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73" r:id="rId13"/>
    <p:sldId id="277" r:id="rId14"/>
    <p:sldId id="269" r:id="rId15"/>
    <p:sldId id="274" r:id="rId16"/>
    <p:sldId id="278" r:id="rId17"/>
    <p:sldId id="275" r:id="rId18"/>
    <p:sldId id="279" r:id="rId19"/>
    <p:sldId id="270" r:id="rId20"/>
    <p:sldId id="280" r:id="rId21"/>
    <p:sldId id="281" r:id="rId22"/>
    <p:sldId id="282" r:id="rId23"/>
    <p:sldId id="283" r:id="rId24"/>
    <p:sldId id="271" r:id="rId25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72855-6459-4D86-8628-BF91A0E693CB}" type="datetimeFigureOut">
              <a:rPr lang="zh-CN" altLang="en-US" smtClean="0"/>
              <a:t>2018/6/6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35F22-893C-4FBD-9D7D-0A77B4C9D9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880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870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544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3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6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365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718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316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967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262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110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5376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520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867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8723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10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836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593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715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149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8227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0410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1640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8883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449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CA85-455A-4E3B-97EF-6802B2B00DF2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83BC5-792F-4226-B703-0B4F9507FD4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075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12A7C-DD9F-42A6-BE04-BDEDE8386FD4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53384-DE98-481F-8C64-B167790E98E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018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1B755-A94F-456A-873B-A3C12BD5A540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A879B-DC41-43C4-88AA-23F39F71976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86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68F86-6723-45E0-920F-A1558F4C1B30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1F1D-AE37-4482-BDED-A986F1690F7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05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E5DEF-4185-4417-9205-057915765BAF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A9E67-C4AA-4A71-88CC-9EFA7A66D9C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61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FB061-74CD-4DA2-B7F6-AC6CC5ECCAB7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8CA60-61E0-42E2-8EFC-8B977776A0A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22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54EFC-CB94-4693-905B-D9C986A7556F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E3B75-F495-485A-92C5-AA8C0F8BBB3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986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CB16-736C-4D45-92EA-876C196AE596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64BC4-1C2E-4C67-B00A-2A16E6A5A87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4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0E712-56A2-4B3A-B64F-BCBC6E23A0FD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E301-451D-4581-9A46-689523AB3A5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250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2DC58-540A-4CD1-AFCA-B9F5143469AE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75658-1C05-4864-A9A0-3B50F4EC3D3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51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78A18-4AE7-476E-B9E3-A68F27B81AF9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45E71-1DE5-47A6-A50F-49835B2DA21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47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16ED5-F9EF-43F8-8936-FEFA54A3DC0B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552B6-9691-4813-9CC7-74B9A58B1C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59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2F2F2">
            <a:alpha val="5607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B6F6948-157C-4232-B7E5-17A2DC1E33FC}" type="datetime1">
              <a:rPr lang="zh-CN" altLang="en-US"/>
              <a:pPr>
                <a:defRPr/>
              </a:pPr>
              <a:t>2018/6/6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6B02D58-98EA-41C2-B6E9-DA1879B8714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直接连接符 4"/>
          <p:cNvSpPr>
            <a:spLocks noChangeShapeType="1"/>
          </p:cNvSpPr>
          <p:nvPr/>
        </p:nvSpPr>
        <p:spPr bwMode="auto">
          <a:xfrm>
            <a:off x="-23813" y="3419475"/>
            <a:ext cx="9180513" cy="3175"/>
          </a:xfrm>
          <a:prstGeom prst="line">
            <a:avLst/>
          </a:prstGeom>
          <a:noFill/>
          <a:ln w="1587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75" name="组合 8"/>
          <p:cNvGrpSpPr>
            <a:grpSpLocks/>
          </p:cNvGrpSpPr>
          <p:nvPr/>
        </p:nvGrpSpPr>
        <p:grpSpPr bwMode="auto">
          <a:xfrm>
            <a:off x="2605088" y="1462088"/>
            <a:ext cx="3895725" cy="3895725"/>
            <a:chOff x="0" y="0"/>
            <a:chExt cx="3895230" cy="3895230"/>
          </a:xfrm>
        </p:grpSpPr>
        <p:sp>
          <p:nvSpPr>
            <p:cNvPr id="3082" name="椭圆 5"/>
            <p:cNvSpPr>
              <a:spLocks noChangeArrowheads="1"/>
            </p:cNvSpPr>
            <p:nvPr/>
          </p:nvSpPr>
          <p:spPr bwMode="auto">
            <a:xfrm>
              <a:off x="0" y="0"/>
              <a:ext cx="3895230" cy="38952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83" name="椭圆 6"/>
            <p:cNvSpPr>
              <a:spLocks noChangeArrowheads="1"/>
            </p:cNvSpPr>
            <p:nvPr/>
          </p:nvSpPr>
          <p:spPr bwMode="auto">
            <a:xfrm>
              <a:off x="295667" y="316625"/>
              <a:ext cx="3305379" cy="3305379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人力资源管理流程</a:t>
              </a:r>
              <a:r>
                <a:rPr lang="en-US" altLang="zh-CN" sz="4400" b="1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4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84" name="椭圆 7"/>
            <p:cNvSpPr>
              <a:spLocks noChangeArrowheads="1"/>
            </p:cNvSpPr>
            <p:nvPr/>
          </p:nvSpPr>
          <p:spPr bwMode="auto">
            <a:xfrm>
              <a:off x="192980" y="209224"/>
              <a:ext cx="3510808" cy="3510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076" name="椭圆 10"/>
          <p:cNvSpPr>
            <a:spLocks noChangeArrowheads="1"/>
          </p:cNvSpPr>
          <p:nvPr/>
        </p:nvSpPr>
        <p:spPr bwMode="auto">
          <a:xfrm>
            <a:off x="7143750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7" name="椭圆 11"/>
          <p:cNvSpPr>
            <a:spLocks noChangeArrowheads="1"/>
          </p:cNvSpPr>
          <p:nvPr/>
        </p:nvSpPr>
        <p:spPr bwMode="auto">
          <a:xfrm>
            <a:off x="7283450" y="2990850"/>
            <a:ext cx="863600" cy="865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3078" name="椭圆 12"/>
          <p:cNvSpPr>
            <a:spLocks noChangeArrowheads="1"/>
          </p:cNvSpPr>
          <p:nvPr/>
        </p:nvSpPr>
        <p:spPr bwMode="auto">
          <a:xfrm>
            <a:off x="7200900" y="2919413"/>
            <a:ext cx="1006475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9" name="椭圆 13"/>
          <p:cNvSpPr>
            <a:spLocks noChangeArrowheads="1"/>
          </p:cNvSpPr>
          <p:nvPr/>
        </p:nvSpPr>
        <p:spPr bwMode="auto">
          <a:xfrm>
            <a:off x="785813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80" name="椭圆 14"/>
          <p:cNvSpPr>
            <a:spLocks noChangeArrowheads="1"/>
          </p:cNvSpPr>
          <p:nvPr/>
        </p:nvSpPr>
        <p:spPr bwMode="auto">
          <a:xfrm>
            <a:off x="923925" y="2990850"/>
            <a:ext cx="865188" cy="865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3081" name="椭圆 15"/>
          <p:cNvSpPr>
            <a:spLocks noChangeArrowheads="1"/>
          </p:cNvSpPr>
          <p:nvPr/>
        </p:nvSpPr>
        <p:spPr bwMode="auto">
          <a:xfrm>
            <a:off x="842963" y="2919413"/>
            <a:ext cx="1008062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30"/>
          <p:cNvGrpSpPr>
            <a:grpSpLocks/>
          </p:cNvGrpSpPr>
          <p:nvPr/>
        </p:nvGrpSpPr>
        <p:grpSpPr bwMode="auto">
          <a:xfrm>
            <a:off x="-23813" y="2500313"/>
            <a:ext cx="9155113" cy="2286000"/>
            <a:chOff x="0" y="0"/>
            <a:chExt cx="9156040" cy="2857520"/>
          </a:xfrm>
        </p:grpSpPr>
        <p:sp>
          <p:nvSpPr>
            <p:cNvPr id="4120" name="直接连接符 7"/>
            <p:cNvSpPr>
              <a:spLocks noChangeShapeType="1"/>
            </p:cNvSpPr>
            <p:nvPr/>
          </p:nvSpPr>
          <p:spPr bwMode="auto">
            <a:xfrm>
              <a:off x="0" y="1419952"/>
              <a:ext cx="972000" cy="15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1" name="直接连接符 9"/>
            <p:cNvSpPr>
              <a:spLocks noChangeShapeType="1"/>
            </p:cNvSpPr>
            <p:nvPr/>
          </p:nvSpPr>
          <p:spPr bwMode="auto">
            <a:xfrm rot="5400000" flipH="1" flipV="1">
              <a:off x="631757" y="321471"/>
              <a:ext cx="1428760" cy="78581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直接连接符 11"/>
            <p:cNvSpPr>
              <a:spLocks noChangeShapeType="1"/>
            </p:cNvSpPr>
            <p:nvPr/>
          </p:nvSpPr>
          <p:spPr bwMode="auto">
            <a:xfrm rot="16200000" flipH="1">
              <a:off x="1346137" y="392909"/>
              <a:ext cx="2857520" cy="2071702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3" name="直接连接符 18"/>
            <p:cNvSpPr>
              <a:spLocks noChangeShapeType="1"/>
            </p:cNvSpPr>
            <p:nvPr/>
          </p:nvSpPr>
          <p:spPr bwMode="auto">
            <a:xfrm rot="5400000" flipH="1" flipV="1">
              <a:off x="3274963" y="535785"/>
              <a:ext cx="2857520" cy="1785950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直接连接符 21"/>
            <p:cNvSpPr>
              <a:spLocks noChangeShapeType="1"/>
            </p:cNvSpPr>
            <p:nvPr/>
          </p:nvSpPr>
          <p:spPr bwMode="auto">
            <a:xfrm rot="16200000" flipH="1">
              <a:off x="5096632" y="500066"/>
              <a:ext cx="2857520" cy="18573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5" name="直接连接符 23"/>
            <p:cNvSpPr>
              <a:spLocks noChangeShapeType="1"/>
            </p:cNvSpPr>
            <p:nvPr/>
          </p:nvSpPr>
          <p:spPr bwMode="auto">
            <a:xfrm rot="5400000" flipH="1" flipV="1">
              <a:off x="7096896" y="1785950"/>
              <a:ext cx="1428760" cy="714380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直接连接符 29"/>
            <p:cNvSpPr>
              <a:spLocks noChangeShapeType="1"/>
            </p:cNvSpPr>
            <p:nvPr/>
          </p:nvSpPr>
          <p:spPr bwMode="auto">
            <a:xfrm>
              <a:off x="8184040" y="1416234"/>
              <a:ext cx="972000" cy="15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99" name="矩形 6"/>
          <p:cNvSpPr>
            <a:spLocks noChangeArrowheads="1"/>
          </p:cNvSpPr>
          <p:nvPr/>
        </p:nvSpPr>
        <p:spPr bwMode="auto">
          <a:xfrm>
            <a:off x="1285875" y="571500"/>
            <a:ext cx="1285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目录</a:t>
            </a:r>
            <a:endParaRPr lang="en-US" sz="28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contents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0" name="组合 61"/>
          <p:cNvGrpSpPr>
            <a:grpSpLocks/>
          </p:cNvGrpSpPr>
          <p:nvPr/>
        </p:nvGrpSpPr>
        <p:grpSpPr bwMode="auto">
          <a:xfrm>
            <a:off x="1428750" y="2439988"/>
            <a:ext cx="673100" cy="539750"/>
            <a:chOff x="0" y="0"/>
            <a:chExt cx="673422" cy="540000"/>
          </a:xfrm>
        </p:grpSpPr>
        <p:sp>
          <p:nvSpPr>
            <p:cNvPr id="4117" name="椭圆 32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rgbClr val="6CAC00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8" name="等腰三角形 60"/>
            <p:cNvSpPr>
              <a:spLocks noChangeArrowheads="1"/>
            </p:cNvSpPr>
            <p:nvPr/>
          </p:nvSpPr>
          <p:spPr bwMode="auto">
            <a:xfrm rot="5400000">
              <a:off x="441963" y="159703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9" name="椭圆 59"/>
            <p:cNvSpPr>
              <a:spLocks noChangeArrowheads="1"/>
            </p:cNvSpPr>
            <p:nvPr/>
          </p:nvSpPr>
          <p:spPr bwMode="auto">
            <a:xfrm>
              <a:off x="44766" y="30480"/>
              <a:ext cx="468000" cy="468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1" name="矩形 62"/>
          <p:cNvSpPr>
            <a:spLocks noChangeArrowheads="1"/>
          </p:cNvSpPr>
          <p:nvPr/>
        </p:nvSpPr>
        <p:spPr bwMode="auto">
          <a:xfrm>
            <a:off x="2071688" y="2384425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2" name="组合 63"/>
          <p:cNvGrpSpPr>
            <a:grpSpLocks/>
          </p:cNvGrpSpPr>
          <p:nvPr/>
        </p:nvGrpSpPr>
        <p:grpSpPr bwMode="auto">
          <a:xfrm>
            <a:off x="5343525" y="2432050"/>
            <a:ext cx="674688" cy="539750"/>
            <a:chOff x="0" y="0"/>
            <a:chExt cx="673422" cy="540000"/>
          </a:xfrm>
        </p:grpSpPr>
        <p:sp>
          <p:nvSpPr>
            <p:cNvPr id="4114" name="椭圆 64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5" name="等腰三角形 65"/>
            <p:cNvSpPr>
              <a:spLocks noChangeArrowheads="1"/>
            </p:cNvSpPr>
            <p:nvPr/>
          </p:nvSpPr>
          <p:spPr bwMode="auto">
            <a:xfrm rot="5400000">
              <a:off x="441963" y="159703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352F2F">
                <a:alpha val="4705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6" name="椭圆 66"/>
            <p:cNvSpPr>
              <a:spLocks noChangeArrowheads="1"/>
            </p:cNvSpPr>
            <p:nvPr/>
          </p:nvSpPr>
          <p:spPr bwMode="auto">
            <a:xfrm>
              <a:off x="37839" y="37407"/>
              <a:ext cx="468000" cy="468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3" name="矩形 67"/>
          <p:cNvSpPr>
            <a:spLocks noChangeArrowheads="1"/>
          </p:cNvSpPr>
          <p:nvPr/>
        </p:nvSpPr>
        <p:spPr bwMode="auto">
          <a:xfrm>
            <a:off x="6000750" y="2368550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4" name="组合 68"/>
          <p:cNvGrpSpPr>
            <a:grpSpLocks/>
          </p:cNvGrpSpPr>
          <p:nvPr/>
        </p:nvGrpSpPr>
        <p:grpSpPr bwMode="auto">
          <a:xfrm>
            <a:off x="3375025" y="4556125"/>
            <a:ext cx="665163" cy="539750"/>
            <a:chOff x="0" y="0"/>
            <a:chExt cx="665869" cy="540000"/>
          </a:xfrm>
        </p:grpSpPr>
        <p:sp>
          <p:nvSpPr>
            <p:cNvPr id="4111" name="椭圆 69"/>
            <p:cNvSpPr>
              <a:spLocks noChangeArrowheads="1"/>
            </p:cNvSpPr>
            <p:nvPr/>
          </p:nvSpPr>
          <p:spPr bwMode="auto">
            <a:xfrm>
              <a:off x="125869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2" name="等腰三角形 70"/>
            <p:cNvSpPr>
              <a:spLocks noChangeArrowheads="1"/>
            </p:cNvSpPr>
            <p:nvPr/>
          </p:nvSpPr>
          <p:spPr bwMode="auto">
            <a:xfrm rot="16200000" flipH="1">
              <a:off x="-17145" y="181475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39A3CD">
                <a:alpha val="8117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3" name="椭圆 71"/>
            <p:cNvSpPr>
              <a:spLocks noChangeArrowheads="1"/>
            </p:cNvSpPr>
            <p:nvPr/>
          </p:nvSpPr>
          <p:spPr bwMode="auto">
            <a:xfrm>
              <a:off x="163708" y="38398"/>
              <a:ext cx="468000" cy="468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5" name="矩形 72"/>
          <p:cNvSpPr>
            <a:spLocks noChangeArrowheads="1"/>
          </p:cNvSpPr>
          <p:nvPr/>
        </p:nvSpPr>
        <p:spPr bwMode="auto">
          <a:xfrm>
            <a:off x="4214813" y="4500563"/>
            <a:ext cx="28575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6" name="组合 73"/>
          <p:cNvGrpSpPr>
            <a:grpSpLocks/>
          </p:cNvGrpSpPr>
          <p:nvPr/>
        </p:nvGrpSpPr>
        <p:grpSpPr bwMode="auto">
          <a:xfrm>
            <a:off x="7023100" y="4541838"/>
            <a:ext cx="660400" cy="539750"/>
            <a:chOff x="0" y="0"/>
            <a:chExt cx="661104" cy="540000"/>
          </a:xfrm>
        </p:grpSpPr>
        <p:sp>
          <p:nvSpPr>
            <p:cNvPr id="4108" name="椭圆 74"/>
            <p:cNvSpPr>
              <a:spLocks noChangeArrowheads="1"/>
            </p:cNvSpPr>
            <p:nvPr/>
          </p:nvSpPr>
          <p:spPr bwMode="auto">
            <a:xfrm>
              <a:off x="121104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09" name="等腰三角形 75"/>
            <p:cNvSpPr>
              <a:spLocks noChangeArrowheads="1"/>
            </p:cNvSpPr>
            <p:nvPr/>
          </p:nvSpPr>
          <p:spPr bwMode="auto">
            <a:xfrm rot="16200000" flipH="1">
              <a:off x="-17145" y="170589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BFBFBF">
                <a:alpha val="8117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0" name="椭圆 76"/>
            <p:cNvSpPr>
              <a:spLocks noChangeArrowheads="1"/>
            </p:cNvSpPr>
            <p:nvPr/>
          </p:nvSpPr>
          <p:spPr bwMode="auto">
            <a:xfrm>
              <a:off x="165870" y="41366"/>
              <a:ext cx="468000" cy="468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7" name="矩形 77"/>
          <p:cNvSpPr>
            <a:spLocks noChangeArrowheads="1"/>
          </p:cNvSpPr>
          <p:nvPr/>
        </p:nvSpPr>
        <p:spPr bwMode="auto">
          <a:xfrm>
            <a:off x="428625" y="4533900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26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6CAC00"/>
          </a:solidFill>
          <a:ln w="60325">
            <a:solidFill>
              <a:srgbClr val="92D050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01</a:t>
            </a:r>
            <a:endParaRPr lang="zh-CN" altLang="en-US"/>
          </a:p>
        </p:txBody>
      </p: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28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圆角矩形 23"/>
          <p:cNvSpPr>
            <a:spLocks noChangeArrowheads="1"/>
          </p:cNvSpPr>
          <p:nvPr/>
        </p:nvSpPr>
        <p:spPr bwMode="auto">
          <a:xfrm>
            <a:off x="6357938" y="1928813"/>
            <a:ext cx="2143125" cy="371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6147" name="组合 18"/>
          <p:cNvGrpSpPr>
            <a:grpSpLocks/>
          </p:cNvGrpSpPr>
          <p:nvPr/>
        </p:nvGrpSpPr>
        <p:grpSpPr bwMode="auto">
          <a:xfrm>
            <a:off x="785813" y="1928813"/>
            <a:ext cx="2143125" cy="3714750"/>
            <a:chOff x="0" y="0"/>
            <a:chExt cx="2143140" cy="3714776"/>
          </a:xfrm>
        </p:grpSpPr>
        <p:sp>
          <p:nvSpPr>
            <p:cNvPr id="6167" name="圆角矩形 12"/>
            <p:cNvSpPr>
              <a:spLocks noChangeArrowheads="1"/>
            </p:cNvSpPr>
            <p:nvPr/>
          </p:nvSpPr>
          <p:spPr bwMode="auto">
            <a:xfrm>
              <a:off x="0" y="0"/>
              <a:ext cx="2143140" cy="371477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8" name="圆角矩形 11"/>
            <p:cNvSpPr>
              <a:spLocks noChangeArrowheads="1"/>
            </p:cNvSpPr>
            <p:nvPr/>
          </p:nvSpPr>
          <p:spPr bwMode="auto">
            <a:xfrm>
              <a:off x="0" y="0"/>
              <a:ext cx="2143140" cy="3714776"/>
            </a:xfrm>
            <a:prstGeom prst="roundRect">
              <a:avLst>
                <a:gd name="adj" fmla="val 16667"/>
              </a:avLst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300000"/>
                </a:lnSpc>
              </a:pPr>
              <a:r>
                <a:rPr lang="en-US" altLang="zh-CN" sz="2000" b="1">
                  <a:ea typeface="微软雅黑" pitchFamily="34" charset="-122"/>
                  <a:sym typeface="Arial" pitchFamily="34" charset="0"/>
                </a:rPr>
                <a:t>THE TITLE</a:t>
              </a:r>
              <a:endParaRPr lang="zh-CN" altLang="en-US" sz="20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614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15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616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616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615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3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55" name="椭圆 14"/>
          <p:cNvSpPr>
            <a:spLocks noChangeArrowheads="1"/>
          </p:cNvSpPr>
          <p:nvPr/>
        </p:nvSpPr>
        <p:spPr bwMode="auto">
          <a:xfrm>
            <a:off x="1109663" y="2143125"/>
            <a:ext cx="1500187" cy="1500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56" name="椭圆 15"/>
          <p:cNvSpPr>
            <a:spLocks noChangeArrowheads="1"/>
          </p:cNvSpPr>
          <p:nvPr/>
        </p:nvSpPr>
        <p:spPr bwMode="auto">
          <a:xfrm>
            <a:off x="1247775" y="2286000"/>
            <a:ext cx="1214438" cy="1214438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57" name="圆角矩形 20"/>
          <p:cNvSpPr>
            <a:spLocks noChangeArrowheads="1"/>
          </p:cNvSpPr>
          <p:nvPr/>
        </p:nvSpPr>
        <p:spPr bwMode="auto">
          <a:xfrm>
            <a:off x="3571875" y="1928813"/>
            <a:ext cx="2143125" cy="371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58" name="圆角矩形 32"/>
          <p:cNvSpPr>
            <a:spLocks noChangeArrowheads="1"/>
          </p:cNvSpPr>
          <p:nvPr/>
        </p:nvSpPr>
        <p:spPr bwMode="auto">
          <a:xfrm>
            <a:off x="3571875" y="1928813"/>
            <a:ext cx="2143125" cy="3714750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300000"/>
              </a:lnSpc>
            </a:pPr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THE TITLE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59" name="圆角矩形 33"/>
          <p:cNvSpPr>
            <a:spLocks noChangeArrowheads="1"/>
          </p:cNvSpPr>
          <p:nvPr/>
        </p:nvSpPr>
        <p:spPr bwMode="auto">
          <a:xfrm>
            <a:off x="6357938" y="1928813"/>
            <a:ext cx="2143125" cy="3714750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300000"/>
              </a:lnSpc>
            </a:pPr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THE TITLE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0" name="椭圆 25"/>
          <p:cNvSpPr>
            <a:spLocks noChangeArrowheads="1"/>
          </p:cNvSpPr>
          <p:nvPr/>
        </p:nvSpPr>
        <p:spPr bwMode="auto">
          <a:xfrm>
            <a:off x="3870325" y="2143125"/>
            <a:ext cx="1500188" cy="1500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61" name="椭圆 26"/>
          <p:cNvSpPr>
            <a:spLocks noChangeArrowheads="1"/>
          </p:cNvSpPr>
          <p:nvPr/>
        </p:nvSpPr>
        <p:spPr bwMode="auto">
          <a:xfrm>
            <a:off x="4021138" y="2286000"/>
            <a:ext cx="1214437" cy="1214438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62" name="椭圆 27"/>
          <p:cNvSpPr>
            <a:spLocks noChangeArrowheads="1"/>
          </p:cNvSpPr>
          <p:nvPr/>
        </p:nvSpPr>
        <p:spPr bwMode="auto">
          <a:xfrm>
            <a:off x="6677025" y="2143125"/>
            <a:ext cx="1500188" cy="1500188"/>
          </a:xfrm>
          <a:prstGeom prst="ellipse">
            <a:avLst/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63" name="椭圆 28"/>
          <p:cNvSpPr>
            <a:spLocks noChangeArrowheads="1"/>
          </p:cNvSpPr>
          <p:nvPr/>
        </p:nvSpPr>
        <p:spPr bwMode="auto">
          <a:xfrm>
            <a:off x="6827838" y="2286000"/>
            <a:ext cx="1214437" cy="1214438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任意多边形 18"/>
          <p:cNvSpPr>
            <a:spLocks noChangeArrowheads="1"/>
          </p:cNvSpPr>
          <p:nvPr/>
        </p:nvSpPr>
        <p:spPr bwMode="auto">
          <a:xfrm rot="18360044" flipH="1">
            <a:off x="6384925" y="3756025"/>
            <a:ext cx="1685925" cy="333375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5648 h 440764"/>
              <a:gd name="T4" fmla="*/ 1589146 w 1671916"/>
              <a:gd name="T5" fmla="*/ 0 h 440764"/>
              <a:gd name="T6" fmla="*/ 1511664 w 1671916"/>
              <a:gd name="T7" fmla="*/ 125648 h 440764"/>
              <a:gd name="T8" fmla="*/ 1580031 w 1671916"/>
              <a:gd name="T9" fmla="*/ 251296 h 440764"/>
              <a:gd name="T10" fmla="*/ 846228 w 1671916"/>
              <a:gd name="T11" fmla="*/ 130776 h 440764"/>
              <a:gd name="T12" fmla="*/ 107867 w 1671916"/>
              <a:gd name="T13" fmla="*/ 251296 h 440764"/>
              <a:gd name="T14" fmla="*/ 199023 w 1671916"/>
              <a:gd name="T15" fmla="*/ 125648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1" name="任意多边形 19"/>
          <p:cNvSpPr>
            <a:spLocks noChangeArrowheads="1"/>
          </p:cNvSpPr>
          <p:nvPr/>
        </p:nvSpPr>
        <p:spPr bwMode="auto">
          <a:xfrm rot="3239956">
            <a:off x="4688681" y="3739357"/>
            <a:ext cx="1819275" cy="331788"/>
          </a:xfrm>
          <a:custGeom>
            <a:avLst/>
            <a:gdLst>
              <a:gd name="T0" fmla="*/ 130913 w 1671916"/>
              <a:gd name="T1" fmla="*/ 0 h 440764"/>
              <a:gd name="T2" fmla="*/ 985388 w 1671916"/>
              <a:gd name="T3" fmla="*/ 124455 h 440764"/>
              <a:gd name="T4" fmla="*/ 1850478 w 1671916"/>
              <a:gd name="T5" fmla="*/ 0 h 440764"/>
              <a:gd name="T6" fmla="*/ 1760254 w 1671916"/>
              <a:gd name="T7" fmla="*/ 124455 h 440764"/>
              <a:gd name="T8" fmla="*/ 1839865 w 1671916"/>
              <a:gd name="T9" fmla="*/ 248909 h 440764"/>
              <a:gd name="T10" fmla="*/ 985388 w 1671916"/>
              <a:gd name="T11" fmla="*/ 129534 h 440764"/>
              <a:gd name="T12" fmla="*/ 125606 w 1671916"/>
              <a:gd name="T13" fmla="*/ 248909 h 440764"/>
              <a:gd name="T14" fmla="*/ 231752 w 1671916"/>
              <a:gd name="T15" fmla="*/ 124455 h 440764"/>
              <a:gd name="T16" fmla="*/ 130913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任意多边形 17"/>
          <p:cNvSpPr>
            <a:spLocks noChangeArrowheads="1"/>
          </p:cNvSpPr>
          <p:nvPr/>
        </p:nvSpPr>
        <p:spPr bwMode="auto">
          <a:xfrm rot="18360044" flipH="1">
            <a:off x="3215481" y="3756819"/>
            <a:ext cx="1685925" cy="331788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4455 h 440764"/>
              <a:gd name="T4" fmla="*/ 1589146 w 1671916"/>
              <a:gd name="T5" fmla="*/ 0 h 440764"/>
              <a:gd name="T6" fmla="*/ 1511664 w 1671916"/>
              <a:gd name="T7" fmla="*/ 124455 h 440764"/>
              <a:gd name="T8" fmla="*/ 1580031 w 1671916"/>
              <a:gd name="T9" fmla="*/ 248909 h 440764"/>
              <a:gd name="T10" fmla="*/ 846228 w 1671916"/>
              <a:gd name="T11" fmla="*/ 129534 h 440764"/>
              <a:gd name="T12" fmla="*/ 107867 w 1671916"/>
              <a:gd name="T13" fmla="*/ 248909 h 440764"/>
              <a:gd name="T14" fmla="*/ 199023 w 1671916"/>
              <a:gd name="T15" fmla="*/ 124455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3" name="任意多边形 16"/>
          <p:cNvSpPr>
            <a:spLocks noChangeArrowheads="1"/>
          </p:cNvSpPr>
          <p:nvPr/>
        </p:nvSpPr>
        <p:spPr bwMode="auto">
          <a:xfrm rot="3239956">
            <a:off x="1559719" y="3769519"/>
            <a:ext cx="1685925" cy="331787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4454 h 440764"/>
              <a:gd name="T4" fmla="*/ 1589146 w 1671916"/>
              <a:gd name="T5" fmla="*/ 0 h 440764"/>
              <a:gd name="T6" fmla="*/ 1511664 w 1671916"/>
              <a:gd name="T7" fmla="*/ 124454 h 440764"/>
              <a:gd name="T8" fmla="*/ 1580031 w 1671916"/>
              <a:gd name="T9" fmla="*/ 248907 h 440764"/>
              <a:gd name="T10" fmla="*/ 846228 w 1671916"/>
              <a:gd name="T11" fmla="*/ 129534 h 440764"/>
              <a:gd name="T12" fmla="*/ 107867 w 1671916"/>
              <a:gd name="T13" fmla="*/ 248907 h 440764"/>
              <a:gd name="T14" fmla="*/ 199023 w 1671916"/>
              <a:gd name="T15" fmla="*/ 124454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7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7186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7187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7188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717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81" name="椭圆 24"/>
          <p:cNvSpPr>
            <a:spLocks noChangeArrowheads="1"/>
          </p:cNvSpPr>
          <p:nvPr/>
        </p:nvSpPr>
        <p:spPr bwMode="auto">
          <a:xfrm>
            <a:off x="857250" y="2000250"/>
            <a:ext cx="1500188" cy="1500188"/>
          </a:xfrm>
          <a:prstGeom prst="ellipse">
            <a:avLst/>
          </a:prstGeom>
          <a:solidFill>
            <a:srgbClr val="6CAC00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12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</p:txBody>
      </p:sp>
      <p:sp>
        <p:nvSpPr>
          <p:cNvPr id="7182" name="椭圆 29"/>
          <p:cNvSpPr>
            <a:spLocks noChangeArrowheads="1"/>
          </p:cNvSpPr>
          <p:nvPr/>
        </p:nvSpPr>
        <p:spPr bwMode="auto">
          <a:xfrm>
            <a:off x="2500313" y="4286250"/>
            <a:ext cx="1500187" cy="1500188"/>
          </a:xfrm>
          <a:prstGeom prst="ellipse">
            <a:avLst/>
          </a:prstGeom>
          <a:solidFill>
            <a:srgbClr val="39A3CD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B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3" name="椭圆 30"/>
          <p:cNvSpPr>
            <a:spLocks noChangeArrowheads="1"/>
          </p:cNvSpPr>
          <p:nvPr/>
        </p:nvSpPr>
        <p:spPr bwMode="auto">
          <a:xfrm>
            <a:off x="4017963" y="2000250"/>
            <a:ext cx="1500187" cy="1500188"/>
          </a:xfrm>
          <a:prstGeom prst="ellipse">
            <a:avLst/>
          </a:prstGeom>
          <a:solidFill>
            <a:srgbClr val="BFBFB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C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4" name="椭圆 31"/>
          <p:cNvSpPr>
            <a:spLocks noChangeArrowheads="1"/>
          </p:cNvSpPr>
          <p:nvPr/>
        </p:nvSpPr>
        <p:spPr bwMode="auto">
          <a:xfrm>
            <a:off x="7178675" y="2000250"/>
            <a:ext cx="1501775" cy="1500188"/>
          </a:xfrm>
          <a:prstGeom prst="ellipse">
            <a:avLst/>
          </a:prstGeom>
          <a:solidFill>
            <a:srgbClr val="7F7F7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E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1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5" name="椭圆 34"/>
          <p:cNvSpPr>
            <a:spLocks noChangeArrowheads="1"/>
          </p:cNvSpPr>
          <p:nvPr/>
        </p:nvSpPr>
        <p:spPr bwMode="auto">
          <a:xfrm>
            <a:off x="5786438" y="4286250"/>
            <a:ext cx="1500187" cy="1500188"/>
          </a:xfrm>
          <a:prstGeom prst="ellipse">
            <a:avLst/>
          </a:prstGeom>
          <a:solidFill>
            <a:srgbClr val="352F2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D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19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8213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4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8215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819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01" name="矩形 23"/>
          <p:cNvSpPr>
            <a:spLocks noChangeArrowheads="1"/>
          </p:cNvSpPr>
          <p:nvPr/>
        </p:nvSpPr>
        <p:spPr bwMode="auto">
          <a:xfrm>
            <a:off x="811213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8202" name="矩形 25"/>
          <p:cNvSpPr>
            <a:spLocks noChangeArrowheads="1"/>
          </p:cNvSpPr>
          <p:nvPr/>
        </p:nvSpPr>
        <p:spPr bwMode="auto">
          <a:xfrm>
            <a:off x="2916238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8203" name="矩形 26"/>
          <p:cNvSpPr>
            <a:spLocks noChangeArrowheads="1"/>
          </p:cNvSpPr>
          <p:nvPr/>
        </p:nvSpPr>
        <p:spPr bwMode="auto">
          <a:xfrm>
            <a:off x="5021263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8204" name="矩形 27"/>
          <p:cNvSpPr>
            <a:spLocks noChangeArrowheads="1"/>
          </p:cNvSpPr>
          <p:nvPr/>
        </p:nvSpPr>
        <p:spPr bwMode="auto">
          <a:xfrm>
            <a:off x="7126288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pic>
        <p:nvPicPr>
          <p:cNvPr id="8205" name="图表 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113213"/>
            <a:ext cx="1797050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图表 3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113213"/>
            <a:ext cx="243998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图表 3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113213"/>
            <a:ext cx="24415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图表 3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113213"/>
            <a:ext cx="24415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矩形 32"/>
          <p:cNvSpPr>
            <a:spLocks noChangeArrowheads="1"/>
          </p:cNvSpPr>
          <p:nvPr/>
        </p:nvSpPr>
        <p:spPr bwMode="auto">
          <a:xfrm>
            <a:off x="1143000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4F6128"/>
                </a:solidFill>
                <a:ea typeface="微软雅黑" pitchFamily="34" charset="-122"/>
                <a:sym typeface="Arial" pitchFamily="34" charset="0"/>
              </a:rPr>
              <a:t>87%</a:t>
            </a:r>
            <a:endParaRPr lang="zh-CN" altLang="en-US" sz="2800" b="1">
              <a:solidFill>
                <a:srgbClr val="4F6128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0" name="矩形 36"/>
          <p:cNvSpPr>
            <a:spLocks noChangeArrowheads="1"/>
          </p:cNvSpPr>
          <p:nvPr/>
        </p:nvSpPr>
        <p:spPr bwMode="auto">
          <a:xfrm>
            <a:off x="3238500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244061"/>
                </a:solidFill>
                <a:ea typeface="微软雅黑" pitchFamily="34" charset="-122"/>
                <a:sym typeface="Arial" pitchFamily="34" charset="0"/>
              </a:rPr>
              <a:t>47%</a:t>
            </a:r>
            <a:endParaRPr lang="zh-CN" altLang="en-US" sz="2800" b="1">
              <a:solidFill>
                <a:srgbClr val="24406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1" name="矩形 38"/>
          <p:cNvSpPr>
            <a:spLocks noChangeArrowheads="1"/>
          </p:cNvSpPr>
          <p:nvPr/>
        </p:nvSpPr>
        <p:spPr bwMode="auto">
          <a:xfrm>
            <a:off x="5381625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595959"/>
                </a:solidFill>
                <a:ea typeface="微软雅黑" pitchFamily="34" charset="-122"/>
                <a:sym typeface="Arial" pitchFamily="34" charset="0"/>
              </a:rPr>
              <a:t>57%</a:t>
            </a:r>
            <a:endParaRPr lang="zh-CN" altLang="en-US" sz="2800" b="1">
              <a:solidFill>
                <a:srgbClr val="595959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2" name="矩形 40"/>
          <p:cNvSpPr>
            <a:spLocks noChangeArrowheads="1"/>
          </p:cNvSpPr>
          <p:nvPr/>
        </p:nvSpPr>
        <p:spPr bwMode="auto">
          <a:xfrm>
            <a:off x="7453313" y="5113338"/>
            <a:ext cx="9286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67%</a:t>
            </a:r>
            <a:endParaRPr lang="zh-CN" altLang="en-US" sz="2800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924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924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922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3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9225" name="组合 49"/>
          <p:cNvGrpSpPr>
            <a:grpSpLocks/>
          </p:cNvGrpSpPr>
          <p:nvPr/>
        </p:nvGrpSpPr>
        <p:grpSpPr bwMode="auto">
          <a:xfrm>
            <a:off x="762000" y="1785938"/>
            <a:ext cx="3992563" cy="3948112"/>
            <a:chOff x="0" y="0"/>
            <a:chExt cx="3992880" cy="3947478"/>
          </a:xfrm>
        </p:grpSpPr>
        <p:sp>
          <p:nvSpPr>
            <p:cNvPr id="9240" name="椭圆 24"/>
            <p:cNvSpPr>
              <a:spLocks noChangeArrowheads="1"/>
            </p:cNvSpPr>
            <p:nvPr/>
          </p:nvSpPr>
          <p:spPr bwMode="auto">
            <a:xfrm>
              <a:off x="23786" y="3800"/>
              <a:ext cx="3929090" cy="39290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1" name="直角三角形 44"/>
            <p:cNvSpPr>
              <a:spLocks noChangeArrowheads="1"/>
            </p:cNvSpPr>
            <p:nvPr/>
          </p:nvSpPr>
          <p:spPr bwMode="auto">
            <a:xfrm flipV="1">
              <a:off x="2924395" y="2862671"/>
              <a:ext cx="836619" cy="828674"/>
            </a:xfrm>
            <a:prstGeom prst="rtTriangl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2" name="椭圆 46"/>
            <p:cNvSpPr>
              <a:spLocks noChangeArrowheads="1"/>
            </p:cNvSpPr>
            <p:nvPr/>
          </p:nvSpPr>
          <p:spPr bwMode="auto">
            <a:xfrm>
              <a:off x="0" y="0"/>
              <a:ext cx="3992880" cy="3940510"/>
            </a:xfrm>
            <a:prstGeom prst="ellipse">
              <a:avLst/>
            </a:prstGeom>
            <a:noFill/>
            <a:ln w="28575">
              <a:solidFill>
                <a:srgbClr val="D8D8D8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3" name="矩形 34"/>
            <p:cNvSpPr>
              <a:spLocks noChangeArrowheads="1"/>
            </p:cNvSpPr>
            <p:nvPr/>
          </p:nvSpPr>
          <p:spPr bwMode="auto">
            <a:xfrm>
              <a:off x="1091728" y="1016924"/>
              <a:ext cx="1857388" cy="18443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3600" b="1">
                  <a:sym typeface="Arial" pitchFamily="34" charset="0"/>
                </a:rPr>
                <a:t>MAIN</a:t>
              </a:r>
              <a:endParaRPr lang="zh-CN" altLang="en-US" sz="3600" b="1">
                <a:sym typeface="Arial" pitchFamily="34" charset="0"/>
              </a:endParaRPr>
            </a:p>
            <a:p>
              <a:pPr algn="ctr"/>
              <a:r>
                <a:rPr lang="en-US" altLang="zh-CN" sz="3600" b="1">
                  <a:sym typeface="Arial" pitchFamily="34" charset="0"/>
                </a:rPr>
                <a:t>IDEA</a:t>
              </a:r>
              <a:endParaRPr lang="zh-CN" altLang="en-US" sz="3600" b="1">
                <a:sym typeface="Arial" pitchFamily="34" charset="0"/>
              </a:endParaRPr>
            </a:p>
          </p:txBody>
        </p:sp>
      </p:grpSp>
      <p:sp>
        <p:nvSpPr>
          <p:cNvPr id="9226" name="矩形 50"/>
          <p:cNvSpPr>
            <a:spLocks noChangeArrowheads="1"/>
          </p:cNvSpPr>
          <p:nvPr/>
        </p:nvSpPr>
        <p:spPr bwMode="auto">
          <a:xfrm>
            <a:off x="1643063" y="1928813"/>
            <a:ext cx="22145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27" name="矩形 51"/>
          <p:cNvSpPr>
            <a:spLocks noChangeArrowheads="1"/>
          </p:cNvSpPr>
          <p:nvPr/>
        </p:nvSpPr>
        <p:spPr bwMode="auto">
          <a:xfrm>
            <a:off x="1285875" y="2324100"/>
            <a:ext cx="527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9228" name="矩形 52"/>
          <p:cNvSpPr>
            <a:spLocks noChangeArrowheads="1"/>
          </p:cNvSpPr>
          <p:nvPr/>
        </p:nvSpPr>
        <p:spPr bwMode="auto">
          <a:xfrm>
            <a:off x="642938" y="3311525"/>
            <a:ext cx="1357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text..</a:t>
            </a:r>
            <a:endParaRPr lang="zh-CN" altLang="en-US"/>
          </a:p>
        </p:txBody>
      </p:sp>
      <p:sp>
        <p:nvSpPr>
          <p:cNvPr id="9229" name="矩形 53"/>
          <p:cNvSpPr>
            <a:spLocks noChangeArrowheads="1"/>
          </p:cNvSpPr>
          <p:nvPr/>
        </p:nvSpPr>
        <p:spPr bwMode="auto">
          <a:xfrm>
            <a:off x="1285875" y="4681538"/>
            <a:ext cx="527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9230" name="矩形 54"/>
          <p:cNvSpPr>
            <a:spLocks noChangeArrowheads="1"/>
          </p:cNvSpPr>
          <p:nvPr/>
        </p:nvSpPr>
        <p:spPr bwMode="auto">
          <a:xfrm>
            <a:off x="1928813" y="4740275"/>
            <a:ext cx="1714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31" name="矩形 55"/>
          <p:cNvSpPr>
            <a:spLocks noChangeArrowheads="1"/>
          </p:cNvSpPr>
          <p:nvPr/>
        </p:nvSpPr>
        <p:spPr bwMode="auto">
          <a:xfrm>
            <a:off x="3714750" y="4668838"/>
            <a:ext cx="527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9232" name="矩形 56"/>
          <p:cNvSpPr>
            <a:spLocks noChangeArrowheads="1"/>
          </p:cNvSpPr>
          <p:nvPr/>
        </p:nvSpPr>
        <p:spPr bwMode="auto">
          <a:xfrm>
            <a:off x="3500438" y="3311525"/>
            <a:ext cx="1357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33" name="矩形 57"/>
          <p:cNvSpPr>
            <a:spLocks noChangeArrowheads="1"/>
          </p:cNvSpPr>
          <p:nvPr/>
        </p:nvSpPr>
        <p:spPr bwMode="auto">
          <a:xfrm>
            <a:off x="3714750" y="2320925"/>
            <a:ext cx="527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sp>
        <p:nvSpPr>
          <p:cNvPr id="9234" name="矩形 58"/>
          <p:cNvSpPr>
            <a:spLocks noChangeArrowheads="1"/>
          </p:cNvSpPr>
          <p:nvPr/>
        </p:nvSpPr>
        <p:spPr bwMode="auto">
          <a:xfrm>
            <a:off x="5715000" y="1857375"/>
            <a:ext cx="3071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9235" name="矩形 59"/>
          <p:cNvSpPr>
            <a:spLocks noChangeArrowheads="1"/>
          </p:cNvSpPr>
          <p:nvPr/>
        </p:nvSpPr>
        <p:spPr bwMode="auto">
          <a:xfrm>
            <a:off x="5715000" y="3362325"/>
            <a:ext cx="3071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9236" name="矩形 60"/>
          <p:cNvSpPr>
            <a:spLocks noChangeArrowheads="1"/>
          </p:cNvSpPr>
          <p:nvPr/>
        </p:nvSpPr>
        <p:spPr bwMode="auto">
          <a:xfrm>
            <a:off x="5715000" y="4865688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pic>
        <p:nvPicPr>
          <p:cNvPr id="9237" name="图片 61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1714500"/>
            <a:ext cx="5000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图片 62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214688"/>
            <a:ext cx="5000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图片 63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4714875"/>
            <a:ext cx="5000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直接连接符 7"/>
          <p:cNvSpPr>
            <a:spLocks noChangeShapeType="1"/>
          </p:cNvSpPr>
          <p:nvPr/>
        </p:nvSpPr>
        <p:spPr bwMode="auto">
          <a:xfrm>
            <a:off x="958850" y="1069975"/>
            <a:ext cx="71993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3" name="直接连接符 1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244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0253" name="椭圆 3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0254" name="椭圆 4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0255" name="椭圆 5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245" name="矩形 6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246" name="直接连接符 8"/>
          <p:cNvSpPr>
            <a:spLocks noChangeShapeType="1"/>
          </p:cNvSpPr>
          <p:nvPr/>
        </p:nvSpPr>
        <p:spPr bwMode="auto">
          <a:xfrm rot="5400000">
            <a:off x="6954838" y="2259013"/>
            <a:ext cx="2376487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7" name="直接连接符 9"/>
          <p:cNvSpPr>
            <a:spLocks noChangeShapeType="1"/>
          </p:cNvSpPr>
          <p:nvPr/>
        </p:nvSpPr>
        <p:spPr bwMode="auto">
          <a:xfrm>
            <a:off x="8143875" y="3429000"/>
            <a:ext cx="100806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8" name="图表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1428750"/>
            <a:ext cx="59309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矩形 11"/>
          <p:cNvSpPr>
            <a:spLocks noChangeArrowheads="1"/>
          </p:cNvSpPr>
          <p:nvPr/>
        </p:nvSpPr>
        <p:spPr bwMode="auto">
          <a:xfrm>
            <a:off x="4786313" y="2428875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0250" name="矩形 12"/>
          <p:cNvSpPr>
            <a:spLocks noChangeArrowheads="1"/>
          </p:cNvSpPr>
          <p:nvPr/>
        </p:nvSpPr>
        <p:spPr bwMode="auto">
          <a:xfrm>
            <a:off x="4786313" y="4219575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0251" name="任意多边形 13"/>
          <p:cNvSpPr>
            <a:spLocks noChangeArrowheads="1"/>
          </p:cNvSpPr>
          <p:nvPr/>
        </p:nvSpPr>
        <p:spPr bwMode="auto">
          <a:xfrm>
            <a:off x="4206875" y="4403725"/>
            <a:ext cx="650875" cy="525463"/>
          </a:xfrm>
          <a:custGeom>
            <a:avLst/>
            <a:gdLst>
              <a:gd name="T0" fmla="*/ 25063 w 650085"/>
              <a:gd name="T1" fmla="*/ 322088 h 428628"/>
              <a:gd name="T2" fmla="*/ 175449 w 650085"/>
              <a:gd name="T3" fmla="*/ 322088 h 428628"/>
              <a:gd name="T4" fmla="*/ 175449 w 650085"/>
              <a:gd name="T5" fmla="*/ 0 h 428628"/>
              <a:gd name="T6" fmla="*/ 476217 w 650085"/>
              <a:gd name="T7" fmla="*/ 0 h 428628"/>
              <a:gd name="T8" fmla="*/ 476217 w 650085"/>
              <a:gd name="T9" fmla="*/ 322088 h 428628"/>
              <a:gd name="T10" fmla="*/ 626603 w 650085"/>
              <a:gd name="T11" fmla="*/ 322088 h 428628"/>
              <a:gd name="T12" fmla="*/ 325833 w 650085"/>
              <a:gd name="T13" fmla="*/ 644175 h 428628"/>
              <a:gd name="T14" fmla="*/ 25063 w 650085"/>
              <a:gd name="T15" fmla="*/ 322088 h 42862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0085"/>
              <a:gd name="T25" fmla="*/ 0 h 428628"/>
              <a:gd name="T26" fmla="*/ 650085 w 650085"/>
              <a:gd name="T27" fmla="*/ 428628 h 42862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0085" h="428628">
                <a:moveTo>
                  <a:pt x="25003" y="214314"/>
                </a:moveTo>
                <a:cubicBezTo>
                  <a:pt x="0" y="178595"/>
                  <a:pt x="150020" y="250033"/>
                  <a:pt x="175023" y="214314"/>
                </a:cubicBezTo>
                <a:cubicBezTo>
                  <a:pt x="200026" y="178595"/>
                  <a:pt x="125016" y="35719"/>
                  <a:pt x="175023" y="0"/>
                </a:cubicBezTo>
                <a:lnTo>
                  <a:pt x="475062" y="0"/>
                </a:lnTo>
                <a:cubicBezTo>
                  <a:pt x="525069" y="35719"/>
                  <a:pt x="450059" y="178595"/>
                  <a:pt x="475062" y="214314"/>
                </a:cubicBezTo>
                <a:cubicBezTo>
                  <a:pt x="500065" y="250033"/>
                  <a:pt x="650085" y="178595"/>
                  <a:pt x="625082" y="214314"/>
                </a:cubicBezTo>
                <a:cubicBezTo>
                  <a:pt x="600079" y="250033"/>
                  <a:pt x="425056" y="428628"/>
                  <a:pt x="325043" y="428628"/>
                </a:cubicBezTo>
                <a:cubicBezTo>
                  <a:pt x="225030" y="428628"/>
                  <a:pt x="50006" y="250033"/>
                  <a:pt x="25003" y="214314"/>
                </a:cubicBez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2" name="任意多边形 14"/>
          <p:cNvSpPr>
            <a:spLocks noChangeArrowheads="1"/>
          </p:cNvSpPr>
          <p:nvPr/>
        </p:nvSpPr>
        <p:spPr bwMode="auto">
          <a:xfrm flipV="1">
            <a:off x="4214813" y="2605088"/>
            <a:ext cx="649287" cy="525462"/>
          </a:xfrm>
          <a:custGeom>
            <a:avLst/>
            <a:gdLst>
              <a:gd name="T0" fmla="*/ 24941 w 650085"/>
              <a:gd name="T1" fmla="*/ 322086 h 428628"/>
              <a:gd name="T2" fmla="*/ 174593 w 650085"/>
              <a:gd name="T3" fmla="*/ 322086 h 428628"/>
              <a:gd name="T4" fmla="*/ 174593 w 650085"/>
              <a:gd name="T5" fmla="*/ 0 h 428628"/>
              <a:gd name="T6" fmla="*/ 473897 w 650085"/>
              <a:gd name="T7" fmla="*/ 0 h 428628"/>
              <a:gd name="T8" fmla="*/ 473897 w 650085"/>
              <a:gd name="T9" fmla="*/ 322086 h 428628"/>
              <a:gd name="T10" fmla="*/ 623549 w 650085"/>
              <a:gd name="T11" fmla="*/ 322086 h 428628"/>
              <a:gd name="T12" fmla="*/ 324245 w 650085"/>
              <a:gd name="T13" fmla="*/ 644172 h 428628"/>
              <a:gd name="T14" fmla="*/ 24941 w 650085"/>
              <a:gd name="T15" fmla="*/ 322086 h 42862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0085"/>
              <a:gd name="T25" fmla="*/ 0 h 428628"/>
              <a:gd name="T26" fmla="*/ 650085 w 650085"/>
              <a:gd name="T27" fmla="*/ 428628 h 42862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0085" h="428628">
                <a:moveTo>
                  <a:pt x="25003" y="214314"/>
                </a:moveTo>
                <a:cubicBezTo>
                  <a:pt x="0" y="178595"/>
                  <a:pt x="150020" y="250033"/>
                  <a:pt x="175023" y="214314"/>
                </a:cubicBezTo>
                <a:cubicBezTo>
                  <a:pt x="200026" y="178595"/>
                  <a:pt x="125016" y="35719"/>
                  <a:pt x="175023" y="0"/>
                </a:cubicBezTo>
                <a:lnTo>
                  <a:pt x="475062" y="0"/>
                </a:lnTo>
                <a:cubicBezTo>
                  <a:pt x="525069" y="35719"/>
                  <a:pt x="450059" y="178595"/>
                  <a:pt x="475062" y="214314"/>
                </a:cubicBezTo>
                <a:cubicBezTo>
                  <a:pt x="500065" y="250033"/>
                  <a:pt x="650085" y="178595"/>
                  <a:pt x="625082" y="214314"/>
                </a:cubicBezTo>
                <a:cubicBezTo>
                  <a:pt x="600079" y="250033"/>
                  <a:pt x="425056" y="428628"/>
                  <a:pt x="325043" y="428628"/>
                </a:cubicBezTo>
                <a:cubicBezTo>
                  <a:pt x="225030" y="428628"/>
                  <a:pt x="50006" y="250033"/>
                  <a:pt x="25003" y="214314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7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8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0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39A3CD"/>
          </a:solidFill>
          <a:ln w="60325">
            <a:solidFill>
              <a:srgbClr val="00B0F0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02</a:t>
            </a:r>
            <a:endParaRPr lang="zh-CN" altLang="en-US"/>
          </a:p>
        </p:txBody>
      </p:sp>
      <p:sp>
        <p:nvSpPr>
          <p:cNvPr id="11271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2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29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2308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09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2310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229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2297" name="图表 3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714500"/>
            <a:ext cx="3929063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直接连接符 41"/>
          <p:cNvSpPr>
            <a:spLocks noChangeShapeType="1"/>
          </p:cNvSpPr>
          <p:nvPr/>
        </p:nvSpPr>
        <p:spPr bwMode="auto">
          <a:xfrm rot="5400000">
            <a:off x="2106613" y="2178050"/>
            <a:ext cx="357188" cy="1587"/>
          </a:xfrm>
          <a:prstGeom prst="line">
            <a:avLst/>
          </a:prstGeom>
          <a:noFill/>
          <a:ln w="9525">
            <a:solidFill>
              <a:srgbClr val="39A3CD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直接连接符 43"/>
          <p:cNvSpPr>
            <a:spLocks noChangeShapeType="1"/>
          </p:cNvSpPr>
          <p:nvPr/>
        </p:nvSpPr>
        <p:spPr bwMode="auto">
          <a:xfrm>
            <a:off x="2286000" y="1998663"/>
            <a:ext cx="2571750" cy="1587"/>
          </a:xfrm>
          <a:prstGeom prst="line">
            <a:avLst/>
          </a:prstGeom>
          <a:noFill/>
          <a:ln w="9525">
            <a:solidFill>
              <a:srgbClr val="39A3CD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0" name="矩形 48"/>
          <p:cNvSpPr>
            <a:spLocks noChangeArrowheads="1"/>
          </p:cNvSpPr>
          <p:nvPr/>
        </p:nvSpPr>
        <p:spPr bwMode="auto">
          <a:xfrm>
            <a:off x="4857750" y="1622425"/>
            <a:ext cx="4000500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60%</a:t>
            </a: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1" name="直接连接符 64"/>
          <p:cNvSpPr>
            <a:spLocks noChangeShapeType="1"/>
          </p:cNvSpPr>
          <p:nvPr/>
        </p:nvSpPr>
        <p:spPr bwMode="auto">
          <a:xfrm>
            <a:off x="4000500" y="2928938"/>
            <a:ext cx="428625" cy="1587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2" name="直接连接符 65"/>
          <p:cNvSpPr>
            <a:spLocks noChangeShapeType="1"/>
          </p:cNvSpPr>
          <p:nvPr/>
        </p:nvSpPr>
        <p:spPr bwMode="auto">
          <a:xfrm rot="5400000">
            <a:off x="4141788" y="3216275"/>
            <a:ext cx="576262" cy="1588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3" name="直接连接符 66"/>
          <p:cNvSpPr>
            <a:spLocks noChangeShapeType="1"/>
          </p:cNvSpPr>
          <p:nvPr/>
        </p:nvSpPr>
        <p:spPr bwMode="auto">
          <a:xfrm>
            <a:off x="4429125" y="3500438"/>
            <a:ext cx="360363" cy="1587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4" name="矩形 67"/>
          <p:cNvSpPr>
            <a:spLocks noChangeArrowheads="1"/>
          </p:cNvSpPr>
          <p:nvPr/>
        </p:nvSpPr>
        <p:spPr bwMode="auto">
          <a:xfrm>
            <a:off x="4857750" y="3071813"/>
            <a:ext cx="40005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80%</a:t>
            </a: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5" name="直接连接符 68"/>
          <p:cNvSpPr>
            <a:spLocks noChangeShapeType="1"/>
          </p:cNvSpPr>
          <p:nvPr/>
        </p:nvSpPr>
        <p:spPr bwMode="auto">
          <a:xfrm rot="5400000">
            <a:off x="2821782" y="4822031"/>
            <a:ext cx="215900" cy="1587"/>
          </a:xfrm>
          <a:prstGeom prst="line">
            <a:avLst/>
          </a:prstGeom>
          <a:noFill/>
          <a:ln w="9525">
            <a:solidFill>
              <a:srgbClr val="6CAC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矩形 69"/>
          <p:cNvSpPr>
            <a:spLocks noChangeArrowheads="1"/>
          </p:cNvSpPr>
          <p:nvPr/>
        </p:nvSpPr>
        <p:spPr bwMode="auto">
          <a:xfrm>
            <a:off x="4857750" y="4500563"/>
            <a:ext cx="40005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50%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7" name="直接连接符 70"/>
          <p:cNvSpPr>
            <a:spLocks noChangeShapeType="1"/>
          </p:cNvSpPr>
          <p:nvPr/>
        </p:nvSpPr>
        <p:spPr bwMode="auto">
          <a:xfrm>
            <a:off x="2928938" y="4929188"/>
            <a:ext cx="1835150" cy="1587"/>
          </a:xfrm>
          <a:prstGeom prst="line">
            <a:avLst/>
          </a:prstGeom>
          <a:noFill/>
          <a:ln w="9525">
            <a:solidFill>
              <a:srgbClr val="6CAC00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3338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3339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3340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331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1" name="任意多边形 23"/>
          <p:cNvSpPr>
            <a:spLocks noChangeArrowheads="1"/>
          </p:cNvSpPr>
          <p:nvPr/>
        </p:nvSpPr>
        <p:spPr bwMode="auto">
          <a:xfrm>
            <a:off x="4787900" y="1714500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2" name="任意多边形 25"/>
          <p:cNvSpPr>
            <a:spLocks noChangeArrowheads="1"/>
          </p:cNvSpPr>
          <p:nvPr/>
        </p:nvSpPr>
        <p:spPr bwMode="auto">
          <a:xfrm>
            <a:off x="4787900" y="3832225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3" name="任意多边形 22"/>
          <p:cNvSpPr>
            <a:spLocks noChangeArrowheads="1"/>
          </p:cNvSpPr>
          <p:nvPr/>
        </p:nvSpPr>
        <p:spPr bwMode="auto">
          <a:xfrm>
            <a:off x="1285875" y="1714500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4" name="任意多边形 24"/>
          <p:cNvSpPr>
            <a:spLocks noChangeArrowheads="1"/>
          </p:cNvSpPr>
          <p:nvPr/>
        </p:nvSpPr>
        <p:spPr bwMode="auto">
          <a:xfrm>
            <a:off x="1285875" y="3832225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5" name="任意多边形 28"/>
          <p:cNvSpPr>
            <a:spLocks noChangeArrowheads="1"/>
          </p:cNvSpPr>
          <p:nvPr/>
        </p:nvSpPr>
        <p:spPr bwMode="auto">
          <a:xfrm>
            <a:off x="4949825" y="1876425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6" name="任意多边形 29"/>
          <p:cNvSpPr>
            <a:spLocks noChangeArrowheads="1"/>
          </p:cNvSpPr>
          <p:nvPr/>
        </p:nvSpPr>
        <p:spPr bwMode="auto">
          <a:xfrm>
            <a:off x="4949825" y="3994150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7" name="任意多边形 30"/>
          <p:cNvSpPr>
            <a:spLocks noChangeArrowheads="1"/>
          </p:cNvSpPr>
          <p:nvPr/>
        </p:nvSpPr>
        <p:spPr bwMode="auto">
          <a:xfrm>
            <a:off x="1447800" y="1876425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8" name="任意多边形 31"/>
          <p:cNvSpPr>
            <a:spLocks noChangeArrowheads="1"/>
          </p:cNvSpPr>
          <p:nvPr/>
        </p:nvSpPr>
        <p:spPr bwMode="auto">
          <a:xfrm>
            <a:off x="1447800" y="3994150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29" name="图表 3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2867025"/>
            <a:ext cx="2428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0" name="矩形 34"/>
          <p:cNvSpPr>
            <a:spLocks noChangeArrowheads="1"/>
          </p:cNvSpPr>
          <p:nvPr/>
        </p:nvSpPr>
        <p:spPr bwMode="auto">
          <a:xfrm>
            <a:off x="4214813" y="32734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13331" name="矩形 35"/>
          <p:cNvSpPr>
            <a:spLocks noChangeArrowheads="1"/>
          </p:cNvSpPr>
          <p:nvPr/>
        </p:nvSpPr>
        <p:spPr bwMode="auto">
          <a:xfrm>
            <a:off x="4845050" y="327660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13332" name="矩形 36"/>
          <p:cNvSpPr>
            <a:spLocks noChangeArrowheads="1"/>
          </p:cNvSpPr>
          <p:nvPr/>
        </p:nvSpPr>
        <p:spPr bwMode="auto">
          <a:xfrm>
            <a:off x="4214813" y="38576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sp>
        <p:nvSpPr>
          <p:cNvPr id="13333" name="矩形 38"/>
          <p:cNvSpPr>
            <a:spLocks noChangeArrowheads="1"/>
          </p:cNvSpPr>
          <p:nvPr/>
        </p:nvSpPr>
        <p:spPr bwMode="auto">
          <a:xfrm>
            <a:off x="4845050" y="38576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13334" name="矩形 39"/>
          <p:cNvSpPr>
            <a:spLocks noChangeArrowheads="1"/>
          </p:cNvSpPr>
          <p:nvPr/>
        </p:nvSpPr>
        <p:spPr bwMode="auto">
          <a:xfrm>
            <a:off x="1428750" y="2071688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5" name="矩形 40"/>
          <p:cNvSpPr>
            <a:spLocks noChangeArrowheads="1"/>
          </p:cNvSpPr>
          <p:nvPr/>
        </p:nvSpPr>
        <p:spPr bwMode="auto">
          <a:xfrm>
            <a:off x="4929188" y="207168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6" name="矩形 42"/>
          <p:cNvSpPr>
            <a:spLocks noChangeArrowheads="1"/>
          </p:cNvSpPr>
          <p:nvPr/>
        </p:nvSpPr>
        <p:spPr bwMode="auto">
          <a:xfrm>
            <a:off x="1428750" y="4214813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7" name="矩形 44"/>
          <p:cNvSpPr>
            <a:spLocks noChangeArrowheads="1"/>
          </p:cNvSpPr>
          <p:nvPr/>
        </p:nvSpPr>
        <p:spPr bwMode="auto">
          <a:xfrm>
            <a:off x="4929188" y="4214813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434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4360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361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4362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434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" name="直接连接符 9"/>
          <p:cNvSpPr>
            <a:spLocks noChangeShapeType="1"/>
          </p:cNvSpPr>
          <p:nvPr/>
        </p:nvSpPr>
        <p:spPr bwMode="auto">
          <a:xfrm rot="5400000">
            <a:off x="727869" y="6592094"/>
            <a:ext cx="612775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5" name="任意多边形 11"/>
          <p:cNvSpPr>
            <a:spLocks noChangeArrowheads="1"/>
          </p:cNvSpPr>
          <p:nvPr/>
        </p:nvSpPr>
        <p:spPr bwMode="auto">
          <a:xfrm>
            <a:off x="1000125" y="1500188"/>
            <a:ext cx="2786063" cy="3286125"/>
          </a:xfrm>
          <a:custGeom>
            <a:avLst/>
            <a:gdLst>
              <a:gd name="T0" fmla="*/ 0 w 3429026"/>
              <a:gd name="T1" fmla="*/ 985348 h 4334706"/>
              <a:gd name="T2" fmla="*/ 331506 w 3429026"/>
              <a:gd name="T3" fmla="*/ 288601 h 4334706"/>
              <a:gd name="T4" fmla="*/ 1131831 w 3429026"/>
              <a:gd name="T5" fmla="*/ 1 h 4334706"/>
              <a:gd name="T6" fmla="*/ 1932155 w 3429026"/>
              <a:gd name="T7" fmla="*/ 288604 h 4334706"/>
              <a:gd name="T8" fmla="*/ 2263659 w 3429026"/>
              <a:gd name="T9" fmla="*/ 985350 h 4334706"/>
              <a:gd name="T10" fmla="*/ 1831521 w 3429026"/>
              <a:gd name="T11" fmla="*/ 1714389 h 4334706"/>
              <a:gd name="T12" fmla="*/ 1141890 w 3429026"/>
              <a:gd name="T13" fmla="*/ 2416280 h 4334706"/>
              <a:gd name="T14" fmla="*/ 392478 w 3429026"/>
              <a:gd name="T15" fmla="*/ 1699612 h 4334706"/>
              <a:gd name="T16" fmla="*/ 1 w 3429026"/>
              <a:gd name="T17" fmla="*/ 985349 h 4334706"/>
              <a:gd name="T18" fmla="*/ 0 w 3429026"/>
              <a:gd name="T19" fmla="*/ 985348 h 43347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29026"/>
              <a:gd name="T31" fmla="*/ 0 h 4334706"/>
              <a:gd name="T32" fmla="*/ 3429026 w 3429026"/>
              <a:gd name="T33" fmla="*/ 4334706 h 433470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29026" h="4334706">
                <a:moveTo>
                  <a:pt x="0" y="1714511"/>
                </a:moveTo>
                <a:cubicBezTo>
                  <a:pt x="1" y="1259794"/>
                  <a:pt x="180637" y="823701"/>
                  <a:pt x="502171" y="502168"/>
                </a:cubicBezTo>
                <a:cubicBezTo>
                  <a:pt x="823705" y="180635"/>
                  <a:pt x="1259798" y="0"/>
                  <a:pt x="1714515" y="1"/>
                </a:cubicBezTo>
                <a:cubicBezTo>
                  <a:pt x="2169232" y="2"/>
                  <a:pt x="2605325" y="180638"/>
                  <a:pt x="2926858" y="502172"/>
                </a:cubicBezTo>
                <a:cubicBezTo>
                  <a:pt x="3248391" y="823706"/>
                  <a:pt x="3429026" y="1259799"/>
                  <a:pt x="3429025" y="1714516"/>
                </a:cubicBezTo>
                <a:cubicBezTo>
                  <a:pt x="3429025" y="2169233"/>
                  <a:pt x="3126785" y="2616140"/>
                  <a:pt x="2774416" y="2983049"/>
                </a:cubicBezTo>
                <a:cubicBezTo>
                  <a:pt x="2491204" y="3398020"/>
                  <a:pt x="2607357" y="4334706"/>
                  <a:pt x="1729752" y="4204344"/>
                </a:cubicBezTo>
                <a:cubicBezTo>
                  <a:pt x="662645" y="4320420"/>
                  <a:pt x="882823" y="3372310"/>
                  <a:pt x="594531" y="2957338"/>
                </a:cubicBezTo>
                <a:cubicBezTo>
                  <a:pt x="306239" y="2542366"/>
                  <a:pt x="1" y="2169231"/>
                  <a:pt x="1" y="1714514"/>
                </a:cubicBezTo>
                <a:cubicBezTo>
                  <a:pt x="1" y="1714513"/>
                  <a:pt x="0" y="1714512"/>
                  <a:pt x="0" y="1714511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200000"/>
              </a:lnSpc>
            </a:pPr>
            <a:r>
              <a:rPr lang="en-US" altLang="zh-CN" sz="3600" b="1">
                <a:solidFill>
                  <a:srgbClr val="FFFFFF"/>
                </a:solidFill>
                <a:sym typeface="Arial" pitchFamily="34" charset="0"/>
              </a:rPr>
              <a:t>MAIN IDEA</a:t>
            </a:r>
            <a:endParaRPr lang="zh-CN" altLang="en-US" sz="3600" b="1">
              <a:solidFill>
                <a:srgbClr val="FFFFFF"/>
              </a:solidFill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 text. Go ahead and replace it.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36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4346" name="圆角矩形 12"/>
          <p:cNvSpPr>
            <a:spLocks noChangeArrowheads="1"/>
          </p:cNvSpPr>
          <p:nvPr/>
        </p:nvSpPr>
        <p:spPr bwMode="auto">
          <a:xfrm>
            <a:off x="1857375" y="4857750"/>
            <a:ext cx="1000125" cy="214313"/>
          </a:xfrm>
          <a:prstGeom prst="roundRect">
            <a:avLst>
              <a:gd name="adj" fmla="val 50000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7" name="圆角矩形 13"/>
          <p:cNvSpPr>
            <a:spLocks noChangeArrowheads="1"/>
          </p:cNvSpPr>
          <p:nvPr/>
        </p:nvSpPr>
        <p:spPr bwMode="auto">
          <a:xfrm>
            <a:off x="1739900" y="5143500"/>
            <a:ext cx="1260475" cy="214313"/>
          </a:xfrm>
          <a:prstGeom prst="roundRect">
            <a:avLst>
              <a:gd name="adj" fmla="val 50000"/>
            </a:avLst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8" name="圆角矩形 14"/>
          <p:cNvSpPr>
            <a:spLocks noChangeArrowheads="1"/>
          </p:cNvSpPr>
          <p:nvPr/>
        </p:nvSpPr>
        <p:spPr bwMode="auto">
          <a:xfrm>
            <a:off x="1857375" y="5429250"/>
            <a:ext cx="1000125" cy="214313"/>
          </a:xfrm>
          <a:prstGeom prst="roundRect">
            <a:avLst>
              <a:gd name="adj" fmla="val 50000"/>
            </a:avLst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9" name="圆角矩形 15"/>
          <p:cNvSpPr>
            <a:spLocks noChangeArrowheads="1"/>
          </p:cNvSpPr>
          <p:nvPr/>
        </p:nvSpPr>
        <p:spPr bwMode="auto">
          <a:xfrm>
            <a:off x="2030413" y="5715000"/>
            <a:ext cx="684212" cy="214313"/>
          </a:xfrm>
          <a:prstGeom prst="roundRect">
            <a:avLst>
              <a:gd name="adj" fmla="val 50000"/>
            </a:avLst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50" name="矩形 18"/>
          <p:cNvSpPr>
            <a:spLocks noChangeArrowheads="1"/>
          </p:cNvSpPr>
          <p:nvPr/>
        </p:nvSpPr>
        <p:spPr bwMode="auto">
          <a:xfrm>
            <a:off x="5214938" y="2647950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grpSp>
        <p:nvGrpSpPr>
          <p:cNvPr id="14351" name="组合 21"/>
          <p:cNvGrpSpPr>
            <a:grpSpLocks/>
          </p:cNvGrpSpPr>
          <p:nvPr/>
        </p:nvGrpSpPr>
        <p:grpSpPr bwMode="auto">
          <a:xfrm>
            <a:off x="3143250" y="2928938"/>
            <a:ext cx="2043113" cy="2311400"/>
            <a:chOff x="0" y="0"/>
            <a:chExt cx="1516734" cy="2311734"/>
          </a:xfrm>
        </p:grpSpPr>
        <p:sp>
          <p:nvSpPr>
            <p:cNvPr id="14357" name="直接连接符 17"/>
            <p:cNvSpPr>
              <a:spLocks noChangeShapeType="1"/>
            </p:cNvSpPr>
            <p:nvPr/>
          </p:nvSpPr>
          <p:spPr bwMode="auto">
            <a:xfrm>
              <a:off x="795318" y="0"/>
              <a:ext cx="721416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8" name="直接连接符 19"/>
            <p:cNvSpPr>
              <a:spLocks noChangeShapeType="1"/>
            </p:cNvSpPr>
            <p:nvPr/>
          </p:nvSpPr>
          <p:spPr bwMode="auto">
            <a:xfrm>
              <a:off x="0" y="2310146"/>
              <a:ext cx="801573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9" name="直接连接符 20"/>
            <p:cNvSpPr>
              <a:spLocks noChangeShapeType="1"/>
            </p:cNvSpPr>
            <p:nvPr/>
          </p:nvSpPr>
          <p:spPr bwMode="auto">
            <a:xfrm rot="5400000">
              <a:off x="-346167" y="1151206"/>
              <a:ext cx="2304000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52" name="组合 22"/>
          <p:cNvGrpSpPr>
            <a:grpSpLocks/>
          </p:cNvGrpSpPr>
          <p:nvPr/>
        </p:nvGrpSpPr>
        <p:grpSpPr bwMode="auto">
          <a:xfrm>
            <a:off x="3079750" y="4572000"/>
            <a:ext cx="2117725" cy="963613"/>
            <a:chOff x="0" y="0"/>
            <a:chExt cx="1431570" cy="2311734"/>
          </a:xfrm>
        </p:grpSpPr>
        <p:sp>
          <p:nvSpPr>
            <p:cNvPr id="14354" name="直接连接符 23"/>
            <p:cNvSpPr>
              <a:spLocks noChangeShapeType="1"/>
            </p:cNvSpPr>
            <p:nvPr/>
          </p:nvSpPr>
          <p:spPr bwMode="auto">
            <a:xfrm>
              <a:off x="1071570" y="0"/>
              <a:ext cx="360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5" name="直接连接符 24"/>
            <p:cNvSpPr>
              <a:spLocks noChangeShapeType="1"/>
            </p:cNvSpPr>
            <p:nvPr/>
          </p:nvSpPr>
          <p:spPr bwMode="auto">
            <a:xfrm>
              <a:off x="0" y="2310146"/>
              <a:ext cx="1080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直接连接符 25"/>
            <p:cNvSpPr>
              <a:spLocks noChangeShapeType="1"/>
            </p:cNvSpPr>
            <p:nvPr/>
          </p:nvSpPr>
          <p:spPr bwMode="auto">
            <a:xfrm rot="5400000">
              <a:off x="-79636" y="1151206"/>
              <a:ext cx="2304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3" name="矩形 26"/>
          <p:cNvSpPr>
            <a:spLocks noChangeArrowheads="1"/>
          </p:cNvSpPr>
          <p:nvPr/>
        </p:nvSpPr>
        <p:spPr bwMode="auto">
          <a:xfrm>
            <a:off x="5214938" y="4286250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直接连接符 7"/>
          <p:cNvSpPr>
            <a:spLocks noChangeShapeType="1"/>
          </p:cNvSpPr>
          <p:nvPr/>
        </p:nvSpPr>
        <p:spPr bwMode="auto">
          <a:xfrm>
            <a:off x="958850" y="1069975"/>
            <a:ext cx="71993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3" name="直接连接符 1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64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5422" name="椭圆 3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5423" name="椭圆 4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5424" name="椭圆 5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5365" name="矩形 6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6" name="直接连接符 8"/>
          <p:cNvSpPr>
            <a:spLocks noChangeShapeType="1"/>
          </p:cNvSpPr>
          <p:nvPr/>
        </p:nvSpPr>
        <p:spPr bwMode="auto">
          <a:xfrm rot="5400000">
            <a:off x="6954838" y="2259013"/>
            <a:ext cx="2376487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直接连接符 9"/>
          <p:cNvSpPr>
            <a:spLocks noChangeShapeType="1"/>
          </p:cNvSpPr>
          <p:nvPr/>
        </p:nvSpPr>
        <p:spPr bwMode="auto">
          <a:xfrm>
            <a:off x="8143875" y="3429000"/>
            <a:ext cx="100806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8" name="直接连接符 51"/>
          <p:cNvSpPr>
            <a:spLocks noChangeShapeType="1"/>
          </p:cNvSpPr>
          <p:nvPr/>
        </p:nvSpPr>
        <p:spPr bwMode="auto">
          <a:xfrm rot="10800000" flipV="1">
            <a:off x="5143500" y="4143375"/>
            <a:ext cx="949325" cy="16795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9" name="直接连接符 49"/>
          <p:cNvSpPr>
            <a:spLocks noChangeShapeType="1"/>
          </p:cNvSpPr>
          <p:nvPr/>
        </p:nvSpPr>
        <p:spPr bwMode="auto">
          <a:xfrm rot="10800000">
            <a:off x="5143500" y="2393950"/>
            <a:ext cx="949325" cy="174942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直接连接符 47"/>
          <p:cNvSpPr>
            <a:spLocks noChangeShapeType="1"/>
          </p:cNvSpPr>
          <p:nvPr/>
        </p:nvSpPr>
        <p:spPr bwMode="auto">
          <a:xfrm rot="10800000">
            <a:off x="5143500" y="4140200"/>
            <a:ext cx="928688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71" name="组合 35"/>
          <p:cNvGrpSpPr>
            <a:grpSpLocks/>
          </p:cNvGrpSpPr>
          <p:nvPr/>
        </p:nvGrpSpPr>
        <p:grpSpPr bwMode="auto">
          <a:xfrm>
            <a:off x="3143250" y="2071688"/>
            <a:ext cx="2000250" cy="785812"/>
            <a:chOff x="0" y="0"/>
            <a:chExt cx="2240730" cy="911838"/>
          </a:xfrm>
        </p:grpSpPr>
        <p:grpSp>
          <p:nvGrpSpPr>
            <p:cNvPr id="15418" name="组合 25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20" name="圆角矩形 2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1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19" name="圆角矩形 31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2" name="组合 32"/>
          <p:cNvGrpSpPr>
            <a:grpSpLocks/>
          </p:cNvGrpSpPr>
          <p:nvPr/>
        </p:nvGrpSpPr>
        <p:grpSpPr bwMode="auto">
          <a:xfrm>
            <a:off x="6072188" y="3714750"/>
            <a:ext cx="2071687" cy="857250"/>
            <a:chOff x="0" y="0"/>
            <a:chExt cx="2555608" cy="896963"/>
          </a:xfrm>
        </p:grpSpPr>
        <p:sp>
          <p:nvSpPr>
            <p:cNvPr id="15416" name="圆角矩形 33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4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3" name="组合 36"/>
          <p:cNvGrpSpPr>
            <a:grpSpLocks/>
          </p:cNvGrpSpPr>
          <p:nvPr/>
        </p:nvGrpSpPr>
        <p:grpSpPr bwMode="auto">
          <a:xfrm>
            <a:off x="3143250" y="3746500"/>
            <a:ext cx="2000250" cy="787400"/>
            <a:chOff x="0" y="0"/>
            <a:chExt cx="2240730" cy="911838"/>
          </a:xfrm>
        </p:grpSpPr>
        <p:grpSp>
          <p:nvGrpSpPr>
            <p:cNvPr id="15412" name="组合 37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14" name="圆角矩形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5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13" name="圆角矩形 38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4" name="组合 41"/>
          <p:cNvGrpSpPr>
            <a:grpSpLocks/>
          </p:cNvGrpSpPr>
          <p:nvPr/>
        </p:nvGrpSpPr>
        <p:grpSpPr bwMode="auto">
          <a:xfrm>
            <a:off x="3143250" y="5357813"/>
            <a:ext cx="2000250" cy="785812"/>
            <a:chOff x="0" y="0"/>
            <a:chExt cx="2240730" cy="911838"/>
          </a:xfrm>
        </p:grpSpPr>
        <p:grpSp>
          <p:nvGrpSpPr>
            <p:cNvPr id="15408" name="组合 42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10" name="圆角矩形 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1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09" name="圆角矩形 43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5" name="组合 52"/>
          <p:cNvGrpSpPr>
            <a:grpSpLocks/>
          </p:cNvGrpSpPr>
          <p:nvPr/>
        </p:nvGrpSpPr>
        <p:grpSpPr bwMode="auto">
          <a:xfrm>
            <a:off x="785813" y="1571625"/>
            <a:ext cx="1571625" cy="428625"/>
            <a:chOff x="0" y="0"/>
            <a:chExt cx="2555608" cy="896963"/>
          </a:xfrm>
        </p:grpSpPr>
        <p:sp>
          <p:nvSpPr>
            <p:cNvPr id="15406" name="圆角矩形 53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6" name="组合 55"/>
          <p:cNvGrpSpPr>
            <a:grpSpLocks/>
          </p:cNvGrpSpPr>
          <p:nvPr/>
        </p:nvGrpSpPr>
        <p:grpSpPr bwMode="auto">
          <a:xfrm>
            <a:off x="785813" y="2214563"/>
            <a:ext cx="1571625" cy="428625"/>
            <a:chOff x="0" y="0"/>
            <a:chExt cx="2555608" cy="896963"/>
          </a:xfrm>
        </p:grpSpPr>
        <p:sp>
          <p:nvSpPr>
            <p:cNvPr id="15404" name="圆角矩形 56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5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7" name="组合 58"/>
          <p:cNvGrpSpPr>
            <a:grpSpLocks/>
          </p:cNvGrpSpPr>
          <p:nvPr/>
        </p:nvGrpSpPr>
        <p:grpSpPr bwMode="auto">
          <a:xfrm>
            <a:off x="785813" y="2857500"/>
            <a:ext cx="1571625" cy="428625"/>
            <a:chOff x="0" y="0"/>
            <a:chExt cx="2555608" cy="896963"/>
          </a:xfrm>
        </p:grpSpPr>
        <p:sp>
          <p:nvSpPr>
            <p:cNvPr id="15402" name="圆角矩形 59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3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8" name="组合 61"/>
          <p:cNvGrpSpPr>
            <a:grpSpLocks/>
          </p:cNvGrpSpPr>
          <p:nvPr/>
        </p:nvGrpSpPr>
        <p:grpSpPr bwMode="auto">
          <a:xfrm>
            <a:off x="785813" y="3643313"/>
            <a:ext cx="1571625" cy="428625"/>
            <a:chOff x="0" y="0"/>
            <a:chExt cx="2555608" cy="896963"/>
          </a:xfrm>
        </p:grpSpPr>
        <p:sp>
          <p:nvSpPr>
            <p:cNvPr id="15400" name="圆角矩形 62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1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9" name="组合 64"/>
          <p:cNvGrpSpPr>
            <a:grpSpLocks/>
          </p:cNvGrpSpPr>
          <p:nvPr/>
        </p:nvGrpSpPr>
        <p:grpSpPr bwMode="auto">
          <a:xfrm>
            <a:off x="785813" y="4286250"/>
            <a:ext cx="1571625" cy="428625"/>
            <a:chOff x="0" y="0"/>
            <a:chExt cx="2555608" cy="896963"/>
          </a:xfrm>
        </p:grpSpPr>
        <p:sp>
          <p:nvSpPr>
            <p:cNvPr id="15398" name="圆角矩形 65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9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80" name="组合 67"/>
          <p:cNvGrpSpPr>
            <a:grpSpLocks/>
          </p:cNvGrpSpPr>
          <p:nvPr/>
        </p:nvGrpSpPr>
        <p:grpSpPr bwMode="auto">
          <a:xfrm>
            <a:off x="785813" y="5214938"/>
            <a:ext cx="1571625" cy="428625"/>
            <a:chOff x="0" y="0"/>
            <a:chExt cx="2555608" cy="896963"/>
          </a:xfrm>
        </p:grpSpPr>
        <p:sp>
          <p:nvSpPr>
            <p:cNvPr id="15396" name="圆角矩形 68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81" name="组合 70"/>
          <p:cNvGrpSpPr>
            <a:grpSpLocks/>
          </p:cNvGrpSpPr>
          <p:nvPr/>
        </p:nvGrpSpPr>
        <p:grpSpPr bwMode="auto">
          <a:xfrm>
            <a:off x="785813" y="5857875"/>
            <a:ext cx="1571625" cy="428625"/>
            <a:chOff x="0" y="0"/>
            <a:chExt cx="2555608" cy="896963"/>
          </a:xfrm>
        </p:grpSpPr>
        <p:sp>
          <p:nvSpPr>
            <p:cNvPr id="15394" name="圆角矩形 71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5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15382" name="直接连接符 74"/>
          <p:cNvSpPr>
            <a:spLocks noChangeShapeType="1"/>
          </p:cNvSpPr>
          <p:nvPr/>
        </p:nvSpPr>
        <p:spPr bwMode="auto">
          <a:xfrm>
            <a:off x="2428875" y="17859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直接连接符 75"/>
          <p:cNvSpPr>
            <a:spLocks noChangeShapeType="1"/>
          </p:cNvSpPr>
          <p:nvPr/>
        </p:nvSpPr>
        <p:spPr bwMode="auto">
          <a:xfrm>
            <a:off x="2428875" y="2427288"/>
            <a:ext cx="468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直接连接符 76"/>
          <p:cNvSpPr>
            <a:spLocks noChangeShapeType="1"/>
          </p:cNvSpPr>
          <p:nvPr/>
        </p:nvSpPr>
        <p:spPr bwMode="auto">
          <a:xfrm>
            <a:off x="2428875" y="30686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直接连接符 77"/>
          <p:cNvSpPr>
            <a:spLocks noChangeShapeType="1"/>
          </p:cNvSpPr>
          <p:nvPr/>
        </p:nvSpPr>
        <p:spPr bwMode="auto">
          <a:xfrm>
            <a:off x="2428875" y="38560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6" name="直接连接符 78"/>
          <p:cNvSpPr>
            <a:spLocks noChangeShapeType="1"/>
          </p:cNvSpPr>
          <p:nvPr/>
        </p:nvSpPr>
        <p:spPr bwMode="auto">
          <a:xfrm>
            <a:off x="2428875" y="4500563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7" name="直接连接符 79"/>
          <p:cNvSpPr>
            <a:spLocks noChangeShapeType="1"/>
          </p:cNvSpPr>
          <p:nvPr/>
        </p:nvSpPr>
        <p:spPr bwMode="auto">
          <a:xfrm>
            <a:off x="2428875" y="5427663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8" name="直接连接符 80"/>
          <p:cNvSpPr>
            <a:spLocks noChangeShapeType="1"/>
          </p:cNvSpPr>
          <p:nvPr/>
        </p:nvSpPr>
        <p:spPr bwMode="auto">
          <a:xfrm>
            <a:off x="2428875" y="607218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9" name="直接连接符 82"/>
          <p:cNvSpPr>
            <a:spLocks noChangeShapeType="1"/>
          </p:cNvSpPr>
          <p:nvPr/>
        </p:nvSpPr>
        <p:spPr bwMode="auto">
          <a:xfrm rot="5400000">
            <a:off x="1999456" y="2428082"/>
            <a:ext cx="1285875" cy="1588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0" name="直接连接符 83"/>
          <p:cNvSpPr>
            <a:spLocks noChangeShapeType="1"/>
          </p:cNvSpPr>
          <p:nvPr/>
        </p:nvSpPr>
        <p:spPr bwMode="auto">
          <a:xfrm rot="5400000">
            <a:off x="2319338" y="4179887"/>
            <a:ext cx="647700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1" name="直接连接符 84"/>
          <p:cNvSpPr>
            <a:spLocks noChangeShapeType="1"/>
          </p:cNvSpPr>
          <p:nvPr/>
        </p:nvSpPr>
        <p:spPr bwMode="auto">
          <a:xfrm rot="5400000">
            <a:off x="2320132" y="5752306"/>
            <a:ext cx="647700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2" name="直接连接符 85"/>
          <p:cNvSpPr>
            <a:spLocks noChangeShapeType="1"/>
          </p:cNvSpPr>
          <p:nvPr/>
        </p:nvSpPr>
        <p:spPr bwMode="auto">
          <a:xfrm>
            <a:off x="2654300" y="5762625"/>
            <a:ext cx="215900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3" name="直接连接符 86"/>
          <p:cNvSpPr>
            <a:spLocks noChangeShapeType="1"/>
          </p:cNvSpPr>
          <p:nvPr/>
        </p:nvSpPr>
        <p:spPr bwMode="auto">
          <a:xfrm>
            <a:off x="2643188" y="4202113"/>
            <a:ext cx="215900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8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0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A5A5A5"/>
          </a:solidFill>
          <a:ln w="60325">
            <a:solidFill>
              <a:srgbClr val="D8D8D8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03</a:t>
            </a:r>
            <a:endParaRPr lang="zh-CN" altLang="en-US"/>
          </a:p>
        </p:txBody>
      </p:sp>
      <p:sp>
        <p:nvSpPr>
          <p:cNvPr id="16391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392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752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52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752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1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17" name="组合 113"/>
          <p:cNvGrpSpPr>
            <a:grpSpLocks/>
          </p:cNvGrpSpPr>
          <p:nvPr/>
        </p:nvGrpSpPr>
        <p:grpSpPr bwMode="auto">
          <a:xfrm>
            <a:off x="642938" y="1785938"/>
            <a:ext cx="8089900" cy="4357687"/>
            <a:chOff x="0" y="0"/>
            <a:chExt cx="10365590" cy="5583381"/>
          </a:xfrm>
        </p:grpSpPr>
        <p:sp>
          <p:nvSpPr>
            <p:cNvPr id="17433" name="任意多边形 114"/>
            <p:cNvSpPr>
              <a:spLocks noChangeArrowheads="1"/>
            </p:cNvSpPr>
            <p:nvPr/>
          </p:nvSpPr>
          <p:spPr bwMode="auto">
            <a:xfrm>
              <a:off x="0" y="2132610"/>
              <a:ext cx="2065902" cy="2685318"/>
            </a:xfrm>
            <a:custGeom>
              <a:avLst/>
              <a:gdLst>
                <a:gd name="T0" fmla="*/ 1395745 w 2040634"/>
                <a:gd name="T1" fmla="*/ 223837 h 2447925"/>
                <a:gd name="T2" fmla="*/ 1262395 w 2040634"/>
                <a:gd name="T3" fmla="*/ 190500 h 2447925"/>
                <a:gd name="T4" fmla="*/ 1124283 w 2040634"/>
                <a:gd name="T5" fmla="*/ 214312 h 2447925"/>
                <a:gd name="T6" fmla="*/ 1038558 w 2040634"/>
                <a:gd name="T7" fmla="*/ 209550 h 2447925"/>
                <a:gd name="T8" fmla="*/ 948070 w 2040634"/>
                <a:gd name="T9" fmla="*/ 152400 h 2447925"/>
                <a:gd name="T10" fmla="*/ 833770 w 2040634"/>
                <a:gd name="T11" fmla="*/ 95250 h 2447925"/>
                <a:gd name="T12" fmla="*/ 800433 w 2040634"/>
                <a:gd name="T13" fmla="*/ 0 h 2447925"/>
                <a:gd name="T14" fmla="*/ 519445 w 2040634"/>
                <a:gd name="T15" fmla="*/ 47625 h 2447925"/>
                <a:gd name="T16" fmla="*/ 371808 w 2040634"/>
                <a:gd name="T17" fmla="*/ 57150 h 2447925"/>
                <a:gd name="T18" fmla="*/ 290845 w 2040634"/>
                <a:gd name="T19" fmla="*/ 123825 h 2447925"/>
                <a:gd name="T20" fmla="*/ 219408 w 2040634"/>
                <a:gd name="T21" fmla="*/ 280987 h 2447925"/>
                <a:gd name="T22" fmla="*/ 95583 w 2040634"/>
                <a:gd name="T23" fmla="*/ 366712 h 2447925"/>
                <a:gd name="T24" fmla="*/ 57483 w 2040634"/>
                <a:gd name="T25" fmla="*/ 466725 h 2447925"/>
                <a:gd name="T26" fmla="*/ 33670 w 2040634"/>
                <a:gd name="T27" fmla="*/ 566737 h 2447925"/>
                <a:gd name="T28" fmla="*/ 333 w 2040634"/>
                <a:gd name="T29" fmla="*/ 757237 h 2447925"/>
                <a:gd name="T30" fmla="*/ 76533 w 2040634"/>
                <a:gd name="T31" fmla="*/ 909637 h 2447925"/>
                <a:gd name="T32" fmla="*/ 143208 w 2040634"/>
                <a:gd name="T33" fmla="*/ 990600 h 2447925"/>
                <a:gd name="T34" fmla="*/ 257508 w 2040634"/>
                <a:gd name="T35" fmla="*/ 1095375 h 2447925"/>
                <a:gd name="T36" fmla="*/ 409908 w 2040634"/>
                <a:gd name="T37" fmla="*/ 1095375 h 2447925"/>
                <a:gd name="T38" fmla="*/ 519445 w 2040634"/>
                <a:gd name="T39" fmla="*/ 1081087 h 2447925"/>
                <a:gd name="T40" fmla="*/ 648033 w 2040634"/>
                <a:gd name="T41" fmla="*/ 1062037 h 2447925"/>
                <a:gd name="T42" fmla="*/ 771858 w 2040634"/>
                <a:gd name="T43" fmla="*/ 1104900 h 2447925"/>
                <a:gd name="T44" fmla="*/ 790908 w 2040634"/>
                <a:gd name="T45" fmla="*/ 1262062 h 2447925"/>
                <a:gd name="T46" fmla="*/ 833770 w 2040634"/>
                <a:gd name="T47" fmla="*/ 1385887 h 2447925"/>
                <a:gd name="T48" fmla="*/ 900445 w 2040634"/>
                <a:gd name="T49" fmla="*/ 1528762 h 2447925"/>
                <a:gd name="T50" fmla="*/ 924258 w 2040634"/>
                <a:gd name="T51" fmla="*/ 1676400 h 2447925"/>
                <a:gd name="T52" fmla="*/ 881395 w 2040634"/>
                <a:gd name="T53" fmla="*/ 1785937 h 2447925"/>
                <a:gd name="T54" fmla="*/ 909970 w 2040634"/>
                <a:gd name="T55" fmla="*/ 1947862 h 2447925"/>
                <a:gd name="T56" fmla="*/ 955214 w 2040634"/>
                <a:gd name="T57" fmla="*/ 2093118 h 2447925"/>
                <a:gd name="T58" fmla="*/ 1009983 w 2040634"/>
                <a:gd name="T59" fmla="*/ 2252662 h 2447925"/>
                <a:gd name="T60" fmla="*/ 1052845 w 2040634"/>
                <a:gd name="T61" fmla="*/ 2386012 h 2447925"/>
                <a:gd name="T62" fmla="*/ 1176670 w 2040634"/>
                <a:gd name="T63" fmla="*/ 2424112 h 2447925"/>
                <a:gd name="T64" fmla="*/ 1376695 w 2040634"/>
                <a:gd name="T65" fmla="*/ 2362200 h 2447925"/>
                <a:gd name="T66" fmla="*/ 1448133 w 2040634"/>
                <a:gd name="T67" fmla="*/ 2286000 h 2447925"/>
                <a:gd name="T68" fmla="*/ 1500520 w 2040634"/>
                <a:gd name="T69" fmla="*/ 2128837 h 2447925"/>
                <a:gd name="T70" fmla="*/ 1581483 w 2040634"/>
                <a:gd name="T71" fmla="*/ 2085975 h 2447925"/>
                <a:gd name="T72" fmla="*/ 1571958 w 2040634"/>
                <a:gd name="T73" fmla="*/ 1924050 h 2447925"/>
                <a:gd name="T74" fmla="*/ 1686257 w 2040634"/>
                <a:gd name="T75" fmla="*/ 1838325 h 2447925"/>
                <a:gd name="T76" fmla="*/ 1729120 w 2040634"/>
                <a:gd name="T77" fmla="*/ 1700212 h 2447925"/>
                <a:gd name="T78" fmla="*/ 1695783 w 2040634"/>
                <a:gd name="T79" fmla="*/ 1535906 h 2447925"/>
                <a:gd name="T80" fmla="*/ 1710070 w 2040634"/>
                <a:gd name="T81" fmla="*/ 1400175 h 2447925"/>
                <a:gd name="T82" fmla="*/ 1771983 w 2040634"/>
                <a:gd name="T83" fmla="*/ 1285875 h 2447925"/>
                <a:gd name="T84" fmla="*/ 1843420 w 2040634"/>
                <a:gd name="T85" fmla="*/ 1219200 h 2447925"/>
                <a:gd name="T86" fmla="*/ 1919620 w 2040634"/>
                <a:gd name="T87" fmla="*/ 1128712 h 2447925"/>
                <a:gd name="T88" fmla="*/ 1986295 w 2040634"/>
                <a:gd name="T89" fmla="*/ 1042987 h 2447925"/>
                <a:gd name="T90" fmla="*/ 2033920 w 2040634"/>
                <a:gd name="T91" fmla="*/ 862012 h 2447925"/>
                <a:gd name="T92" fmla="*/ 1819608 w 2040634"/>
                <a:gd name="T93" fmla="*/ 904875 h 2447925"/>
                <a:gd name="T94" fmla="*/ 1781508 w 2040634"/>
                <a:gd name="T95" fmla="*/ 828675 h 2447925"/>
                <a:gd name="T96" fmla="*/ 1676733 w 2040634"/>
                <a:gd name="T97" fmla="*/ 704850 h 2447925"/>
                <a:gd name="T98" fmla="*/ 1624345 w 2040634"/>
                <a:gd name="T99" fmla="*/ 528637 h 2447925"/>
                <a:gd name="T100" fmla="*/ 1576720 w 2040634"/>
                <a:gd name="T101" fmla="*/ 438150 h 2447925"/>
                <a:gd name="T102" fmla="*/ 1514808 w 2040634"/>
                <a:gd name="T103" fmla="*/ 309562 h 244792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040634"/>
                <a:gd name="T157" fmla="*/ 0 h 2447925"/>
                <a:gd name="T158" fmla="*/ 2040634 w 2040634"/>
                <a:gd name="T159" fmla="*/ 2447925 h 244792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040634" h="2447925">
                  <a:moveTo>
                    <a:pt x="1516811" y="196946"/>
                  </a:moveTo>
                  <a:lnTo>
                    <a:pt x="1509754" y="170898"/>
                  </a:lnTo>
                  <a:cubicBezTo>
                    <a:pt x="1495466" y="167723"/>
                    <a:pt x="1507032" y="129465"/>
                    <a:pt x="1490412" y="137494"/>
                  </a:cubicBezTo>
                  <a:cubicBezTo>
                    <a:pt x="1473792" y="145523"/>
                    <a:pt x="1425811" y="204685"/>
                    <a:pt x="1410033" y="219075"/>
                  </a:cubicBezTo>
                  <a:cubicBezTo>
                    <a:pt x="1394255" y="233465"/>
                    <a:pt x="1400508" y="222250"/>
                    <a:pt x="1395745" y="223837"/>
                  </a:cubicBezTo>
                  <a:lnTo>
                    <a:pt x="1352883" y="209550"/>
                  </a:lnTo>
                  <a:cubicBezTo>
                    <a:pt x="1348120" y="207962"/>
                    <a:pt x="1343465" y="206004"/>
                    <a:pt x="1338595" y="204787"/>
                  </a:cubicBezTo>
                  <a:cubicBezTo>
                    <a:pt x="1332245" y="203200"/>
                    <a:pt x="1325839" y="201823"/>
                    <a:pt x="1319545" y="200025"/>
                  </a:cubicBezTo>
                  <a:cubicBezTo>
                    <a:pt x="1314718" y="198646"/>
                    <a:pt x="1310210" y="196087"/>
                    <a:pt x="1305258" y="195262"/>
                  </a:cubicBezTo>
                  <a:cubicBezTo>
                    <a:pt x="1291078" y="192899"/>
                    <a:pt x="1276683" y="192087"/>
                    <a:pt x="1262395" y="190500"/>
                  </a:cubicBezTo>
                  <a:cubicBezTo>
                    <a:pt x="1227610" y="178905"/>
                    <a:pt x="1243560" y="183410"/>
                    <a:pt x="1214770" y="176212"/>
                  </a:cubicBezTo>
                  <a:cubicBezTo>
                    <a:pt x="1213183" y="171450"/>
                    <a:pt x="1213928" y="165061"/>
                    <a:pt x="1210008" y="161925"/>
                  </a:cubicBezTo>
                  <a:cubicBezTo>
                    <a:pt x="1196580" y="151182"/>
                    <a:pt x="1146043" y="161654"/>
                    <a:pt x="1143333" y="161925"/>
                  </a:cubicBezTo>
                  <a:cubicBezTo>
                    <a:pt x="1134021" y="175892"/>
                    <a:pt x="1132988" y="174727"/>
                    <a:pt x="1129045" y="190500"/>
                  </a:cubicBezTo>
                  <a:cubicBezTo>
                    <a:pt x="1127082" y="198353"/>
                    <a:pt x="1127632" y="206943"/>
                    <a:pt x="1124283" y="214312"/>
                  </a:cubicBezTo>
                  <a:cubicBezTo>
                    <a:pt x="1119546" y="224734"/>
                    <a:pt x="1105233" y="242887"/>
                    <a:pt x="1105233" y="242887"/>
                  </a:cubicBezTo>
                  <a:cubicBezTo>
                    <a:pt x="1100470" y="241300"/>
                    <a:pt x="1094495" y="241675"/>
                    <a:pt x="1090945" y="238125"/>
                  </a:cubicBezTo>
                  <a:cubicBezTo>
                    <a:pt x="1087395" y="234575"/>
                    <a:pt x="1090103" y="226973"/>
                    <a:pt x="1086183" y="223837"/>
                  </a:cubicBezTo>
                  <a:cubicBezTo>
                    <a:pt x="1081072" y="219748"/>
                    <a:pt x="1073402" y="220956"/>
                    <a:pt x="1067133" y="219075"/>
                  </a:cubicBezTo>
                  <a:cubicBezTo>
                    <a:pt x="1057516" y="216190"/>
                    <a:pt x="1048083" y="212725"/>
                    <a:pt x="1038558" y="209550"/>
                  </a:cubicBezTo>
                  <a:lnTo>
                    <a:pt x="1024270" y="204787"/>
                  </a:lnTo>
                  <a:lnTo>
                    <a:pt x="1009983" y="200025"/>
                  </a:lnTo>
                  <a:cubicBezTo>
                    <a:pt x="1002045" y="201612"/>
                    <a:pt x="994202" y="205791"/>
                    <a:pt x="986170" y="204787"/>
                  </a:cubicBezTo>
                  <a:cubicBezTo>
                    <a:pt x="962775" y="201862"/>
                    <a:pt x="975016" y="179344"/>
                    <a:pt x="962358" y="166687"/>
                  </a:cubicBezTo>
                  <a:lnTo>
                    <a:pt x="948070" y="152400"/>
                  </a:lnTo>
                  <a:cubicBezTo>
                    <a:pt x="911421" y="159729"/>
                    <a:pt x="932112" y="159125"/>
                    <a:pt x="886158" y="147637"/>
                  </a:cubicBezTo>
                  <a:lnTo>
                    <a:pt x="867108" y="142875"/>
                  </a:lnTo>
                  <a:cubicBezTo>
                    <a:pt x="834356" y="121040"/>
                    <a:pt x="849393" y="127445"/>
                    <a:pt x="824245" y="119062"/>
                  </a:cubicBezTo>
                  <a:cubicBezTo>
                    <a:pt x="822658" y="114300"/>
                    <a:pt x="817619" y="109436"/>
                    <a:pt x="819483" y="104775"/>
                  </a:cubicBezTo>
                  <a:cubicBezTo>
                    <a:pt x="821609" y="99461"/>
                    <a:pt x="830194" y="99719"/>
                    <a:pt x="833770" y="95250"/>
                  </a:cubicBezTo>
                  <a:cubicBezTo>
                    <a:pt x="836906" y="91330"/>
                    <a:pt x="836945" y="85725"/>
                    <a:pt x="838533" y="80962"/>
                  </a:cubicBezTo>
                  <a:cubicBezTo>
                    <a:pt x="836945" y="69850"/>
                    <a:pt x="832909" y="58817"/>
                    <a:pt x="833770" y="47625"/>
                  </a:cubicBezTo>
                  <a:cubicBezTo>
                    <a:pt x="834540" y="37614"/>
                    <a:pt x="843295" y="19050"/>
                    <a:pt x="843295" y="19050"/>
                  </a:cubicBezTo>
                  <a:cubicBezTo>
                    <a:pt x="838533" y="15875"/>
                    <a:pt x="834238" y="11850"/>
                    <a:pt x="829008" y="9525"/>
                  </a:cubicBezTo>
                  <a:cubicBezTo>
                    <a:pt x="819833" y="5447"/>
                    <a:pt x="800433" y="0"/>
                    <a:pt x="800433" y="0"/>
                  </a:cubicBezTo>
                  <a:cubicBezTo>
                    <a:pt x="746211" y="18074"/>
                    <a:pt x="781881" y="8935"/>
                    <a:pt x="690895" y="14287"/>
                  </a:cubicBezTo>
                  <a:cubicBezTo>
                    <a:pt x="632695" y="25929"/>
                    <a:pt x="707551" y="12032"/>
                    <a:pt x="595645" y="23812"/>
                  </a:cubicBezTo>
                  <a:cubicBezTo>
                    <a:pt x="586909" y="24732"/>
                    <a:pt x="571159" y="30387"/>
                    <a:pt x="562308" y="33337"/>
                  </a:cubicBezTo>
                  <a:cubicBezTo>
                    <a:pt x="557545" y="36512"/>
                    <a:pt x="553450" y="41052"/>
                    <a:pt x="548020" y="42862"/>
                  </a:cubicBezTo>
                  <a:cubicBezTo>
                    <a:pt x="538859" y="45916"/>
                    <a:pt x="528871" y="45530"/>
                    <a:pt x="519445" y="47625"/>
                  </a:cubicBezTo>
                  <a:cubicBezTo>
                    <a:pt x="514545" y="48714"/>
                    <a:pt x="509920" y="50800"/>
                    <a:pt x="505158" y="52387"/>
                  </a:cubicBezTo>
                  <a:cubicBezTo>
                    <a:pt x="500395" y="55562"/>
                    <a:pt x="496101" y="59587"/>
                    <a:pt x="490870" y="61912"/>
                  </a:cubicBezTo>
                  <a:cubicBezTo>
                    <a:pt x="459869" y="75690"/>
                    <a:pt x="447480" y="72784"/>
                    <a:pt x="409908" y="76200"/>
                  </a:cubicBezTo>
                  <a:cubicBezTo>
                    <a:pt x="398795" y="74612"/>
                    <a:pt x="386610" y="76457"/>
                    <a:pt x="376570" y="71437"/>
                  </a:cubicBezTo>
                  <a:cubicBezTo>
                    <a:pt x="372080" y="69192"/>
                    <a:pt x="374053" y="61640"/>
                    <a:pt x="371808" y="57150"/>
                  </a:cubicBezTo>
                  <a:cubicBezTo>
                    <a:pt x="369248" y="52030"/>
                    <a:pt x="365458" y="47625"/>
                    <a:pt x="362283" y="42862"/>
                  </a:cubicBezTo>
                  <a:cubicBezTo>
                    <a:pt x="357520" y="44450"/>
                    <a:pt x="351131" y="43705"/>
                    <a:pt x="347995" y="47625"/>
                  </a:cubicBezTo>
                  <a:cubicBezTo>
                    <a:pt x="343906" y="52736"/>
                    <a:pt x="345031" y="60381"/>
                    <a:pt x="343233" y="66675"/>
                  </a:cubicBezTo>
                  <a:cubicBezTo>
                    <a:pt x="339702" y="79034"/>
                    <a:pt x="330189" y="105947"/>
                    <a:pt x="319420" y="109537"/>
                  </a:cubicBezTo>
                  <a:cubicBezTo>
                    <a:pt x="267302" y="126912"/>
                    <a:pt x="346254" y="99199"/>
                    <a:pt x="290845" y="123825"/>
                  </a:cubicBezTo>
                  <a:cubicBezTo>
                    <a:pt x="281670" y="127903"/>
                    <a:pt x="262270" y="133350"/>
                    <a:pt x="262270" y="133350"/>
                  </a:cubicBezTo>
                  <a:cubicBezTo>
                    <a:pt x="257508" y="138112"/>
                    <a:pt x="252118" y="142321"/>
                    <a:pt x="247983" y="147637"/>
                  </a:cubicBezTo>
                  <a:cubicBezTo>
                    <a:pt x="240955" y="156673"/>
                    <a:pt x="228933" y="176212"/>
                    <a:pt x="228933" y="176212"/>
                  </a:cubicBezTo>
                  <a:cubicBezTo>
                    <a:pt x="230520" y="196850"/>
                    <a:pt x="231128" y="217586"/>
                    <a:pt x="233695" y="238125"/>
                  </a:cubicBezTo>
                  <a:cubicBezTo>
                    <a:pt x="236321" y="259131"/>
                    <a:pt x="254372" y="257677"/>
                    <a:pt x="219408" y="280987"/>
                  </a:cubicBezTo>
                  <a:cubicBezTo>
                    <a:pt x="182478" y="305607"/>
                    <a:pt x="201694" y="296416"/>
                    <a:pt x="162258" y="309562"/>
                  </a:cubicBezTo>
                  <a:lnTo>
                    <a:pt x="147970" y="314325"/>
                  </a:lnTo>
                  <a:lnTo>
                    <a:pt x="133683" y="319087"/>
                  </a:lnTo>
                  <a:cubicBezTo>
                    <a:pt x="121711" y="354999"/>
                    <a:pt x="139252" y="312127"/>
                    <a:pt x="114633" y="342900"/>
                  </a:cubicBezTo>
                  <a:cubicBezTo>
                    <a:pt x="88343" y="375762"/>
                    <a:pt x="136527" y="339415"/>
                    <a:pt x="95583" y="366712"/>
                  </a:cubicBezTo>
                  <a:cubicBezTo>
                    <a:pt x="93995" y="371475"/>
                    <a:pt x="93605" y="376823"/>
                    <a:pt x="90820" y="381000"/>
                  </a:cubicBezTo>
                  <a:cubicBezTo>
                    <a:pt x="87084" y="386604"/>
                    <a:pt x="79268" y="389133"/>
                    <a:pt x="76533" y="395287"/>
                  </a:cubicBezTo>
                  <a:cubicBezTo>
                    <a:pt x="72611" y="404111"/>
                    <a:pt x="74112" y="414494"/>
                    <a:pt x="71770" y="423862"/>
                  </a:cubicBezTo>
                  <a:cubicBezTo>
                    <a:pt x="69335" y="433602"/>
                    <a:pt x="65420" y="442912"/>
                    <a:pt x="62245" y="452437"/>
                  </a:cubicBezTo>
                  <a:lnTo>
                    <a:pt x="57483" y="466725"/>
                  </a:lnTo>
                  <a:cubicBezTo>
                    <a:pt x="55896" y="471487"/>
                    <a:pt x="56897" y="478227"/>
                    <a:pt x="52720" y="481012"/>
                  </a:cubicBezTo>
                  <a:lnTo>
                    <a:pt x="38433" y="490537"/>
                  </a:lnTo>
                  <a:cubicBezTo>
                    <a:pt x="32083" y="500062"/>
                    <a:pt x="16607" y="508006"/>
                    <a:pt x="19383" y="519112"/>
                  </a:cubicBezTo>
                  <a:cubicBezTo>
                    <a:pt x="20970" y="525462"/>
                    <a:pt x="22264" y="531893"/>
                    <a:pt x="24145" y="538162"/>
                  </a:cubicBezTo>
                  <a:cubicBezTo>
                    <a:pt x="27030" y="547779"/>
                    <a:pt x="33670" y="566737"/>
                    <a:pt x="33670" y="566737"/>
                  </a:cubicBezTo>
                  <a:cubicBezTo>
                    <a:pt x="35258" y="581025"/>
                    <a:pt x="36070" y="595420"/>
                    <a:pt x="38433" y="609600"/>
                  </a:cubicBezTo>
                  <a:cubicBezTo>
                    <a:pt x="44673" y="647038"/>
                    <a:pt x="61003" y="599783"/>
                    <a:pt x="38433" y="681037"/>
                  </a:cubicBezTo>
                  <a:cubicBezTo>
                    <a:pt x="35369" y="692067"/>
                    <a:pt x="19383" y="709612"/>
                    <a:pt x="19383" y="709612"/>
                  </a:cubicBezTo>
                  <a:cubicBezTo>
                    <a:pt x="16208" y="720725"/>
                    <a:pt x="14150" y="732219"/>
                    <a:pt x="9858" y="742950"/>
                  </a:cubicBezTo>
                  <a:cubicBezTo>
                    <a:pt x="7732" y="748264"/>
                    <a:pt x="1143" y="751571"/>
                    <a:pt x="333" y="757237"/>
                  </a:cubicBezTo>
                  <a:cubicBezTo>
                    <a:pt x="-2051" y="773921"/>
                    <a:pt x="8927" y="777766"/>
                    <a:pt x="14620" y="790575"/>
                  </a:cubicBezTo>
                  <a:cubicBezTo>
                    <a:pt x="51712" y="874034"/>
                    <a:pt x="2014" y="771248"/>
                    <a:pt x="28908" y="842962"/>
                  </a:cubicBezTo>
                  <a:cubicBezTo>
                    <a:pt x="34200" y="857074"/>
                    <a:pt x="41078" y="859013"/>
                    <a:pt x="52720" y="866775"/>
                  </a:cubicBezTo>
                  <a:cubicBezTo>
                    <a:pt x="55895" y="871537"/>
                    <a:pt x="59685" y="875943"/>
                    <a:pt x="62245" y="881062"/>
                  </a:cubicBezTo>
                  <a:cubicBezTo>
                    <a:pt x="69992" y="896556"/>
                    <a:pt x="62884" y="895988"/>
                    <a:pt x="76533" y="909637"/>
                  </a:cubicBezTo>
                  <a:cubicBezTo>
                    <a:pt x="80580" y="913684"/>
                    <a:pt x="86058" y="915987"/>
                    <a:pt x="90820" y="919162"/>
                  </a:cubicBezTo>
                  <a:cubicBezTo>
                    <a:pt x="101933" y="952500"/>
                    <a:pt x="90820" y="944562"/>
                    <a:pt x="114633" y="952500"/>
                  </a:cubicBezTo>
                  <a:cubicBezTo>
                    <a:pt x="116220" y="957262"/>
                    <a:pt x="116259" y="962867"/>
                    <a:pt x="119395" y="966787"/>
                  </a:cubicBezTo>
                  <a:cubicBezTo>
                    <a:pt x="122971" y="971257"/>
                    <a:pt x="129636" y="972265"/>
                    <a:pt x="133683" y="976312"/>
                  </a:cubicBezTo>
                  <a:cubicBezTo>
                    <a:pt x="137730" y="980359"/>
                    <a:pt x="140033" y="985837"/>
                    <a:pt x="143208" y="990600"/>
                  </a:cubicBezTo>
                  <a:cubicBezTo>
                    <a:pt x="147081" y="1002220"/>
                    <a:pt x="148263" y="1009943"/>
                    <a:pt x="157495" y="1019175"/>
                  </a:cubicBezTo>
                  <a:cubicBezTo>
                    <a:pt x="161542" y="1023222"/>
                    <a:pt x="167020" y="1025525"/>
                    <a:pt x="171783" y="1028700"/>
                  </a:cubicBezTo>
                  <a:cubicBezTo>
                    <a:pt x="174378" y="1036485"/>
                    <a:pt x="178295" y="1052416"/>
                    <a:pt x="186070" y="1057275"/>
                  </a:cubicBezTo>
                  <a:cubicBezTo>
                    <a:pt x="194584" y="1062596"/>
                    <a:pt x="206291" y="1061231"/>
                    <a:pt x="214645" y="1066800"/>
                  </a:cubicBezTo>
                  <a:lnTo>
                    <a:pt x="257508" y="1095375"/>
                  </a:lnTo>
                  <a:cubicBezTo>
                    <a:pt x="262270" y="1098550"/>
                    <a:pt x="266365" y="1103090"/>
                    <a:pt x="271795" y="1104900"/>
                  </a:cubicBezTo>
                  <a:lnTo>
                    <a:pt x="286083" y="1109662"/>
                  </a:lnTo>
                  <a:cubicBezTo>
                    <a:pt x="292433" y="1108075"/>
                    <a:pt x="298864" y="1106781"/>
                    <a:pt x="305133" y="1104900"/>
                  </a:cubicBezTo>
                  <a:cubicBezTo>
                    <a:pt x="363132" y="1087501"/>
                    <a:pt x="308834" y="1101594"/>
                    <a:pt x="352758" y="1090612"/>
                  </a:cubicBezTo>
                  <a:cubicBezTo>
                    <a:pt x="371808" y="1092200"/>
                    <a:pt x="390960" y="1092849"/>
                    <a:pt x="409908" y="1095375"/>
                  </a:cubicBezTo>
                  <a:cubicBezTo>
                    <a:pt x="414884" y="1096038"/>
                    <a:pt x="419295" y="1099048"/>
                    <a:pt x="424195" y="1100137"/>
                  </a:cubicBezTo>
                  <a:cubicBezTo>
                    <a:pt x="433621" y="1102232"/>
                    <a:pt x="443245" y="1103312"/>
                    <a:pt x="452770" y="1104900"/>
                  </a:cubicBezTo>
                  <a:cubicBezTo>
                    <a:pt x="467058" y="1103312"/>
                    <a:pt x="482123" y="1105050"/>
                    <a:pt x="495633" y="1100137"/>
                  </a:cubicBezTo>
                  <a:cubicBezTo>
                    <a:pt x="501012" y="1098181"/>
                    <a:pt x="500689" y="1089426"/>
                    <a:pt x="505158" y="1085850"/>
                  </a:cubicBezTo>
                  <a:cubicBezTo>
                    <a:pt x="509078" y="1082714"/>
                    <a:pt x="514955" y="1083332"/>
                    <a:pt x="519445" y="1081087"/>
                  </a:cubicBezTo>
                  <a:cubicBezTo>
                    <a:pt x="556366" y="1062626"/>
                    <a:pt x="512117" y="1078767"/>
                    <a:pt x="548020" y="1066800"/>
                  </a:cubicBezTo>
                  <a:cubicBezTo>
                    <a:pt x="552783" y="1063625"/>
                    <a:pt x="557077" y="1059600"/>
                    <a:pt x="562308" y="1057275"/>
                  </a:cubicBezTo>
                  <a:cubicBezTo>
                    <a:pt x="571483" y="1053197"/>
                    <a:pt x="590883" y="1047750"/>
                    <a:pt x="590883" y="1047750"/>
                  </a:cubicBezTo>
                  <a:cubicBezTo>
                    <a:pt x="600408" y="1049337"/>
                    <a:pt x="610090" y="1050170"/>
                    <a:pt x="619458" y="1052512"/>
                  </a:cubicBezTo>
                  <a:cubicBezTo>
                    <a:pt x="629198" y="1054947"/>
                    <a:pt x="648033" y="1062037"/>
                    <a:pt x="648033" y="1062037"/>
                  </a:cubicBezTo>
                  <a:cubicBezTo>
                    <a:pt x="652795" y="1065212"/>
                    <a:pt x="658551" y="1067254"/>
                    <a:pt x="662320" y="1071562"/>
                  </a:cubicBezTo>
                  <a:cubicBezTo>
                    <a:pt x="669858" y="1080177"/>
                    <a:pt x="671845" y="1093787"/>
                    <a:pt x="681370" y="1100137"/>
                  </a:cubicBezTo>
                  <a:lnTo>
                    <a:pt x="709945" y="1119187"/>
                  </a:lnTo>
                  <a:cubicBezTo>
                    <a:pt x="717883" y="1117600"/>
                    <a:pt x="725870" y="1116245"/>
                    <a:pt x="733758" y="1114425"/>
                  </a:cubicBezTo>
                  <a:cubicBezTo>
                    <a:pt x="746514" y="1111482"/>
                    <a:pt x="771858" y="1104900"/>
                    <a:pt x="771858" y="1104900"/>
                  </a:cubicBezTo>
                  <a:cubicBezTo>
                    <a:pt x="776620" y="1106487"/>
                    <a:pt x="783227" y="1105577"/>
                    <a:pt x="786145" y="1109662"/>
                  </a:cubicBezTo>
                  <a:cubicBezTo>
                    <a:pt x="791981" y="1117832"/>
                    <a:pt x="792495" y="1128712"/>
                    <a:pt x="795670" y="1138237"/>
                  </a:cubicBezTo>
                  <a:cubicBezTo>
                    <a:pt x="802993" y="1160207"/>
                    <a:pt x="799448" y="1147598"/>
                    <a:pt x="805195" y="1176337"/>
                  </a:cubicBezTo>
                  <a:cubicBezTo>
                    <a:pt x="803608" y="1195387"/>
                    <a:pt x="803576" y="1214631"/>
                    <a:pt x="800433" y="1233487"/>
                  </a:cubicBezTo>
                  <a:cubicBezTo>
                    <a:pt x="798782" y="1243391"/>
                    <a:pt x="794083" y="1252537"/>
                    <a:pt x="790908" y="1262062"/>
                  </a:cubicBezTo>
                  <a:cubicBezTo>
                    <a:pt x="784336" y="1281779"/>
                    <a:pt x="788929" y="1272174"/>
                    <a:pt x="776620" y="1290637"/>
                  </a:cubicBezTo>
                  <a:cubicBezTo>
                    <a:pt x="781583" y="1305526"/>
                    <a:pt x="786397" y="1324142"/>
                    <a:pt x="800433" y="1333500"/>
                  </a:cubicBezTo>
                  <a:lnTo>
                    <a:pt x="814720" y="1343025"/>
                  </a:lnTo>
                  <a:cubicBezTo>
                    <a:pt x="817895" y="1352550"/>
                    <a:pt x="818676" y="1363246"/>
                    <a:pt x="824245" y="1371600"/>
                  </a:cubicBezTo>
                  <a:cubicBezTo>
                    <a:pt x="827420" y="1376362"/>
                    <a:pt x="831210" y="1380768"/>
                    <a:pt x="833770" y="1385887"/>
                  </a:cubicBezTo>
                  <a:cubicBezTo>
                    <a:pt x="836015" y="1390377"/>
                    <a:pt x="835748" y="1395998"/>
                    <a:pt x="838533" y="1400175"/>
                  </a:cubicBezTo>
                  <a:cubicBezTo>
                    <a:pt x="845867" y="1411176"/>
                    <a:pt x="856565" y="1416959"/>
                    <a:pt x="867108" y="1423987"/>
                  </a:cubicBezTo>
                  <a:cubicBezTo>
                    <a:pt x="888943" y="1456739"/>
                    <a:pt x="882538" y="1441702"/>
                    <a:pt x="890920" y="1466850"/>
                  </a:cubicBezTo>
                  <a:cubicBezTo>
                    <a:pt x="892508" y="1482725"/>
                    <a:pt x="893257" y="1498706"/>
                    <a:pt x="895683" y="1514475"/>
                  </a:cubicBezTo>
                  <a:cubicBezTo>
                    <a:pt x="896446" y="1519437"/>
                    <a:pt x="893301" y="1513681"/>
                    <a:pt x="900445" y="1528762"/>
                  </a:cubicBezTo>
                  <a:lnTo>
                    <a:pt x="919495" y="1557337"/>
                  </a:lnTo>
                  <a:cubicBezTo>
                    <a:pt x="914733" y="1570037"/>
                    <a:pt x="905208" y="1581873"/>
                    <a:pt x="905208" y="1595437"/>
                  </a:cubicBezTo>
                  <a:cubicBezTo>
                    <a:pt x="905208" y="1600457"/>
                    <a:pt x="915575" y="1597064"/>
                    <a:pt x="919495" y="1600200"/>
                  </a:cubicBezTo>
                  <a:cubicBezTo>
                    <a:pt x="927888" y="1606915"/>
                    <a:pt x="930645" y="1619363"/>
                    <a:pt x="933783" y="1628775"/>
                  </a:cubicBezTo>
                  <a:cubicBezTo>
                    <a:pt x="930608" y="1644650"/>
                    <a:pt x="928185" y="1660694"/>
                    <a:pt x="924258" y="1676400"/>
                  </a:cubicBezTo>
                  <a:cubicBezTo>
                    <a:pt x="922670" y="1682750"/>
                    <a:pt x="922422" y="1689596"/>
                    <a:pt x="919495" y="1695450"/>
                  </a:cubicBezTo>
                  <a:cubicBezTo>
                    <a:pt x="914375" y="1705689"/>
                    <a:pt x="906795" y="1714500"/>
                    <a:pt x="900445" y="1724025"/>
                  </a:cubicBezTo>
                  <a:lnTo>
                    <a:pt x="890920" y="1738312"/>
                  </a:lnTo>
                  <a:cubicBezTo>
                    <a:pt x="889333" y="1743075"/>
                    <a:pt x="887143" y="1747677"/>
                    <a:pt x="886158" y="1752600"/>
                  </a:cubicBezTo>
                  <a:cubicBezTo>
                    <a:pt x="883957" y="1763607"/>
                    <a:pt x="884621" y="1775185"/>
                    <a:pt x="881395" y="1785937"/>
                  </a:cubicBezTo>
                  <a:cubicBezTo>
                    <a:pt x="879750" y="1791420"/>
                    <a:pt x="875045" y="1795462"/>
                    <a:pt x="871870" y="1800225"/>
                  </a:cubicBezTo>
                  <a:cubicBezTo>
                    <a:pt x="873458" y="1814512"/>
                    <a:pt x="876633" y="1831975"/>
                    <a:pt x="876633" y="1843087"/>
                  </a:cubicBezTo>
                  <a:cubicBezTo>
                    <a:pt x="876633" y="1854199"/>
                    <a:pt x="871045" y="1861948"/>
                    <a:pt x="871870" y="1866900"/>
                  </a:cubicBezTo>
                  <a:cubicBezTo>
                    <a:pt x="872410" y="1870138"/>
                    <a:pt x="884570" y="1905793"/>
                    <a:pt x="890920" y="1919287"/>
                  </a:cubicBezTo>
                  <a:cubicBezTo>
                    <a:pt x="897270" y="1932781"/>
                    <a:pt x="906350" y="1937002"/>
                    <a:pt x="909970" y="1947862"/>
                  </a:cubicBezTo>
                  <a:cubicBezTo>
                    <a:pt x="911558" y="1952625"/>
                    <a:pt x="912295" y="1957761"/>
                    <a:pt x="914733" y="1962150"/>
                  </a:cubicBezTo>
                  <a:cubicBezTo>
                    <a:pt x="920292" y="1972157"/>
                    <a:pt x="933783" y="1990725"/>
                    <a:pt x="933783" y="1990725"/>
                  </a:cubicBezTo>
                  <a:cubicBezTo>
                    <a:pt x="935310" y="1996835"/>
                    <a:pt x="940530" y="2012950"/>
                    <a:pt x="943308" y="2024062"/>
                  </a:cubicBezTo>
                  <a:cubicBezTo>
                    <a:pt x="946086" y="2035175"/>
                    <a:pt x="947276" y="2052637"/>
                    <a:pt x="950451" y="2057400"/>
                  </a:cubicBezTo>
                  <a:cubicBezTo>
                    <a:pt x="957728" y="2110189"/>
                    <a:pt x="952039" y="2074068"/>
                    <a:pt x="955214" y="2093118"/>
                  </a:cubicBezTo>
                  <a:cubicBezTo>
                    <a:pt x="958389" y="2112168"/>
                    <a:pt x="963548" y="2152253"/>
                    <a:pt x="969501" y="2171700"/>
                  </a:cubicBezTo>
                  <a:cubicBezTo>
                    <a:pt x="975454" y="2191147"/>
                    <a:pt x="986567" y="2201069"/>
                    <a:pt x="990933" y="2209800"/>
                  </a:cubicBezTo>
                  <a:cubicBezTo>
                    <a:pt x="995299" y="2218531"/>
                    <a:pt x="992911" y="2219910"/>
                    <a:pt x="995695" y="2224087"/>
                  </a:cubicBezTo>
                  <a:cubicBezTo>
                    <a:pt x="998870" y="2228850"/>
                    <a:pt x="1002660" y="2233255"/>
                    <a:pt x="1005220" y="2238375"/>
                  </a:cubicBezTo>
                  <a:cubicBezTo>
                    <a:pt x="1007465" y="2242865"/>
                    <a:pt x="1007545" y="2248274"/>
                    <a:pt x="1009983" y="2252662"/>
                  </a:cubicBezTo>
                  <a:cubicBezTo>
                    <a:pt x="1015543" y="2262669"/>
                    <a:pt x="1029033" y="2281237"/>
                    <a:pt x="1029033" y="2281237"/>
                  </a:cubicBezTo>
                  <a:cubicBezTo>
                    <a:pt x="1032906" y="2292858"/>
                    <a:pt x="1034087" y="2300579"/>
                    <a:pt x="1043320" y="2309812"/>
                  </a:cubicBezTo>
                  <a:cubicBezTo>
                    <a:pt x="1047368" y="2313859"/>
                    <a:pt x="1052845" y="2316162"/>
                    <a:pt x="1057608" y="2319337"/>
                  </a:cubicBezTo>
                  <a:cubicBezTo>
                    <a:pt x="1070294" y="2357395"/>
                    <a:pt x="1070472" y="2337421"/>
                    <a:pt x="1057608" y="2371725"/>
                  </a:cubicBezTo>
                  <a:cubicBezTo>
                    <a:pt x="1055845" y="2376425"/>
                    <a:pt x="1054433" y="2381250"/>
                    <a:pt x="1052845" y="2386012"/>
                  </a:cubicBezTo>
                  <a:lnTo>
                    <a:pt x="1071895" y="2414587"/>
                  </a:lnTo>
                  <a:cubicBezTo>
                    <a:pt x="1075070" y="2419350"/>
                    <a:pt x="1076657" y="2425700"/>
                    <a:pt x="1081420" y="2428875"/>
                  </a:cubicBezTo>
                  <a:lnTo>
                    <a:pt x="1109995" y="2447925"/>
                  </a:lnTo>
                  <a:cubicBezTo>
                    <a:pt x="1116092" y="2446401"/>
                    <a:pt x="1136505" y="2441814"/>
                    <a:pt x="1143333" y="2438400"/>
                  </a:cubicBezTo>
                  <a:cubicBezTo>
                    <a:pt x="1176227" y="2421954"/>
                    <a:pt x="1137017" y="2434026"/>
                    <a:pt x="1176670" y="2424112"/>
                  </a:cubicBezTo>
                  <a:cubicBezTo>
                    <a:pt x="1206142" y="2404465"/>
                    <a:pt x="1177176" y="2419350"/>
                    <a:pt x="1233820" y="2419350"/>
                  </a:cubicBezTo>
                  <a:cubicBezTo>
                    <a:pt x="1252936" y="2419350"/>
                    <a:pt x="1271920" y="2416175"/>
                    <a:pt x="1290970" y="2414587"/>
                  </a:cubicBezTo>
                  <a:cubicBezTo>
                    <a:pt x="1311736" y="2407665"/>
                    <a:pt x="1318739" y="2408115"/>
                    <a:pt x="1333833" y="2395537"/>
                  </a:cubicBezTo>
                  <a:cubicBezTo>
                    <a:pt x="1339007" y="2391225"/>
                    <a:pt x="1342804" y="2385385"/>
                    <a:pt x="1348120" y="2381250"/>
                  </a:cubicBezTo>
                  <a:cubicBezTo>
                    <a:pt x="1357156" y="2374222"/>
                    <a:pt x="1367170" y="2368550"/>
                    <a:pt x="1376695" y="2362200"/>
                  </a:cubicBezTo>
                  <a:lnTo>
                    <a:pt x="1390983" y="2352675"/>
                  </a:lnTo>
                  <a:cubicBezTo>
                    <a:pt x="1394158" y="2347912"/>
                    <a:pt x="1396038" y="2341963"/>
                    <a:pt x="1400508" y="2338387"/>
                  </a:cubicBezTo>
                  <a:cubicBezTo>
                    <a:pt x="1404428" y="2335251"/>
                    <a:pt x="1411245" y="2337175"/>
                    <a:pt x="1414795" y="2333625"/>
                  </a:cubicBezTo>
                  <a:cubicBezTo>
                    <a:pt x="1440194" y="2308226"/>
                    <a:pt x="1395748" y="2327273"/>
                    <a:pt x="1433845" y="2314575"/>
                  </a:cubicBezTo>
                  <a:cubicBezTo>
                    <a:pt x="1451218" y="2262459"/>
                    <a:pt x="1423510" y="2341401"/>
                    <a:pt x="1448133" y="2286000"/>
                  </a:cubicBezTo>
                  <a:cubicBezTo>
                    <a:pt x="1452211" y="2276825"/>
                    <a:pt x="1452089" y="2265779"/>
                    <a:pt x="1457658" y="2257425"/>
                  </a:cubicBezTo>
                  <a:lnTo>
                    <a:pt x="1476708" y="2228850"/>
                  </a:lnTo>
                  <a:lnTo>
                    <a:pt x="1486233" y="2214562"/>
                  </a:lnTo>
                  <a:cubicBezTo>
                    <a:pt x="1489408" y="2205037"/>
                    <a:pt x="1494924" y="2195993"/>
                    <a:pt x="1495758" y="2185987"/>
                  </a:cubicBezTo>
                  <a:cubicBezTo>
                    <a:pt x="1497345" y="2166937"/>
                    <a:pt x="1491971" y="2145935"/>
                    <a:pt x="1500520" y="2128837"/>
                  </a:cubicBezTo>
                  <a:cubicBezTo>
                    <a:pt x="1505010" y="2119857"/>
                    <a:pt x="1519570" y="2122487"/>
                    <a:pt x="1529095" y="2119312"/>
                  </a:cubicBezTo>
                  <a:lnTo>
                    <a:pt x="1543383" y="2114550"/>
                  </a:lnTo>
                  <a:cubicBezTo>
                    <a:pt x="1548145" y="2111375"/>
                    <a:pt x="1552551" y="2107585"/>
                    <a:pt x="1557670" y="2105025"/>
                  </a:cubicBezTo>
                  <a:cubicBezTo>
                    <a:pt x="1562160" y="2102780"/>
                    <a:pt x="1568038" y="2103398"/>
                    <a:pt x="1571958" y="2100262"/>
                  </a:cubicBezTo>
                  <a:cubicBezTo>
                    <a:pt x="1576427" y="2096686"/>
                    <a:pt x="1578308" y="2090737"/>
                    <a:pt x="1581483" y="2085975"/>
                  </a:cubicBezTo>
                  <a:cubicBezTo>
                    <a:pt x="1577848" y="2038721"/>
                    <a:pt x="1581224" y="2037444"/>
                    <a:pt x="1571958" y="2005012"/>
                  </a:cubicBezTo>
                  <a:cubicBezTo>
                    <a:pt x="1570579" y="2000185"/>
                    <a:pt x="1569440" y="1995215"/>
                    <a:pt x="1567195" y="1990725"/>
                  </a:cubicBezTo>
                  <a:cubicBezTo>
                    <a:pt x="1564635" y="1985605"/>
                    <a:pt x="1560845" y="1981200"/>
                    <a:pt x="1557670" y="1976437"/>
                  </a:cubicBezTo>
                  <a:cubicBezTo>
                    <a:pt x="1549645" y="1952361"/>
                    <a:pt x="1540689" y="1950556"/>
                    <a:pt x="1557670" y="1933575"/>
                  </a:cubicBezTo>
                  <a:cubicBezTo>
                    <a:pt x="1561718" y="1929528"/>
                    <a:pt x="1567195" y="1927225"/>
                    <a:pt x="1571958" y="1924050"/>
                  </a:cubicBezTo>
                  <a:cubicBezTo>
                    <a:pt x="1575133" y="1919287"/>
                    <a:pt x="1577175" y="1913531"/>
                    <a:pt x="1581483" y="1909762"/>
                  </a:cubicBezTo>
                  <a:cubicBezTo>
                    <a:pt x="1590098" y="1902224"/>
                    <a:pt x="1610058" y="1890712"/>
                    <a:pt x="1610058" y="1890712"/>
                  </a:cubicBezTo>
                  <a:cubicBezTo>
                    <a:pt x="1627521" y="1864519"/>
                    <a:pt x="1610058" y="1886744"/>
                    <a:pt x="1633870" y="1866900"/>
                  </a:cubicBezTo>
                  <a:cubicBezTo>
                    <a:pt x="1639044" y="1862588"/>
                    <a:pt x="1639427" y="1857374"/>
                    <a:pt x="1648158" y="1852612"/>
                  </a:cubicBezTo>
                  <a:cubicBezTo>
                    <a:pt x="1656889" y="1847850"/>
                    <a:pt x="1675542" y="1843881"/>
                    <a:pt x="1686257" y="1838325"/>
                  </a:cubicBezTo>
                  <a:cubicBezTo>
                    <a:pt x="1696972" y="1832769"/>
                    <a:pt x="1706895" y="1826816"/>
                    <a:pt x="1712451" y="1819275"/>
                  </a:cubicBezTo>
                  <a:cubicBezTo>
                    <a:pt x="1718007" y="1811734"/>
                    <a:pt x="1716420" y="1800621"/>
                    <a:pt x="1719595" y="1793081"/>
                  </a:cubicBezTo>
                  <a:cubicBezTo>
                    <a:pt x="1722770" y="1785541"/>
                    <a:pt x="1729914" y="1781176"/>
                    <a:pt x="1731502" y="1774032"/>
                  </a:cubicBezTo>
                  <a:cubicBezTo>
                    <a:pt x="1734677" y="1764507"/>
                    <a:pt x="1734280" y="1755378"/>
                    <a:pt x="1733883" y="1743075"/>
                  </a:cubicBezTo>
                  <a:cubicBezTo>
                    <a:pt x="1733486" y="1730772"/>
                    <a:pt x="1730311" y="1718468"/>
                    <a:pt x="1729120" y="1700212"/>
                  </a:cubicBezTo>
                  <a:cubicBezTo>
                    <a:pt x="1727929" y="1681956"/>
                    <a:pt x="1730297" y="1644211"/>
                    <a:pt x="1726739" y="1633537"/>
                  </a:cubicBezTo>
                  <a:cubicBezTo>
                    <a:pt x="1725829" y="1621707"/>
                    <a:pt x="1714436" y="1600200"/>
                    <a:pt x="1710070" y="1590675"/>
                  </a:cubicBezTo>
                  <a:cubicBezTo>
                    <a:pt x="1705704" y="1581150"/>
                    <a:pt x="1703720" y="1581150"/>
                    <a:pt x="1700545" y="1576387"/>
                  </a:cubicBezTo>
                  <a:cubicBezTo>
                    <a:pt x="1698958" y="1571625"/>
                    <a:pt x="1696577" y="1568847"/>
                    <a:pt x="1695783" y="1562100"/>
                  </a:cubicBezTo>
                  <a:cubicBezTo>
                    <a:pt x="1694989" y="1555353"/>
                    <a:pt x="1696577" y="1545431"/>
                    <a:pt x="1695783" y="1535906"/>
                  </a:cubicBezTo>
                  <a:cubicBezTo>
                    <a:pt x="1694989" y="1526381"/>
                    <a:pt x="1687845" y="1513284"/>
                    <a:pt x="1691020" y="1504950"/>
                  </a:cubicBezTo>
                  <a:lnTo>
                    <a:pt x="1691020" y="1490662"/>
                  </a:lnTo>
                  <a:cubicBezTo>
                    <a:pt x="1692608" y="1470025"/>
                    <a:pt x="1691968" y="1449094"/>
                    <a:pt x="1695783" y="1428750"/>
                  </a:cubicBezTo>
                  <a:cubicBezTo>
                    <a:pt x="1696838" y="1423124"/>
                    <a:pt x="1702748" y="1419582"/>
                    <a:pt x="1705308" y="1414462"/>
                  </a:cubicBezTo>
                  <a:cubicBezTo>
                    <a:pt x="1707553" y="1409972"/>
                    <a:pt x="1707825" y="1404665"/>
                    <a:pt x="1710070" y="1400175"/>
                  </a:cubicBezTo>
                  <a:cubicBezTo>
                    <a:pt x="1712630" y="1395055"/>
                    <a:pt x="1717035" y="1391007"/>
                    <a:pt x="1719595" y="1385887"/>
                  </a:cubicBezTo>
                  <a:cubicBezTo>
                    <a:pt x="1739314" y="1346451"/>
                    <a:pt x="1706585" y="1398261"/>
                    <a:pt x="1733883" y="1357312"/>
                  </a:cubicBezTo>
                  <a:cubicBezTo>
                    <a:pt x="1742265" y="1332164"/>
                    <a:pt x="1735860" y="1347203"/>
                    <a:pt x="1757695" y="1314450"/>
                  </a:cubicBezTo>
                  <a:cubicBezTo>
                    <a:pt x="1760870" y="1309687"/>
                    <a:pt x="1765410" y="1305592"/>
                    <a:pt x="1767220" y="1300162"/>
                  </a:cubicBezTo>
                  <a:cubicBezTo>
                    <a:pt x="1768808" y="1295400"/>
                    <a:pt x="1768847" y="1289795"/>
                    <a:pt x="1771983" y="1285875"/>
                  </a:cubicBezTo>
                  <a:cubicBezTo>
                    <a:pt x="1775559" y="1281406"/>
                    <a:pt x="1781508" y="1279525"/>
                    <a:pt x="1786270" y="1276350"/>
                  </a:cubicBezTo>
                  <a:cubicBezTo>
                    <a:pt x="1789445" y="1271587"/>
                    <a:pt x="1792131" y="1266459"/>
                    <a:pt x="1795795" y="1262062"/>
                  </a:cubicBezTo>
                  <a:cubicBezTo>
                    <a:pt x="1800107" y="1256888"/>
                    <a:pt x="1806347" y="1253379"/>
                    <a:pt x="1810083" y="1247775"/>
                  </a:cubicBezTo>
                  <a:cubicBezTo>
                    <a:pt x="1824598" y="1226003"/>
                    <a:pt x="1801917" y="1237796"/>
                    <a:pt x="1829133" y="1228725"/>
                  </a:cubicBezTo>
                  <a:cubicBezTo>
                    <a:pt x="1833895" y="1225550"/>
                    <a:pt x="1839373" y="1223247"/>
                    <a:pt x="1843420" y="1219200"/>
                  </a:cubicBezTo>
                  <a:cubicBezTo>
                    <a:pt x="1847467" y="1215152"/>
                    <a:pt x="1848475" y="1208488"/>
                    <a:pt x="1852945" y="1204912"/>
                  </a:cubicBezTo>
                  <a:cubicBezTo>
                    <a:pt x="1856865" y="1201776"/>
                    <a:pt x="1862471" y="1230313"/>
                    <a:pt x="1867233" y="1200150"/>
                  </a:cubicBezTo>
                  <a:lnTo>
                    <a:pt x="1876758" y="1204912"/>
                  </a:lnTo>
                  <a:cubicBezTo>
                    <a:pt x="1884695" y="1193800"/>
                    <a:pt x="1894096" y="1183599"/>
                    <a:pt x="1900570" y="1171575"/>
                  </a:cubicBezTo>
                  <a:cubicBezTo>
                    <a:pt x="1911572" y="1151142"/>
                    <a:pt x="1904716" y="1143616"/>
                    <a:pt x="1919620" y="1128712"/>
                  </a:cubicBezTo>
                  <a:cubicBezTo>
                    <a:pt x="1923667" y="1124665"/>
                    <a:pt x="1929145" y="1122362"/>
                    <a:pt x="1933908" y="1119187"/>
                  </a:cubicBezTo>
                  <a:cubicBezTo>
                    <a:pt x="1946606" y="1081090"/>
                    <a:pt x="1927559" y="1125536"/>
                    <a:pt x="1952958" y="1100137"/>
                  </a:cubicBezTo>
                  <a:cubicBezTo>
                    <a:pt x="1956508" y="1096587"/>
                    <a:pt x="1955282" y="1090238"/>
                    <a:pt x="1957720" y="1085850"/>
                  </a:cubicBezTo>
                  <a:cubicBezTo>
                    <a:pt x="1963279" y="1075843"/>
                    <a:pt x="1970420" y="1066800"/>
                    <a:pt x="1976770" y="1057275"/>
                  </a:cubicBezTo>
                  <a:lnTo>
                    <a:pt x="1986295" y="1042987"/>
                  </a:lnTo>
                  <a:lnTo>
                    <a:pt x="1995820" y="1028700"/>
                  </a:lnTo>
                  <a:cubicBezTo>
                    <a:pt x="1998995" y="1023937"/>
                    <a:pt x="2000582" y="1017587"/>
                    <a:pt x="2005345" y="1014412"/>
                  </a:cubicBezTo>
                  <a:lnTo>
                    <a:pt x="2019633" y="1004887"/>
                  </a:lnTo>
                  <a:cubicBezTo>
                    <a:pt x="2030968" y="970882"/>
                    <a:pt x="2023589" y="984666"/>
                    <a:pt x="2038683" y="962025"/>
                  </a:cubicBezTo>
                  <a:cubicBezTo>
                    <a:pt x="2037095" y="928687"/>
                    <a:pt x="2046628" y="892874"/>
                    <a:pt x="2033920" y="862012"/>
                  </a:cubicBezTo>
                  <a:cubicBezTo>
                    <a:pt x="2029561" y="851427"/>
                    <a:pt x="2016746" y="880025"/>
                    <a:pt x="2005345" y="881062"/>
                  </a:cubicBezTo>
                  <a:lnTo>
                    <a:pt x="1952958" y="885825"/>
                  </a:lnTo>
                  <a:cubicBezTo>
                    <a:pt x="1943433" y="889000"/>
                    <a:pt x="1932737" y="889781"/>
                    <a:pt x="1924383" y="895350"/>
                  </a:cubicBezTo>
                  <a:cubicBezTo>
                    <a:pt x="1905918" y="907659"/>
                    <a:pt x="1915525" y="903065"/>
                    <a:pt x="1895808" y="909637"/>
                  </a:cubicBezTo>
                  <a:cubicBezTo>
                    <a:pt x="1870408" y="908050"/>
                    <a:pt x="1844918" y="907539"/>
                    <a:pt x="1819608" y="904875"/>
                  </a:cubicBezTo>
                  <a:cubicBezTo>
                    <a:pt x="1814615" y="904349"/>
                    <a:pt x="1808105" y="904289"/>
                    <a:pt x="1805320" y="900112"/>
                  </a:cubicBezTo>
                  <a:cubicBezTo>
                    <a:pt x="1782332" y="865629"/>
                    <a:pt x="1818931" y="882425"/>
                    <a:pt x="1786270" y="871537"/>
                  </a:cubicBezTo>
                  <a:cubicBezTo>
                    <a:pt x="1791033" y="868362"/>
                    <a:pt x="1796982" y="866482"/>
                    <a:pt x="1800558" y="862012"/>
                  </a:cubicBezTo>
                  <a:cubicBezTo>
                    <a:pt x="1809055" y="851392"/>
                    <a:pt x="1805910" y="841529"/>
                    <a:pt x="1795795" y="833437"/>
                  </a:cubicBezTo>
                  <a:cubicBezTo>
                    <a:pt x="1791875" y="830301"/>
                    <a:pt x="1786270" y="830262"/>
                    <a:pt x="1781508" y="828675"/>
                  </a:cubicBezTo>
                  <a:cubicBezTo>
                    <a:pt x="1777634" y="817054"/>
                    <a:pt x="1776452" y="809332"/>
                    <a:pt x="1767220" y="800100"/>
                  </a:cubicBezTo>
                  <a:cubicBezTo>
                    <a:pt x="1763173" y="796053"/>
                    <a:pt x="1757695" y="793750"/>
                    <a:pt x="1752933" y="790575"/>
                  </a:cubicBezTo>
                  <a:cubicBezTo>
                    <a:pt x="1737305" y="767132"/>
                    <a:pt x="1751213" y="782875"/>
                    <a:pt x="1724358" y="766762"/>
                  </a:cubicBezTo>
                  <a:cubicBezTo>
                    <a:pt x="1714542" y="760872"/>
                    <a:pt x="1695783" y="747712"/>
                    <a:pt x="1695783" y="747712"/>
                  </a:cubicBezTo>
                  <a:cubicBezTo>
                    <a:pt x="1684381" y="730609"/>
                    <a:pt x="1681592" y="729141"/>
                    <a:pt x="1676733" y="704850"/>
                  </a:cubicBezTo>
                  <a:cubicBezTo>
                    <a:pt x="1675569" y="699030"/>
                    <a:pt x="1667624" y="654188"/>
                    <a:pt x="1662445" y="652462"/>
                  </a:cubicBezTo>
                  <a:lnTo>
                    <a:pt x="1648158" y="647700"/>
                  </a:lnTo>
                  <a:cubicBezTo>
                    <a:pt x="1636183" y="611779"/>
                    <a:pt x="1652338" y="656062"/>
                    <a:pt x="1633870" y="619125"/>
                  </a:cubicBezTo>
                  <a:cubicBezTo>
                    <a:pt x="1631625" y="614635"/>
                    <a:pt x="1630695" y="609600"/>
                    <a:pt x="1629108" y="604837"/>
                  </a:cubicBezTo>
                  <a:cubicBezTo>
                    <a:pt x="1627520" y="579437"/>
                    <a:pt x="1627009" y="553947"/>
                    <a:pt x="1624345" y="528637"/>
                  </a:cubicBezTo>
                  <a:cubicBezTo>
                    <a:pt x="1623819" y="523645"/>
                    <a:pt x="1623133" y="517900"/>
                    <a:pt x="1619583" y="514350"/>
                  </a:cubicBezTo>
                  <a:cubicBezTo>
                    <a:pt x="1616033" y="510800"/>
                    <a:pt x="1610058" y="511175"/>
                    <a:pt x="1605295" y="509587"/>
                  </a:cubicBezTo>
                  <a:cubicBezTo>
                    <a:pt x="1598945" y="500062"/>
                    <a:pt x="1589865" y="491872"/>
                    <a:pt x="1586245" y="481012"/>
                  </a:cubicBezTo>
                  <a:cubicBezTo>
                    <a:pt x="1584658" y="476250"/>
                    <a:pt x="1582572" y="471625"/>
                    <a:pt x="1581483" y="466725"/>
                  </a:cubicBezTo>
                  <a:cubicBezTo>
                    <a:pt x="1579388" y="457299"/>
                    <a:pt x="1579774" y="447311"/>
                    <a:pt x="1576720" y="438150"/>
                  </a:cubicBezTo>
                  <a:cubicBezTo>
                    <a:pt x="1574910" y="432720"/>
                    <a:pt x="1570370" y="428625"/>
                    <a:pt x="1567195" y="423862"/>
                  </a:cubicBezTo>
                  <a:cubicBezTo>
                    <a:pt x="1555860" y="389857"/>
                    <a:pt x="1566024" y="400856"/>
                    <a:pt x="1543383" y="385762"/>
                  </a:cubicBezTo>
                  <a:cubicBezTo>
                    <a:pt x="1540721" y="375115"/>
                    <a:pt x="1533732" y="345092"/>
                    <a:pt x="1529095" y="338137"/>
                  </a:cubicBezTo>
                  <a:lnTo>
                    <a:pt x="1519570" y="323850"/>
                  </a:lnTo>
                  <a:cubicBezTo>
                    <a:pt x="1517983" y="319087"/>
                    <a:pt x="1517246" y="313950"/>
                    <a:pt x="1514808" y="309562"/>
                  </a:cubicBezTo>
                  <a:cubicBezTo>
                    <a:pt x="1507996" y="297299"/>
                    <a:pt x="1492791" y="282862"/>
                    <a:pt x="1490995" y="266700"/>
                  </a:cubicBezTo>
                  <a:cubicBezTo>
                    <a:pt x="1489943" y="257233"/>
                    <a:pt x="1517605" y="205677"/>
                    <a:pt x="1516811" y="19694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4" name="任意多边形 115"/>
            <p:cNvSpPr>
              <a:spLocks noChangeArrowheads="1"/>
            </p:cNvSpPr>
            <p:nvPr/>
          </p:nvSpPr>
          <p:spPr bwMode="auto">
            <a:xfrm>
              <a:off x="1839728" y="3980791"/>
              <a:ext cx="207324" cy="487104"/>
            </a:xfrm>
            <a:custGeom>
              <a:avLst/>
              <a:gdLst>
                <a:gd name="T0" fmla="*/ 92869 w 204788"/>
                <a:gd name="T1" fmla="*/ 432136 h 444042"/>
                <a:gd name="T2" fmla="*/ 54769 w 204788"/>
                <a:gd name="T3" fmla="*/ 444042 h 444042"/>
                <a:gd name="T4" fmla="*/ 28575 w 204788"/>
                <a:gd name="T5" fmla="*/ 422611 h 444042"/>
                <a:gd name="T6" fmla="*/ 16669 w 204788"/>
                <a:gd name="T7" fmla="*/ 410705 h 444042"/>
                <a:gd name="T8" fmla="*/ 9525 w 204788"/>
                <a:gd name="T9" fmla="*/ 379748 h 444042"/>
                <a:gd name="T10" fmla="*/ 2382 w 204788"/>
                <a:gd name="T11" fmla="*/ 358317 h 444042"/>
                <a:gd name="T12" fmla="*/ 2382 w 204788"/>
                <a:gd name="T13" fmla="*/ 315455 h 444042"/>
                <a:gd name="T14" fmla="*/ 14288 w 204788"/>
                <a:gd name="T15" fmla="*/ 294023 h 444042"/>
                <a:gd name="T16" fmla="*/ 28575 w 204788"/>
                <a:gd name="T17" fmla="*/ 255923 h 444042"/>
                <a:gd name="T18" fmla="*/ 19050 w 204788"/>
                <a:gd name="T19" fmla="*/ 198773 h 444042"/>
                <a:gd name="T20" fmla="*/ 21432 w 204788"/>
                <a:gd name="T21" fmla="*/ 155911 h 444042"/>
                <a:gd name="T22" fmla="*/ 33338 w 204788"/>
                <a:gd name="T23" fmla="*/ 127336 h 444042"/>
                <a:gd name="T24" fmla="*/ 64294 w 204788"/>
                <a:gd name="T25" fmla="*/ 117811 h 444042"/>
                <a:gd name="T26" fmla="*/ 95250 w 204788"/>
                <a:gd name="T27" fmla="*/ 101142 h 444042"/>
                <a:gd name="T28" fmla="*/ 116682 w 204788"/>
                <a:gd name="T29" fmla="*/ 93998 h 444042"/>
                <a:gd name="T30" fmla="*/ 133350 w 204788"/>
                <a:gd name="T31" fmla="*/ 74948 h 444042"/>
                <a:gd name="T32" fmla="*/ 140494 w 204788"/>
                <a:gd name="T33" fmla="*/ 41611 h 444042"/>
                <a:gd name="T34" fmla="*/ 157163 w 204788"/>
                <a:gd name="T35" fmla="*/ 34467 h 444042"/>
                <a:gd name="T36" fmla="*/ 166688 w 204788"/>
                <a:gd name="T37" fmla="*/ 1130 h 444042"/>
                <a:gd name="T38" fmla="*/ 188119 w 204788"/>
                <a:gd name="T39" fmla="*/ 24942 h 444042"/>
                <a:gd name="T40" fmla="*/ 200025 w 204788"/>
                <a:gd name="T41" fmla="*/ 60661 h 444042"/>
                <a:gd name="T42" fmla="*/ 204788 w 204788"/>
                <a:gd name="T43" fmla="*/ 77330 h 444042"/>
                <a:gd name="T44" fmla="*/ 197644 w 204788"/>
                <a:gd name="T45" fmla="*/ 105905 h 444042"/>
                <a:gd name="T46" fmla="*/ 185738 w 204788"/>
                <a:gd name="T47" fmla="*/ 144005 h 444042"/>
                <a:gd name="T48" fmla="*/ 178594 w 204788"/>
                <a:gd name="T49" fmla="*/ 172580 h 444042"/>
                <a:gd name="T50" fmla="*/ 178594 w 204788"/>
                <a:gd name="T51" fmla="*/ 220205 h 444042"/>
                <a:gd name="T52" fmla="*/ 164307 w 204788"/>
                <a:gd name="T53" fmla="*/ 241636 h 444042"/>
                <a:gd name="T54" fmla="*/ 154782 w 204788"/>
                <a:gd name="T55" fmla="*/ 270211 h 444042"/>
                <a:gd name="T56" fmla="*/ 147638 w 204788"/>
                <a:gd name="T57" fmla="*/ 296405 h 444042"/>
                <a:gd name="T58" fmla="*/ 135732 w 204788"/>
                <a:gd name="T59" fmla="*/ 332123 h 444042"/>
                <a:gd name="T60" fmla="*/ 128588 w 204788"/>
                <a:gd name="T61" fmla="*/ 367842 h 444042"/>
                <a:gd name="T62" fmla="*/ 123825 w 204788"/>
                <a:gd name="T63" fmla="*/ 384511 h 444042"/>
                <a:gd name="T64" fmla="*/ 114300 w 204788"/>
                <a:gd name="T65" fmla="*/ 410705 h 444042"/>
                <a:gd name="T66" fmla="*/ 102394 w 204788"/>
                <a:gd name="T67" fmla="*/ 422611 h 444042"/>
                <a:gd name="T68" fmla="*/ 92869 w 204788"/>
                <a:gd name="T69" fmla="*/ 432136 h 44404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4788"/>
                <a:gd name="T106" fmla="*/ 0 h 444042"/>
                <a:gd name="T107" fmla="*/ 204788 w 204788"/>
                <a:gd name="T108" fmla="*/ 444042 h 44404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4788" h="444042">
                  <a:moveTo>
                    <a:pt x="92869" y="432136"/>
                  </a:moveTo>
                  <a:lnTo>
                    <a:pt x="92869" y="432136"/>
                  </a:lnTo>
                  <a:cubicBezTo>
                    <a:pt x="86519" y="434517"/>
                    <a:pt x="80292" y="437257"/>
                    <a:pt x="73819" y="439280"/>
                  </a:cubicBezTo>
                  <a:cubicBezTo>
                    <a:pt x="67572" y="441232"/>
                    <a:pt x="54769" y="444042"/>
                    <a:pt x="54769" y="444042"/>
                  </a:cubicBezTo>
                  <a:cubicBezTo>
                    <a:pt x="48484" y="442471"/>
                    <a:pt x="42705" y="442161"/>
                    <a:pt x="38100" y="436898"/>
                  </a:cubicBezTo>
                  <a:cubicBezTo>
                    <a:pt x="34331" y="432591"/>
                    <a:pt x="31750" y="427373"/>
                    <a:pt x="28575" y="422611"/>
                  </a:cubicBezTo>
                  <a:cubicBezTo>
                    <a:pt x="26988" y="420230"/>
                    <a:pt x="26194" y="417054"/>
                    <a:pt x="23813" y="415467"/>
                  </a:cubicBezTo>
                  <a:lnTo>
                    <a:pt x="16669" y="410705"/>
                  </a:lnTo>
                  <a:cubicBezTo>
                    <a:pt x="14399" y="403895"/>
                    <a:pt x="13402" y="401513"/>
                    <a:pt x="11907" y="394036"/>
                  </a:cubicBezTo>
                  <a:cubicBezTo>
                    <a:pt x="10960" y="389301"/>
                    <a:pt x="10696" y="384432"/>
                    <a:pt x="9525" y="379748"/>
                  </a:cubicBezTo>
                  <a:cubicBezTo>
                    <a:pt x="8307" y="374878"/>
                    <a:pt x="6350" y="370223"/>
                    <a:pt x="4763" y="365461"/>
                  </a:cubicBezTo>
                  <a:lnTo>
                    <a:pt x="2382" y="358317"/>
                  </a:lnTo>
                  <a:lnTo>
                    <a:pt x="0" y="351173"/>
                  </a:lnTo>
                  <a:cubicBezTo>
                    <a:pt x="794" y="339267"/>
                    <a:pt x="420" y="327225"/>
                    <a:pt x="2382" y="315455"/>
                  </a:cubicBezTo>
                  <a:cubicBezTo>
                    <a:pt x="2853" y="312632"/>
                    <a:pt x="5864" y="310871"/>
                    <a:pt x="7144" y="308311"/>
                  </a:cubicBezTo>
                  <a:cubicBezTo>
                    <a:pt x="16998" y="288601"/>
                    <a:pt x="644" y="314488"/>
                    <a:pt x="14288" y="294023"/>
                  </a:cubicBezTo>
                  <a:cubicBezTo>
                    <a:pt x="15620" y="288696"/>
                    <a:pt x="19111" y="273693"/>
                    <a:pt x="21432" y="270211"/>
                  </a:cubicBezTo>
                  <a:cubicBezTo>
                    <a:pt x="27586" y="260978"/>
                    <a:pt x="25289" y="265782"/>
                    <a:pt x="28575" y="255923"/>
                  </a:cubicBezTo>
                  <a:cubicBezTo>
                    <a:pt x="28494" y="254787"/>
                    <a:pt x="26409" y="214571"/>
                    <a:pt x="23813" y="205917"/>
                  </a:cubicBezTo>
                  <a:cubicBezTo>
                    <a:pt x="22991" y="203176"/>
                    <a:pt x="20638" y="201154"/>
                    <a:pt x="19050" y="198773"/>
                  </a:cubicBezTo>
                  <a:cubicBezTo>
                    <a:pt x="13938" y="183437"/>
                    <a:pt x="15350" y="190800"/>
                    <a:pt x="19050" y="163055"/>
                  </a:cubicBezTo>
                  <a:cubicBezTo>
                    <a:pt x="19382" y="160567"/>
                    <a:pt x="20213" y="158105"/>
                    <a:pt x="21432" y="155911"/>
                  </a:cubicBezTo>
                  <a:cubicBezTo>
                    <a:pt x="24212" y="150907"/>
                    <a:pt x="30957" y="141623"/>
                    <a:pt x="30957" y="141623"/>
                  </a:cubicBezTo>
                  <a:cubicBezTo>
                    <a:pt x="31751" y="136861"/>
                    <a:pt x="30943" y="131528"/>
                    <a:pt x="33338" y="127336"/>
                  </a:cubicBezTo>
                  <a:cubicBezTo>
                    <a:pt x="34583" y="125157"/>
                    <a:pt x="38068" y="125645"/>
                    <a:pt x="40482" y="124955"/>
                  </a:cubicBezTo>
                  <a:cubicBezTo>
                    <a:pt x="65672" y="117757"/>
                    <a:pt x="30345" y="129126"/>
                    <a:pt x="64294" y="117811"/>
                  </a:cubicBezTo>
                  <a:cubicBezTo>
                    <a:pt x="71687" y="115347"/>
                    <a:pt x="73604" y="115083"/>
                    <a:pt x="80963" y="110667"/>
                  </a:cubicBezTo>
                  <a:cubicBezTo>
                    <a:pt x="85871" y="107722"/>
                    <a:pt x="89820" y="102952"/>
                    <a:pt x="95250" y="101142"/>
                  </a:cubicBezTo>
                  <a:lnTo>
                    <a:pt x="109538" y="96380"/>
                  </a:lnTo>
                  <a:cubicBezTo>
                    <a:pt x="111919" y="95586"/>
                    <a:pt x="114593" y="95390"/>
                    <a:pt x="116682" y="93998"/>
                  </a:cubicBezTo>
                  <a:lnTo>
                    <a:pt x="123825" y="89236"/>
                  </a:lnTo>
                  <a:cubicBezTo>
                    <a:pt x="127000" y="84473"/>
                    <a:pt x="131540" y="80378"/>
                    <a:pt x="133350" y="74948"/>
                  </a:cubicBezTo>
                  <a:lnTo>
                    <a:pt x="138113" y="60661"/>
                  </a:lnTo>
                  <a:cubicBezTo>
                    <a:pt x="138907" y="54311"/>
                    <a:pt x="137386" y="47205"/>
                    <a:pt x="140494" y="41611"/>
                  </a:cubicBezTo>
                  <a:cubicBezTo>
                    <a:pt x="142083" y="38750"/>
                    <a:pt x="147011" y="40519"/>
                    <a:pt x="150019" y="39230"/>
                  </a:cubicBezTo>
                  <a:cubicBezTo>
                    <a:pt x="152650" y="38103"/>
                    <a:pt x="154782" y="36055"/>
                    <a:pt x="157163" y="34467"/>
                  </a:cubicBezTo>
                  <a:cubicBezTo>
                    <a:pt x="168933" y="16812"/>
                    <a:pt x="167810" y="25793"/>
                    <a:pt x="164307" y="8273"/>
                  </a:cubicBezTo>
                  <a:cubicBezTo>
                    <a:pt x="165101" y="5892"/>
                    <a:pt x="164358" y="2062"/>
                    <a:pt x="166688" y="1130"/>
                  </a:cubicBezTo>
                  <a:cubicBezTo>
                    <a:pt x="177545" y="-3212"/>
                    <a:pt x="176024" y="6030"/>
                    <a:pt x="178594" y="10655"/>
                  </a:cubicBezTo>
                  <a:cubicBezTo>
                    <a:pt x="181374" y="15658"/>
                    <a:pt x="186309" y="19512"/>
                    <a:pt x="188119" y="24942"/>
                  </a:cubicBezTo>
                  <a:lnTo>
                    <a:pt x="197644" y="53517"/>
                  </a:lnTo>
                  <a:lnTo>
                    <a:pt x="200025" y="60661"/>
                  </a:lnTo>
                  <a:cubicBezTo>
                    <a:pt x="200819" y="63042"/>
                    <a:pt x="201798" y="65370"/>
                    <a:pt x="202407" y="67805"/>
                  </a:cubicBezTo>
                  <a:lnTo>
                    <a:pt x="204788" y="77330"/>
                  </a:lnTo>
                  <a:cubicBezTo>
                    <a:pt x="203994" y="89236"/>
                    <a:pt x="205301" y="101472"/>
                    <a:pt x="202407" y="113048"/>
                  </a:cubicBezTo>
                  <a:cubicBezTo>
                    <a:pt x="201713" y="115824"/>
                    <a:pt x="199879" y="107693"/>
                    <a:pt x="197644" y="105905"/>
                  </a:cubicBezTo>
                  <a:cubicBezTo>
                    <a:pt x="195684" y="104337"/>
                    <a:pt x="192881" y="104317"/>
                    <a:pt x="190500" y="103523"/>
                  </a:cubicBezTo>
                  <a:cubicBezTo>
                    <a:pt x="183442" y="124699"/>
                    <a:pt x="193420" y="92795"/>
                    <a:pt x="185738" y="144005"/>
                  </a:cubicBezTo>
                  <a:cubicBezTo>
                    <a:pt x="184993" y="148969"/>
                    <a:pt x="180975" y="158292"/>
                    <a:pt x="180975" y="158292"/>
                  </a:cubicBezTo>
                  <a:cubicBezTo>
                    <a:pt x="180181" y="163055"/>
                    <a:pt x="178594" y="167752"/>
                    <a:pt x="178594" y="172580"/>
                  </a:cubicBezTo>
                  <a:cubicBezTo>
                    <a:pt x="178594" y="175090"/>
                    <a:pt x="180975" y="177213"/>
                    <a:pt x="180975" y="179723"/>
                  </a:cubicBezTo>
                  <a:cubicBezTo>
                    <a:pt x="180975" y="193240"/>
                    <a:pt x="179939" y="206755"/>
                    <a:pt x="178594" y="220205"/>
                  </a:cubicBezTo>
                  <a:cubicBezTo>
                    <a:pt x="177738" y="228764"/>
                    <a:pt x="174512" y="227960"/>
                    <a:pt x="169069" y="234492"/>
                  </a:cubicBezTo>
                  <a:cubicBezTo>
                    <a:pt x="167237" y="236691"/>
                    <a:pt x="165469" y="239021"/>
                    <a:pt x="164307" y="241636"/>
                  </a:cubicBezTo>
                  <a:cubicBezTo>
                    <a:pt x="162268" y="246223"/>
                    <a:pt x="161132" y="251161"/>
                    <a:pt x="159544" y="255923"/>
                  </a:cubicBezTo>
                  <a:lnTo>
                    <a:pt x="154782" y="270211"/>
                  </a:lnTo>
                  <a:cubicBezTo>
                    <a:pt x="153988" y="272592"/>
                    <a:pt x="153009" y="274920"/>
                    <a:pt x="152400" y="277355"/>
                  </a:cubicBezTo>
                  <a:cubicBezTo>
                    <a:pt x="150813" y="283705"/>
                    <a:pt x="149708" y="290196"/>
                    <a:pt x="147638" y="296405"/>
                  </a:cubicBezTo>
                  <a:lnTo>
                    <a:pt x="140494" y="317836"/>
                  </a:lnTo>
                  <a:lnTo>
                    <a:pt x="135732" y="332123"/>
                  </a:lnTo>
                  <a:lnTo>
                    <a:pt x="133350" y="339267"/>
                  </a:lnTo>
                  <a:cubicBezTo>
                    <a:pt x="132006" y="348677"/>
                    <a:pt x="130909" y="358556"/>
                    <a:pt x="128588" y="367842"/>
                  </a:cubicBezTo>
                  <a:cubicBezTo>
                    <a:pt x="127979" y="370277"/>
                    <a:pt x="126897" y="372572"/>
                    <a:pt x="126207" y="374986"/>
                  </a:cubicBezTo>
                  <a:cubicBezTo>
                    <a:pt x="125308" y="378133"/>
                    <a:pt x="124724" y="381364"/>
                    <a:pt x="123825" y="384511"/>
                  </a:cubicBezTo>
                  <a:cubicBezTo>
                    <a:pt x="123135" y="386925"/>
                    <a:pt x="122053" y="389220"/>
                    <a:pt x="121444" y="391655"/>
                  </a:cubicBezTo>
                  <a:cubicBezTo>
                    <a:pt x="119172" y="400743"/>
                    <a:pt x="120834" y="404171"/>
                    <a:pt x="114300" y="410705"/>
                  </a:cubicBezTo>
                  <a:cubicBezTo>
                    <a:pt x="112277" y="412728"/>
                    <a:pt x="109538" y="413880"/>
                    <a:pt x="107157" y="415467"/>
                  </a:cubicBezTo>
                  <a:cubicBezTo>
                    <a:pt x="105569" y="417848"/>
                    <a:pt x="104418" y="420587"/>
                    <a:pt x="102394" y="422611"/>
                  </a:cubicBezTo>
                  <a:cubicBezTo>
                    <a:pt x="97644" y="427361"/>
                    <a:pt x="89977" y="429417"/>
                    <a:pt x="88107" y="436898"/>
                  </a:cubicBezTo>
                  <a:cubicBezTo>
                    <a:pt x="87835" y="437987"/>
                    <a:pt x="92075" y="432930"/>
                    <a:pt x="92869" y="43213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5" name="任意多边形 116"/>
            <p:cNvSpPr>
              <a:spLocks noChangeArrowheads="1"/>
            </p:cNvSpPr>
            <p:nvPr/>
          </p:nvSpPr>
          <p:spPr bwMode="auto">
            <a:xfrm>
              <a:off x="3929858" y="3906277"/>
              <a:ext cx="1231864" cy="1065768"/>
            </a:xfrm>
            <a:custGeom>
              <a:avLst/>
              <a:gdLst>
                <a:gd name="T0" fmla="*/ 54747 w 1216797"/>
                <a:gd name="T1" fmla="*/ 619125 h 971550"/>
                <a:gd name="T2" fmla="*/ 71416 w 1216797"/>
                <a:gd name="T3" fmla="*/ 683419 h 971550"/>
                <a:gd name="T4" fmla="*/ 85703 w 1216797"/>
                <a:gd name="T5" fmla="*/ 778669 h 971550"/>
                <a:gd name="T6" fmla="*/ 121422 w 1216797"/>
                <a:gd name="T7" fmla="*/ 833438 h 971550"/>
                <a:gd name="T8" fmla="*/ 192859 w 1216797"/>
                <a:gd name="T9" fmla="*/ 812007 h 971550"/>
                <a:gd name="T10" fmla="*/ 290491 w 1216797"/>
                <a:gd name="T11" fmla="*/ 795338 h 971550"/>
                <a:gd name="T12" fmla="*/ 345259 w 1216797"/>
                <a:gd name="T13" fmla="*/ 762000 h 971550"/>
                <a:gd name="T14" fmla="*/ 450034 w 1216797"/>
                <a:gd name="T15" fmla="*/ 735807 h 971550"/>
                <a:gd name="T16" fmla="*/ 500041 w 1216797"/>
                <a:gd name="T17" fmla="*/ 714375 h 971550"/>
                <a:gd name="T18" fmla="*/ 619103 w 1216797"/>
                <a:gd name="T19" fmla="*/ 735807 h 971550"/>
                <a:gd name="T20" fmla="*/ 669109 w 1216797"/>
                <a:gd name="T21" fmla="*/ 788194 h 971550"/>
                <a:gd name="T22" fmla="*/ 719116 w 1216797"/>
                <a:gd name="T23" fmla="*/ 800100 h 971550"/>
                <a:gd name="T24" fmla="*/ 752453 w 1216797"/>
                <a:gd name="T25" fmla="*/ 781050 h 971550"/>
                <a:gd name="T26" fmla="*/ 728641 w 1216797"/>
                <a:gd name="T27" fmla="*/ 833438 h 971550"/>
                <a:gd name="T28" fmla="*/ 757216 w 1216797"/>
                <a:gd name="T29" fmla="*/ 812007 h 971550"/>
                <a:gd name="T30" fmla="*/ 745309 w 1216797"/>
                <a:gd name="T31" fmla="*/ 862013 h 971550"/>
                <a:gd name="T32" fmla="*/ 809603 w 1216797"/>
                <a:gd name="T33" fmla="*/ 890588 h 971550"/>
                <a:gd name="T34" fmla="*/ 876278 w 1216797"/>
                <a:gd name="T35" fmla="*/ 947738 h 971550"/>
                <a:gd name="T36" fmla="*/ 938191 w 1216797"/>
                <a:gd name="T37" fmla="*/ 954882 h 971550"/>
                <a:gd name="T38" fmla="*/ 985816 w 1216797"/>
                <a:gd name="T39" fmla="*/ 947738 h 971550"/>
                <a:gd name="T40" fmla="*/ 1033441 w 1216797"/>
                <a:gd name="T41" fmla="*/ 940594 h 971550"/>
                <a:gd name="T42" fmla="*/ 1109641 w 1216797"/>
                <a:gd name="T43" fmla="*/ 907257 h 971550"/>
                <a:gd name="T44" fmla="*/ 1131072 w 1216797"/>
                <a:gd name="T45" fmla="*/ 831057 h 971550"/>
                <a:gd name="T46" fmla="*/ 1171553 w 1216797"/>
                <a:gd name="T47" fmla="*/ 757238 h 971550"/>
                <a:gd name="T48" fmla="*/ 1207272 w 1216797"/>
                <a:gd name="T49" fmla="*/ 688182 h 971550"/>
                <a:gd name="T50" fmla="*/ 1204891 w 1216797"/>
                <a:gd name="T51" fmla="*/ 550069 h 971550"/>
                <a:gd name="T52" fmla="*/ 1173934 w 1216797"/>
                <a:gd name="T53" fmla="*/ 476250 h 971550"/>
                <a:gd name="T54" fmla="*/ 1131072 w 1216797"/>
                <a:gd name="T55" fmla="*/ 423863 h 971550"/>
                <a:gd name="T56" fmla="*/ 1095353 w 1216797"/>
                <a:gd name="T57" fmla="*/ 373857 h 971550"/>
                <a:gd name="T58" fmla="*/ 1076303 w 1216797"/>
                <a:gd name="T59" fmla="*/ 330994 h 971550"/>
                <a:gd name="T60" fmla="*/ 1021534 w 1216797"/>
                <a:gd name="T61" fmla="*/ 304800 h 971550"/>
                <a:gd name="T62" fmla="*/ 990578 w 1216797"/>
                <a:gd name="T63" fmla="*/ 261938 h 971550"/>
                <a:gd name="T64" fmla="*/ 976291 w 1216797"/>
                <a:gd name="T65" fmla="*/ 180975 h 971550"/>
                <a:gd name="T66" fmla="*/ 950097 w 1216797"/>
                <a:gd name="T67" fmla="*/ 130969 h 971550"/>
                <a:gd name="T68" fmla="*/ 916759 w 1216797"/>
                <a:gd name="T69" fmla="*/ 80963 h 971550"/>
                <a:gd name="T70" fmla="*/ 897709 w 1216797"/>
                <a:gd name="T71" fmla="*/ 40482 h 971550"/>
                <a:gd name="T72" fmla="*/ 871516 w 1216797"/>
                <a:gd name="T73" fmla="*/ 61913 h 971550"/>
                <a:gd name="T74" fmla="*/ 857228 w 1216797"/>
                <a:gd name="T75" fmla="*/ 183357 h 971550"/>
                <a:gd name="T76" fmla="*/ 802459 w 1216797"/>
                <a:gd name="T77" fmla="*/ 240507 h 971550"/>
                <a:gd name="T78" fmla="*/ 757216 w 1216797"/>
                <a:gd name="T79" fmla="*/ 204788 h 971550"/>
                <a:gd name="T80" fmla="*/ 719116 w 1216797"/>
                <a:gd name="T81" fmla="*/ 180975 h 971550"/>
                <a:gd name="T82" fmla="*/ 678634 w 1216797"/>
                <a:gd name="T83" fmla="*/ 147638 h 971550"/>
                <a:gd name="T84" fmla="*/ 697684 w 1216797"/>
                <a:gd name="T85" fmla="*/ 88107 h 971550"/>
                <a:gd name="T86" fmla="*/ 707209 w 1216797"/>
                <a:gd name="T87" fmla="*/ 64294 h 971550"/>
                <a:gd name="T88" fmla="*/ 647678 w 1216797"/>
                <a:gd name="T89" fmla="*/ 47625 h 971550"/>
                <a:gd name="T90" fmla="*/ 585766 w 1216797"/>
                <a:gd name="T91" fmla="*/ 26194 h 971550"/>
                <a:gd name="T92" fmla="*/ 595291 w 1216797"/>
                <a:gd name="T93" fmla="*/ 47625 h 971550"/>
                <a:gd name="T94" fmla="*/ 509566 w 1216797"/>
                <a:gd name="T95" fmla="*/ 111919 h 971550"/>
                <a:gd name="T96" fmla="*/ 485753 w 1216797"/>
                <a:gd name="T97" fmla="*/ 152400 h 971550"/>
                <a:gd name="T98" fmla="*/ 445272 w 1216797"/>
                <a:gd name="T99" fmla="*/ 119063 h 971550"/>
                <a:gd name="T100" fmla="*/ 373834 w 1216797"/>
                <a:gd name="T101" fmla="*/ 147638 h 971550"/>
                <a:gd name="T102" fmla="*/ 352403 w 1216797"/>
                <a:gd name="T103" fmla="*/ 197644 h 971550"/>
                <a:gd name="T104" fmla="*/ 323828 w 1216797"/>
                <a:gd name="T105" fmla="*/ 230982 h 971550"/>
                <a:gd name="T106" fmla="*/ 285728 w 1216797"/>
                <a:gd name="T107" fmla="*/ 238125 h 971550"/>
                <a:gd name="T108" fmla="*/ 257153 w 1216797"/>
                <a:gd name="T109" fmla="*/ 297657 h 971550"/>
                <a:gd name="T110" fmla="*/ 202384 w 1216797"/>
                <a:gd name="T111" fmla="*/ 326232 h 971550"/>
                <a:gd name="T112" fmla="*/ 145234 w 1216797"/>
                <a:gd name="T113" fmla="*/ 350044 h 971550"/>
                <a:gd name="T114" fmla="*/ 97609 w 1216797"/>
                <a:gd name="T115" fmla="*/ 366713 h 971550"/>
                <a:gd name="T116" fmla="*/ 57128 w 1216797"/>
                <a:gd name="T117" fmla="*/ 397669 h 971550"/>
                <a:gd name="T118" fmla="*/ 38078 w 1216797"/>
                <a:gd name="T119" fmla="*/ 442913 h 971550"/>
                <a:gd name="T120" fmla="*/ 35697 w 1216797"/>
                <a:gd name="T121" fmla="*/ 500063 h 971550"/>
                <a:gd name="T122" fmla="*/ 26172 w 1216797"/>
                <a:gd name="T123" fmla="*/ 526257 h 971550"/>
                <a:gd name="T124" fmla="*/ 14266 w 1216797"/>
                <a:gd name="T125" fmla="*/ 545307 h 9715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216797"/>
                <a:gd name="T190" fmla="*/ 0 h 971550"/>
                <a:gd name="T191" fmla="*/ 1216797 w 1216797"/>
                <a:gd name="T192" fmla="*/ 971550 h 97155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216797" h="971550">
                  <a:moveTo>
                    <a:pt x="38078" y="576263"/>
                  </a:moveTo>
                  <a:lnTo>
                    <a:pt x="38078" y="576263"/>
                  </a:lnTo>
                  <a:cubicBezTo>
                    <a:pt x="39666" y="583407"/>
                    <a:pt x="41066" y="590595"/>
                    <a:pt x="42841" y="597694"/>
                  </a:cubicBezTo>
                  <a:cubicBezTo>
                    <a:pt x="43450" y="600129"/>
                    <a:pt x="44003" y="602644"/>
                    <a:pt x="45222" y="604838"/>
                  </a:cubicBezTo>
                  <a:cubicBezTo>
                    <a:pt x="48002" y="609841"/>
                    <a:pt x="51572" y="614363"/>
                    <a:pt x="54747" y="619125"/>
                  </a:cubicBezTo>
                  <a:cubicBezTo>
                    <a:pt x="56334" y="621506"/>
                    <a:pt x="58604" y="623554"/>
                    <a:pt x="59509" y="626269"/>
                  </a:cubicBezTo>
                  <a:cubicBezTo>
                    <a:pt x="65498" y="644230"/>
                    <a:pt x="57419" y="622088"/>
                    <a:pt x="66653" y="640557"/>
                  </a:cubicBezTo>
                  <a:cubicBezTo>
                    <a:pt x="67775" y="642802"/>
                    <a:pt x="68240" y="645319"/>
                    <a:pt x="69034" y="647700"/>
                  </a:cubicBezTo>
                  <a:cubicBezTo>
                    <a:pt x="66582" y="667318"/>
                    <a:pt x="64930" y="661912"/>
                    <a:pt x="69034" y="676275"/>
                  </a:cubicBezTo>
                  <a:cubicBezTo>
                    <a:pt x="69724" y="678689"/>
                    <a:pt x="69848" y="681459"/>
                    <a:pt x="71416" y="683419"/>
                  </a:cubicBezTo>
                  <a:cubicBezTo>
                    <a:pt x="73204" y="685654"/>
                    <a:pt x="76178" y="686594"/>
                    <a:pt x="78559" y="688182"/>
                  </a:cubicBezTo>
                  <a:cubicBezTo>
                    <a:pt x="86442" y="711822"/>
                    <a:pt x="73215" y="675703"/>
                    <a:pt x="88084" y="702469"/>
                  </a:cubicBezTo>
                  <a:cubicBezTo>
                    <a:pt x="93600" y="712398"/>
                    <a:pt x="92847" y="714875"/>
                    <a:pt x="92847" y="723900"/>
                  </a:cubicBezTo>
                  <a:cubicBezTo>
                    <a:pt x="92747" y="725495"/>
                    <a:pt x="92762" y="768962"/>
                    <a:pt x="85703" y="778669"/>
                  </a:cubicBezTo>
                  <a:cubicBezTo>
                    <a:pt x="82337" y="783298"/>
                    <a:pt x="71416" y="788194"/>
                    <a:pt x="71416" y="788194"/>
                  </a:cubicBezTo>
                  <a:cubicBezTo>
                    <a:pt x="73608" y="803541"/>
                    <a:pt x="69429" y="803869"/>
                    <a:pt x="80941" y="809625"/>
                  </a:cubicBezTo>
                  <a:cubicBezTo>
                    <a:pt x="83186" y="810748"/>
                    <a:pt x="85890" y="810788"/>
                    <a:pt x="88084" y="812007"/>
                  </a:cubicBezTo>
                  <a:cubicBezTo>
                    <a:pt x="93088" y="814787"/>
                    <a:pt x="102372" y="821532"/>
                    <a:pt x="102372" y="821532"/>
                  </a:cubicBezTo>
                  <a:cubicBezTo>
                    <a:pt x="109919" y="832852"/>
                    <a:pt x="104420" y="827771"/>
                    <a:pt x="121422" y="833438"/>
                  </a:cubicBezTo>
                  <a:lnTo>
                    <a:pt x="128566" y="835819"/>
                  </a:lnTo>
                  <a:cubicBezTo>
                    <a:pt x="138885" y="835025"/>
                    <a:pt x="149253" y="834722"/>
                    <a:pt x="159522" y="833438"/>
                  </a:cubicBezTo>
                  <a:cubicBezTo>
                    <a:pt x="162013" y="833127"/>
                    <a:pt x="164706" y="832625"/>
                    <a:pt x="166666" y="831057"/>
                  </a:cubicBezTo>
                  <a:cubicBezTo>
                    <a:pt x="168901" y="829269"/>
                    <a:pt x="169274" y="825798"/>
                    <a:pt x="171428" y="823913"/>
                  </a:cubicBezTo>
                  <a:cubicBezTo>
                    <a:pt x="181505" y="815096"/>
                    <a:pt x="183048" y="815277"/>
                    <a:pt x="192859" y="812007"/>
                  </a:cubicBezTo>
                  <a:cubicBezTo>
                    <a:pt x="194447" y="809626"/>
                    <a:pt x="195598" y="806887"/>
                    <a:pt x="197622" y="804863"/>
                  </a:cubicBezTo>
                  <a:cubicBezTo>
                    <a:pt x="204447" y="798038"/>
                    <a:pt x="204162" y="801592"/>
                    <a:pt x="211909" y="797719"/>
                  </a:cubicBezTo>
                  <a:cubicBezTo>
                    <a:pt x="214469" y="796439"/>
                    <a:pt x="216247" y="793518"/>
                    <a:pt x="219053" y="792957"/>
                  </a:cubicBezTo>
                  <a:cubicBezTo>
                    <a:pt x="228425" y="791082"/>
                    <a:pt x="238103" y="791369"/>
                    <a:pt x="247628" y="790575"/>
                  </a:cubicBezTo>
                  <a:cubicBezTo>
                    <a:pt x="254516" y="791201"/>
                    <a:pt x="281081" y="793167"/>
                    <a:pt x="290491" y="795338"/>
                  </a:cubicBezTo>
                  <a:cubicBezTo>
                    <a:pt x="295382" y="796467"/>
                    <a:pt x="304778" y="800100"/>
                    <a:pt x="304778" y="800100"/>
                  </a:cubicBezTo>
                  <a:cubicBezTo>
                    <a:pt x="308747" y="798513"/>
                    <a:pt x="313059" y="797603"/>
                    <a:pt x="316684" y="795338"/>
                  </a:cubicBezTo>
                  <a:cubicBezTo>
                    <a:pt x="319540" y="793553"/>
                    <a:pt x="321241" y="790350"/>
                    <a:pt x="323828" y="788194"/>
                  </a:cubicBezTo>
                  <a:cubicBezTo>
                    <a:pt x="343720" y="771618"/>
                    <a:pt x="317244" y="797160"/>
                    <a:pt x="338116" y="776288"/>
                  </a:cubicBezTo>
                  <a:cubicBezTo>
                    <a:pt x="339413" y="772396"/>
                    <a:pt x="341372" y="764429"/>
                    <a:pt x="345259" y="762000"/>
                  </a:cubicBezTo>
                  <a:cubicBezTo>
                    <a:pt x="349516" y="759339"/>
                    <a:pt x="354677" y="758456"/>
                    <a:pt x="359547" y="757238"/>
                  </a:cubicBezTo>
                  <a:cubicBezTo>
                    <a:pt x="381032" y="751866"/>
                    <a:pt x="372387" y="754545"/>
                    <a:pt x="385741" y="750094"/>
                  </a:cubicBezTo>
                  <a:cubicBezTo>
                    <a:pt x="397500" y="742255"/>
                    <a:pt x="388313" y="747070"/>
                    <a:pt x="404791" y="742950"/>
                  </a:cubicBezTo>
                  <a:cubicBezTo>
                    <a:pt x="412698" y="740973"/>
                    <a:pt x="412551" y="739301"/>
                    <a:pt x="421459" y="738188"/>
                  </a:cubicBezTo>
                  <a:cubicBezTo>
                    <a:pt x="430943" y="737003"/>
                    <a:pt x="440509" y="736601"/>
                    <a:pt x="450034" y="735807"/>
                  </a:cubicBezTo>
                  <a:cubicBezTo>
                    <a:pt x="470508" y="722157"/>
                    <a:pt x="444604" y="738522"/>
                    <a:pt x="464322" y="728663"/>
                  </a:cubicBezTo>
                  <a:cubicBezTo>
                    <a:pt x="466882" y="727383"/>
                    <a:pt x="468851" y="725062"/>
                    <a:pt x="471466" y="723900"/>
                  </a:cubicBezTo>
                  <a:cubicBezTo>
                    <a:pt x="476053" y="721861"/>
                    <a:pt x="480991" y="720725"/>
                    <a:pt x="485753" y="719138"/>
                  </a:cubicBezTo>
                  <a:lnTo>
                    <a:pt x="492897" y="716757"/>
                  </a:lnTo>
                  <a:lnTo>
                    <a:pt x="500041" y="714375"/>
                  </a:lnTo>
                  <a:cubicBezTo>
                    <a:pt x="520678" y="715169"/>
                    <a:pt x="541349" y="715336"/>
                    <a:pt x="561953" y="716757"/>
                  </a:cubicBezTo>
                  <a:cubicBezTo>
                    <a:pt x="571427" y="717410"/>
                    <a:pt x="568483" y="721110"/>
                    <a:pt x="576241" y="726282"/>
                  </a:cubicBezTo>
                  <a:cubicBezTo>
                    <a:pt x="578329" y="727674"/>
                    <a:pt x="580896" y="728331"/>
                    <a:pt x="583384" y="728663"/>
                  </a:cubicBezTo>
                  <a:cubicBezTo>
                    <a:pt x="592858" y="729926"/>
                    <a:pt x="602434" y="730250"/>
                    <a:pt x="611959" y="731044"/>
                  </a:cubicBezTo>
                  <a:cubicBezTo>
                    <a:pt x="614340" y="732632"/>
                    <a:pt x="617079" y="733783"/>
                    <a:pt x="619103" y="735807"/>
                  </a:cubicBezTo>
                  <a:cubicBezTo>
                    <a:pt x="621127" y="737831"/>
                    <a:pt x="621439" y="741433"/>
                    <a:pt x="623866" y="742950"/>
                  </a:cubicBezTo>
                  <a:cubicBezTo>
                    <a:pt x="628123" y="745611"/>
                    <a:pt x="638153" y="747713"/>
                    <a:pt x="638153" y="747713"/>
                  </a:cubicBezTo>
                  <a:cubicBezTo>
                    <a:pt x="649266" y="764381"/>
                    <a:pt x="642916" y="758825"/>
                    <a:pt x="654822" y="766763"/>
                  </a:cubicBezTo>
                  <a:lnTo>
                    <a:pt x="664347" y="781050"/>
                  </a:lnTo>
                  <a:cubicBezTo>
                    <a:pt x="665934" y="783431"/>
                    <a:pt x="668204" y="785479"/>
                    <a:pt x="669109" y="788194"/>
                  </a:cubicBezTo>
                  <a:cubicBezTo>
                    <a:pt x="674777" y="805197"/>
                    <a:pt x="671087" y="798305"/>
                    <a:pt x="678634" y="809625"/>
                  </a:cubicBezTo>
                  <a:cubicBezTo>
                    <a:pt x="679595" y="814427"/>
                    <a:pt x="679050" y="826294"/>
                    <a:pt x="688159" y="826294"/>
                  </a:cubicBezTo>
                  <a:cubicBezTo>
                    <a:pt x="691021" y="826294"/>
                    <a:pt x="692922" y="823119"/>
                    <a:pt x="695303" y="821532"/>
                  </a:cubicBezTo>
                  <a:cubicBezTo>
                    <a:pt x="708002" y="802484"/>
                    <a:pt x="691337" y="825497"/>
                    <a:pt x="707209" y="809625"/>
                  </a:cubicBezTo>
                  <a:cubicBezTo>
                    <a:pt x="717979" y="798855"/>
                    <a:pt x="705210" y="804737"/>
                    <a:pt x="719116" y="800100"/>
                  </a:cubicBezTo>
                  <a:cubicBezTo>
                    <a:pt x="721497" y="797719"/>
                    <a:pt x="724103" y="795544"/>
                    <a:pt x="726259" y="792957"/>
                  </a:cubicBezTo>
                  <a:cubicBezTo>
                    <a:pt x="728091" y="790758"/>
                    <a:pt x="728998" y="787837"/>
                    <a:pt x="731022" y="785813"/>
                  </a:cubicBezTo>
                  <a:cubicBezTo>
                    <a:pt x="733046" y="783789"/>
                    <a:pt x="735785" y="782638"/>
                    <a:pt x="738166" y="781050"/>
                  </a:cubicBezTo>
                  <a:cubicBezTo>
                    <a:pt x="749278" y="764382"/>
                    <a:pt x="742929" y="769938"/>
                    <a:pt x="754834" y="762000"/>
                  </a:cubicBezTo>
                  <a:cubicBezTo>
                    <a:pt x="754040" y="768350"/>
                    <a:pt x="753598" y="774754"/>
                    <a:pt x="752453" y="781050"/>
                  </a:cubicBezTo>
                  <a:cubicBezTo>
                    <a:pt x="752004" y="783520"/>
                    <a:pt x="751640" y="786234"/>
                    <a:pt x="750072" y="788194"/>
                  </a:cubicBezTo>
                  <a:cubicBezTo>
                    <a:pt x="748284" y="790429"/>
                    <a:pt x="745309" y="791369"/>
                    <a:pt x="742928" y="792957"/>
                  </a:cubicBezTo>
                  <a:cubicBezTo>
                    <a:pt x="742134" y="795338"/>
                    <a:pt x="740858" y="797610"/>
                    <a:pt x="740547" y="800100"/>
                  </a:cubicBezTo>
                  <a:cubicBezTo>
                    <a:pt x="739263" y="810370"/>
                    <a:pt x="741647" y="821310"/>
                    <a:pt x="738166" y="831057"/>
                  </a:cubicBezTo>
                  <a:cubicBezTo>
                    <a:pt x="737065" y="834139"/>
                    <a:pt x="731816" y="832644"/>
                    <a:pt x="728641" y="833438"/>
                  </a:cubicBezTo>
                  <a:cubicBezTo>
                    <a:pt x="727847" y="835819"/>
                    <a:pt x="725136" y="838337"/>
                    <a:pt x="726259" y="840582"/>
                  </a:cubicBezTo>
                  <a:cubicBezTo>
                    <a:pt x="728980" y="846024"/>
                    <a:pt x="737826" y="841489"/>
                    <a:pt x="740547" y="840582"/>
                  </a:cubicBezTo>
                  <a:cubicBezTo>
                    <a:pt x="742134" y="838201"/>
                    <a:pt x="744029" y="835998"/>
                    <a:pt x="745309" y="833438"/>
                  </a:cubicBezTo>
                  <a:cubicBezTo>
                    <a:pt x="746432" y="831193"/>
                    <a:pt x="746472" y="828488"/>
                    <a:pt x="747691" y="826294"/>
                  </a:cubicBezTo>
                  <a:cubicBezTo>
                    <a:pt x="750471" y="821291"/>
                    <a:pt x="757216" y="812007"/>
                    <a:pt x="757216" y="812007"/>
                  </a:cubicBezTo>
                  <a:cubicBezTo>
                    <a:pt x="759597" y="812801"/>
                    <a:pt x="762399" y="812820"/>
                    <a:pt x="764359" y="814388"/>
                  </a:cubicBezTo>
                  <a:cubicBezTo>
                    <a:pt x="773837" y="821971"/>
                    <a:pt x="769835" y="839682"/>
                    <a:pt x="766741" y="847725"/>
                  </a:cubicBezTo>
                  <a:cubicBezTo>
                    <a:pt x="765467" y="851038"/>
                    <a:pt x="760512" y="851170"/>
                    <a:pt x="757216" y="852488"/>
                  </a:cubicBezTo>
                  <a:cubicBezTo>
                    <a:pt x="742692" y="858298"/>
                    <a:pt x="742208" y="857353"/>
                    <a:pt x="726259" y="859632"/>
                  </a:cubicBezTo>
                  <a:cubicBezTo>
                    <a:pt x="735965" y="866102"/>
                    <a:pt x="731736" y="865715"/>
                    <a:pt x="745309" y="862013"/>
                  </a:cubicBezTo>
                  <a:cubicBezTo>
                    <a:pt x="750152" y="860692"/>
                    <a:pt x="759597" y="857250"/>
                    <a:pt x="759597" y="857250"/>
                  </a:cubicBezTo>
                  <a:cubicBezTo>
                    <a:pt x="769916" y="858044"/>
                    <a:pt x="780284" y="858348"/>
                    <a:pt x="790553" y="859632"/>
                  </a:cubicBezTo>
                  <a:cubicBezTo>
                    <a:pt x="793044" y="859943"/>
                    <a:pt x="795737" y="860445"/>
                    <a:pt x="797697" y="862013"/>
                  </a:cubicBezTo>
                  <a:cubicBezTo>
                    <a:pt x="802841" y="866128"/>
                    <a:pt x="805768" y="879082"/>
                    <a:pt x="807222" y="883444"/>
                  </a:cubicBezTo>
                  <a:lnTo>
                    <a:pt x="809603" y="890588"/>
                  </a:lnTo>
                  <a:cubicBezTo>
                    <a:pt x="810397" y="896938"/>
                    <a:pt x="809832" y="903611"/>
                    <a:pt x="811984" y="909638"/>
                  </a:cubicBezTo>
                  <a:cubicBezTo>
                    <a:pt x="816324" y="921791"/>
                    <a:pt x="820133" y="923008"/>
                    <a:pt x="828653" y="928688"/>
                  </a:cubicBezTo>
                  <a:cubicBezTo>
                    <a:pt x="830241" y="931069"/>
                    <a:pt x="831181" y="934044"/>
                    <a:pt x="833416" y="935832"/>
                  </a:cubicBezTo>
                  <a:cubicBezTo>
                    <a:pt x="835908" y="937825"/>
                    <a:pt x="851792" y="940410"/>
                    <a:pt x="852466" y="940594"/>
                  </a:cubicBezTo>
                  <a:cubicBezTo>
                    <a:pt x="860874" y="942887"/>
                    <a:pt x="867740" y="946425"/>
                    <a:pt x="876278" y="947738"/>
                  </a:cubicBezTo>
                  <a:cubicBezTo>
                    <a:pt x="883382" y="948831"/>
                    <a:pt x="890565" y="949325"/>
                    <a:pt x="897709" y="950119"/>
                  </a:cubicBezTo>
                  <a:cubicBezTo>
                    <a:pt x="900090" y="950913"/>
                    <a:pt x="902893" y="950932"/>
                    <a:pt x="904853" y="952500"/>
                  </a:cubicBezTo>
                  <a:cubicBezTo>
                    <a:pt x="907088" y="954288"/>
                    <a:pt x="907131" y="958224"/>
                    <a:pt x="909616" y="959644"/>
                  </a:cubicBezTo>
                  <a:cubicBezTo>
                    <a:pt x="913130" y="961652"/>
                    <a:pt x="917553" y="961231"/>
                    <a:pt x="921522" y="962025"/>
                  </a:cubicBezTo>
                  <a:cubicBezTo>
                    <a:pt x="928807" y="960204"/>
                    <a:pt x="932710" y="960363"/>
                    <a:pt x="938191" y="954882"/>
                  </a:cubicBezTo>
                  <a:cubicBezTo>
                    <a:pt x="954070" y="939003"/>
                    <a:pt x="931042" y="955679"/>
                    <a:pt x="950097" y="942975"/>
                  </a:cubicBezTo>
                  <a:cubicBezTo>
                    <a:pt x="951218" y="939613"/>
                    <a:pt x="952152" y="930462"/>
                    <a:pt x="959622" y="933450"/>
                  </a:cubicBezTo>
                  <a:cubicBezTo>
                    <a:pt x="962279" y="934513"/>
                    <a:pt x="962797" y="938213"/>
                    <a:pt x="964384" y="940594"/>
                  </a:cubicBezTo>
                  <a:cubicBezTo>
                    <a:pt x="959821" y="954286"/>
                    <a:pt x="960430" y="945357"/>
                    <a:pt x="978672" y="945357"/>
                  </a:cubicBezTo>
                  <a:cubicBezTo>
                    <a:pt x="981182" y="945357"/>
                    <a:pt x="983435" y="946944"/>
                    <a:pt x="985816" y="947738"/>
                  </a:cubicBezTo>
                  <a:cubicBezTo>
                    <a:pt x="990578" y="966789"/>
                    <a:pt x="983435" y="950119"/>
                    <a:pt x="997722" y="959644"/>
                  </a:cubicBezTo>
                  <a:cubicBezTo>
                    <a:pt x="1000103" y="961232"/>
                    <a:pt x="1000460" y="964764"/>
                    <a:pt x="1002484" y="966788"/>
                  </a:cubicBezTo>
                  <a:cubicBezTo>
                    <a:pt x="1004508" y="968812"/>
                    <a:pt x="1007247" y="969963"/>
                    <a:pt x="1009628" y="971550"/>
                  </a:cubicBezTo>
                  <a:cubicBezTo>
                    <a:pt x="1011401" y="966232"/>
                    <a:pt x="1013827" y="954779"/>
                    <a:pt x="1019153" y="950119"/>
                  </a:cubicBezTo>
                  <a:cubicBezTo>
                    <a:pt x="1023461" y="946350"/>
                    <a:pt x="1028011" y="942404"/>
                    <a:pt x="1033441" y="940594"/>
                  </a:cubicBezTo>
                  <a:lnTo>
                    <a:pt x="1047728" y="935832"/>
                  </a:lnTo>
                  <a:cubicBezTo>
                    <a:pt x="1050109" y="935038"/>
                    <a:pt x="1052783" y="934842"/>
                    <a:pt x="1054872" y="933450"/>
                  </a:cubicBezTo>
                  <a:cubicBezTo>
                    <a:pt x="1057253" y="931863"/>
                    <a:pt x="1059401" y="929850"/>
                    <a:pt x="1062016" y="928688"/>
                  </a:cubicBezTo>
                  <a:cubicBezTo>
                    <a:pt x="1078187" y="921501"/>
                    <a:pt x="1084977" y="923202"/>
                    <a:pt x="1104878" y="921544"/>
                  </a:cubicBezTo>
                  <a:cubicBezTo>
                    <a:pt x="1106466" y="916782"/>
                    <a:pt x="1108424" y="912127"/>
                    <a:pt x="1109641" y="907257"/>
                  </a:cubicBezTo>
                  <a:cubicBezTo>
                    <a:pt x="1113238" y="892868"/>
                    <a:pt x="1110990" y="900827"/>
                    <a:pt x="1116784" y="883444"/>
                  </a:cubicBezTo>
                  <a:lnTo>
                    <a:pt x="1119166" y="876300"/>
                  </a:lnTo>
                  <a:lnTo>
                    <a:pt x="1121547" y="869157"/>
                  </a:lnTo>
                  <a:cubicBezTo>
                    <a:pt x="1124638" y="847517"/>
                    <a:pt x="1122153" y="857813"/>
                    <a:pt x="1128691" y="838200"/>
                  </a:cubicBezTo>
                  <a:lnTo>
                    <a:pt x="1131072" y="831057"/>
                  </a:lnTo>
                  <a:cubicBezTo>
                    <a:pt x="1131866" y="828676"/>
                    <a:pt x="1132061" y="826002"/>
                    <a:pt x="1133453" y="823913"/>
                  </a:cubicBezTo>
                  <a:cubicBezTo>
                    <a:pt x="1136628" y="819150"/>
                    <a:pt x="1141168" y="815055"/>
                    <a:pt x="1142978" y="809625"/>
                  </a:cubicBezTo>
                  <a:cubicBezTo>
                    <a:pt x="1145442" y="802233"/>
                    <a:pt x="1145707" y="800315"/>
                    <a:pt x="1150122" y="792957"/>
                  </a:cubicBezTo>
                  <a:cubicBezTo>
                    <a:pt x="1153067" y="788049"/>
                    <a:pt x="1159647" y="778669"/>
                    <a:pt x="1159647" y="778669"/>
                  </a:cubicBezTo>
                  <a:cubicBezTo>
                    <a:pt x="1165474" y="761187"/>
                    <a:pt x="1160859" y="767932"/>
                    <a:pt x="1171553" y="757238"/>
                  </a:cubicBezTo>
                  <a:cubicBezTo>
                    <a:pt x="1177538" y="739281"/>
                    <a:pt x="1168768" y="760719"/>
                    <a:pt x="1181078" y="745332"/>
                  </a:cubicBezTo>
                  <a:cubicBezTo>
                    <a:pt x="1182646" y="743372"/>
                    <a:pt x="1182336" y="740433"/>
                    <a:pt x="1183459" y="738188"/>
                  </a:cubicBezTo>
                  <a:cubicBezTo>
                    <a:pt x="1184739" y="735628"/>
                    <a:pt x="1186634" y="733425"/>
                    <a:pt x="1188222" y="731044"/>
                  </a:cubicBezTo>
                  <a:cubicBezTo>
                    <a:pt x="1193889" y="714042"/>
                    <a:pt x="1190199" y="720934"/>
                    <a:pt x="1197747" y="709613"/>
                  </a:cubicBezTo>
                  <a:cubicBezTo>
                    <a:pt x="1203414" y="692610"/>
                    <a:pt x="1199724" y="699502"/>
                    <a:pt x="1207272" y="688182"/>
                  </a:cubicBezTo>
                  <a:cubicBezTo>
                    <a:pt x="1208748" y="683755"/>
                    <a:pt x="1211574" y="675883"/>
                    <a:pt x="1212034" y="671513"/>
                  </a:cubicBezTo>
                  <a:cubicBezTo>
                    <a:pt x="1216739" y="626821"/>
                    <a:pt x="1210190" y="648475"/>
                    <a:pt x="1216797" y="628650"/>
                  </a:cubicBezTo>
                  <a:cubicBezTo>
                    <a:pt x="1215771" y="613265"/>
                    <a:pt x="1215291" y="592546"/>
                    <a:pt x="1212034" y="576263"/>
                  </a:cubicBezTo>
                  <a:cubicBezTo>
                    <a:pt x="1211542" y="573802"/>
                    <a:pt x="1210262" y="571554"/>
                    <a:pt x="1209653" y="569119"/>
                  </a:cubicBezTo>
                  <a:lnTo>
                    <a:pt x="1204891" y="550069"/>
                  </a:lnTo>
                  <a:cubicBezTo>
                    <a:pt x="1205685" y="535782"/>
                    <a:pt x="1205915" y="521452"/>
                    <a:pt x="1207272" y="507207"/>
                  </a:cubicBezTo>
                  <a:cubicBezTo>
                    <a:pt x="1207510" y="504708"/>
                    <a:pt x="1210585" y="502394"/>
                    <a:pt x="1209653" y="500063"/>
                  </a:cubicBezTo>
                  <a:cubicBezTo>
                    <a:pt x="1207825" y="495494"/>
                    <a:pt x="1196093" y="493696"/>
                    <a:pt x="1192984" y="492919"/>
                  </a:cubicBezTo>
                  <a:cubicBezTo>
                    <a:pt x="1173938" y="480221"/>
                    <a:pt x="1196952" y="496887"/>
                    <a:pt x="1181078" y="481013"/>
                  </a:cubicBezTo>
                  <a:cubicBezTo>
                    <a:pt x="1179054" y="478989"/>
                    <a:pt x="1176133" y="478082"/>
                    <a:pt x="1173934" y="476250"/>
                  </a:cubicBezTo>
                  <a:cubicBezTo>
                    <a:pt x="1155599" y="460971"/>
                    <a:pt x="1177385" y="476170"/>
                    <a:pt x="1159647" y="464344"/>
                  </a:cubicBezTo>
                  <a:cubicBezTo>
                    <a:pt x="1158853" y="461963"/>
                    <a:pt x="1158658" y="459289"/>
                    <a:pt x="1157266" y="457200"/>
                  </a:cubicBezTo>
                  <a:cubicBezTo>
                    <a:pt x="1153600" y="451702"/>
                    <a:pt x="1148247" y="448807"/>
                    <a:pt x="1142978" y="445294"/>
                  </a:cubicBezTo>
                  <a:cubicBezTo>
                    <a:pt x="1142184" y="442913"/>
                    <a:pt x="1141816" y="440344"/>
                    <a:pt x="1140597" y="438150"/>
                  </a:cubicBezTo>
                  <a:cubicBezTo>
                    <a:pt x="1137817" y="433147"/>
                    <a:pt x="1132882" y="429293"/>
                    <a:pt x="1131072" y="423863"/>
                  </a:cubicBezTo>
                  <a:cubicBezTo>
                    <a:pt x="1129484" y="419100"/>
                    <a:pt x="1131072" y="411163"/>
                    <a:pt x="1126309" y="409575"/>
                  </a:cubicBezTo>
                  <a:cubicBezTo>
                    <a:pt x="1123928" y="408781"/>
                    <a:pt x="1121579" y="407883"/>
                    <a:pt x="1119166" y="407194"/>
                  </a:cubicBezTo>
                  <a:cubicBezTo>
                    <a:pt x="1098228" y="401212"/>
                    <a:pt x="1119632" y="408143"/>
                    <a:pt x="1102497" y="402432"/>
                  </a:cubicBezTo>
                  <a:cubicBezTo>
                    <a:pt x="1101703" y="399257"/>
                    <a:pt x="1100826" y="396102"/>
                    <a:pt x="1100116" y="392907"/>
                  </a:cubicBezTo>
                  <a:cubicBezTo>
                    <a:pt x="1099030" y="388018"/>
                    <a:pt x="1097905" y="378962"/>
                    <a:pt x="1095353" y="373857"/>
                  </a:cubicBezTo>
                  <a:cubicBezTo>
                    <a:pt x="1094073" y="371297"/>
                    <a:pt x="1091871" y="369273"/>
                    <a:pt x="1090591" y="366713"/>
                  </a:cubicBezTo>
                  <a:cubicBezTo>
                    <a:pt x="1089468" y="364468"/>
                    <a:pt x="1089984" y="361344"/>
                    <a:pt x="1088209" y="359569"/>
                  </a:cubicBezTo>
                  <a:cubicBezTo>
                    <a:pt x="1084162" y="355522"/>
                    <a:pt x="1073922" y="350044"/>
                    <a:pt x="1073922" y="350044"/>
                  </a:cubicBezTo>
                  <a:cubicBezTo>
                    <a:pt x="1073128" y="347663"/>
                    <a:pt x="1070609" y="345231"/>
                    <a:pt x="1071541" y="342900"/>
                  </a:cubicBezTo>
                  <a:cubicBezTo>
                    <a:pt x="1072667" y="340084"/>
                    <a:pt x="1086698" y="337925"/>
                    <a:pt x="1076303" y="330994"/>
                  </a:cubicBezTo>
                  <a:cubicBezTo>
                    <a:pt x="1072936" y="328749"/>
                    <a:pt x="1068366" y="329407"/>
                    <a:pt x="1064397" y="328613"/>
                  </a:cubicBezTo>
                  <a:cubicBezTo>
                    <a:pt x="1048021" y="317696"/>
                    <a:pt x="1055539" y="320898"/>
                    <a:pt x="1042966" y="316707"/>
                  </a:cubicBezTo>
                  <a:cubicBezTo>
                    <a:pt x="1041378" y="314326"/>
                    <a:pt x="1040584" y="311151"/>
                    <a:pt x="1038203" y="309563"/>
                  </a:cubicBezTo>
                  <a:cubicBezTo>
                    <a:pt x="1035480" y="307748"/>
                    <a:pt x="1031825" y="308081"/>
                    <a:pt x="1028678" y="307182"/>
                  </a:cubicBezTo>
                  <a:cubicBezTo>
                    <a:pt x="1026264" y="306492"/>
                    <a:pt x="1023779" y="305923"/>
                    <a:pt x="1021534" y="304800"/>
                  </a:cubicBezTo>
                  <a:cubicBezTo>
                    <a:pt x="1018975" y="303520"/>
                    <a:pt x="1016876" y="301458"/>
                    <a:pt x="1014391" y="300038"/>
                  </a:cubicBezTo>
                  <a:cubicBezTo>
                    <a:pt x="1011309" y="298277"/>
                    <a:pt x="1008041" y="296863"/>
                    <a:pt x="1004866" y="295275"/>
                  </a:cubicBezTo>
                  <a:cubicBezTo>
                    <a:pt x="999506" y="279202"/>
                    <a:pt x="1005687" y="298976"/>
                    <a:pt x="1000103" y="273844"/>
                  </a:cubicBezTo>
                  <a:cubicBezTo>
                    <a:pt x="999559" y="271394"/>
                    <a:pt x="999290" y="268660"/>
                    <a:pt x="997722" y="266700"/>
                  </a:cubicBezTo>
                  <a:cubicBezTo>
                    <a:pt x="995934" y="264465"/>
                    <a:pt x="992959" y="263525"/>
                    <a:pt x="990578" y="261938"/>
                  </a:cubicBezTo>
                  <a:cubicBezTo>
                    <a:pt x="991700" y="258572"/>
                    <a:pt x="995341" y="248255"/>
                    <a:pt x="995341" y="245269"/>
                  </a:cubicBezTo>
                  <a:cubicBezTo>
                    <a:pt x="995341" y="239656"/>
                    <a:pt x="994060" y="234104"/>
                    <a:pt x="992959" y="228600"/>
                  </a:cubicBezTo>
                  <a:cubicBezTo>
                    <a:pt x="992467" y="226139"/>
                    <a:pt x="992146" y="223417"/>
                    <a:pt x="990578" y="221457"/>
                  </a:cubicBezTo>
                  <a:cubicBezTo>
                    <a:pt x="988790" y="219222"/>
                    <a:pt x="985815" y="218282"/>
                    <a:pt x="983434" y="216694"/>
                  </a:cubicBezTo>
                  <a:cubicBezTo>
                    <a:pt x="972297" y="183281"/>
                    <a:pt x="985100" y="225018"/>
                    <a:pt x="976291" y="180975"/>
                  </a:cubicBezTo>
                  <a:cubicBezTo>
                    <a:pt x="975306" y="176052"/>
                    <a:pt x="973116" y="171450"/>
                    <a:pt x="971528" y="166688"/>
                  </a:cubicBezTo>
                  <a:cubicBezTo>
                    <a:pt x="970734" y="164307"/>
                    <a:pt x="969756" y="161979"/>
                    <a:pt x="969147" y="159544"/>
                  </a:cubicBezTo>
                  <a:cubicBezTo>
                    <a:pt x="968353" y="156369"/>
                    <a:pt x="968581" y="152742"/>
                    <a:pt x="966766" y="150019"/>
                  </a:cubicBezTo>
                  <a:cubicBezTo>
                    <a:pt x="965178" y="147638"/>
                    <a:pt x="962003" y="146844"/>
                    <a:pt x="959622" y="145257"/>
                  </a:cubicBezTo>
                  <a:cubicBezTo>
                    <a:pt x="957838" y="139904"/>
                    <a:pt x="956787" y="133199"/>
                    <a:pt x="950097" y="130969"/>
                  </a:cubicBezTo>
                  <a:lnTo>
                    <a:pt x="942953" y="133350"/>
                  </a:lnTo>
                  <a:cubicBezTo>
                    <a:pt x="940572" y="134938"/>
                    <a:pt x="938632" y="138583"/>
                    <a:pt x="935809" y="138113"/>
                  </a:cubicBezTo>
                  <a:cubicBezTo>
                    <a:pt x="928046" y="136819"/>
                    <a:pt x="928870" y="128479"/>
                    <a:pt x="926284" y="123825"/>
                  </a:cubicBezTo>
                  <a:cubicBezTo>
                    <a:pt x="923504" y="118822"/>
                    <a:pt x="916759" y="109538"/>
                    <a:pt x="916759" y="109538"/>
                  </a:cubicBezTo>
                  <a:cubicBezTo>
                    <a:pt x="920319" y="95304"/>
                    <a:pt x="920280" y="100328"/>
                    <a:pt x="916759" y="80963"/>
                  </a:cubicBezTo>
                  <a:cubicBezTo>
                    <a:pt x="916310" y="78493"/>
                    <a:pt x="915946" y="75779"/>
                    <a:pt x="914378" y="73819"/>
                  </a:cubicBezTo>
                  <a:cubicBezTo>
                    <a:pt x="912590" y="71584"/>
                    <a:pt x="909615" y="70644"/>
                    <a:pt x="907234" y="69057"/>
                  </a:cubicBezTo>
                  <a:cubicBezTo>
                    <a:pt x="899562" y="46038"/>
                    <a:pt x="907765" y="78310"/>
                    <a:pt x="911997" y="57150"/>
                  </a:cubicBezTo>
                  <a:cubicBezTo>
                    <a:pt x="913343" y="50420"/>
                    <a:pt x="903370" y="48718"/>
                    <a:pt x="900091" y="47625"/>
                  </a:cubicBezTo>
                  <a:cubicBezTo>
                    <a:pt x="899297" y="45244"/>
                    <a:pt x="898318" y="42917"/>
                    <a:pt x="897709" y="40482"/>
                  </a:cubicBezTo>
                  <a:cubicBezTo>
                    <a:pt x="896749" y="36642"/>
                    <a:pt x="895422" y="25886"/>
                    <a:pt x="892947" y="21432"/>
                  </a:cubicBezTo>
                  <a:cubicBezTo>
                    <a:pt x="879302" y="-3130"/>
                    <a:pt x="886428" y="16164"/>
                    <a:pt x="881041" y="0"/>
                  </a:cubicBezTo>
                  <a:cubicBezTo>
                    <a:pt x="880247" y="2381"/>
                    <a:pt x="879268" y="4709"/>
                    <a:pt x="878659" y="7144"/>
                  </a:cubicBezTo>
                  <a:cubicBezTo>
                    <a:pt x="872908" y="30147"/>
                    <a:pt x="879343" y="9855"/>
                    <a:pt x="873897" y="26194"/>
                  </a:cubicBezTo>
                  <a:cubicBezTo>
                    <a:pt x="873103" y="38100"/>
                    <a:pt x="872765" y="50046"/>
                    <a:pt x="871516" y="61913"/>
                  </a:cubicBezTo>
                  <a:cubicBezTo>
                    <a:pt x="871173" y="65168"/>
                    <a:pt x="870074" y="68303"/>
                    <a:pt x="869134" y="71438"/>
                  </a:cubicBezTo>
                  <a:cubicBezTo>
                    <a:pt x="867691" y="76246"/>
                    <a:pt x="864372" y="85725"/>
                    <a:pt x="864372" y="85725"/>
                  </a:cubicBezTo>
                  <a:cubicBezTo>
                    <a:pt x="867934" y="117786"/>
                    <a:pt x="867160" y="96528"/>
                    <a:pt x="864372" y="128588"/>
                  </a:cubicBezTo>
                  <a:cubicBezTo>
                    <a:pt x="862755" y="147184"/>
                    <a:pt x="863343" y="159412"/>
                    <a:pt x="859609" y="176213"/>
                  </a:cubicBezTo>
                  <a:cubicBezTo>
                    <a:pt x="859064" y="178663"/>
                    <a:pt x="858022" y="180976"/>
                    <a:pt x="857228" y="183357"/>
                  </a:cubicBezTo>
                  <a:cubicBezTo>
                    <a:pt x="858022" y="187326"/>
                    <a:pt x="859609" y="191216"/>
                    <a:pt x="859609" y="195263"/>
                  </a:cubicBezTo>
                  <a:cubicBezTo>
                    <a:pt x="859609" y="200193"/>
                    <a:pt x="854874" y="205937"/>
                    <a:pt x="852466" y="209550"/>
                  </a:cubicBezTo>
                  <a:cubicBezTo>
                    <a:pt x="850704" y="218360"/>
                    <a:pt x="849758" y="228926"/>
                    <a:pt x="842941" y="235744"/>
                  </a:cubicBezTo>
                  <a:cubicBezTo>
                    <a:pt x="838324" y="240361"/>
                    <a:pt x="834464" y="240951"/>
                    <a:pt x="828653" y="242888"/>
                  </a:cubicBezTo>
                  <a:cubicBezTo>
                    <a:pt x="819922" y="242094"/>
                    <a:pt x="810839" y="243085"/>
                    <a:pt x="802459" y="240507"/>
                  </a:cubicBezTo>
                  <a:cubicBezTo>
                    <a:pt x="799724" y="239665"/>
                    <a:pt x="798977" y="235923"/>
                    <a:pt x="797697" y="233363"/>
                  </a:cubicBezTo>
                  <a:cubicBezTo>
                    <a:pt x="794367" y="226703"/>
                    <a:pt x="796935" y="223058"/>
                    <a:pt x="788172" y="219075"/>
                  </a:cubicBezTo>
                  <a:cubicBezTo>
                    <a:pt x="782213" y="216367"/>
                    <a:pt x="769122" y="214313"/>
                    <a:pt x="769122" y="214313"/>
                  </a:cubicBezTo>
                  <a:cubicBezTo>
                    <a:pt x="767534" y="211932"/>
                    <a:pt x="766594" y="208957"/>
                    <a:pt x="764359" y="207169"/>
                  </a:cubicBezTo>
                  <a:cubicBezTo>
                    <a:pt x="762399" y="205601"/>
                    <a:pt x="759461" y="205910"/>
                    <a:pt x="757216" y="204788"/>
                  </a:cubicBezTo>
                  <a:cubicBezTo>
                    <a:pt x="754656" y="203508"/>
                    <a:pt x="752632" y="201305"/>
                    <a:pt x="750072" y="200025"/>
                  </a:cubicBezTo>
                  <a:cubicBezTo>
                    <a:pt x="747827" y="198902"/>
                    <a:pt x="745173" y="198766"/>
                    <a:pt x="742928" y="197644"/>
                  </a:cubicBezTo>
                  <a:cubicBezTo>
                    <a:pt x="740368" y="196364"/>
                    <a:pt x="738399" y="194044"/>
                    <a:pt x="735784" y="192882"/>
                  </a:cubicBezTo>
                  <a:cubicBezTo>
                    <a:pt x="731197" y="190843"/>
                    <a:pt x="721497" y="188119"/>
                    <a:pt x="721497" y="188119"/>
                  </a:cubicBezTo>
                  <a:cubicBezTo>
                    <a:pt x="720703" y="185738"/>
                    <a:pt x="720684" y="182935"/>
                    <a:pt x="719116" y="180975"/>
                  </a:cubicBezTo>
                  <a:cubicBezTo>
                    <a:pt x="713579" y="174054"/>
                    <a:pt x="704540" y="176020"/>
                    <a:pt x="697684" y="171450"/>
                  </a:cubicBezTo>
                  <a:lnTo>
                    <a:pt x="690541" y="166688"/>
                  </a:lnTo>
                  <a:cubicBezTo>
                    <a:pt x="689747" y="163513"/>
                    <a:pt x="690204" y="159719"/>
                    <a:pt x="688159" y="157163"/>
                  </a:cubicBezTo>
                  <a:cubicBezTo>
                    <a:pt x="686591" y="155203"/>
                    <a:pt x="682791" y="156557"/>
                    <a:pt x="681016" y="154782"/>
                  </a:cubicBezTo>
                  <a:cubicBezTo>
                    <a:pt x="679241" y="153007"/>
                    <a:pt x="679428" y="150019"/>
                    <a:pt x="678634" y="147638"/>
                  </a:cubicBezTo>
                  <a:cubicBezTo>
                    <a:pt x="685473" y="120291"/>
                    <a:pt x="675003" y="153085"/>
                    <a:pt x="688159" y="133350"/>
                  </a:cubicBezTo>
                  <a:cubicBezTo>
                    <a:pt x="689974" y="130627"/>
                    <a:pt x="689747" y="127000"/>
                    <a:pt x="690541" y="123825"/>
                  </a:cubicBezTo>
                  <a:cubicBezTo>
                    <a:pt x="689747" y="120650"/>
                    <a:pt x="688159" y="117573"/>
                    <a:pt x="688159" y="114300"/>
                  </a:cubicBezTo>
                  <a:cubicBezTo>
                    <a:pt x="688159" y="107112"/>
                    <a:pt x="688085" y="99624"/>
                    <a:pt x="690541" y="92869"/>
                  </a:cubicBezTo>
                  <a:cubicBezTo>
                    <a:pt x="691519" y="90180"/>
                    <a:pt x="695125" y="89387"/>
                    <a:pt x="697684" y="88107"/>
                  </a:cubicBezTo>
                  <a:cubicBezTo>
                    <a:pt x="717406" y="78245"/>
                    <a:pt x="691494" y="94613"/>
                    <a:pt x="711972" y="80963"/>
                  </a:cubicBezTo>
                  <a:cubicBezTo>
                    <a:pt x="712766" y="76994"/>
                    <a:pt x="713288" y="72962"/>
                    <a:pt x="714353" y="69057"/>
                  </a:cubicBezTo>
                  <a:cubicBezTo>
                    <a:pt x="715674" y="64214"/>
                    <a:pt x="719116" y="54769"/>
                    <a:pt x="719116" y="54769"/>
                  </a:cubicBezTo>
                  <a:cubicBezTo>
                    <a:pt x="716735" y="53182"/>
                    <a:pt x="714207" y="48219"/>
                    <a:pt x="711972" y="50007"/>
                  </a:cubicBezTo>
                  <a:cubicBezTo>
                    <a:pt x="708052" y="53143"/>
                    <a:pt x="707209" y="64294"/>
                    <a:pt x="707209" y="64294"/>
                  </a:cubicBezTo>
                  <a:lnTo>
                    <a:pt x="692922" y="59532"/>
                  </a:lnTo>
                  <a:cubicBezTo>
                    <a:pt x="690541" y="58738"/>
                    <a:pt x="688273" y="57427"/>
                    <a:pt x="685778" y="57150"/>
                  </a:cubicBezTo>
                  <a:lnTo>
                    <a:pt x="664347" y="54769"/>
                  </a:lnTo>
                  <a:cubicBezTo>
                    <a:pt x="661172" y="53975"/>
                    <a:pt x="657830" y="53677"/>
                    <a:pt x="654822" y="52388"/>
                  </a:cubicBezTo>
                  <a:cubicBezTo>
                    <a:pt x="652191" y="51261"/>
                    <a:pt x="650238" y="48905"/>
                    <a:pt x="647678" y="47625"/>
                  </a:cubicBezTo>
                  <a:cubicBezTo>
                    <a:pt x="645433" y="46502"/>
                    <a:pt x="642915" y="46038"/>
                    <a:pt x="640534" y="45244"/>
                  </a:cubicBezTo>
                  <a:cubicBezTo>
                    <a:pt x="629307" y="47115"/>
                    <a:pt x="626668" y="49506"/>
                    <a:pt x="616722" y="45244"/>
                  </a:cubicBezTo>
                  <a:cubicBezTo>
                    <a:pt x="614091" y="44117"/>
                    <a:pt x="611959" y="42069"/>
                    <a:pt x="609578" y="40482"/>
                  </a:cubicBezTo>
                  <a:cubicBezTo>
                    <a:pt x="605610" y="28575"/>
                    <a:pt x="609578" y="34132"/>
                    <a:pt x="592909" y="28575"/>
                  </a:cubicBezTo>
                  <a:lnTo>
                    <a:pt x="585766" y="26194"/>
                  </a:lnTo>
                  <a:lnTo>
                    <a:pt x="578622" y="23813"/>
                  </a:lnTo>
                  <a:cubicBezTo>
                    <a:pt x="575447" y="24607"/>
                    <a:pt x="570132" y="23089"/>
                    <a:pt x="569097" y="26194"/>
                  </a:cubicBezTo>
                  <a:cubicBezTo>
                    <a:pt x="568192" y="28909"/>
                    <a:pt x="573610" y="29830"/>
                    <a:pt x="576241" y="30957"/>
                  </a:cubicBezTo>
                  <a:cubicBezTo>
                    <a:pt x="579249" y="32246"/>
                    <a:pt x="582591" y="32544"/>
                    <a:pt x="585766" y="33338"/>
                  </a:cubicBezTo>
                  <a:cubicBezTo>
                    <a:pt x="588941" y="38100"/>
                    <a:pt x="597101" y="42195"/>
                    <a:pt x="595291" y="47625"/>
                  </a:cubicBezTo>
                  <a:cubicBezTo>
                    <a:pt x="594497" y="50006"/>
                    <a:pt x="594684" y="52994"/>
                    <a:pt x="592909" y="54769"/>
                  </a:cubicBezTo>
                  <a:cubicBezTo>
                    <a:pt x="576878" y="70800"/>
                    <a:pt x="564674" y="65166"/>
                    <a:pt x="540522" y="66675"/>
                  </a:cubicBezTo>
                  <a:cubicBezTo>
                    <a:pt x="508565" y="87979"/>
                    <a:pt x="539877" y="62881"/>
                    <a:pt x="521472" y="90488"/>
                  </a:cubicBezTo>
                  <a:lnTo>
                    <a:pt x="511947" y="104775"/>
                  </a:lnTo>
                  <a:cubicBezTo>
                    <a:pt x="511153" y="107156"/>
                    <a:pt x="510689" y="109674"/>
                    <a:pt x="509566" y="111919"/>
                  </a:cubicBezTo>
                  <a:cubicBezTo>
                    <a:pt x="508286" y="114479"/>
                    <a:pt x="505965" y="116448"/>
                    <a:pt x="504803" y="119063"/>
                  </a:cubicBezTo>
                  <a:cubicBezTo>
                    <a:pt x="502764" y="123650"/>
                    <a:pt x="500041" y="133350"/>
                    <a:pt x="500041" y="133350"/>
                  </a:cubicBezTo>
                  <a:cubicBezTo>
                    <a:pt x="500835" y="136525"/>
                    <a:pt x="501482" y="139740"/>
                    <a:pt x="502422" y="142875"/>
                  </a:cubicBezTo>
                  <a:cubicBezTo>
                    <a:pt x="508049" y="161633"/>
                    <a:pt x="512772" y="158094"/>
                    <a:pt x="492897" y="154782"/>
                  </a:cubicBezTo>
                  <a:cubicBezTo>
                    <a:pt x="490516" y="153988"/>
                    <a:pt x="487998" y="153523"/>
                    <a:pt x="485753" y="152400"/>
                  </a:cubicBezTo>
                  <a:cubicBezTo>
                    <a:pt x="483193" y="151120"/>
                    <a:pt x="481442" y="148043"/>
                    <a:pt x="478609" y="147638"/>
                  </a:cubicBezTo>
                  <a:cubicBezTo>
                    <a:pt x="475369" y="147175"/>
                    <a:pt x="472259" y="149225"/>
                    <a:pt x="469084" y="150019"/>
                  </a:cubicBezTo>
                  <a:cubicBezTo>
                    <a:pt x="468290" y="147638"/>
                    <a:pt x="468271" y="144835"/>
                    <a:pt x="466703" y="142875"/>
                  </a:cubicBezTo>
                  <a:cubicBezTo>
                    <a:pt x="463347" y="138680"/>
                    <a:pt x="457121" y="137300"/>
                    <a:pt x="452416" y="135732"/>
                  </a:cubicBezTo>
                  <a:cubicBezTo>
                    <a:pt x="451221" y="130954"/>
                    <a:pt x="450204" y="122351"/>
                    <a:pt x="445272" y="119063"/>
                  </a:cubicBezTo>
                  <a:cubicBezTo>
                    <a:pt x="442549" y="117248"/>
                    <a:pt x="438922" y="117476"/>
                    <a:pt x="435747" y="116682"/>
                  </a:cubicBezTo>
                  <a:lnTo>
                    <a:pt x="409553" y="119063"/>
                  </a:lnTo>
                  <a:cubicBezTo>
                    <a:pt x="405133" y="121443"/>
                    <a:pt x="408968" y="130566"/>
                    <a:pt x="404791" y="133350"/>
                  </a:cubicBezTo>
                  <a:cubicBezTo>
                    <a:pt x="400028" y="136525"/>
                    <a:pt x="396056" y="141486"/>
                    <a:pt x="390503" y="142875"/>
                  </a:cubicBezTo>
                  <a:cubicBezTo>
                    <a:pt x="378543" y="145866"/>
                    <a:pt x="384083" y="144222"/>
                    <a:pt x="373834" y="147638"/>
                  </a:cubicBezTo>
                  <a:cubicBezTo>
                    <a:pt x="367849" y="165595"/>
                    <a:pt x="376619" y="144157"/>
                    <a:pt x="364309" y="159544"/>
                  </a:cubicBezTo>
                  <a:cubicBezTo>
                    <a:pt x="356640" y="169130"/>
                    <a:pt x="368318" y="164910"/>
                    <a:pt x="357166" y="173832"/>
                  </a:cubicBezTo>
                  <a:cubicBezTo>
                    <a:pt x="355206" y="175400"/>
                    <a:pt x="352403" y="175419"/>
                    <a:pt x="350022" y="176213"/>
                  </a:cubicBezTo>
                  <a:cubicBezTo>
                    <a:pt x="349228" y="178594"/>
                    <a:pt x="347364" y="180862"/>
                    <a:pt x="347641" y="183357"/>
                  </a:cubicBezTo>
                  <a:cubicBezTo>
                    <a:pt x="348195" y="188346"/>
                    <a:pt x="352403" y="197644"/>
                    <a:pt x="352403" y="197644"/>
                  </a:cubicBezTo>
                  <a:cubicBezTo>
                    <a:pt x="350816" y="200025"/>
                    <a:pt x="350298" y="203725"/>
                    <a:pt x="347641" y="204788"/>
                  </a:cubicBezTo>
                  <a:cubicBezTo>
                    <a:pt x="341587" y="207210"/>
                    <a:pt x="337550" y="197987"/>
                    <a:pt x="335734" y="195263"/>
                  </a:cubicBezTo>
                  <a:cubicBezTo>
                    <a:pt x="334147" y="197644"/>
                    <a:pt x="332252" y="199847"/>
                    <a:pt x="330972" y="202407"/>
                  </a:cubicBezTo>
                  <a:cubicBezTo>
                    <a:pt x="329850" y="204652"/>
                    <a:pt x="329200" y="207115"/>
                    <a:pt x="328591" y="209550"/>
                  </a:cubicBezTo>
                  <a:cubicBezTo>
                    <a:pt x="326816" y="216650"/>
                    <a:pt x="325416" y="223838"/>
                    <a:pt x="323828" y="230982"/>
                  </a:cubicBezTo>
                  <a:cubicBezTo>
                    <a:pt x="316045" y="207629"/>
                    <a:pt x="328663" y="240616"/>
                    <a:pt x="314303" y="219075"/>
                  </a:cubicBezTo>
                  <a:cubicBezTo>
                    <a:pt x="312488" y="216352"/>
                    <a:pt x="312716" y="212725"/>
                    <a:pt x="311922" y="209550"/>
                  </a:cubicBezTo>
                  <a:cubicBezTo>
                    <a:pt x="306366" y="210344"/>
                    <a:pt x="299743" y="208564"/>
                    <a:pt x="295253" y="211932"/>
                  </a:cubicBezTo>
                  <a:cubicBezTo>
                    <a:pt x="292015" y="214360"/>
                    <a:pt x="293854" y="219912"/>
                    <a:pt x="292872" y="223838"/>
                  </a:cubicBezTo>
                  <a:cubicBezTo>
                    <a:pt x="290900" y="231726"/>
                    <a:pt x="290386" y="231140"/>
                    <a:pt x="285728" y="238125"/>
                  </a:cubicBezTo>
                  <a:cubicBezTo>
                    <a:pt x="284934" y="247650"/>
                    <a:pt x="284532" y="257216"/>
                    <a:pt x="283347" y="266700"/>
                  </a:cubicBezTo>
                  <a:cubicBezTo>
                    <a:pt x="282941" y="269947"/>
                    <a:pt x="282781" y="273502"/>
                    <a:pt x="280966" y="276225"/>
                  </a:cubicBezTo>
                  <a:cubicBezTo>
                    <a:pt x="279378" y="278606"/>
                    <a:pt x="276203" y="279400"/>
                    <a:pt x="273822" y="280988"/>
                  </a:cubicBezTo>
                  <a:cubicBezTo>
                    <a:pt x="260171" y="301464"/>
                    <a:pt x="278348" y="277367"/>
                    <a:pt x="261916" y="290513"/>
                  </a:cubicBezTo>
                  <a:cubicBezTo>
                    <a:pt x="259681" y="292301"/>
                    <a:pt x="258741" y="295276"/>
                    <a:pt x="257153" y="297657"/>
                  </a:cubicBezTo>
                  <a:cubicBezTo>
                    <a:pt x="256359" y="301626"/>
                    <a:pt x="257257" y="306368"/>
                    <a:pt x="254772" y="309563"/>
                  </a:cubicBezTo>
                  <a:cubicBezTo>
                    <a:pt x="251258" y="314081"/>
                    <a:pt x="245914" y="317278"/>
                    <a:pt x="240484" y="319088"/>
                  </a:cubicBezTo>
                  <a:cubicBezTo>
                    <a:pt x="223092" y="324885"/>
                    <a:pt x="231067" y="322632"/>
                    <a:pt x="216672" y="326232"/>
                  </a:cubicBezTo>
                  <a:cubicBezTo>
                    <a:pt x="214291" y="327819"/>
                    <a:pt x="212390" y="330994"/>
                    <a:pt x="209528" y="330994"/>
                  </a:cubicBezTo>
                  <a:cubicBezTo>
                    <a:pt x="206666" y="330994"/>
                    <a:pt x="204944" y="327512"/>
                    <a:pt x="202384" y="326232"/>
                  </a:cubicBezTo>
                  <a:cubicBezTo>
                    <a:pt x="200139" y="325109"/>
                    <a:pt x="197622" y="324644"/>
                    <a:pt x="195241" y="323850"/>
                  </a:cubicBezTo>
                  <a:cubicBezTo>
                    <a:pt x="188083" y="326237"/>
                    <a:pt x="187106" y="325866"/>
                    <a:pt x="180953" y="330994"/>
                  </a:cubicBezTo>
                  <a:cubicBezTo>
                    <a:pt x="169060" y="340904"/>
                    <a:pt x="179220" y="336334"/>
                    <a:pt x="166666" y="340519"/>
                  </a:cubicBezTo>
                  <a:cubicBezTo>
                    <a:pt x="164285" y="342107"/>
                    <a:pt x="162137" y="344120"/>
                    <a:pt x="159522" y="345282"/>
                  </a:cubicBezTo>
                  <a:cubicBezTo>
                    <a:pt x="154934" y="347321"/>
                    <a:pt x="145234" y="350044"/>
                    <a:pt x="145234" y="350044"/>
                  </a:cubicBezTo>
                  <a:cubicBezTo>
                    <a:pt x="142853" y="349250"/>
                    <a:pt x="140336" y="348785"/>
                    <a:pt x="138091" y="347663"/>
                  </a:cubicBezTo>
                  <a:cubicBezTo>
                    <a:pt x="135531" y="346383"/>
                    <a:pt x="133754" y="342339"/>
                    <a:pt x="130947" y="342900"/>
                  </a:cubicBezTo>
                  <a:cubicBezTo>
                    <a:pt x="128140" y="343461"/>
                    <a:pt x="128611" y="348527"/>
                    <a:pt x="126184" y="350044"/>
                  </a:cubicBezTo>
                  <a:cubicBezTo>
                    <a:pt x="121927" y="352705"/>
                    <a:pt x="116074" y="352023"/>
                    <a:pt x="111897" y="354807"/>
                  </a:cubicBezTo>
                  <a:cubicBezTo>
                    <a:pt x="94166" y="366626"/>
                    <a:pt x="115938" y="351439"/>
                    <a:pt x="97609" y="366713"/>
                  </a:cubicBezTo>
                  <a:cubicBezTo>
                    <a:pt x="95411" y="368545"/>
                    <a:pt x="93081" y="370313"/>
                    <a:pt x="90466" y="371475"/>
                  </a:cubicBezTo>
                  <a:cubicBezTo>
                    <a:pt x="85878" y="373514"/>
                    <a:pt x="76178" y="376238"/>
                    <a:pt x="76178" y="376238"/>
                  </a:cubicBezTo>
                  <a:cubicBezTo>
                    <a:pt x="75384" y="378619"/>
                    <a:pt x="75572" y="381607"/>
                    <a:pt x="73797" y="383382"/>
                  </a:cubicBezTo>
                  <a:cubicBezTo>
                    <a:pt x="72022" y="385157"/>
                    <a:pt x="68221" y="383803"/>
                    <a:pt x="66653" y="385763"/>
                  </a:cubicBezTo>
                  <a:cubicBezTo>
                    <a:pt x="54693" y="400713"/>
                    <a:pt x="74257" y="391960"/>
                    <a:pt x="57128" y="397669"/>
                  </a:cubicBezTo>
                  <a:cubicBezTo>
                    <a:pt x="54747" y="399257"/>
                    <a:pt x="52790" y="402993"/>
                    <a:pt x="49984" y="402432"/>
                  </a:cubicBezTo>
                  <a:cubicBezTo>
                    <a:pt x="38778" y="400191"/>
                    <a:pt x="51667" y="385622"/>
                    <a:pt x="40459" y="402432"/>
                  </a:cubicBezTo>
                  <a:cubicBezTo>
                    <a:pt x="39665" y="404813"/>
                    <a:pt x="39200" y="407330"/>
                    <a:pt x="38078" y="409575"/>
                  </a:cubicBezTo>
                  <a:cubicBezTo>
                    <a:pt x="36798" y="412135"/>
                    <a:pt x="33575" y="413869"/>
                    <a:pt x="33316" y="416719"/>
                  </a:cubicBezTo>
                  <a:cubicBezTo>
                    <a:pt x="32354" y="427297"/>
                    <a:pt x="66653" y="450454"/>
                    <a:pt x="38078" y="442913"/>
                  </a:cubicBezTo>
                  <a:lnTo>
                    <a:pt x="23791" y="452438"/>
                  </a:lnTo>
                  <a:cubicBezTo>
                    <a:pt x="25378" y="459582"/>
                    <a:pt x="26778" y="466770"/>
                    <a:pt x="28553" y="473869"/>
                  </a:cubicBezTo>
                  <a:cubicBezTo>
                    <a:pt x="29162" y="476304"/>
                    <a:pt x="30325" y="478578"/>
                    <a:pt x="30934" y="481013"/>
                  </a:cubicBezTo>
                  <a:cubicBezTo>
                    <a:pt x="31916" y="484939"/>
                    <a:pt x="32334" y="488993"/>
                    <a:pt x="33316" y="492919"/>
                  </a:cubicBezTo>
                  <a:cubicBezTo>
                    <a:pt x="33925" y="495354"/>
                    <a:pt x="35088" y="497628"/>
                    <a:pt x="35697" y="500063"/>
                  </a:cubicBezTo>
                  <a:cubicBezTo>
                    <a:pt x="39816" y="516540"/>
                    <a:pt x="35001" y="507354"/>
                    <a:pt x="42841" y="519113"/>
                  </a:cubicBezTo>
                  <a:cubicBezTo>
                    <a:pt x="44269" y="523399"/>
                    <a:pt x="48422" y="531597"/>
                    <a:pt x="42841" y="535782"/>
                  </a:cubicBezTo>
                  <a:cubicBezTo>
                    <a:pt x="40833" y="537288"/>
                    <a:pt x="38078" y="534194"/>
                    <a:pt x="35697" y="533400"/>
                  </a:cubicBezTo>
                  <a:cubicBezTo>
                    <a:pt x="35110" y="531638"/>
                    <a:pt x="31631" y="519113"/>
                    <a:pt x="28553" y="519113"/>
                  </a:cubicBezTo>
                  <a:cubicBezTo>
                    <a:pt x="26043" y="519113"/>
                    <a:pt x="26966" y="523876"/>
                    <a:pt x="26172" y="526257"/>
                  </a:cubicBezTo>
                  <a:cubicBezTo>
                    <a:pt x="23791" y="525463"/>
                    <a:pt x="20803" y="525650"/>
                    <a:pt x="19028" y="523875"/>
                  </a:cubicBezTo>
                  <a:cubicBezTo>
                    <a:pt x="17253" y="522100"/>
                    <a:pt x="18039" y="518820"/>
                    <a:pt x="16647" y="516732"/>
                  </a:cubicBezTo>
                  <a:cubicBezTo>
                    <a:pt x="14779" y="513930"/>
                    <a:pt x="11884" y="511969"/>
                    <a:pt x="9503" y="509588"/>
                  </a:cubicBezTo>
                  <a:cubicBezTo>
                    <a:pt x="-1960" y="513408"/>
                    <a:pt x="-2421" y="510967"/>
                    <a:pt x="4741" y="531019"/>
                  </a:cubicBezTo>
                  <a:cubicBezTo>
                    <a:pt x="6666" y="536409"/>
                    <a:pt x="8836" y="543497"/>
                    <a:pt x="14266" y="545307"/>
                  </a:cubicBezTo>
                  <a:lnTo>
                    <a:pt x="38078" y="576263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6" name="任意多边形 117"/>
            <p:cNvSpPr>
              <a:spLocks noChangeArrowheads="1"/>
            </p:cNvSpPr>
            <p:nvPr/>
          </p:nvSpPr>
          <p:spPr bwMode="auto">
            <a:xfrm>
              <a:off x="4893287" y="5029514"/>
              <a:ext cx="121381" cy="109710"/>
            </a:xfrm>
            <a:custGeom>
              <a:avLst/>
              <a:gdLst>
                <a:gd name="T0" fmla="*/ 853 w 119896"/>
                <a:gd name="T1" fmla="*/ 0 h 100012"/>
                <a:gd name="T2" fmla="*/ 853 w 119896"/>
                <a:gd name="T3" fmla="*/ 0 h 100012"/>
                <a:gd name="T4" fmla="*/ 44785 w 119896"/>
                <a:gd name="T5" fmla="*/ 20058 h 100012"/>
                <a:gd name="T6" fmla="*/ 59428 w 119896"/>
                <a:gd name="T7" fmla="*/ 17192 h 100012"/>
                <a:gd name="T8" fmla="*/ 74072 w 119896"/>
                <a:gd name="T9" fmla="*/ 11462 h 100012"/>
                <a:gd name="T10" fmla="*/ 120443 w 119896"/>
                <a:gd name="T11" fmla="*/ 22923 h 100012"/>
                <a:gd name="T12" fmla="*/ 122884 w 119896"/>
                <a:gd name="T13" fmla="*/ 31520 h 100012"/>
                <a:gd name="T14" fmla="*/ 120443 w 119896"/>
                <a:gd name="T15" fmla="*/ 42983 h 100012"/>
                <a:gd name="T16" fmla="*/ 115563 w 119896"/>
                <a:gd name="T17" fmla="*/ 51577 h 100012"/>
                <a:gd name="T18" fmla="*/ 110681 w 119896"/>
                <a:gd name="T19" fmla="*/ 63039 h 100012"/>
                <a:gd name="T20" fmla="*/ 105800 w 119896"/>
                <a:gd name="T21" fmla="*/ 80232 h 100012"/>
                <a:gd name="T22" fmla="*/ 96038 w 119896"/>
                <a:gd name="T23" fmla="*/ 97425 h 100012"/>
                <a:gd name="T24" fmla="*/ 93597 w 119896"/>
                <a:gd name="T25" fmla="*/ 106021 h 100012"/>
                <a:gd name="T26" fmla="*/ 83835 w 119896"/>
                <a:gd name="T27" fmla="*/ 108886 h 100012"/>
                <a:gd name="T28" fmla="*/ 61869 w 119896"/>
                <a:gd name="T29" fmla="*/ 120348 h 100012"/>
                <a:gd name="T30" fmla="*/ 42344 w 119896"/>
                <a:gd name="T31" fmla="*/ 111753 h 100012"/>
                <a:gd name="T32" fmla="*/ 35022 w 119896"/>
                <a:gd name="T33" fmla="*/ 94560 h 100012"/>
                <a:gd name="T34" fmla="*/ 22819 w 119896"/>
                <a:gd name="T35" fmla="*/ 80232 h 100012"/>
                <a:gd name="T36" fmla="*/ 20378 w 119896"/>
                <a:gd name="T37" fmla="*/ 71636 h 100012"/>
                <a:gd name="T38" fmla="*/ 15498 w 119896"/>
                <a:gd name="T39" fmla="*/ 48712 h 100012"/>
                <a:gd name="T40" fmla="*/ 10616 w 119896"/>
                <a:gd name="T41" fmla="*/ 40116 h 100012"/>
                <a:gd name="T42" fmla="*/ 8176 w 119896"/>
                <a:gd name="T43" fmla="*/ 31520 h 100012"/>
                <a:gd name="T44" fmla="*/ 853 w 119896"/>
                <a:gd name="T45" fmla="*/ 28654 h 100012"/>
                <a:gd name="T46" fmla="*/ 853 w 119896"/>
                <a:gd name="T47" fmla="*/ 0 h 10001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19896"/>
                <a:gd name="T73" fmla="*/ 0 h 100012"/>
                <a:gd name="T74" fmla="*/ 119896 w 119896"/>
                <a:gd name="T75" fmla="*/ 100012 h 10001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19896" h="100012">
                  <a:moveTo>
                    <a:pt x="833" y="0"/>
                  </a:moveTo>
                  <a:lnTo>
                    <a:pt x="833" y="0"/>
                  </a:lnTo>
                  <a:cubicBezTo>
                    <a:pt x="33727" y="16446"/>
                    <a:pt x="18904" y="12536"/>
                    <a:pt x="43696" y="16669"/>
                  </a:cubicBezTo>
                  <a:cubicBezTo>
                    <a:pt x="48458" y="15875"/>
                    <a:pt x="53299" y="15458"/>
                    <a:pt x="57983" y="14287"/>
                  </a:cubicBezTo>
                  <a:cubicBezTo>
                    <a:pt x="62853" y="13069"/>
                    <a:pt x="72271" y="9525"/>
                    <a:pt x="72271" y="9525"/>
                  </a:cubicBezTo>
                  <a:cubicBezTo>
                    <a:pt x="100701" y="11197"/>
                    <a:pt x="108411" y="844"/>
                    <a:pt x="117514" y="19050"/>
                  </a:cubicBezTo>
                  <a:cubicBezTo>
                    <a:pt x="118637" y="21295"/>
                    <a:pt x="119102" y="23813"/>
                    <a:pt x="119896" y="26194"/>
                  </a:cubicBezTo>
                  <a:cubicBezTo>
                    <a:pt x="119102" y="29369"/>
                    <a:pt x="118803" y="32711"/>
                    <a:pt x="117514" y="35719"/>
                  </a:cubicBezTo>
                  <a:cubicBezTo>
                    <a:pt x="116387" y="38349"/>
                    <a:pt x="114172" y="40377"/>
                    <a:pt x="112752" y="42862"/>
                  </a:cubicBezTo>
                  <a:cubicBezTo>
                    <a:pt x="110991" y="45944"/>
                    <a:pt x="109307" y="49091"/>
                    <a:pt x="107989" y="52387"/>
                  </a:cubicBezTo>
                  <a:cubicBezTo>
                    <a:pt x="106125" y="57048"/>
                    <a:pt x="106012" y="62498"/>
                    <a:pt x="103227" y="66675"/>
                  </a:cubicBezTo>
                  <a:lnTo>
                    <a:pt x="93702" y="80962"/>
                  </a:lnTo>
                  <a:cubicBezTo>
                    <a:pt x="92908" y="83343"/>
                    <a:pt x="93281" y="86538"/>
                    <a:pt x="91321" y="88106"/>
                  </a:cubicBezTo>
                  <a:cubicBezTo>
                    <a:pt x="88765" y="90150"/>
                    <a:pt x="84931" y="89547"/>
                    <a:pt x="81796" y="90487"/>
                  </a:cubicBezTo>
                  <a:cubicBezTo>
                    <a:pt x="66340" y="95124"/>
                    <a:pt x="70803" y="93053"/>
                    <a:pt x="60364" y="100012"/>
                  </a:cubicBezTo>
                  <a:cubicBezTo>
                    <a:pt x="51847" y="98309"/>
                    <a:pt x="47445" y="99000"/>
                    <a:pt x="41314" y="92869"/>
                  </a:cubicBezTo>
                  <a:cubicBezTo>
                    <a:pt x="34490" y="86045"/>
                    <a:pt x="38044" y="86327"/>
                    <a:pt x="34171" y="78581"/>
                  </a:cubicBezTo>
                  <a:cubicBezTo>
                    <a:pt x="30202" y="70643"/>
                    <a:pt x="29408" y="71437"/>
                    <a:pt x="22264" y="66675"/>
                  </a:cubicBezTo>
                  <a:cubicBezTo>
                    <a:pt x="21470" y="64294"/>
                    <a:pt x="20492" y="61966"/>
                    <a:pt x="19883" y="59531"/>
                  </a:cubicBezTo>
                  <a:cubicBezTo>
                    <a:pt x="18525" y="54100"/>
                    <a:pt x="17842" y="45923"/>
                    <a:pt x="15121" y="40481"/>
                  </a:cubicBezTo>
                  <a:cubicBezTo>
                    <a:pt x="13841" y="37921"/>
                    <a:pt x="11946" y="35718"/>
                    <a:pt x="10358" y="33337"/>
                  </a:cubicBezTo>
                  <a:cubicBezTo>
                    <a:pt x="9564" y="30956"/>
                    <a:pt x="9752" y="27969"/>
                    <a:pt x="7977" y="26194"/>
                  </a:cubicBezTo>
                  <a:cubicBezTo>
                    <a:pt x="6202" y="24419"/>
                    <a:pt x="1822" y="26119"/>
                    <a:pt x="833" y="23812"/>
                  </a:cubicBezTo>
                  <a:cubicBezTo>
                    <a:pt x="-1043" y="19435"/>
                    <a:pt x="833" y="3969"/>
                    <a:pt x="833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7" name="任意多边形 118"/>
            <p:cNvSpPr>
              <a:spLocks noChangeArrowheads="1"/>
            </p:cNvSpPr>
            <p:nvPr/>
          </p:nvSpPr>
          <p:spPr bwMode="auto">
            <a:xfrm>
              <a:off x="5559493" y="5032126"/>
              <a:ext cx="229020" cy="222034"/>
            </a:xfrm>
            <a:custGeom>
              <a:avLst/>
              <a:gdLst>
                <a:gd name="T0" fmla="*/ 29287 w 226219"/>
                <a:gd name="T1" fmla="*/ 226374 h 202406"/>
                <a:gd name="T2" fmla="*/ 29287 w 226219"/>
                <a:gd name="T3" fmla="*/ 226374 h 202406"/>
                <a:gd name="T4" fmla="*/ 2440 w 226219"/>
                <a:gd name="T5" fmla="*/ 223508 h 202406"/>
                <a:gd name="T6" fmla="*/ 0 w 226219"/>
                <a:gd name="T7" fmla="*/ 214911 h 202406"/>
                <a:gd name="T8" fmla="*/ 2440 w 226219"/>
                <a:gd name="T9" fmla="*/ 200584 h 202406"/>
                <a:gd name="T10" fmla="*/ 9762 w 226219"/>
                <a:gd name="T11" fmla="*/ 183391 h 202406"/>
                <a:gd name="T12" fmla="*/ 17084 w 226219"/>
                <a:gd name="T13" fmla="*/ 177660 h 202406"/>
                <a:gd name="T14" fmla="*/ 26846 w 226219"/>
                <a:gd name="T15" fmla="*/ 166198 h 202406"/>
                <a:gd name="T16" fmla="*/ 41489 w 226219"/>
                <a:gd name="T17" fmla="*/ 154737 h 202406"/>
                <a:gd name="T18" fmla="*/ 48812 w 226219"/>
                <a:gd name="T19" fmla="*/ 149005 h 202406"/>
                <a:gd name="T20" fmla="*/ 56134 w 226219"/>
                <a:gd name="T21" fmla="*/ 146140 h 202406"/>
                <a:gd name="T22" fmla="*/ 70777 w 226219"/>
                <a:gd name="T23" fmla="*/ 134678 h 202406"/>
                <a:gd name="T24" fmla="*/ 85421 w 226219"/>
                <a:gd name="T25" fmla="*/ 128946 h 202406"/>
                <a:gd name="T26" fmla="*/ 92742 w 226219"/>
                <a:gd name="T27" fmla="*/ 123215 h 202406"/>
                <a:gd name="T28" fmla="*/ 100064 w 226219"/>
                <a:gd name="T29" fmla="*/ 114619 h 202406"/>
                <a:gd name="T30" fmla="*/ 107385 w 226219"/>
                <a:gd name="T31" fmla="*/ 111754 h 202406"/>
                <a:gd name="T32" fmla="*/ 119589 w 226219"/>
                <a:gd name="T33" fmla="*/ 100292 h 202406"/>
                <a:gd name="T34" fmla="*/ 126910 w 226219"/>
                <a:gd name="T35" fmla="*/ 91695 h 202406"/>
                <a:gd name="T36" fmla="*/ 134233 w 226219"/>
                <a:gd name="T37" fmla="*/ 85965 h 202406"/>
                <a:gd name="T38" fmla="*/ 139113 w 226219"/>
                <a:gd name="T39" fmla="*/ 77368 h 202406"/>
                <a:gd name="T40" fmla="*/ 146435 w 226219"/>
                <a:gd name="T41" fmla="*/ 68771 h 202406"/>
                <a:gd name="T42" fmla="*/ 151317 w 226219"/>
                <a:gd name="T43" fmla="*/ 51580 h 202406"/>
                <a:gd name="T44" fmla="*/ 153758 w 226219"/>
                <a:gd name="T45" fmla="*/ 42983 h 202406"/>
                <a:gd name="T46" fmla="*/ 168400 w 226219"/>
                <a:gd name="T47" fmla="*/ 31520 h 202406"/>
                <a:gd name="T48" fmla="*/ 173281 w 226219"/>
                <a:gd name="T49" fmla="*/ 14328 h 202406"/>
                <a:gd name="T50" fmla="*/ 175722 w 226219"/>
                <a:gd name="T51" fmla="*/ 2865 h 202406"/>
                <a:gd name="T52" fmla="*/ 183044 w 226219"/>
                <a:gd name="T53" fmla="*/ 0 h 202406"/>
                <a:gd name="T54" fmla="*/ 190366 w 226219"/>
                <a:gd name="T55" fmla="*/ 8597 h 202406"/>
                <a:gd name="T56" fmla="*/ 205009 w 226219"/>
                <a:gd name="T57" fmla="*/ 20058 h 202406"/>
                <a:gd name="T58" fmla="*/ 202568 w 226219"/>
                <a:gd name="T59" fmla="*/ 28655 h 202406"/>
                <a:gd name="T60" fmla="*/ 214772 w 226219"/>
                <a:gd name="T61" fmla="*/ 14328 h 202406"/>
                <a:gd name="T62" fmla="*/ 229416 w 226219"/>
                <a:gd name="T63" fmla="*/ 22923 h 202406"/>
                <a:gd name="T64" fmla="*/ 231856 w 226219"/>
                <a:gd name="T65" fmla="*/ 31520 h 202406"/>
                <a:gd name="T66" fmla="*/ 219653 w 226219"/>
                <a:gd name="T67" fmla="*/ 57309 h 202406"/>
                <a:gd name="T68" fmla="*/ 212331 w 226219"/>
                <a:gd name="T69" fmla="*/ 60174 h 202406"/>
                <a:gd name="T70" fmla="*/ 207449 w 226219"/>
                <a:gd name="T71" fmla="*/ 68771 h 202406"/>
                <a:gd name="T72" fmla="*/ 200129 w 226219"/>
                <a:gd name="T73" fmla="*/ 91695 h 202406"/>
                <a:gd name="T74" fmla="*/ 192806 w 226219"/>
                <a:gd name="T75" fmla="*/ 94560 h 202406"/>
                <a:gd name="T76" fmla="*/ 185485 w 226219"/>
                <a:gd name="T77" fmla="*/ 100292 h 202406"/>
                <a:gd name="T78" fmla="*/ 195247 w 226219"/>
                <a:gd name="T79" fmla="*/ 117485 h 202406"/>
                <a:gd name="T80" fmla="*/ 197687 w 226219"/>
                <a:gd name="T81" fmla="*/ 126081 h 202406"/>
                <a:gd name="T82" fmla="*/ 180604 w 226219"/>
                <a:gd name="T83" fmla="*/ 128946 h 202406"/>
                <a:gd name="T84" fmla="*/ 173281 w 226219"/>
                <a:gd name="T85" fmla="*/ 134678 h 202406"/>
                <a:gd name="T86" fmla="*/ 158637 w 226219"/>
                <a:gd name="T87" fmla="*/ 140408 h 202406"/>
                <a:gd name="T88" fmla="*/ 151317 w 226219"/>
                <a:gd name="T89" fmla="*/ 143275 h 202406"/>
                <a:gd name="T90" fmla="*/ 143995 w 226219"/>
                <a:gd name="T91" fmla="*/ 146140 h 202406"/>
                <a:gd name="T92" fmla="*/ 136673 w 226219"/>
                <a:gd name="T93" fmla="*/ 151871 h 202406"/>
                <a:gd name="T94" fmla="*/ 134233 w 226219"/>
                <a:gd name="T95" fmla="*/ 160466 h 202406"/>
                <a:gd name="T96" fmla="*/ 124470 w 226219"/>
                <a:gd name="T97" fmla="*/ 174794 h 202406"/>
                <a:gd name="T98" fmla="*/ 122029 w 226219"/>
                <a:gd name="T99" fmla="*/ 197717 h 202406"/>
                <a:gd name="T100" fmla="*/ 114708 w 226219"/>
                <a:gd name="T101" fmla="*/ 200584 h 202406"/>
                <a:gd name="T102" fmla="*/ 102505 w 226219"/>
                <a:gd name="T103" fmla="*/ 226374 h 202406"/>
                <a:gd name="T104" fmla="*/ 92742 w 226219"/>
                <a:gd name="T105" fmla="*/ 232103 h 202406"/>
                <a:gd name="T106" fmla="*/ 85421 w 226219"/>
                <a:gd name="T107" fmla="*/ 237835 h 202406"/>
                <a:gd name="T108" fmla="*/ 70777 w 226219"/>
                <a:gd name="T109" fmla="*/ 243565 h 202406"/>
                <a:gd name="T110" fmla="*/ 48812 w 226219"/>
                <a:gd name="T111" fmla="*/ 234970 h 202406"/>
                <a:gd name="T112" fmla="*/ 41489 w 226219"/>
                <a:gd name="T113" fmla="*/ 232103 h 202406"/>
                <a:gd name="T114" fmla="*/ 29287 w 226219"/>
                <a:gd name="T115" fmla="*/ 226374 h 2024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26219"/>
                <a:gd name="T175" fmla="*/ 0 h 202406"/>
                <a:gd name="T176" fmla="*/ 226219 w 226219"/>
                <a:gd name="T177" fmla="*/ 202406 h 20240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26219" h="202406">
                  <a:moveTo>
                    <a:pt x="28575" y="188119"/>
                  </a:moveTo>
                  <a:lnTo>
                    <a:pt x="28575" y="188119"/>
                  </a:lnTo>
                  <a:cubicBezTo>
                    <a:pt x="19844" y="187325"/>
                    <a:pt x="10698" y="188510"/>
                    <a:pt x="2381" y="185738"/>
                  </a:cubicBezTo>
                  <a:cubicBezTo>
                    <a:pt x="0" y="184944"/>
                    <a:pt x="0" y="181104"/>
                    <a:pt x="0" y="178594"/>
                  </a:cubicBezTo>
                  <a:cubicBezTo>
                    <a:pt x="0" y="174547"/>
                    <a:pt x="1399" y="170614"/>
                    <a:pt x="2381" y="166688"/>
                  </a:cubicBezTo>
                  <a:cubicBezTo>
                    <a:pt x="3672" y="161526"/>
                    <a:pt x="5647" y="156278"/>
                    <a:pt x="9525" y="152400"/>
                  </a:cubicBezTo>
                  <a:cubicBezTo>
                    <a:pt x="11549" y="150376"/>
                    <a:pt x="14288" y="149225"/>
                    <a:pt x="16669" y="147638"/>
                  </a:cubicBezTo>
                  <a:cubicBezTo>
                    <a:pt x="20710" y="135514"/>
                    <a:pt x="15803" y="143886"/>
                    <a:pt x="26194" y="138113"/>
                  </a:cubicBezTo>
                  <a:cubicBezTo>
                    <a:pt x="31197" y="135333"/>
                    <a:pt x="35719" y="131763"/>
                    <a:pt x="40481" y="128588"/>
                  </a:cubicBezTo>
                  <a:cubicBezTo>
                    <a:pt x="42862" y="127000"/>
                    <a:pt x="44910" y="124730"/>
                    <a:pt x="47625" y="123825"/>
                  </a:cubicBezTo>
                  <a:lnTo>
                    <a:pt x="54769" y="121444"/>
                  </a:lnTo>
                  <a:cubicBezTo>
                    <a:pt x="59531" y="118269"/>
                    <a:pt x="63626" y="113729"/>
                    <a:pt x="69056" y="111919"/>
                  </a:cubicBezTo>
                  <a:cubicBezTo>
                    <a:pt x="73819" y="110331"/>
                    <a:pt x="79167" y="109941"/>
                    <a:pt x="83344" y="107156"/>
                  </a:cubicBezTo>
                  <a:cubicBezTo>
                    <a:pt x="85725" y="105569"/>
                    <a:pt x="88289" y="104226"/>
                    <a:pt x="90488" y="102394"/>
                  </a:cubicBezTo>
                  <a:cubicBezTo>
                    <a:pt x="93075" y="100238"/>
                    <a:pt x="94829" y="97118"/>
                    <a:pt x="97631" y="95250"/>
                  </a:cubicBezTo>
                  <a:cubicBezTo>
                    <a:pt x="99720" y="93858"/>
                    <a:pt x="102394" y="93663"/>
                    <a:pt x="104775" y="92869"/>
                  </a:cubicBezTo>
                  <a:cubicBezTo>
                    <a:pt x="115428" y="76891"/>
                    <a:pt x="102879" y="92546"/>
                    <a:pt x="116681" y="83344"/>
                  </a:cubicBezTo>
                  <a:cubicBezTo>
                    <a:pt x="119483" y="81476"/>
                    <a:pt x="121238" y="78356"/>
                    <a:pt x="123825" y="76200"/>
                  </a:cubicBezTo>
                  <a:cubicBezTo>
                    <a:pt x="126024" y="74368"/>
                    <a:pt x="128588" y="73025"/>
                    <a:pt x="130969" y="71438"/>
                  </a:cubicBezTo>
                  <a:cubicBezTo>
                    <a:pt x="132556" y="69057"/>
                    <a:pt x="133899" y="66493"/>
                    <a:pt x="135731" y="64294"/>
                  </a:cubicBezTo>
                  <a:cubicBezTo>
                    <a:pt x="137887" y="61707"/>
                    <a:pt x="141239" y="60094"/>
                    <a:pt x="142875" y="57150"/>
                  </a:cubicBezTo>
                  <a:cubicBezTo>
                    <a:pt x="145313" y="52762"/>
                    <a:pt x="146050" y="47625"/>
                    <a:pt x="147638" y="42863"/>
                  </a:cubicBezTo>
                  <a:cubicBezTo>
                    <a:pt x="148432" y="40482"/>
                    <a:pt x="147930" y="37111"/>
                    <a:pt x="150019" y="35719"/>
                  </a:cubicBezTo>
                  <a:lnTo>
                    <a:pt x="164306" y="26194"/>
                  </a:lnTo>
                  <a:cubicBezTo>
                    <a:pt x="165894" y="21431"/>
                    <a:pt x="167852" y="16776"/>
                    <a:pt x="169069" y="11906"/>
                  </a:cubicBezTo>
                  <a:cubicBezTo>
                    <a:pt x="169863" y="8731"/>
                    <a:pt x="169406" y="4937"/>
                    <a:pt x="171450" y="2381"/>
                  </a:cubicBezTo>
                  <a:cubicBezTo>
                    <a:pt x="173018" y="421"/>
                    <a:pt x="176213" y="794"/>
                    <a:pt x="178594" y="0"/>
                  </a:cubicBezTo>
                  <a:cubicBezTo>
                    <a:pt x="180975" y="2381"/>
                    <a:pt x="183080" y="5076"/>
                    <a:pt x="185738" y="7144"/>
                  </a:cubicBezTo>
                  <a:cubicBezTo>
                    <a:pt x="190256" y="10658"/>
                    <a:pt x="200025" y="16669"/>
                    <a:pt x="200025" y="16669"/>
                  </a:cubicBezTo>
                  <a:cubicBezTo>
                    <a:pt x="199231" y="19050"/>
                    <a:pt x="195399" y="22691"/>
                    <a:pt x="197644" y="23813"/>
                  </a:cubicBezTo>
                  <a:cubicBezTo>
                    <a:pt x="201613" y="25797"/>
                    <a:pt x="208756" y="13097"/>
                    <a:pt x="209550" y="11906"/>
                  </a:cubicBezTo>
                  <a:cubicBezTo>
                    <a:pt x="214254" y="13475"/>
                    <a:pt x="220482" y="14855"/>
                    <a:pt x="223838" y="19050"/>
                  </a:cubicBezTo>
                  <a:cubicBezTo>
                    <a:pt x="225406" y="21010"/>
                    <a:pt x="225425" y="23813"/>
                    <a:pt x="226219" y="26194"/>
                  </a:cubicBezTo>
                  <a:cubicBezTo>
                    <a:pt x="224123" y="32484"/>
                    <a:pt x="220455" y="45578"/>
                    <a:pt x="214313" y="47625"/>
                  </a:cubicBezTo>
                  <a:lnTo>
                    <a:pt x="207169" y="50006"/>
                  </a:lnTo>
                  <a:cubicBezTo>
                    <a:pt x="205581" y="52387"/>
                    <a:pt x="203411" y="54470"/>
                    <a:pt x="202406" y="57150"/>
                  </a:cubicBezTo>
                  <a:cubicBezTo>
                    <a:pt x="199502" y="64894"/>
                    <a:pt x="202243" y="70616"/>
                    <a:pt x="195263" y="76200"/>
                  </a:cubicBezTo>
                  <a:cubicBezTo>
                    <a:pt x="193303" y="77768"/>
                    <a:pt x="190500" y="77787"/>
                    <a:pt x="188119" y="78581"/>
                  </a:cubicBezTo>
                  <a:cubicBezTo>
                    <a:pt x="185738" y="80169"/>
                    <a:pt x="181880" y="80629"/>
                    <a:pt x="180975" y="83344"/>
                  </a:cubicBezTo>
                  <a:cubicBezTo>
                    <a:pt x="178179" y="91732"/>
                    <a:pt x="185767" y="94476"/>
                    <a:pt x="190500" y="97631"/>
                  </a:cubicBezTo>
                  <a:cubicBezTo>
                    <a:pt x="191294" y="100012"/>
                    <a:pt x="194172" y="102623"/>
                    <a:pt x="192881" y="104775"/>
                  </a:cubicBezTo>
                  <a:cubicBezTo>
                    <a:pt x="187976" y="112950"/>
                    <a:pt x="181870" y="109042"/>
                    <a:pt x="176213" y="107156"/>
                  </a:cubicBezTo>
                  <a:cubicBezTo>
                    <a:pt x="173832" y="108744"/>
                    <a:pt x="171684" y="110757"/>
                    <a:pt x="169069" y="111919"/>
                  </a:cubicBezTo>
                  <a:cubicBezTo>
                    <a:pt x="164481" y="113958"/>
                    <a:pt x="159544" y="115093"/>
                    <a:pt x="154781" y="116681"/>
                  </a:cubicBezTo>
                  <a:lnTo>
                    <a:pt x="147638" y="119063"/>
                  </a:lnTo>
                  <a:cubicBezTo>
                    <a:pt x="145257" y="119857"/>
                    <a:pt x="142583" y="120052"/>
                    <a:pt x="140494" y="121444"/>
                  </a:cubicBezTo>
                  <a:lnTo>
                    <a:pt x="133350" y="126206"/>
                  </a:lnTo>
                  <a:cubicBezTo>
                    <a:pt x="132556" y="128587"/>
                    <a:pt x="132537" y="131390"/>
                    <a:pt x="130969" y="133350"/>
                  </a:cubicBezTo>
                  <a:cubicBezTo>
                    <a:pt x="118659" y="148738"/>
                    <a:pt x="127429" y="127301"/>
                    <a:pt x="121444" y="145256"/>
                  </a:cubicBezTo>
                  <a:cubicBezTo>
                    <a:pt x="120650" y="151606"/>
                    <a:pt x="121662" y="158458"/>
                    <a:pt x="119063" y="164306"/>
                  </a:cubicBezTo>
                  <a:cubicBezTo>
                    <a:pt x="118044" y="166600"/>
                    <a:pt x="113694" y="164913"/>
                    <a:pt x="111919" y="166688"/>
                  </a:cubicBezTo>
                  <a:cubicBezTo>
                    <a:pt x="100539" y="178068"/>
                    <a:pt x="127325" y="174464"/>
                    <a:pt x="100013" y="188119"/>
                  </a:cubicBezTo>
                  <a:cubicBezTo>
                    <a:pt x="96838" y="189706"/>
                    <a:pt x="93570" y="191120"/>
                    <a:pt x="90488" y="192881"/>
                  </a:cubicBezTo>
                  <a:cubicBezTo>
                    <a:pt x="88003" y="194301"/>
                    <a:pt x="85959" y="196482"/>
                    <a:pt x="83344" y="197644"/>
                  </a:cubicBezTo>
                  <a:cubicBezTo>
                    <a:pt x="78756" y="199683"/>
                    <a:pt x="69056" y="202406"/>
                    <a:pt x="69056" y="202406"/>
                  </a:cubicBezTo>
                  <a:lnTo>
                    <a:pt x="47625" y="195263"/>
                  </a:lnTo>
                  <a:cubicBezTo>
                    <a:pt x="45244" y="194469"/>
                    <a:pt x="42991" y="192881"/>
                    <a:pt x="40481" y="192881"/>
                  </a:cubicBezTo>
                  <a:lnTo>
                    <a:pt x="28575" y="18811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8" name="任意多边形 119"/>
            <p:cNvSpPr>
              <a:spLocks noChangeArrowheads="1"/>
            </p:cNvSpPr>
            <p:nvPr/>
          </p:nvSpPr>
          <p:spPr bwMode="auto">
            <a:xfrm>
              <a:off x="5740298" y="4799642"/>
              <a:ext cx="175999" cy="264176"/>
            </a:xfrm>
            <a:custGeom>
              <a:avLst/>
              <a:gdLst>
                <a:gd name="T0" fmla="*/ 0 w 173846"/>
                <a:gd name="T1" fmla="*/ 8597 h 240822"/>
                <a:gd name="T2" fmla="*/ 0 w 173846"/>
                <a:gd name="T3" fmla="*/ 8597 h 240822"/>
                <a:gd name="T4" fmla="*/ 14643 w 173846"/>
                <a:gd name="T5" fmla="*/ 28654 h 240822"/>
                <a:gd name="T6" fmla="*/ 17084 w 173846"/>
                <a:gd name="T7" fmla="*/ 37251 h 240822"/>
                <a:gd name="T8" fmla="*/ 24406 w 173846"/>
                <a:gd name="T9" fmla="*/ 45848 h 240822"/>
                <a:gd name="T10" fmla="*/ 34168 w 173846"/>
                <a:gd name="T11" fmla="*/ 63040 h 240822"/>
                <a:gd name="T12" fmla="*/ 39050 w 173846"/>
                <a:gd name="T13" fmla="*/ 71637 h 240822"/>
                <a:gd name="T14" fmla="*/ 43930 w 173846"/>
                <a:gd name="T15" fmla="*/ 80234 h 240822"/>
                <a:gd name="T16" fmla="*/ 46371 w 173846"/>
                <a:gd name="T17" fmla="*/ 88831 h 240822"/>
                <a:gd name="T18" fmla="*/ 56134 w 173846"/>
                <a:gd name="T19" fmla="*/ 106023 h 240822"/>
                <a:gd name="T20" fmla="*/ 61014 w 173846"/>
                <a:gd name="T21" fmla="*/ 114620 h 240822"/>
                <a:gd name="T22" fmla="*/ 63455 w 173846"/>
                <a:gd name="T23" fmla="*/ 123217 h 240822"/>
                <a:gd name="T24" fmla="*/ 53693 w 173846"/>
                <a:gd name="T25" fmla="*/ 186257 h 240822"/>
                <a:gd name="T26" fmla="*/ 43930 w 173846"/>
                <a:gd name="T27" fmla="*/ 189122 h 240822"/>
                <a:gd name="T28" fmla="*/ 46371 w 173846"/>
                <a:gd name="T29" fmla="*/ 203451 h 240822"/>
                <a:gd name="T30" fmla="*/ 51252 w 173846"/>
                <a:gd name="T31" fmla="*/ 212046 h 240822"/>
                <a:gd name="T32" fmla="*/ 65896 w 173846"/>
                <a:gd name="T33" fmla="*/ 217777 h 240822"/>
                <a:gd name="T34" fmla="*/ 70777 w 173846"/>
                <a:gd name="T35" fmla="*/ 226374 h 240822"/>
                <a:gd name="T36" fmla="*/ 78099 w 173846"/>
                <a:gd name="T37" fmla="*/ 232105 h 240822"/>
                <a:gd name="T38" fmla="*/ 73218 w 173846"/>
                <a:gd name="T39" fmla="*/ 260760 h 240822"/>
                <a:gd name="T40" fmla="*/ 65896 w 173846"/>
                <a:gd name="T41" fmla="*/ 269356 h 240822"/>
                <a:gd name="T42" fmla="*/ 63455 w 173846"/>
                <a:gd name="T43" fmla="*/ 277953 h 240822"/>
                <a:gd name="T44" fmla="*/ 65896 w 173846"/>
                <a:gd name="T45" fmla="*/ 289414 h 240822"/>
                <a:gd name="T46" fmla="*/ 87862 w 173846"/>
                <a:gd name="T47" fmla="*/ 283685 h 240822"/>
                <a:gd name="T48" fmla="*/ 90302 w 173846"/>
                <a:gd name="T49" fmla="*/ 275088 h 240822"/>
                <a:gd name="T50" fmla="*/ 100064 w 173846"/>
                <a:gd name="T51" fmla="*/ 257894 h 240822"/>
                <a:gd name="T52" fmla="*/ 102505 w 173846"/>
                <a:gd name="T53" fmla="*/ 249298 h 240822"/>
                <a:gd name="T54" fmla="*/ 109827 w 173846"/>
                <a:gd name="T55" fmla="*/ 243567 h 240822"/>
                <a:gd name="T56" fmla="*/ 114708 w 173846"/>
                <a:gd name="T57" fmla="*/ 234970 h 240822"/>
                <a:gd name="T58" fmla="*/ 129351 w 173846"/>
                <a:gd name="T59" fmla="*/ 229240 h 240822"/>
                <a:gd name="T60" fmla="*/ 131791 w 173846"/>
                <a:gd name="T61" fmla="*/ 220643 h 240822"/>
                <a:gd name="T62" fmla="*/ 134233 w 173846"/>
                <a:gd name="T63" fmla="*/ 194854 h 240822"/>
                <a:gd name="T64" fmla="*/ 141554 w 173846"/>
                <a:gd name="T65" fmla="*/ 191988 h 240822"/>
                <a:gd name="T66" fmla="*/ 158639 w 173846"/>
                <a:gd name="T67" fmla="*/ 186257 h 240822"/>
                <a:gd name="T68" fmla="*/ 168401 w 173846"/>
                <a:gd name="T69" fmla="*/ 169065 h 240822"/>
                <a:gd name="T70" fmla="*/ 173283 w 173846"/>
                <a:gd name="T71" fmla="*/ 160468 h 240822"/>
                <a:gd name="T72" fmla="*/ 178163 w 173846"/>
                <a:gd name="T73" fmla="*/ 140409 h 240822"/>
                <a:gd name="T74" fmla="*/ 165960 w 173846"/>
                <a:gd name="T75" fmla="*/ 126082 h 240822"/>
                <a:gd name="T76" fmla="*/ 158639 w 173846"/>
                <a:gd name="T77" fmla="*/ 131812 h 240822"/>
                <a:gd name="T78" fmla="*/ 122030 w 173846"/>
                <a:gd name="T79" fmla="*/ 131812 h 240822"/>
                <a:gd name="T80" fmla="*/ 107387 w 173846"/>
                <a:gd name="T81" fmla="*/ 123217 h 240822"/>
                <a:gd name="T82" fmla="*/ 102505 w 173846"/>
                <a:gd name="T83" fmla="*/ 106023 h 240822"/>
                <a:gd name="T84" fmla="*/ 100064 w 173846"/>
                <a:gd name="T85" fmla="*/ 83099 h 240822"/>
                <a:gd name="T86" fmla="*/ 78099 w 173846"/>
                <a:gd name="T87" fmla="*/ 85965 h 240822"/>
                <a:gd name="T88" fmla="*/ 70777 w 173846"/>
                <a:gd name="T89" fmla="*/ 88831 h 240822"/>
                <a:gd name="T90" fmla="*/ 63455 w 173846"/>
                <a:gd name="T91" fmla="*/ 80234 h 240822"/>
                <a:gd name="T92" fmla="*/ 61014 w 173846"/>
                <a:gd name="T93" fmla="*/ 68772 h 240822"/>
                <a:gd name="T94" fmla="*/ 58575 w 173846"/>
                <a:gd name="T95" fmla="*/ 40116 h 240822"/>
                <a:gd name="T96" fmla="*/ 46371 w 173846"/>
                <a:gd name="T97" fmla="*/ 25789 h 240822"/>
                <a:gd name="T98" fmla="*/ 29287 w 173846"/>
                <a:gd name="T99" fmla="*/ 5731 h 240822"/>
                <a:gd name="T100" fmla="*/ 14643 w 173846"/>
                <a:gd name="T101" fmla="*/ 0 h 240822"/>
                <a:gd name="T102" fmla="*/ 0 w 173846"/>
                <a:gd name="T103" fmla="*/ 8597 h 24082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73846"/>
                <a:gd name="T157" fmla="*/ 0 h 240822"/>
                <a:gd name="T158" fmla="*/ 173846 w 173846"/>
                <a:gd name="T159" fmla="*/ 240822 h 24082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73846" h="240822">
                  <a:moveTo>
                    <a:pt x="0" y="7144"/>
                  </a:moveTo>
                  <a:lnTo>
                    <a:pt x="0" y="7144"/>
                  </a:lnTo>
                  <a:cubicBezTo>
                    <a:pt x="4762" y="12700"/>
                    <a:pt x="10090" y="17817"/>
                    <a:pt x="14287" y="23812"/>
                  </a:cubicBezTo>
                  <a:cubicBezTo>
                    <a:pt x="15727" y="25868"/>
                    <a:pt x="15277" y="28867"/>
                    <a:pt x="16669" y="30956"/>
                  </a:cubicBezTo>
                  <a:cubicBezTo>
                    <a:pt x="18537" y="33758"/>
                    <a:pt x="21745" y="35442"/>
                    <a:pt x="23812" y="38100"/>
                  </a:cubicBezTo>
                  <a:cubicBezTo>
                    <a:pt x="27326" y="42618"/>
                    <a:pt x="30162" y="47625"/>
                    <a:pt x="33337" y="52387"/>
                  </a:cubicBezTo>
                  <a:lnTo>
                    <a:pt x="38100" y="59531"/>
                  </a:lnTo>
                  <a:cubicBezTo>
                    <a:pt x="39687" y="61912"/>
                    <a:pt x="41957" y="63960"/>
                    <a:pt x="42862" y="66675"/>
                  </a:cubicBezTo>
                  <a:cubicBezTo>
                    <a:pt x="43656" y="69056"/>
                    <a:pt x="44025" y="71625"/>
                    <a:pt x="45244" y="73819"/>
                  </a:cubicBezTo>
                  <a:cubicBezTo>
                    <a:pt x="48024" y="78822"/>
                    <a:pt x="51594" y="83344"/>
                    <a:pt x="54769" y="88106"/>
                  </a:cubicBezTo>
                  <a:cubicBezTo>
                    <a:pt x="56356" y="90487"/>
                    <a:pt x="58626" y="92535"/>
                    <a:pt x="59531" y="95250"/>
                  </a:cubicBezTo>
                  <a:lnTo>
                    <a:pt x="61912" y="102394"/>
                  </a:lnTo>
                  <a:cubicBezTo>
                    <a:pt x="60764" y="125356"/>
                    <a:pt x="72509" y="146158"/>
                    <a:pt x="52387" y="154781"/>
                  </a:cubicBezTo>
                  <a:cubicBezTo>
                    <a:pt x="49379" y="156070"/>
                    <a:pt x="46037" y="156368"/>
                    <a:pt x="42862" y="157162"/>
                  </a:cubicBezTo>
                  <a:cubicBezTo>
                    <a:pt x="35243" y="168592"/>
                    <a:pt x="36989" y="160814"/>
                    <a:pt x="45244" y="169069"/>
                  </a:cubicBezTo>
                  <a:cubicBezTo>
                    <a:pt x="47267" y="171092"/>
                    <a:pt x="47579" y="174695"/>
                    <a:pt x="50006" y="176212"/>
                  </a:cubicBezTo>
                  <a:cubicBezTo>
                    <a:pt x="54263" y="178873"/>
                    <a:pt x="64294" y="180975"/>
                    <a:pt x="64294" y="180975"/>
                  </a:cubicBezTo>
                  <a:cubicBezTo>
                    <a:pt x="65881" y="183356"/>
                    <a:pt x="67032" y="186095"/>
                    <a:pt x="69056" y="188119"/>
                  </a:cubicBezTo>
                  <a:cubicBezTo>
                    <a:pt x="71080" y="190143"/>
                    <a:pt x="75579" y="190087"/>
                    <a:pt x="76200" y="192881"/>
                  </a:cubicBezTo>
                  <a:cubicBezTo>
                    <a:pt x="76386" y="193717"/>
                    <a:pt x="74288" y="212418"/>
                    <a:pt x="71437" y="216694"/>
                  </a:cubicBezTo>
                  <a:cubicBezTo>
                    <a:pt x="69569" y="219496"/>
                    <a:pt x="66675" y="221456"/>
                    <a:pt x="64294" y="223837"/>
                  </a:cubicBezTo>
                  <a:cubicBezTo>
                    <a:pt x="63500" y="226218"/>
                    <a:pt x="61912" y="228471"/>
                    <a:pt x="61912" y="230981"/>
                  </a:cubicBezTo>
                  <a:cubicBezTo>
                    <a:pt x="61912" y="234254"/>
                    <a:pt x="61286" y="239217"/>
                    <a:pt x="64294" y="240506"/>
                  </a:cubicBezTo>
                  <a:cubicBezTo>
                    <a:pt x="67960" y="242077"/>
                    <a:pt x="80810" y="237382"/>
                    <a:pt x="85725" y="235744"/>
                  </a:cubicBezTo>
                  <a:cubicBezTo>
                    <a:pt x="86519" y="233363"/>
                    <a:pt x="86887" y="230794"/>
                    <a:pt x="88106" y="228600"/>
                  </a:cubicBezTo>
                  <a:cubicBezTo>
                    <a:pt x="90886" y="223596"/>
                    <a:pt x="95821" y="219742"/>
                    <a:pt x="97631" y="214312"/>
                  </a:cubicBezTo>
                  <a:cubicBezTo>
                    <a:pt x="98425" y="211931"/>
                    <a:pt x="98444" y="209129"/>
                    <a:pt x="100012" y="207169"/>
                  </a:cubicBezTo>
                  <a:cubicBezTo>
                    <a:pt x="101800" y="204934"/>
                    <a:pt x="104775" y="203994"/>
                    <a:pt x="107156" y="202406"/>
                  </a:cubicBezTo>
                  <a:cubicBezTo>
                    <a:pt x="108744" y="200025"/>
                    <a:pt x="109492" y="196779"/>
                    <a:pt x="111919" y="195262"/>
                  </a:cubicBezTo>
                  <a:cubicBezTo>
                    <a:pt x="116176" y="192601"/>
                    <a:pt x="126206" y="190500"/>
                    <a:pt x="126206" y="190500"/>
                  </a:cubicBezTo>
                  <a:cubicBezTo>
                    <a:pt x="127000" y="188119"/>
                    <a:pt x="128174" y="185832"/>
                    <a:pt x="128587" y="183356"/>
                  </a:cubicBezTo>
                  <a:cubicBezTo>
                    <a:pt x="129769" y="176266"/>
                    <a:pt x="128300" y="168599"/>
                    <a:pt x="130969" y="161925"/>
                  </a:cubicBezTo>
                  <a:cubicBezTo>
                    <a:pt x="131901" y="159595"/>
                    <a:pt x="135699" y="160234"/>
                    <a:pt x="138112" y="159544"/>
                  </a:cubicBezTo>
                  <a:cubicBezTo>
                    <a:pt x="159050" y="153561"/>
                    <a:pt x="137646" y="160492"/>
                    <a:pt x="154781" y="154781"/>
                  </a:cubicBezTo>
                  <a:lnTo>
                    <a:pt x="164306" y="140494"/>
                  </a:lnTo>
                  <a:lnTo>
                    <a:pt x="169069" y="133350"/>
                  </a:lnTo>
                  <a:cubicBezTo>
                    <a:pt x="169962" y="130669"/>
                    <a:pt x="174130" y="118774"/>
                    <a:pt x="173831" y="116681"/>
                  </a:cubicBezTo>
                  <a:cubicBezTo>
                    <a:pt x="172995" y="110831"/>
                    <a:pt x="165937" y="107449"/>
                    <a:pt x="161925" y="104775"/>
                  </a:cubicBezTo>
                  <a:cubicBezTo>
                    <a:pt x="159544" y="106362"/>
                    <a:pt x="157341" y="108257"/>
                    <a:pt x="154781" y="109537"/>
                  </a:cubicBezTo>
                  <a:cubicBezTo>
                    <a:pt x="143199" y="115328"/>
                    <a:pt x="132513" y="110658"/>
                    <a:pt x="119062" y="109537"/>
                  </a:cubicBezTo>
                  <a:cubicBezTo>
                    <a:pt x="115170" y="108240"/>
                    <a:pt x="107204" y="106280"/>
                    <a:pt x="104775" y="102394"/>
                  </a:cubicBezTo>
                  <a:cubicBezTo>
                    <a:pt x="102114" y="98137"/>
                    <a:pt x="100012" y="88106"/>
                    <a:pt x="100012" y="88106"/>
                  </a:cubicBezTo>
                  <a:cubicBezTo>
                    <a:pt x="99218" y="81756"/>
                    <a:pt x="99818" y="75070"/>
                    <a:pt x="97631" y="69056"/>
                  </a:cubicBezTo>
                  <a:cubicBezTo>
                    <a:pt x="91705" y="52758"/>
                    <a:pt x="84341" y="68723"/>
                    <a:pt x="76200" y="71437"/>
                  </a:cubicBezTo>
                  <a:lnTo>
                    <a:pt x="69056" y="73819"/>
                  </a:lnTo>
                  <a:cubicBezTo>
                    <a:pt x="66675" y="71438"/>
                    <a:pt x="63583" y="69599"/>
                    <a:pt x="61912" y="66675"/>
                  </a:cubicBezTo>
                  <a:cubicBezTo>
                    <a:pt x="60288" y="63833"/>
                    <a:pt x="59994" y="60390"/>
                    <a:pt x="59531" y="57150"/>
                  </a:cubicBezTo>
                  <a:cubicBezTo>
                    <a:pt x="58403" y="49253"/>
                    <a:pt x="58944" y="41110"/>
                    <a:pt x="57150" y="33337"/>
                  </a:cubicBezTo>
                  <a:cubicBezTo>
                    <a:pt x="55707" y="27086"/>
                    <a:pt x="49860" y="24509"/>
                    <a:pt x="45244" y="21431"/>
                  </a:cubicBezTo>
                  <a:cubicBezTo>
                    <a:pt x="41950" y="11551"/>
                    <a:pt x="42903" y="9537"/>
                    <a:pt x="28575" y="4762"/>
                  </a:cubicBezTo>
                  <a:lnTo>
                    <a:pt x="14287" y="0"/>
                  </a:lnTo>
                  <a:cubicBezTo>
                    <a:pt x="3222" y="2766"/>
                    <a:pt x="2381" y="5953"/>
                    <a:pt x="0" y="714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9" name="任意多边形 120"/>
            <p:cNvSpPr>
              <a:spLocks noChangeArrowheads="1"/>
            </p:cNvSpPr>
            <p:nvPr/>
          </p:nvSpPr>
          <p:spPr bwMode="auto">
            <a:xfrm>
              <a:off x="3397063" y="3308089"/>
              <a:ext cx="354378" cy="428397"/>
            </a:xfrm>
            <a:custGeom>
              <a:avLst/>
              <a:gdLst>
                <a:gd name="T0" fmla="*/ 0 w 350044"/>
                <a:gd name="T1" fmla="*/ 0 h 390525"/>
                <a:gd name="T2" fmla="*/ 26194 w 350044"/>
                <a:gd name="T3" fmla="*/ 11906 h 390525"/>
                <a:gd name="T4" fmla="*/ 47625 w 350044"/>
                <a:gd name="T5" fmla="*/ 21431 h 390525"/>
                <a:gd name="T6" fmla="*/ 61912 w 350044"/>
                <a:gd name="T7" fmla="*/ 21431 h 390525"/>
                <a:gd name="T8" fmla="*/ 83344 w 350044"/>
                <a:gd name="T9" fmla="*/ 42863 h 390525"/>
                <a:gd name="T10" fmla="*/ 104775 w 350044"/>
                <a:gd name="T11" fmla="*/ 64294 h 390525"/>
                <a:gd name="T12" fmla="*/ 130969 w 350044"/>
                <a:gd name="T13" fmla="*/ 83344 h 390525"/>
                <a:gd name="T14" fmla="*/ 150019 w 350044"/>
                <a:gd name="T15" fmla="*/ 104775 h 390525"/>
                <a:gd name="T16" fmla="*/ 176212 w 350044"/>
                <a:gd name="T17" fmla="*/ 123825 h 390525"/>
                <a:gd name="T18" fmla="*/ 204787 w 350044"/>
                <a:gd name="T19" fmla="*/ 130969 h 390525"/>
                <a:gd name="T20" fmla="*/ 219075 w 350044"/>
                <a:gd name="T21" fmla="*/ 140494 h 390525"/>
                <a:gd name="T22" fmla="*/ 230981 w 350044"/>
                <a:gd name="T23" fmla="*/ 150019 h 390525"/>
                <a:gd name="T24" fmla="*/ 242887 w 350044"/>
                <a:gd name="T25" fmla="*/ 169069 h 390525"/>
                <a:gd name="T26" fmla="*/ 254794 w 350044"/>
                <a:gd name="T27" fmla="*/ 209550 h 390525"/>
                <a:gd name="T28" fmla="*/ 264319 w 350044"/>
                <a:gd name="T29" fmla="*/ 219075 h 390525"/>
                <a:gd name="T30" fmla="*/ 283369 w 350044"/>
                <a:gd name="T31" fmla="*/ 235744 h 390525"/>
                <a:gd name="T32" fmla="*/ 292894 w 350044"/>
                <a:gd name="T33" fmla="*/ 259556 h 390525"/>
                <a:gd name="T34" fmla="*/ 319087 w 350044"/>
                <a:gd name="T35" fmla="*/ 250031 h 390525"/>
                <a:gd name="T36" fmla="*/ 342900 w 350044"/>
                <a:gd name="T37" fmla="*/ 280988 h 390525"/>
                <a:gd name="T38" fmla="*/ 342900 w 350044"/>
                <a:gd name="T39" fmla="*/ 290513 h 390525"/>
                <a:gd name="T40" fmla="*/ 319087 w 350044"/>
                <a:gd name="T41" fmla="*/ 309563 h 390525"/>
                <a:gd name="T42" fmla="*/ 319087 w 350044"/>
                <a:gd name="T43" fmla="*/ 359569 h 390525"/>
                <a:gd name="T44" fmla="*/ 307181 w 350044"/>
                <a:gd name="T45" fmla="*/ 390525 h 390525"/>
                <a:gd name="T46" fmla="*/ 292894 w 350044"/>
                <a:gd name="T47" fmla="*/ 383381 h 390525"/>
                <a:gd name="T48" fmla="*/ 264319 w 350044"/>
                <a:gd name="T49" fmla="*/ 366713 h 390525"/>
                <a:gd name="T50" fmla="*/ 245269 w 350044"/>
                <a:gd name="T51" fmla="*/ 350044 h 390525"/>
                <a:gd name="T52" fmla="*/ 223837 w 350044"/>
                <a:gd name="T53" fmla="*/ 330994 h 390525"/>
                <a:gd name="T54" fmla="*/ 207169 w 350044"/>
                <a:gd name="T55" fmla="*/ 311944 h 390525"/>
                <a:gd name="T56" fmla="*/ 197644 w 350044"/>
                <a:gd name="T57" fmla="*/ 290513 h 390525"/>
                <a:gd name="T58" fmla="*/ 178594 w 350044"/>
                <a:gd name="T59" fmla="*/ 264319 h 390525"/>
                <a:gd name="T60" fmla="*/ 161925 w 350044"/>
                <a:gd name="T61" fmla="*/ 235744 h 390525"/>
                <a:gd name="T62" fmla="*/ 154781 w 350044"/>
                <a:gd name="T63" fmla="*/ 214313 h 390525"/>
                <a:gd name="T64" fmla="*/ 142875 w 350044"/>
                <a:gd name="T65" fmla="*/ 192881 h 390525"/>
                <a:gd name="T66" fmla="*/ 126206 w 350044"/>
                <a:gd name="T67" fmla="*/ 178594 h 390525"/>
                <a:gd name="T68" fmla="*/ 116681 w 350044"/>
                <a:gd name="T69" fmla="*/ 145256 h 390525"/>
                <a:gd name="T70" fmla="*/ 111919 w 350044"/>
                <a:gd name="T71" fmla="*/ 130969 h 390525"/>
                <a:gd name="T72" fmla="*/ 97631 w 350044"/>
                <a:gd name="T73" fmla="*/ 114300 h 390525"/>
                <a:gd name="T74" fmla="*/ 78581 w 350044"/>
                <a:gd name="T75" fmla="*/ 88106 h 390525"/>
                <a:gd name="T76" fmla="*/ 61912 w 350044"/>
                <a:gd name="T77" fmla="*/ 76200 h 390525"/>
                <a:gd name="T78" fmla="*/ 40481 w 350044"/>
                <a:gd name="T79" fmla="*/ 52388 h 390525"/>
                <a:gd name="T80" fmla="*/ 23812 w 350044"/>
                <a:gd name="T81" fmla="*/ 35719 h 390525"/>
                <a:gd name="T82" fmla="*/ 0 w 350044"/>
                <a:gd name="T83" fmla="*/ 0 h 39052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50044"/>
                <a:gd name="T127" fmla="*/ 0 h 390525"/>
                <a:gd name="T128" fmla="*/ 350044 w 350044"/>
                <a:gd name="T129" fmla="*/ 390525 h 39052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50044" h="390525">
                  <a:moveTo>
                    <a:pt x="0" y="0"/>
                  </a:moveTo>
                  <a:lnTo>
                    <a:pt x="0" y="0"/>
                  </a:lnTo>
                  <a:cubicBezTo>
                    <a:pt x="7144" y="1588"/>
                    <a:pt x="14769" y="1735"/>
                    <a:pt x="21431" y="4763"/>
                  </a:cubicBezTo>
                  <a:cubicBezTo>
                    <a:pt x="24036" y="5947"/>
                    <a:pt x="24170" y="9882"/>
                    <a:pt x="26194" y="11906"/>
                  </a:cubicBezTo>
                  <a:cubicBezTo>
                    <a:pt x="28218" y="13930"/>
                    <a:pt x="30722" y="15507"/>
                    <a:pt x="33337" y="16669"/>
                  </a:cubicBezTo>
                  <a:cubicBezTo>
                    <a:pt x="37925" y="18708"/>
                    <a:pt x="42862" y="19843"/>
                    <a:pt x="47625" y="21431"/>
                  </a:cubicBezTo>
                  <a:lnTo>
                    <a:pt x="54769" y="23813"/>
                  </a:lnTo>
                  <a:cubicBezTo>
                    <a:pt x="57150" y="23019"/>
                    <a:pt x="59402" y="21431"/>
                    <a:pt x="61912" y="21431"/>
                  </a:cubicBezTo>
                  <a:cubicBezTo>
                    <a:pt x="69598" y="21431"/>
                    <a:pt x="72749" y="24688"/>
                    <a:pt x="78581" y="28575"/>
                  </a:cubicBezTo>
                  <a:lnTo>
                    <a:pt x="83344" y="42863"/>
                  </a:lnTo>
                  <a:cubicBezTo>
                    <a:pt x="85281" y="48672"/>
                    <a:pt x="85872" y="52534"/>
                    <a:pt x="90487" y="57150"/>
                  </a:cubicBezTo>
                  <a:cubicBezTo>
                    <a:pt x="98416" y="65080"/>
                    <a:pt x="96059" y="59452"/>
                    <a:pt x="104775" y="64294"/>
                  </a:cubicBezTo>
                  <a:cubicBezTo>
                    <a:pt x="129339" y="77940"/>
                    <a:pt x="110041" y="70812"/>
                    <a:pt x="126206" y="76200"/>
                  </a:cubicBezTo>
                  <a:cubicBezTo>
                    <a:pt x="127794" y="78581"/>
                    <a:pt x="128734" y="81556"/>
                    <a:pt x="130969" y="83344"/>
                  </a:cubicBezTo>
                  <a:cubicBezTo>
                    <a:pt x="132929" y="84912"/>
                    <a:pt x="136653" y="83683"/>
                    <a:pt x="138112" y="85725"/>
                  </a:cubicBezTo>
                  <a:cubicBezTo>
                    <a:pt x="156142" y="110968"/>
                    <a:pt x="131650" y="92531"/>
                    <a:pt x="150019" y="104775"/>
                  </a:cubicBezTo>
                  <a:cubicBezTo>
                    <a:pt x="151606" y="107156"/>
                    <a:pt x="152627" y="110034"/>
                    <a:pt x="154781" y="111919"/>
                  </a:cubicBezTo>
                  <a:cubicBezTo>
                    <a:pt x="159593" y="116129"/>
                    <a:pt x="168710" y="122575"/>
                    <a:pt x="176212" y="123825"/>
                  </a:cubicBezTo>
                  <a:cubicBezTo>
                    <a:pt x="183302" y="125007"/>
                    <a:pt x="190500" y="125412"/>
                    <a:pt x="197644" y="126206"/>
                  </a:cubicBezTo>
                  <a:cubicBezTo>
                    <a:pt x="200025" y="127794"/>
                    <a:pt x="202227" y="129689"/>
                    <a:pt x="204787" y="130969"/>
                  </a:cubicBezTo>
                  <a:cubicBezTo>
                    <a:pt x="207032" y="132092"/>
                    <a:pt x="209842" y="131958"/>
                    <a:pt x="211931" y="133350"/>
                  </a:cubicBezTo>
                  <a:cubicBezTo>
                    <a:pt x="214733" y="135218"/>
                    <a:pt x="216919" y="137907"/>
                    <a:pt x="219075" y="140494"/>
                  </a:cubicBezTo>
                  <a:cubicBezTo>
                    <a:pt x="220907" y="142693"/>
                    <a:pt x="221602" y="145850"/>
                    <a:pt x="223837" y="147638"/>
                  </a:cubicBezTo>
                  <a:cubicBezTo>
                    <a:pt x="225797" y="149206"/>
                    <a:pt x="228600" y="149225"/>
                    <a:pt x="230981" y="150019"/>
                  </a:cubicBezTo>
                  <a:cubicBezTo>
                    <a:pt x="236966" y="167976"/>
                    <a:pt x="228196" y="146538"/>
                    <a:pt x="240506" y="161925"/>
                  </a:cubicBezTo>
                  <a:cubicBezTo>
                    <a:pt x="242074" y="163885"/>
                    <a:pt x="241764" y="166824"/>
                    <a:pt x="242887" y="169069"/>
                  </a:cubicBezTo>
                  <a:cubicBezTo>
                    <a:pt x="246856" y="177007"/>
                    <a:pt x="247650" y="176213"/>
                    <a:pt x="254794" y="180975"/>
                  </a:cubicBezTo>
                  <a:cubicBezTo>
                    <a:pt x="253359" y="189580"/>
                    <a:pt x="249877" y="200945"/>
                    <a:pt x="254794" y="209550"/>
                  </a:cubicBezTo>
                  <a:cubicBezTo>
                    <a:pt x="256039" y="211729"/>
                    <a:pt x="259556" y="211137"/>
                    <a:pt x="261937" y="211931"/>
                  </a:cubicBezTo>
                  <a:cubicBezTo>
                    <a:pt x="262731" y="214312"/>
                    <a:pt x="262544" y="217300"/>
                    <a:pt x="264319" y="219075"/>
                  </a:cubicBezTo>
                  <a:cubicBezTo>
                    <a:pt x="268366" y="223122"/>
                    <a:pt x="278606" y="228600"/>
                    <a:pt x="278606" y="228600"/>
                  </a:cubicBezTo>
                  <a:cubicBezTo>
                    <a:pt x="280194" y="230981"/>
                    <a:pt x="283369" y="232882"/>
                    <a:pt x="283369" y="235744"/>
                  </a:cubicBezTo>
                  <a:cubicBezTo>
                    <a:pt x="283369" y="240764"/>
                    <a:pt x="278606" y="250031"/>
                    <a:pt x="278606" y="250031"/>
                  </a:cubicBezTo>
                  <a:cubicBezTo>
                    <a:pt x="292151" y="263576"/>
                    <a:pt x="279107" y="252662"/>
                    <a:pt x="292894" y="259556"/>
                  </a:cubicBezTo>
                  <a:cubicBezTo>
                    <a:pt x="311358" y="268789"/>
                    <a:pt x="289224" y="260715"/>
                    <a:pt x="307181" y="266700"/>
                  </a:cubicBezTo>
                  <a:cubicBezTo>
                    <a:pt x="312738" y="250032"/>
                    <a:pt x="307182" y="254001"/>
                    <a:pt x="319087" y="250031"/>
                  </a:cubicBezTo>
                  <a:cubicBezTo>
                    <a:pt x="323850" y="250825"/>
                    <a:pt x="330783" y="248339"/>
                    <a:pt x="333375" y="252413"/>
                  </a:cubicBezTo>
                  <a:cubicBezTo>
                    <a:pt x="351037" y="280168"/>
                    <a:pt x="323738" y="271407"/>
                    <a:pt x="342900" y="280988"/>
                  </a:cubicBezTo>
                  <a:cubicBezTo>
                    <a:pt x="345145" y="282111"/>
                    <a:pt x="347663" y="282575"/>
                    <a:pt x="350044" y="283369"/>
                  </a:cubicBezTo>
                  <a:cubicBezTo>
                    <a:pt x="347663" y="285750"/>
                    <a:pt x="345702" y="288645"/>
                    <a:pt x="342900" y="290513"/>
                  </a:cubicBezTo>
                  <a:cubicBezTo>
                    <a:pt x="338367" y="293535"/>
                    <a:pt x="320497" y="295074"/>
                    <a:pt x="319087" y="295275"/>
                  </a:cubicBezTo>
                  <a:cubicBezTo>
                    <a:pt x="325439" y="314326"/>
                    <a:pt x="319087" y="290512"/>
                    <a:pt x="319087" y="309563"/>
                  </a:cubicBezTo>
                  <a:cubicBezTo>
                    <a:pt x="319087" y="318330"/>
                    <a:pt x="320675" y="327025"/>
                    <a:pt x="321469" y="335756"/>
                  </a:cubicBezTo>
                  <a:cubicBezTo>
                    <a:pt x="320675" y="343694"/>
                    <a:pt x="319087" y="351592"/>
                    <a:pt x="319087" y="359569"/>
                  </a:cubicBezTo>
                  <a:cubicBezTo>
                    <a:pt x="319087" y="368336"/>
                    <a:pt x="324616" y="377580"/>
                    <a:pt x="321469" y="385763"/>
                  </a:cubicBezTo>
                  <a:cubicBezTo>
                    <a:pt x="319667" y="390449"/>
                    <a:pt x="307181" y="390525"/>
                    <a:pt x="307181" y="390525"/>
                  </a:cubicBezTo>
                  <a:cubicBezTo>
                    <a:pt x="304800" y="389731"/>
                    <a:pt x="302282" y="389267"/>
                    <a:pt x="300037" y="388144"/>
                  </a:cubicBezTo>
                  <a:cubicBezTo>
                    <a:pt x="297477" y="386864"/>
                    <a:pt x="295655" y="384134"/>
                    <a:pt x="292894" y="383381"/>
                  </a:cubicBezTo>
                  <a:cubicBezTo>
                    <a:pt x="286720" y="381697"/>
                    <a:pt x="280194" y="381794"/>
                    <a:pt x="273844" y="381000"/>
                  </a:cubicBezTo>
                  <a:cubicBezTo>
                    <a:pt x="269658" y="368445"/>
                    <a:pt x="274228" y="378604"/>
                    <a:pt x="264319" y="366713"/>
                  </a:cubicBezTo>
                  <a:cubicBezTo>
                    <a:pt x="262487" y="364514"/>
                    <a:pt x="261710" y="361454"/>
                    <a:pt x="259556" y="359569"/>
                  </a:cubicBezTo>
                  <a:cubicBezTo>
                    <a:pt x="255249" y="355800"/>
                    <a:pt x="249316" y="354091"/>
                    <a:pt x="245269" y="350044"/>
                  </a:cubicBezTo>
                  <a:cubicBezTo>
                    <a:pt x="224397" y="329172"/>
                    <a:pt x="250873" y="354714"/>
                    <a:pt x="230981" y="338138"/>
                  </a:cubicBezTo>
                  <a:cubicBezTo>
                    <a:pt x="228394" y="335982"/>
                    <a:pt x="225905" y="333652"/>
                    <a:pt x="223837" y="330994"/>
                  </a:cubicBezTo>
                  <a:cubicBezTo>
                    <a:pt x="220323" y="326476"/>
                    <a:pt x="219075" y="319881"/>
                    <a:pt x="214312" y="316706"/>
                  </a:cubicBezTo>
                  <a:lnTo>
                    <a:pt x="207169" y="311944"/>
                  </a:lnTo>
                  <a:cubicBezTo>
                    <a:pt x="205581" y="307181"/>
                    <a:pt x="205191" y="301833"/>
                    <a:pt x="202406" y="297656"/>
                  </a:cubicBezTo>
                  <a:cubicBezTo>
                    <a:pt x="200819" y="295275"/>
                    <a:pt x="198806" y="293128"/>
                    <a:pt x="197644" y="290513"/>
                  </a:cubicBezTo>
                  <a:cubicBezTo>
                    <a:pt x="190607" y="274679"/>
                    <a:pt x="188912" y="273447"/>
                    <a:pt x="185737" y="269081"/>
                  </a:cubicBezTo>
                  <a:cubicBezTo>
                    <a:pt x="182562" y="264715"/>
                    <a:pt x="180975" y="265906"/>
                    <a:pt x="178594" y="264319"/>
                  </a:cubicBezTo>
                  <a:cubicBezTo>
                    <a:pt x="174401" y="251744"/>
                    <a:pt x="169465" y="247651"/>
                    <a:pt x="166687" y="242888"/>
                  </a:cubicBezTo>
                  <a:cubicBezTo>
                    <a:pt x="163909" y="238126"/>
                    <a:pt x="162830" y="238459"/>
                    <a:pt x="161925" y="235744"/>
                  </a:cubicBezTo>
                  <a:lnTo>
                    <a:pt x="157162" y="221456"/>
                  </a:lnTo>
                  <a:cubicBezTo>
                    <a:pt x="156368" y="219075"/>
                    <a:pt x="156173" y="216401"/>
                    <a:pt x="154781" y="214313"/>
                  </a:cubicBezTo>
                  <a:cubicBezTo>
                    <a:pt x="141134" y="193840"/>
                    <a:pt x="157496" y="219743"/>
                    <a:pt x="147637" y="200025"/>
                  </a:cubicBezTo>
                  <a:cubicBezTo>
                    <a:pt x="146357" y="197465"/>
                    <a:pt x="144155" y="195441"/>
                    <a:pt x="142875" y="192881"/>
                  </a:cubicBezTo>
                  <a:cubicBezTo>
                    <a:pt x="141753" y="190636"/>
                    <a:pt x="142062" y="187698"/>
                    <a:pt x="140494" y="185738"/>
                  </a:cubicBezTo>
                  <a:cubicBezTo>
                    <a:pt x="137136" y="181540"/>
                    <a:pt x="130913" y="180163"/>
                    <a:pt x="126206" y="178594"/>
                  </a:cubicBezTo>
                  <a:cubicBezTo>
                    <a:pt x="118977" y="156905"/>
                    <a:pt x="130070" y="191173"/>
                    <a:pt x="121444" y="159544"/>
                  </a:cubicBezTo>
                  <a:cubicBezTo>
                    <a:pt x="120123" y="154701"/>
                    <a:pt x="118269" y="150019"/>
                    <a:pt x="116681" y="145256"/>
                  </a:cubicBezTo>
                  <a:lnTo>
                    <a:pt x="114300" y="138113"/>
                  </a:lnTo>
                  <a:lnTo>
                    <a:pt x="111919" y="130969"/>
                  </a:lnTo>
                  <a:cubicBezTo>
                    <a:pt x="110351" y="126265"/>
                    <a:pt x="108969" y="120036"/>
                    <a:pt x="104775" y="116681"/>
                  </a:cubicBezTo>
                  <a:cubicBezTo>
                    <a:pt x="102815" y="115113"/>
                    <a:pt x="100092" y="114792"/>
                    <a:pt x="97631" y="114300"/>
                  </a:cubicBezTo>
                  <a:cubicBezTo>
                    <a:pt x="92127" y="113199"/>
                    <a:pt x="86518" y="112713"/>
                    <a:pt x="80962" y="111919"/>
                  </a:cubicBezTo>
                  <a:cubicBezTo>
                    <a:pt x="80168" y="103981"/>
                    <a:pt x="79794" y="95991"/>
                    <a:pt x="78581" y="88106"/>
                  </a:cubicBezTo>
                  <a:cubicBezTo>
                    <a:pt x="78199" y="85625"/>
                    <a:pt x="78242" y="82422"/>
                    <a:pt x="76200" y="80963"/>
                  </a:cubicBezTo>
                  <a:cubicBezTo>
                    <a:pt x="72115" y="78045"/>
                    <a:pt x="61912" y="76200"/>
                    <a:pt x="61912" y="76200"/>
                  </a:cubicBezTo>
                  <a:cubicBezTo>
                    <a:pt x="57150" y="73025"/>
                    <a:pt x="49435" y="72105"/>
                    <a:pt x="47625" y="66675"/>
                  </a:cubicBezTo>
                  <a:cubicBezTo>
                    <a:pt x="44339" y="56816"/>
                    <a:pt x="46637" y="61619"/>
                    <a:pt x="40481" y="52388"/>
                  </a:cubicBezTo>
                  <a:cubicBezTo>
                    <a:pt x="37985" y="44898"/>
                    <a:pt x="38601" y="43196"/>
                    <a:pt x="30956" y="38100"/>
                  </a:cubicBezTo>
                  <a:cubicBezTo>
                    <a:pt x="28867" y="36708"/>
                    <a:pt x="26193" y="36513"/>
                    <a:pt x="23812" y="35719"/>
                  </a:cubicBezTo>
                  <a:cubicBezTo>
                    <a:pt x="7144" y="24606"/>
                    <a:pt x="12700" y="30956"/>
                    <a:pt x="4762" y="19050"/>
                  </a:cubicBezTo>
                  <a:cubicBezTo>
                    <a:pt x="1126" y="8141"/>
                    <a:pt x="794" y="3175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0" name="任意多边形 121"/>
            <p:cNvSpPr>
              <a:spLocks noChangeArrowheads="1"/>
            </p:cNvSpPr>
            <p:nvPr/>
          </p:nvSpPr>
          <p:spPr bwMode="auto">
            <a:xfrm>
              <a:off x="3816531" y="3263682"/>
              <a:ext cx="308574" cy="410111"/>
            </a:xfrm>
            <a:custGeom>
              <a:avLst/>
              <a:gdLst>
                <a:gd name="T0" fmla="*/ 28575 w 304800"/>
                <a:gd name="T1" fmla="*/ 276225 h 373856"/>
                <a:gd name="T2" fmla="*/ 9525 w 304800"/>
                <a:gd name="T3" fmla="*/ 240506 h 373856"/>
                <a:gd name="T4" fmla="*/ 2382 w 304800"/>
                <a:gd name="T5" fmla="*/ 207169 h 373856"/>
                <a:gd name="T6" fmla="*/ 2382 w 304800"/>
                <a:gd name="T7" fmla="*/ 190500 h 373856"/>
                <a:gd name="T8" fmla="*/ 16669 w 304800"/>
                <a:gd name="T9" fmla="*/ 161925 h 373856"/>
                <a:gd name="T10" fmla="*/ 28575 w 304800"/>
                <a:gd name="T11" fmla="*/ 173831 h 373856"/>
                <a:gd name="T12" fmla="*/ 64294 w 304800"/>
                <a:gd name="T13" fmla="*/ 176212 h 373856"/>
                <a:gd name="T14" fmla="*/ 71438 w 304800"/>
                <a:gd name="T15" fmla="*/ 140494 h 373856"/>
                <a:gd name="T16" fmla="*/ 92869 w 304800"/>
                <a:gd name="T17" fmla="*/ 133350 h 373856"/>
                <a:gd name="T18" fmla="*/ 109538 w 304800"/>
                <a:gd name="T19" fmla="*/ 128587 h 373856"/>
                <a:gd name="T20" fmla="*/ 138113 w 304800"/>
                <a:gd name="T21" fmla="*/ 114300 h 373856"/>
                <a:gd name="T22" fmla="*/ 157163 w 304800"/>
                <a:gd name="T23" fmla="*/ 85725 h 373856"/>
                <a:gd name="T24" fmla="*/ 171450 w 304800"/>
                <a:gd name="T25" fmla="*/ 66675 h 373856"/>
                <a:gd name="T26" fmla="*/ 207169 w 304800"/>
                <a:gd name="T27" fmla="*/ 54769 h 373856"/>
                <a:gd name="T28" fmla="*/ 219075 w 304800"/>
                <a:gd name="T29" fmla="*/ 38100 h 373856"/>
                <a:gd name="T30" fmla="*/ 226219 w 304800"/>
                <a:gd name="T31" fmla="*/ 14287 h 373856"/>
                <a:gd name="T32" fmla="*/ 247650 w 304800"/>
                <a:gd name="T33" fmla="*/ 0 h 373856"/>
                <a:gd name="T34" fmla="*/ 254794 w 304800"/>
                <a:gd name="T35" fmla="*/ 14287 h 373856"/>
                <a:gd name="T36" fmla="*/ 269082 w 304800"/>
                <a:gd name="T37" fmla="*/ 35719 h 373856"/>
                <a:gd name="T38" fmla="*/ 290513 w 304800"/>
                <a:gd name="T39" fmla="*/ 50006 h 373856"/>
                <a:gd name="T40" fmla="*/ 297657 w 304800"/>
                <a:gd name="T41" fmla="*/ 59531 h 373856"/>
                <a:gd name="T42" fmla="*/ 278607 w 304800"/>
                <a:gd name="T43" fmla="*/ 71437 h 373856"/>
                <a:gd name="T44" fmla="*/ 269082 w 304800"/>
                <a:gd name="T45" fmla="*/ 88106 h 373856"/>
                <a:gd name="T46" fmla="*/ 254794 w 304800"/>
                <a:gd name="T47" fmla="*/ 109537 h 373856"/>
                <a:gd name="T48" fmla="*/ 264319 w 304800"/>
                <a:gd name="T49" fmla="*/ 152400 h 373856"/>
                <a:gd name="T50" fmla="*/ 269082 w 304800"/>
                <a:gd name="T51" fmla="*/ 176212 h 373856"/>
                <a:gd name="T52" fmla="*/ 278607 w 304800"/>
                <a:gd name="T53" fmla="*/ 185737 h 373856"/>
                <a:gd name="T54" fmla="*/ 297657 w 304800"/>
                <a:gd name="T55" fmla="*/ 204787 h 373856"/>
                <a:gd name="T56" fmla="*/ 261938 w 304800"/>
                <a:gd name="T57" fmla="*/ 207169 h 373856"/>
                <a:gd name="T58" fmla="*/ 254794 w 304800"/>
                <a:gd name="T59" fmla="*/ 254794 h 373856"/>
                <a:gd name="T60" fmla="*/ 245269 w 304800"/>
                <a:gd name="T61" fmla="*/ 264319 h 373856"/>
                <a:gd name="T62" fmla="*/ 223838 w 304800"/>
                <a:gd name="T63" fmla="*/ 278606 h 373856"/>
                <a:gd name="T64" fmla="*/ 216694 w 304800"/>
                <a:gd name="T65" fmla="*/ 295275 h 373856"/>
                <a:gd name="T66" fmla="*/ 214313 w 304800"/>
                <a:gd name="T67" fmla="*/ 311944 h 373856"/>
                <a:gd name="T68" fmla="*/ 216694 w 304800"/>
                <a:gd name="T69" fmla="*/ 340519 h 373856"/>
                <a:gd name="T70" fmla="*/ 211932 w 304800"/>
                <a:gd name="T71" fmla="*/ 359569 h 373856"/>
                <a:gd name="T72" fmla="*/ 183357 w 304800"/>
                <a:gd name="T73" fmla="*/ 364331 h 373856"/>
                <a:gd name="T74" fmla="*/ 169069 w 304800"/>
                <a:gd name="T75" fmla="*/ 357187 h 373856"/>
                <a:gd name="T76" fmla="*/ 140494 w 304800"/>
                <a:gd name="T77" fmla="*/ 342900 h 373856"/>
                <a:gd name="T78" fmla="*/ 116682 w 304800"/>
                <a:gd name="T79" fmla="*/ 335756 h 373856"/>
                <a:gd name="T80" fmla="*/ 80963 w 304800"/>
                <a:gd name="T81" fmla="*/ 342900 h 373856"/>
                <a:gd name="T82" fmla="*/ 71438 w 304800"/>
                <a:gd name="T83" fmla="*/ 328612 h 373856"/>
                <a:gd name="T84" fmla="*/ 54769 w 304800"/>
                <a:gd name="T85" fmla="*/ 333375 h 373856"/>
                <a:gd name="T86" fmla="*/ 38100 w 304800"/>
                <a:gd name="T87" fmla="*/ 323850 h 373856"/>
                <a:gd name="T88" fmla="*/ 40482 w 304800"/>
                <a:gd name="T89" fmla="*/ 290512 h 373856"/>
                <a:gd name="T90" fmla="*/ 28575 w 304800"/>
                <a:gd name="T91" fmla="*/ 276225 h 37385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04800"/>
                <a:gd name="T139" fmla="*/ 0 h 373856"/>
                <a:gd name="T140" fmla="*/ 304800 w 304800"/>
                <a:gd name="T141" fmla="*/ 373856 h 37385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04800" h="373856">
                  <a:moveTo>
                    <a:pt x="28575" y="276225"/>
                  </a:moveTo>
                  <a:lnTo>
                    <a:pt x="28575" y="276225"/>
                  </a:lnTo>
                  <a:cubicBezTo>
                    <a:pt x="23813" y="270669"/>
                    <a:pt x="18484" y="265551"/>
                    <a:pt x="14288" y="259556"/>
                  </a:cubicBezTo>
                  <a:cubicBezTo>
                    <a:pt x="12137" y="256484"/>
                    <a:pt x="9964" y="242117"/>
                    <a:pt x="9525" y="240506"/>
                  </a:cubicBezTo>
                  <a:cubicBezTo>
                    <a:pt x="8204" y="235663"/>
                    <a:pt x="4763" y="226219"/>
                    <a:pt x="4763" y="226219"/>
                  </a:cubicBezTo>
                  <a:cubicBezTo>
                    <a:pt x="3969" y="219869"/>
                    <a:pt x="3527" y="213465"/>
                    <a:pt x="2382" y="207169"/>
                  </a:cubicBezTo>
                  <a:cubicBezTo>
                    <a:pt x="1933" y="204699"/>
                    <a:pt x="0" y="202535"/>
                    <a:pt x="0" y="200025"/>
                  </a:cubicBezTo>
                  <a:cubicBezTo>
                    <a:pt x="0" y="196752"/>
                    <a:pt x="1442" y="193635"/>
                    <a:pt x="2382" y="190500"/>
                  </a:cubicBezTo>
                  <a:cubicBezTo>
                    <a:pt x="3825" y="185692"/>
                    <a:pt x="4359" y="180389"/>
                    <a:pt x="7144" y="176212"/>
                  </a:cubicBezTo>
                  <a:lnTo>
                    <a:pt x="16669" y="161925"/>
                  </a:lnTo>
                  <a:cubicBezTo>
                    <a:pt x="19050" y="163512"/>
                    <a:pt x="21789" y="164663"/>
                    <a:pt x="23813" y="166687"/>
                  </a:cubicBezTo>
                  <a:cubicBezTo>
                    <a:pt x="25837" y="168711"/>
                    <a:pt x="26148" y="172314"/>
                    <a:pt x="28575" y="173831"/>
                  </a:cubicBezTo>
                  <a:cubicBezTo>
                    <a:pt x="32832" y="176492"/>
                    <a:pt x="42863" y="178594"/>
                    <a:pt x="42863" y="178594"/>
                  </a:cubicBezTo>
                  <a:cubicBezTo>
                    <a:pt x="50007" y="177800"/>
                    <a:pt x="58230" y="180071"/>
                    <a:pt x="64294" y="176212"/>
                  </a:cubicBezTo>
                  <a:cubicBezTo>
                    <a:pt x="68529" y="173517"/>
                    <a:pt x="69057" y="161925"/>
                    <a:pt x="69057" y="161925"/>
                  </a:cubicBezTo>
                  <a:cubicBezTo>
                    <a:pt x="69851" y="154781"/>
                    <a:pt x="67579" y="146558"/>
                    <a:pt x="71438" y="140494"/>
                  </a:cubicBezTo>
                  <a:cubicBezTo>
                    <a:pt x="74133" y="136259"/>
                    <a:pt x="80963" y="137319"/>
                    <a:pt x="85725" y="135731"/>
                  </a:cubicBezTo>
                  <a:lnTo>
                    <a:pt x="92869" y="133350"/>
                  </a:lnTo>
                  <a:cubicBezTo>
                    <a:pt x="95250" y="132556"/>
                    <a:pt x="97578" y="131578"/>
                    <a:pt x="100013" y="130969"/>
                  </a:cubicBezTo>
                  <a:cubicBezTo>
                    <a:pt x="103188" y="130175"/>
                    <a:pt x="106403" y="129527"/>
                    <a:pt x="109538" y="128587"/>
                  </a:cubicBezTo>
                  <a:cubicBezTo>
                    <a:pt x="114346" y="127144"/>
                    <a:pt x="123825" y="123825"/>
                    <a:pt x="123825" y="123825"/>
                  </a:cubicBezTo>
                  <a:cubicBezTo>
                    <a:pt x="128588" y="120650"/>
                    <a:pt x="134938" y="119063"/>
                    <a:pt x="138113" y="114300"/>
                  </a:cubicBezTo>
                  <a:lnTo>
                    <a:pt x="147638" y="100012"/>
                  </a:lnTo>
                  <a:cubicBezTo>
                    <a:pt x="153300" y="83027"/>
                    <a:pt x="145271" y="103564"/>
                    <a:pt x="157163" y="85725"/>
                  </a:cubicBezTo>
                  <a:cubicBezTo>
                    <a:pt x="164911" y="74102"/>
                    <a:pt x="153063" y="82681"/>
                    <a:pt x="164307" y="71437"/>
                  </a:cubicBezTo>
                  <a:cubicBezTo>
                    <a:pt x="166330" y="69414"/>
                    <a:pt x="168835" y="67837"/>
                    <a:pt x="171450" y="66675"/>
                  </a:cubicBezTo>
                  <a:cubicBezTo>
                    <a:pt x="182773" y="61643"/>
                    <a:pt x="188043" y="61528"/>
                    <a:pt x="200025" y="59531"/>
                  </a:cubicBezTo>
                  <a:cubicBezTo>
                    <a:pt x="202406" y="57944"/>
                    <a:pt x="204609" y="56049"/>
                    <a:pt x="207169" y="54769"/>
                  </a:cubicBezTo>
                  <a:cubicBezTo>
                    <a:pt x="209414" y="53646"/>
                    <a:pt x="212854" y="54430"/>
                    <a:pt x="214313" y="52387"/>
                  </a:cubicBezTo>
                  <a:cubicBezTo>
                    <a:pt x="217231" y="48302"/>
                    <a:pt x="217488" y="42862"/>
                    <a:pt x="219075" y="38100"/>
                  </a:cubicBezTo>
                  <a:cubicBezTo>
                    <a:pt x="224788" y="20963"/>
                    <a:pt x="217856" y="42372"/>
                    <a:pt x="223838" y="21431"/>
                  </a:cubicBezTo>
                  <a:cubicBezTo>
                    <a:pt x="224528" y="19017"/>
                    <a:pt x="224827" y="16376"/>
                    <a:pt x="226219" y="14287"/>
                  </a:cubicBezTo>
                  <a:cubicBezTo>
                    <a:pt x="228851" y="10339"/>
                    <a:pt x="236116" y="4577"/>
                    <a:pt x="240507" y="2381"/>
                  </a:cubicBezTo>
                  <a:cubicBezTo>
                    <a:pt x="242752" y="1259"/>
                    <a:pt x="245269" y="794"/>
                    <a:pt x="247650" y="0"/>
                  </a:cubicBezTo>
                  <a:cubicBezTo>
                    <a:pt x="249238" y="2381"/>
                    <a:pt x="251133" y="4584"/>
                    <a:pt x="252413" y="7144"/>
                  </a:cubicBezTo>
                  <a:cubicBezTo>
                    <a:pt x="253535" y="9389"/>
                    <a:pt x="253575" y="12093"/>
                    <a:pt x="254794" y="14287"/>
                  </a:cubicBezTo>
                  <a:cubicBezTo>
                    <a:pt x="257574" y="19291"/>
                    <a:pt x="261144" y="23812"/>
                    <a:pt x="264319" y="28575"/>
                  </a:cubicBezTo>
                  <a:cubicBezTo>
                    <a:pt x="265907" y="30956"/>
                    <a:pt x="266701" y="34131"/>
                    <a:pt x="269082" y="35719"/>
                  </a:cubicBezTo>
                  <a:lnTo>
                    <a:pt x="283369" y="45244"/>
                  </a:lnTo>
                  <a:cubicBezTo>
                    <a:pt x="285750" y="46831"/>
                    <a:pt x="287798" y="49101"/>
                    <a:pt x="290513" y="50006"/>
                  </a:cubicBezTo>
                  <a:lnTo>
                    <a:pt x="304800" y="54769"/>
                  </a:lnTo>
                  <a:cubicBezTo>
                    <a:pt x="302419" y="56356"/>
                    <a:pt x="300272" y="58369"/>
                    <a:pt x="297657" y="59531"/>
                  </a:cubicBezTo>
                  <a:cubicBezTo>
                    <a:pt x="293069" y="61570"/>
                    <a:pt x="283369" y="64294"/>
                    <a:pt x="283369" y="64294"/>
                  </a:cubicBezTo>
                  <a:cubicBezTo>
                    <a:pt x="281782" y="66675"/>
                    <a:pt x="279077" y="68614"/>
                    <a:pt x="278607" y="71437"/>
                  </a:cubicBezTo>
                  <a:cubicBezTo>
                    <a:pt x="278194" y="73913"/>
                    <a:pt x="281401" y="76105"/>
                    <a:pt x="280988" y="78581"/>
                  </a:cubicBezTo>
                  <a:cubicBezTo>
                    <a:pt x="279720" y="86184"/>
                    <a:pt x="274654" y="86249"/>
                    <a:pt x="269082" y="88106"/>
                  </a:cubicBezTo>
                  <a:cubicBezTo>
                    <a:pt x="266701" y="89694"/>
                    <a:pt x="263962" y="90845"/>
                    <a:pt x="261938" y="92869"/>
                  </a:cubicBezTo>
                  <a:cubicBezTo>
                    <a:pt x="256455" y="98351"/>
                    <a:pt x="256616" y="102248"/>
                    <a:pt x="254794" y="109537"/>
                  </a:cubicBezTo>
                  <a:cubicBezTo>
                    <a:pt x="257730" y="135963"/>
                    <a:pt x="254901" y="124147"/>
                    <a:pt x="261938" y="145256"/>
                  </a:cubicBezTo>
                  <a:lnTo>
                    <a:pt x="264319" y="152400"/>
                  </a:lnTo>
                  <a:lnTo>
                    <a:pt x="266700" y="159544"/>
                  </a:lnTo>
                  <a:cubicBezTo>
                    <a:pt x="267494" y="165100"/>
                    <a:pt x="267981" y="170709"/>
                    <a:pt x="269082" y="176212"/>
                  </a:cubicBezTo>
                  <a:cubicBezTo>
                    <a:pt x="269574" y="178673"/>
                    <a:pt x="269688" y="181581"/>
                    <a:pt x="271463" y="183356"/>
                  </a:cubicBezTo>
                  <a:cubicBezTo>
                    <a:pt x="273238" y="185131"/>
                    <a:pt x="276226" y="184943"/>
                    <a:pt x="278607" y="185737"/>
                  </a:cubicBezTo>
                  <a:cubicBezTo>
                    <a:pt x="294983" y="196654"/>
                    <a:pt x="287464" y="193452"/>
                    <a:pt x="300038" y="197644"/>
                  </a:cubicBezTo>
                  <a:cubicBezTo>
                    <a:pt x="299244" y="200025"/>
                    <a:pt x="299432" y="203012"/>
                    <a:pt x="297657" y="204787"/>
                  </a:cubicBezTo>
                  <a:cubicBezTo>
                    <a:pt x="292631" y="209813"/>
                    <a:pt x="280104" y="205434"/>
                    <a:pt x="276225" y="204787"/>
                  </a:cubicBezTo>
                  <a:cubicBezTo>
                    <a:pt x="271463" y="205581"/>
                    <a:pt x="266130" y="204774"/>
                    <a:pt x="261938" y="207169"/>
                  </a:cubicBezTo>
                  <a:cubicBezTo>
                    <a:pt x="259759" y="208414"/>
                    <a:pt x="260049" y="211851"/>
                    <a:pt x="259557" y="214312"/>
                  </a:cubicBezTo>
                  <a:cubicBezTo>
                    <a:pt x="255897" y="232608"/>
                    <a:pt x="257946" y="234307"/>
                    <a:pt x="254794" y="254794"/>
                  </a:cubicBezTo>
                  <a:cubicBezTo>
                    <a:pt x="254412" y="257275"/>
                    <a:pt x="254188" y="260162"/>
                    <a:pt x="252413" y="261937"/>
                  </a:cubicBezTo>
                  <a:cubicBezTo>
                    <a:pt x="250638" y="263712"/>
                    <a:pt x="247463" y="263100"/>
                    <a:pt x="245269" y="264319"/>
                  </a:cubicBezTo>
                  <a:cubicBezTo>
                    <a:pt x="240266" y="267099"/>
                    <a:pt x="235744" y="270669"/>
                    <a:pt x="230982" y="273844"/>
                  </a:cubicBezTo>
                  <a:lnTo>
                    <a:pt x="223838" y="278606"/>
                  </a:lnTo>
                  <a:cubicBezTo>
                    <a:pt x="222250" y="281781"/>
                    <a:pt x="220473" y="284868"/>
                    <a:pt x="219075" y="288131"/>
                  </a:cubicBezTo>
                  <a:cubicBezTo>
                    <a:pt x="218086" y="290438"/>
                    <a:pt x="217816" y="293030"/>
                    <a:pt x="216694" y="295275"/>
                  </a:cubicBezTo>
                  <a:cubicBezTo>
                    <a:pt x="215414" y="297835"/>
                    <a:pt x="213519" y="300038"/>
                    <a:pt x="211932" y="302419"/>
                  </a:cubicBezTo>
                  <a:cubicBezTo>
                    <a:pt x="212726" y="305594"/>
                    <a:pt x="213373" y="308809"/>
                    <a:pt x="214313" y="311944"/>
                  </a:cubicBezTo>
                  <a:cubicBezTo>
                    <a:pt x="215755" y="316752"/>
                    <a:pt x="219075" y="326231"/>
                    <a:pt x="219075" y="326231"/>
                  </a:cubicBezTo>
                  <a:cubicBezTo>
                    <a:pt x="218281" y="330994"/>
                    <a:pt x="216694" y="335691"/>
                    <a:pt x="216694" y="340519"/>
                  </a:cubicBezTo>
                  <a:cubicBezTo>
                    <a:pt x="216694" y="371803"/>
                    <a:pt x="222094" y="345108"/>
                    <a:pt x="216694" y="366712"/>
                  </a:cubicBezTo>
                  <a:cubicBezTo>
                    <a:pt x="215107" y="364331"/>
                    <a:pt x="214313" y="361156"/>
                    <a:pt x="211932" y="359569"/>
                  </a:cubicBezTo>
                  <a:cubicBezTo>
                    <a:pt x="204946" y="354912"/>
                    <a:pt x="197620" y="358145"/>
                    <a:pt x="190500" y="359569"/>
                  </a:cubicBezTo>
                  <a:cubicBezTo>
                    <a:pt x="188119" y="361156"/>
                    <a:pt x="185145" y="362096"/>
                    <a:pt x="183357" y="364331"/>
                  </a:cubicBezTo>
                  <a:cubicBezTo>
                    <a:pt x="174121" y="375876"/>
                    <a:pt x="189416" y="368661"/>
                    <a:pt x="173832" y="373856"/>
                  </a:cubicBezTo>
                  <a:cubicBezTo>
                    <a:pt x="168125" y="356741"/>
                    <a:pt x="175044" y="378099"/>
                    <a:pt x="169069" y="357187"/>
                  </a:cubicBezTo>
                  <a:cubicBezTo>
                    <a:pt x="168380" y="354774"/>
                    <a:pt x="168730" y="351503"/>
                    <a:pt x="166688" y="350044"/>
                  </a:cubicBezTo>
                  <a:cubicBezTo>
                    <a:pt x="161987" y="346686"/>
                    <a:pt x="146499" y="344101"/>
                    <a:pt x="140494" y="342900"/>
                  </a:cubicBezTo>
                  <a:cubicBezTo>
                    <a:pt x="137039" y="340596"/>
                    <a:pt x="127672" y="333925"/>
                    <a:pt x="123825" y="333375"/>
                  </a:cubicBezTo>
                  <a:cubicBezTo>
                    <a:pt x="121340" y="333020"/>
                    <a:pt x="119063" y="334962"/>
                    <a:pt x="116682" y="335756"/>
                  </a:cubicBezTo>
                  <a:cubicBezTo>
                    <a:pt x="115888" y="338137"/>
                    <a:pt x="116594" y="341881"/>
                    <a:pt x="114300" y="342900"/>
                  </a:cubicBezTo>
                  <a:cubicBezTo>
                    <a:pt x="102922" y="347957"/>
                    <a:pt x="92160" y="344766"/>
                    <a:pt x="80963" y="342900"/>
                  </a:cubicBezTo>
                  <a:cubicBezTo>
                    <a:pt x="80169" y="338931"/>
                    <a:pt x="80827" y="334362"/>
                    <a:pt x="78582" y="330994"/>
                  </a:cubicBezTo>
                  <a:cubicBezTo>
                    <a:pt x="77190" y="328905"/>
                    <a:pt x="73948" y="328612"/>
                    <a:pt x="71438" y="328612"/>
                  </a:cubicBezTo>
                  <a:cubicBezTo>
                    <a:pt x="68928" y="328612"/>
                    <a:pt x="66708" y="330304"/>
                    <a:pt x="64294" y="330994"/>
                  </a:cubicBezTo>
                  <a:cubicBezTo>
                    <a:pt x="61147" y="331893"/>
                    <a:pt x="57944" y="332581"/>
                    <a:pt x="54769" y="333375"/>
                  </a:cubicBezTo>
                  <a:cubicBezTo>
                    <a:pt x="50007" y="332581"/>
                    <a:pt x="44674" y="333389"/>
                    <a:pt x="40482" y="330994"/>
                  </a:cubicBezTo>
                  <a:cubicBezTo>
                    <a:pt x="38303" y="329749"/>
                    <a:pt x="38100" y="326360"/>
                    <a:pt x="38100" y="323850"/>
                  </a:cubicBezTo>
                  <a:cubicBezTo>
                    <a:pt x="38100" y="315471"/>
                    <a:pt x="40408" y="309785"/>
                    <a:pt x="42863" y="302419"/>
                  </a:cubicBezTo>
                  <a:cubicBezTo>
                    <a:pt x="42069" y="298450"/>
                    <a:pt x="42292" y="294132"/>
                    <a:pt x="40482" y="290512"/>
                  </a:cubicBezTo>
                  <a:cubicBezTo>
                    <a:pt x="38976" y="287500"/>
                    <a:pt x="35494" y="285956"/>
                    <a:pt x="33338" y="283369"/>
                  </a:cubicBezTo>
                  <a:cubicBezTo>
                    <a:pt x="25127" y="273517"/>
                    <a:pt x="29369" y="277416"/>
                    <a:pt x="28575" y="2762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1" name="任意多边形 122"/>
            <p:cNvSpPr>
              <a:spLocks noChangeArrowheads="1"/>
            </p:cNvSpPr>
            <p:nvPr/>
          </p:nvSpPr>
          <p:spPr bwMode="auto">
            <a:xfrm>
              <a:off x="3705638" y="3746935"/>
              <a:ext cx="318217" cy="91426"/>
            </a:xfrm>
            <a:custGeom>
              <a:avLst/>
              <a:gdLst>
                <a:gd name="T0" fmla="*/ 0 w 314325"/>
                <a:gd name="T1" fmla="*/ 22923 h 83344"/>
                <a:gd name="T2" fmla="*/ 0 w 314325"/>
                <a:gd name="T3" fmla="*/ 22923 h 83344"/>
                <a:gd name="T4" fmla="*/ 31727 w 314325"/>
                <a:gd name="T5" fmla="*/ 0 h 83344"/>
                <a:gd name="T6" fmla="*/ 78099 w 314325"/>
                <a:gd name="T7" fmla="*/ 2865 h 83344"/>
                <a:gd name="T8" fmla="*/ 92741 w 314325"/>
                <a:gd name="T9" fmla="*/ 8597 h 83344"/>
                <a:gd name="T10" fmla="*/ 100064 w 314325"/>
                <a:gd name="T11" fmla="*/ 11462 h 83344"/>
                <a:gd name="T12" fmla="*/ 112266 w 314325"/>
                <a:gd name="T13" fmla="*/ 25789 h 83344"/>
                <a:gd name="T14" fmla="*/ 119589 w 314325"/>
                <a:gd name="T15" fmla="*/ 31520 h 83344"/>
                <a:gd name="T16" fmla="*/ 158638 w 314325"/>
                <a:gd name="T17" fmla="*/ 28655 h 83344"/>
                <a:gd name="T18" fmla="*/ 163519 w 314325"/>
                <a:gd name="T19" fmla="*/ 20058 h 83344"/>
                <a:gd name="T20" fmla="*/ 170840 w 314325"/>
                <a:gd name="T21" fmla="*/ 14328 h 83344"/>
                <a:gd name="T22" fmla="*/ 187924 w 314325"/>
                <a:gd name="T23" fmla="*/ 20058 h 83344"/>
                <a:gd name="T24" fmla="*/ 202569 w 314325"/>
                <a:gd name="T25" fmla="*/ 25789 h 83344"/>
                <a:gd name="T26" fmla="*/ 217212 w 314325"/>
                <a:gd name="T27" fmla="*/ 31520 h 83344"/>
                <a:gd name="T28" fmla="*/ 266024 w 314325"/>
                <a:gd name="T29" fmla="*/ 34386 h 83344"/>
                <a:gd name="T30" fmla="*/ 258701 w 314325"/>
                <a:gd name="T31" fmla="*/ 42983 h 83344"/>
                <a:gd name="T32" fmla="*/ 241618 w 314325"/>
                <a:gd name="T33" fmla="*/ 45848 h 83344"/>
                <a:gd name="T34" fmla="*/ 234297 w 314325"/>
                <a:gd name="T35" fmla="*/ 48713 h 83344"/>
                <a:gd name="T36" fmla="*/ 231856 w 314325"/>
                <a:gd name="T37" fmla="*/ 57309 h 83344"/>
                <a:gd name="T38" fmla="*/ 236736 w 314325"/>
                <a:gd name="T39" fmla="*/ 77368 h 83344"/>
                <a:gd name="T40" fmla="*/ 244058 w 314325"/>
                <a:gd name="T41" fmla="*/ 74503 h 83344"/>
                <a:gd name="T42" fmla="*/ 251381 w 314325"/>
                <a:gd name="T43" fmla="*/ 68771 h 83344"/>
                <a:gd name="T44" fmla="*/ 278226 w 314325"/>
                <a:gd name="T45" fmla="*/ 71637 h 83344"/>
                <a:gd name="T46" fmla="*/ 285548 w 314325"/>
                <a:gd name="T47" fmla="*/ 80234 h 83344"/>
                <a:gd name="T48" fmla="*/ 322157 w 314325"/>
                <a:gd name="T49" fmla="*/ 88829 h 83344"/>
                <a:gd name="T50" fmla="*/ 319717 w 314325"/>
                <a:gd name="T51" fmla="*/ 97426 h 83344"/>
                <a:gd name="T52" fmla="*/ 312395 w 314325"/>
                <a:gd name="T53" fmla="*/ 100292 h 83344"/>
                <a:gd name="T54" fmla="*/ 287988 w 314325"/>
                <a:gd name="T55" fmla="*/ 97426 h 83344"/>
                <a:gd name="T56" fmla="*/ 209890 w 314325"/>
                <a:gd name="T57" fmla="*/ 88829 h 83344"/>
                <a:gd name="T58" fmla="*/ 183044 w 314325"/>
                <a:gd name="T59" fmla="*/ 85964 h 83344"/>
                <a:gd name="T60" fmla="*/ 153758 w 314325"/>
                <a:gd name="T61" fmla="*/ 80234 h 83344"/>
                <a:gd name="T62" fmla="*/ 146435 w 314325"/>
                <a:gd name="T63" fmla="*/ 74503 h 83344"/>
                <a:gd name="T64" fmla="*/ 124470 w 314325"/>
                <a:gd name="T65" fmla="*/ 60174 h 83344"/>
                <a:gd name="T66" fmla="*/ 117148 w 314325"/>
                <a:gd name="T67" fmla="*/ 57309 h 83344"/>
                <a:gd name="T68" fmla="*/ 107385 w 314325"/>
                <a:gd name="T69" fmla="*/ 60174 h 83344"/>
                <a:gd name="T70" fmla="*/ 51252 w 314325"/>
                <a:gd name="T71" fmla="*/ 54444 h 83344"/>
                <a:gd name="T72" fmla="*/ 36609 w 314325"/>
                <a:gd name="T73" fmla="*/ 45848 h 83344"/>
                <a:gd name="T74" fmla="*/ 21965 w 314325"/>
                <a:gd name="T75" fmla="*/ 37251 h 83344"/>
                <a:gd name="T76" fmla="*/ 17084 w 314325"/>
                <a:gd name="T77" fmla="*/ 28655 h 83344"/>
                <a:gd name="T78" fmla="*/ 9762 w 314325"/>
                <a:gd name="T79" fmla="*/ 22923 h 83344"/>
                <a:gd name="T80" fmla="*/ 0 w 314325"/>
                <a:gd name="T81" fmla="*/ 22923 h 8334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4325"/>
                <a:gd name="T124" fmla="*/ 0 h 83344"/>
                <a:gd name="T125" fmla="*/ 314325 w 314325"/>
                <a:gd name="T126" fmla="*/ 83344 h 8334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4325" h="83344">
                  <a:moveTo>
                    <a:pt x="0" y="19050"/>
                  </a:moveTo>
                  <a:lnTo>
                    <a:pt x="0" y="19050"/>
                  </a:lnTo>
                  <a:cubicBezTo>
                    <a:pt x="25868" y="942"/>
                    <a:pt x="14620" y="5445"/>
                    <a:pt x="30956" y="0"/>
                  </a:cubicBezTo>
                  <a:cubicBezTo>
                    <a:pt x="46037" y="794"/>
                    <a:pt x="61205" y="582"/>
                    <a:pt x="76200" y="2381"/>
                  </a:cubicBezTo>
                  <a:cubicBezTo>
                    <a:pt x="81184" y="2979"/>
                    <a:pt x="85725" y="5556"/>
                    <a:pt x="90487" y="7144"/>
                  </a:cubicBezTo>
                  <a:lnTo>
                    <a:pt x="97631" y="9525"/>
                  </a:lnTo>
                  <a:cubicBezTo>
                    <a:pt x="116683" y="22227"/>
                    <a:pt x="93662" y="5556"/>
                    <a:pt x="109537" y="21431"/>
                  </a:cubicBezTo>
                  <a:cubicBezTo>
                    <a:pt x="111561" y="23455"/>
                    <a:pt x="114300" y="24606"/>
                    <a:pt x="116681" y="26194"/>
                  </a:cubicBezTo>
                  <a:cubicBezTo>
                    <a:pt x="129381" y="25400"/>
                    <a:pt x="142359" y="26573"/>
                    <a:pt x="154781" y="23813"/>
                  </a:cubicBezTo>
                  <a:cubicBezTo>
                    <a:pt x="157575" y="23192"/>
                    <a:pt x="157520" y="18693"/>
                    <a:pt x="159544" y="16669"/>
                  </a:cubicBezTo>
                  <a:cubicBezTo>
                    <a:pt x="161568" y="14645"/>
                    <a:pt x="164306" y="13494"/>
                    <a:pt x="166687" y="11906"/>
                  </a:cubicBezTo>
                  <a:cubicBezTo>
                    <a:pt x="190639" y="19892"/>
                    <a:pt x="153530" y="7722"/>
                    <a:pt x="183356" y="16669"/>
                  </a:cubicBezTo>
                  <a:cubicBezTo>
                    <a:pt x="188165" y="18111"/>
                    <a:pt x="192881" y="19843"/>
                    <a:pt x="197644" y="21431"/>
                  </a:cubicBezTo>
                  <a:lnTo>
                    <a:pt x="211931" y="26194"/>
                  </a:lnTo>
                  <a:lnTo>
                    <a:pt x="259556" y="28575"/>
                  </a:lnTo>
                  <a:cubicBezTo>
                    <a:pt x="257175" y="30956"/>
                    <a:pt x="255539" y="34468"/>
                    <a:pt x="252412" y="35719"/>
                  </a:cubicBezTo>
                  <a:cubicBezTo>
                    <a:pt x="247201" y="37803"/>
                    <a:pt x="241247" y="36999"/>
                    <a:pt x="235744" y="38100"/>
                  </a:cubicBezTo>
                  <a:cubicBezTo>
                    <a:pt x="233283" y="38592"/>
                    <a:pt x="230981" y="39687"/>
                    <a:pt x="228600" y="40481"/>
                  </a:cubicBezTo>
                  <a:cubicBezTo>
                    <a:pt x="227806" y="42862"/>
                    <a:pt x="226219" y="45115"/>
                    <a:pt x="226219" y="47625"/>
                  </a:cubicBezTo>
                  <a:cubicBezTo>
                    <a:pt x="226219" y="50615"/>
                    <a:pt x="229858" y="60925"/>
                    <a:pt x="230981" y="64294"/>
                  </a:cubicBezTo>
                  <a:cubicBezTo>
                    <a:pt x="233362" y="63500"/>
                    <a:pt x="235880" y="63036"/>
                    <a:pt x="238125" y="61913"/>
                  </a:cubicBezTo>
                  <a:cubicBezTo>
                    <a:pt x="240685" y="60633"/>
                    <a:pt x="242414" y="57354"/>
                    <a:pt x="245269" y="57150"/>
                  </a:cubicBezTo>
                  <a:cubicBezTo>
                    <a:pt x="254014" y="56525"/>
                    <a:pt x="262731" y="58737"/>
                    <a:pt x="271462" y="59531"/>
                  </a:cubicBezTo>
                  <a:cubicBezTo>
                    <a:pt x="273843" y="61912"/>
                    <a:pt x="276019" y="64519"/>
                    <a:pt x="278606" y="66675"/>
                  </a:cubicBezTo>
                  <a:cubicBezTo>
                    <a:pt x="290348" y="76461"/>
                    <a:pt x="294099" y="72134"/>
                    <a:pt x="314325" y="73819"/>
                  </a:cubicBezTo>
                  <a:cubicBezTo>
                    <a:pt x="313531" y="76200"/>
                    <a:pt x="313719" y="79188"/>
                    <a:pt x="311944" y="80963"/>
                  </a:cubicBezTo>
                  <a:cubicBezTo>
                    <a:pt x="310169" y="82738"/>
                    <a:pt x="307310" y="83344"/>
                    <a:pt x="304800" y="83344"/>
                  </a:cubicBezTo>
                  <a:cubicBezTo>
                    <a:pt x="296823" y="83344"/>
                    <a:pt x="288925" y="81757"/>
                    <a:pt x="280987" y="80963"/>
                  </a:cubicBezTo>
                  <a:cubicBezTo>
                    <a:pt x="247107" y="69668"/>
                    <a:pt x="271716" y="76393"/>
                    <a:pt x="204787" y="73819"/>
                  </a:cubicBezTo>
                  <a:lnTo>
                    <a:pt x="178594" y="71438"/>
                  </a:lnTo>
                  <a:cubicBezTo>
                    <a:pt x="171993" y="70778"/>
                    <a:pt x="157932" y="70631"/>
                    <a:pt x="150019" y="66675"/>
                  </a:cubicBezTo>
                  <a:cubicBezTo>
                    <a:pt x="147459" y="65395"/>
                    <a:pt x="145074" y="63745"/>
                    <a:pt x="142875" y="61913"/>
                  </a:cubicBezTo>
                  <a:cubicBezTo>
                    <a:pt x="128616" y="50031"/>
                    <a:pt x="144240" y="57605"/>
                    <a:pt x="121444" y="50006"/>
                  </a:cubicBezTo>
                  <a:lnTo>
                    <a:pt x="114300" y="47625"/>
                  </a:lnTo>
                  <a:cubicBezTo>
                    <a:pt x="111125" y="48419"/>
                    <a:pt x="108048" y="50006"/>
                    <a:pt x="104775" y="50006"/>
                  </a:cubicBezTo>
                  <a:cubicBezTo>
                    <a:pt x="70899" y="50006"/>
                    <a:pt x="72259" y="49694"/>
                    <a:pt x="50006" y="45244"/>
                  </a:cubicBezTo>
                  <a:cubicBezTo>
                    <a:pt x="29540" y="31599"/>
                    <a:pt x="55428" y="47954"/>
                    <a:pt x="35719" y="38100"/>
                  </a:cubicBezTo>
                  <a:cubicBezTo>
                    <a:pt x="17250" y="28866"/>
                    <a:pt x="39392" y="36945"/>
                    <a:pt x="21431" y="30956"/>
                  </a:cubicBezTo>
                  <a:cubicBezTo>
                    <a:pt x="19844" y="28575"/>
                    <a:pt x="18692" y="25836"/>
                    <a:pt x="16669" y="23813"/>
                  </a:cubicBezTo>
                  <a:cubicBezTo>
                    <a:pt x="14645" y="21789"/>
                    <a:pt x="9525" y="21912"/>
                    <a:pt x="9525" y="19050"/>
                  </a:cubicBezTo>
                  <a:cubicBezTo>
                    <a:pt x="9525" y="16540"/>
                    <a:pt x="1587" y="19050"/>
                    <a:pt x="0" y="190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2" name="任意多边形 123"/>
            <p:cNvSpPr>
              <a:spLocks noChangeArrowheads="1"/>
            </p:cNvSpPr>
            <p:nvPr/>
          </p:nvSpPr>
          <p:spPr bwMode="auto">
            <a:xfrm>
              <a:off x="4047006" y="3804087"/>
              <a:ext cx="290746" cy="56427"/>
            </a:xfrm>
            <a:custGeom>
              <a:avLst/>
              <a:gdLst>
                <a:gd name="T0" fmla="*/ 20493 w 287190"/>
                <a:gd name="T1" fmla="*/ 49059 h 51439"/>
                <a:gd name="T2" fmla="*/ 20493 w 287190"/>
                <a:gd name="T3" fmla="*/ 49059 h 51439"/>
                <a:gd name="T4" fmla="*/ 968 w 287190"/>
                <a:gd name="T5" fmla="*/ 40463 h 51439"/>
                <a:gd name="T6" fmla="*/ 3409 w 287190"/>
                <a:gd name="T7" fmla="*/ 29001 h 51439"/>
                <a:gd name="T8" fmla="*/ 13171 w 287190"/>
                <a:gd name="T9" fmla="*/ 26135 h 51439"/>
                <a:gd name="T10" fmla="*/ 25374 w 287190"/>
                <a:gd name="T11" fmla="*/ 29001 h 51439"/>
                <a:gd name="T12" fmla="*/ 40016 w 287190"/>
                <a:gd name="T13" fmla="*/ 34732 h 51439"/>
                <a:gd name="T14" fmla="*/ 105913 w 287190"/>
                <a:gd name="T15" fmla="*/ 26135 h 51439"/>
                <a:gd name="T16" fmla="*/ 135200 w 287190"/>
                <a:gd name="T17" fmla="*/ 26135 h 51439"/>
                <a:gd name="T18" fmla="*/ 149844 w 287190"/>
                <a:gd name="T19" fmla="*/ 31866 h 51439"/>
                <a:gd name="T20" fmla="*/ 188893 w 287190"/>
                <a:gd name="T21" fmla="*/ 29001 h 51439"/>
                <a:gd name="T22" fmla="*/ 203536 w 287190"/>
                <a:gd name="T23" fmla="*/ 23270 h 51439"/>
                <a:gd name="T24" fmla="*/ 215739 w 287190"/>
                <a:gd name="T25" fmla="*/ 20404 h 51439"/>
                <a:gd name="T26" fmla="*/ 223061 w 287190"/>
                <a:gd name="T27" fmla="*/ 17538 h 51439"/>
                <a:gd name="T28" fmla="*/ 271872 w 287190"/>
                <a:gd name="T29" fmla="*/ 14673 h 51439"/>
                <a:gd name="T30" fmla="*/ 293838 w 287190"/>
                <a:gd name="T31" fmla="*/ 347 h 51439"/>
                <a:gd name="T32" fmla="*/ 286516 w 287190"/>
                <a:gd name="T33" fmla="*/ 6077 h 51439"/>
                <a:gd name="T34" fmla="*/ 279195 w 287190"/>
                <a:gd name="T35" fmla="*/ 8942 h 51439"/>
                <a:gd name="T36" fmla="*/ 271872 w 287190"/>
                <a:gd name="T37" fmla="*/ 14673 h 51439"/>
                <a:gd name="T38" fmla="*/ 264551 w 287190"/>
                <a:gd name="T39" fmla="*/ 17538 h 51439"/>
                <a:gd name="T40" fmla="*/ 262111 w 287190"/>
                <a:gd name="T41" fmla="*/ 26135 h 51439"/>
                <a:gd name="T42" fmla="*/ 247468 w 287190"/>
                <a:gd name="T43" fmla="*/ 37598 h 51439"/>
                <a:gd name="T44" fmla="*/ 179131 w 287190"/>
                <a:gd name="T45" fmla="*/ 46193 h 51439"/>
                <a:gd name="T46" fmla="*/ 169368 w 287190"/>
                <a:gd name="T47" fmla="*/ 49059 h 51439"/>
                <a:gd name="T48" fmla="*/ 86389 w 287190"/>
                <a:gd name="T49" fmla="*/ 54789 h 51439"/>
                <a:gd name="T50" fmla="*/ 79066 w 287190"/>
                <a:gd name="T51" fmla="*/ 57656 h 51439"/>
                <a:gd name="T52" fmla="*/ 13171 w 287190"/>
                <a:gd name="T53" fmla="*/ 57656 h 51439"/>
                <a:gd name="T54" fmla="*/ 20493 w 287190"/>
                <a:gd name="T55" fmla="*/ 49059 h 5143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87190"/>
                <a:gd name="T85" fmla="*/ 0 h 51439"/>
                <a:gd name="T86" fmla="*/ 287190 w 287190"/>
                <a:gd name="T87" fmla="*/ 51439 h 51439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87190" h="51439">
                  <a:moveTo>
                    <a:pt x="19994" y="40769"/>
                  </a:moveTo>
                  <a:lnTo>
                    <a:pt x="19994" y="40769"/>
                  </a:lnTo>
                  <a:cubicBezTo>
                    <a:pt x="13644" y="38388"/>
                    <a:pt x="5739" y="38421"/>
                    <a:pt x="944" y="33625"/>
                  </a:cubicBezTo>
                  <a:cubicBezTo>
                    <a:pt x="-1370" y="31311"/>
                    <a:pt x="1012" y="26414"/>
                    <a:pt x="3326" y="24100"/>
                  </a:cubicBezTo>
                  <a:cubicBezTo>
                    <a:pt x="5640" y="21786"/>
                    <a:pt x="9676" y="22513"/>
                    <a:pt x="12851" y="21719"/>
                  </a:cubicBezTo>
                  <a:cubicBezTo>
                    <a:pt x="16820" y="22513"/>
                    <a:pt x="20852" y="23035"/>
                    <a:pt x="24757" y="24100"/>
                  </a:cubicBezTo>
                  <a:cubicBezTo>
                    <a:pt x="29600" y="25421"/>
                    <a:pt x="39044" y="28863"/>
                    <a:pt x="39044" y="28863"/>
                  </a:cubicBezTo>
                  <a:cubicBezTo>
                    <a:pt x="79389" y="22138"/>
                    <a:pt x="57984" y="24742"/>
                    <a:pt x="103338" y="21719"/>
                  </a:cubicBezTo>
                  <a:cubicBezTo>
                    <a:pt x="116879" y="18334"/>
                    <a:pt x="113903" y="17860"/>
                    <a:pt x="131913" y="21719"/>
                  </a:cubicBezTo>
                  <a:cubicBezTo>
                    <a:pt x="136822" y="22771"/>
                    <a:pt x="146201" y="26481"/>
                    <a:pt x="146201" y="26481"/>
                  </a:cubicBezTo>
                  <a:cubicBezTo>
                    <a:pt x="158901" y="25687"/>
                    <a:pt x="171693" y="25819"/>
                    <a:pt x="184301" y="24100"/>
                  </a:cubicBezTo>
                  <a:cubicBezTo>
                    <a:pt x="189275" y="23422"/>
                    <a:pt x="193666" y="20323"/>
                    <a:pt x="198588" y="19338"/>
                  </a:cubicBezTo>
                  <a:cubicBezTo>
                    <a:pt x="202557" y="18544"/>
                    <a:pt x="206568" y="17938"/>
                    <a:pt x="210494" y="16956"/>
                  </a:cubicBezTo>
                  <a:cubicBezTo>
                    <a:pt x="212929" y="16347"/>
                    <a:pt x="215137" y="14792"/>
                    <a:pt x="217638" y="14575"/>
                  </a:cubicBezTo>
                  <a:cubicBezTo>
                    <a:pt x="233473" y="13198"/>
                    <a:pt x="249388" y="12988"/>
                    <a:pt x="265263" y="12194"/>
                  </a:cubicBezTo>
                  <a:cubicBezTo>
                    <a:pt x="277837" y="8003"/>
                    <a:pt x="270320" y="11205"/>
                    <a:pt x="286694" y="288"/>
                  </a:cubicBezTo>
                  <a:cubicBezTo>
                    <a:pt x="289075" y="-1299"/>
                    <a:pt x="282266" y="4145"/>
                    <a:pt x="279551" y="5050"/>
                  </a:cubicBezTo>
                  <a:lnTo>
                    <a:pt x="272407" y="7431"/>
                  </a:lnTo>
                  <a:cubicBezTo>
                    <a:pt x="270026" y="9019"/>
                    <a:pt x="267823" y="10914"/>
                    <a:pt x="265263" y="12194"/>
                  </a:cubicBezTo>
                  <a:cubicBezTo>
                    <a:pt x="263018" y="13317"/>
                    <a:pt x="259894" y="12800"/>
                    <a:pt x="258119" y="14575"/>
                  </a:cubicBezTo>
                  <a:cubicBezTo>
                    <a:pt x="256344" y="16350"/>
                    <a:pt x="257513" y="19944"/>
                    <a:pt x="255738" y="21719"/>
                  </a:cubicBezTo>
                  <a:cubicBezTo>
                    <a:pt x="251691" y="25766"/>
                    <a:pt x="246881" y="29434"/>
                    <a:pt x="241451" y="31244"/>
                  </a:cubicBezTo>
                  <a:cubicBezTo>
                    <a:pt x="210579" y="41533"/>
                    <a:pt x="232178" y="35778"/>
                    <a:pt x="174776" y="38388"/>
                  </a:cubicBezTo>
                  <a:cubicBezTo>
                    <a:pt x="171601" y="39182"/>
                    <a:pt x="168471" y="40184"/>
                    <a:pt x="165251" y="40769"/>
                  </a:cubicBezTo>
                  <a:cubicBezTo>
                    <a:pt x="137551" y="45805"/>
                    <a:pt x="115221" y="44385"/>
                    <a:pt x="84288" y="45531"/>
                  </a:cubicBezTo>
                  <a:cubicBezTo>
                    <a:pt x="81907" y="46325"/>
                    <a:pt x="79558" y="47223"/>
                    <a:pt x="77144" y="47913"/>
                  </a:cubicBezTo>
                  <a:cubicBezTo>
                    <a:pt x="52852" y="54854"/>
                    <a:pt x="54357" y="49717"/>
                    <a:pt x="12851" y="47913"/>
                  </a:cubicBezTo>
                  <a:cubicBezTo>
                    <a:pt x="4954" y="45280"/>
                    <a:pt x="18804" y="41960"/>
                    <a:pt x="19994" y="4076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3" name="任意多边形 124"/>
            <p:cNvSpPr>
              <a:spLocks noChangeArrowheads="1"/>
            </p:cNvSpPr>
            <p:nvPr/>
          </p:nvSpPr>
          <p:spPr bwMode="auto">
            <a:xfrm>
              <a:off x="4119805" y="3866999"/>
              <a:ext cx="51720" cy="31443"/>
            </a:xfrm>
            <a:custGeom>
              <a:avLst/>
              <a:gdLst>
                <a:gd name="T0" fmla="*/ 2925 w 51087"/>
                <a:gd name="T1" fmla="*/ 5836 h 28663"/>
                <a:gd name="T2" fmla="*/ 2925 w 51087"/>
                <a:gd name="T3" fmla="*/ 5836 h 28663"/>
                <a:gd name="T4" fmla="*/ 32212 w 51087"/>
                <a:gd name="T5" fmla="*/ 2971 h 28663"/>
                <a:gd name="T6" fmla="*/ 46856 w 51087"/>
                <a:gd name="T7" fmla="*/ 14433 h 28663"/>
                <a:gd name="T8" fmla="*/ 44416 w 51087"/>
                <a:gd name="T9" fmla="*/ 34493 h 28663"/>
                <a:gd name="T10" fmla="*/ 29772 w 51087"/>
                <a:gd name="T11" fmla="*/ 28761 h 28663"/>
                <a:gd name="T12" fmla="*/ 22450 w 51087"/>
                <a:gd name="T13" fmla="*/ 25896 h 28663"/>
                <a:gd name="T14" fmla="*/ 485 w 51087"/>
                <a:gd name="T15" fmla="*/ 11568 h 28663"/>
                <a:gd name="T16" fmla="*/ 2925 w 51087"/>
                <a:gd name="T17" fmla="*/ 5836 h 286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1087"/>
                <a:gd name="T28" fmla="*/ 0 h 28663"/>
                <a:gd name="T29" fmla="*/ 51087 w 51087"/>
                <a:gd name="T30" fmla="*/ 28663 h 286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1087" h="28663">
                  <a:moveTo>
                    <a:pt x="2854" y="4850"/>
                  </a:moveTo>
                  <a:lnTo>
                    <a:pt x="2854" y="4850"/>
                  </a:lnTo>
                  <a:cubicBezTo>
                    <a:pt x="15000" y="2151"/>
                    <a:pt x="21368" y="-3120"/>
                    <a:pt x="31429" y="2469"/>
                  </a:cubicBezTo>
                  <a:cubicBezTo>
                    <a:pt x="36433" y="5249"/>
                    <a:pt x="45717" y="11994"/>
                    <a:pt x="45717" y="11994"/>
                  </a:cubicBezTo>
                  <a:cubicBezTo>
                    <a:pt x="51273" y="28662"/>
                    <a:pt x="55241" y="24693"/>
                    <a:pt x="43335" y="28663"/>
                  </a:cubicBezTo>
                  <a:lnTo>
                    <a:pt x="29048" y="23900"/>
                  </a:lnTo>
                  <a:lnTo>
                    <a:pt x="21904" y="21519"/>
                  </a:lnTo>
                  <a:cubicBezTo>
                    <a:pt x="19862" y="20158"/>
                    <a:pt x="6761" y="9613"/>
                    <a:pt x="473" y="9613"/>
                  </a:cubicBezTo>
                  <a:cubicBezTo>
                    <a:pt x="-1302" y="9613"/>
                    <a:pt x="2457" y="5644"/>
                    <a:pt x="2854" y="48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4" name="任意多边形 125"/>
            <p:cNvSpPr>
              <a:spLocks noChangeArrowheads="1"/>
            </p:cNvSpPr>
            <p:nvPr/>
          </p:nvSpPr>
          <p:spPr bwMode="auto">
            <a:xfrm>
              <a:off x="4235999" y="3835749"/>
              <a:ext cx="138406" cy="83590"/>
            </a:xfrm>
            <a:custGeom>
              <a:avLst/>
              <a:gdLst>
                <a:gd name="T0" fmla="*/ 0 w 136713"/>
                <a:gd name="T1" fmla="*/ 85965 h 76200"/>
                <a:gd name="T2" fmla="*/ 0 w 136713"/>
                <a:gd name="T3" fmla="*/ 85965 h 76200"/>
                <a:gd name="T4" fmla="*/ 21965 w 136713"/>
                <a:gd name="T5" fmla="*/ 63041 h 76200"/>
                <a:gd name="T6" fmla="*/ 26846 w 136713"/>
                <a:gd name="T7" fmla="*/ 42982 h 76200"/>
                <a:gd name="T8" fmla="*/ 39050 w 136713"/>
                <a:gd name="T9" fmla="*/ 25789 h 76200"/>
                <a:gd name="T10" fmla="*/ 46371 w 136713"/>
                <a:gd name="T11" fmla="*/ 20057 h 76200"/>
                <a:gd name="T12" fmla="*/ 70777 w 136713"/>
                <a:gd name="T13" fmla="*/ 14328 h 76200"/>
                <a:gd name="T14" fmla="*/ 80539 w 136713"/>
                <a:gd name="T15" fmla="*/ 2865 h 76200"/>
                <a:gd name="T16" fmla="*/ 87862 w 136713"/>
                <a:gd name="T17" fmla="*/ 0 h 76200"/>
                <a:gd name="T18" fmla="*/ 124471 w 136713"/>
                <a:gd name="T19" fmla="*/ 2865 h 76200"/>
                <a:gd name="T20" fmla="*/ 139114 w 136713"/>
                <a:gd name="T21" fmla="*/ 0 h 76200"/>
                <a:gd name="T22" fmla="*/ 107386 w 136713"/>
                <a:gd name="T23" fmla="*/ 2865 h 76200"/>
                <a:gd name="T24" fmla="*/ 100064 w 136713"/>
                <a:gd name="T25" fmla="*/ 5731 h 76200"/>
                <a:gd name="T26" fmla="*/ 85421 w 136713"/>
                <a:gd name="T27" fmla="*/ 14328 h 76200"/>
                <a:gd name="T28" fmla="*/ 78099 w 136713"/>
                <a:gd name="T29" fmla="*/ 22925 h 76200"/>
                <a:gd name="T30" fmla="*/ 70777 w 136713"/>
                <a:gd name="T31" fmla="*/ 28654 h 76200"/>
                <a:gd name="T32" fmla="*/ 63455 w 136713"/>
                <a:gd name="T33" fmla="*/ 45848 h 76200"/>
                <a:gd name="T34" fmla="*/ 53693 w 136713"/>
                <a:gd name="T35" fmla="*/ 63041 h 76200"/>
                <a:gd name="T36" fmla="*/ 48812 w 136713"/>
                <a:gd name="T37" fmla="*/ 71637 h 76200"/>
                <a:gd name="T38" fmla="*/ 43930 w 136713"/>
                <a:gd name="T39" fmla="*/ 80234 h 76200"/>
                <a:gd name="T40" fmla="*/ 29287 w 136713"/>
                <a:gd name="T41" fmla="*/ 85965 h 76200"/>
                <a:gd name="T42" fmla="*/ 21965 w 136713"/>
                <a:gd name="T43" fmla="*/ 88830 h 76200"/>
                <a:gd name="T44" fmla="*/ 14643 w 136713"/>
                <a:gd name="T45" fmla="*/ 91697 h 76200"/>
                <a:gd name="T46" fmla="*/ 0 w 136713"/>
                <a:gd name="T47" fmla="*/ 85965 h 762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36713"/>
                <a:gd name="T73" fmla="*/ 0 h 76200"/>
                <a:gd name="T74" fmla="*/ 136713 w 136713"/>
                <a:gd name="T75" fmla="*/ 76200 h 7620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36713" h="76200">
                  <a:moveTo>
                    <a:pt x="0" y="71437"/>
                  </a:moveTo>
                  <a:lnTo>
                    <a:pt x="0" y="71437"/>
                  </a:lnTo>
                  <a:cubicBezTo>
                    <a:pt x="8500" y="65366"/>
                    <a:pt x="17282" y="62070"/>
                    <a:pt x="21431" y="52387"/>
                  </a:cubicBezTo>
                  <a:cubicBezTo>
                    <a:pt x="26013" y="41695"/>
                    <a:pt x="21556" y="44994"/>
                    <a:pt x="26194" y="35718"/>
                  </a:cubicBezTo>
                  <a:cubicBezTo>
                    <a:pt x="28870" y="30366"/>
                    <a:pt x="33586" y="25193"/>
                    <a:pt x="38100" y="21431"/>
                  </a:cubicBezTo>
                  <a:cubicBezTo>
                    <a:pt x="40299" y="19599"/>
                    <a:pt x="42684" y="17948"/>
                    <a:pt x="45244" y="16668"/>
                  </a:cubicBezTo>
                  <a:cubicBezTo>
                    <a:pt x="51893" y="13343"/>
                    <a:pt x="62915" y="12783"/>
                    <a:pt x="69056" y="11906"/>
                  </a:cubicBezTo>
                  <a:cubicBezTo>
                    <a:pt x="88107" y="5557"/>
                    <a:pt x="65881" y="15081"/>
                    <a:pt x="78581" y="2381"/>
                  </a:cubicBezTo>
                  <a:cubicBezTo>
                    <a:pt x="80356" y="606"/>
                    <a:pt x="83344" y="794"/>
                    <a:pt x="85725" y="0"/>
                  </a:cubicBezTo>
                  <a:cubicBezTo>
                    <a:pt x="97631" y="794"/>
                    <a:pt x="109511" y="2381"/>
                    <a:pt x="121444" y="2381"/>
                  </a:cubicBezTo>
                  <a:cubicBezTo>
                    <a:pt x="126272" y="2381"/>
                    <a:pt x="140559" y="0"/>
                    <a:pt x="135731" y="0"/>
                  </a:cubicBezTo>
                  <a:cubicBezTo>
                    <a:pt x="125382" y="0"/>
                    <a:pt x="115094" y="1587"/>
                    <a:pt x="104775" y="2381"/>
                  </a:cubicBezTo>
                  <a:cubicBezTo>
                    <a:pt x="102394" y="3175"/>
                    <a:pt x="99876" y="3639"/>
                    <a:pt x="97631" y="4762"/>
                  </a:cubicBezTo>
                  <a:cubicBezTo>
                    <a:pt x="79164" y="13996"/>
                    <a:pt x="101300" y="5921"/>
                    <a:pt x="83344" y="11906"/>
                  </a:cubicBezTo>
                  <a:cubicBezTo>
                    <a:pt x="80963" y="14287"/>
                    <a:pt x="78787" y="16894"/>
                    <a:pt x="76200" y="19050"/>
                  </a:cubicBezTo>
                  <a:cubicBezTo>
                    <a:pt x="74001" y="20882"/>
                    <a:pt x="71080" y="21788"/>
                    <a:pt x="69056" y="23812"/>
                  </a:cubicBezTo>
                  <a:cubicBezTo>
                    <a:pt x="61131" y="31737"/>
                    <a:pt x="66752" y="29388"/>
                    <a:pt x="61912" y="38100"/>
                  </a:cubicBezTo>
                  <a:cubicBezTo>
                    <a:pt x="59132" y="43103"/>
                    <a:pt x="55562" y="47625"/>
                    <a:pt x="52387" y="52387"/>
                  </a:cubicBezTo>
                  <a:lnTo>
                    <a:pt x="47625" y="59531"/>
                  </a:lnTo>
                  <a:cubicBezTo>
                    <a:pt x="46037" y="61912"/>
                    <a:pt x="45577" y="65770"/>
                    <a:pt x="42862" y="66675"/>
                  </a:cubicBezTo>
                  <a:lnTo>
                    <a:pt x="28575" y="71437"/>
                  </a:lnTo>
                  <a:lnTo>
                    <a:pt x="21431" y="73818"/>
                  </a:lnTo>
                  <a:cubicBezTo>
                    <a:pt x="19050" y="74612"/>
                    <a:pt x="16797" y="76200"/>
                    <a:pt x="14287" y="76200"/>
                  </a:cubicBezTo>
                  <a:lnTo>
                    <a:pt x="0" y="714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5" name="任意多边形 126"/>
            <p:cNvSpPr>
              <a:spLocks noChangeArrowheads="1"/>
            </p:cNvSpPr>
            <p:nvPr/>
          </p:nvSpPr>
          <p:spPr bwMode="auto">
            <a:xfrm>
              <a:off x="4108231" y="3459595"/>
              <a:ext cx="195352" cy="280715"/>
            </a:xfrm>
            <a:custGeom>
              <a:avLst/>
              <a:gdLst>
                <a:gd name="T0" fmla="*/ 47625 w 192963"/>
                <a:gd name="T1" fmla="*/ 245268 h 255898"/>
                <a:gd name="T2" fmla="*/ 26193 w 192963"/>
                <a:gd name="T3" fmla="*/ 214312 h 255898"/>
                <a:gd name="T4" fmla="*/ 26193 w 192963"/>
                <a:gd name="T5" fmla="*/ 161925 h 255898"/>
                <a:gd name="T6" fmla="*/ 0 w 192963"/>
                <a:gd name="T7" fmla="*/ 157162 h 255898"/>
                <a:gd name="T8" fmla="*/ 11906 w 192963"/>
                <a:gd name="T9" fmla="*/ 133350 h 255898"/>
                <a:gd name="T10" fmla="*/ 21431 w 192963"/>
                <a:gd name="T11" fmla="*/ 104775 h 255898"/>
                <a:gd name="T12" fmla="*/ 26193 w 192963"/>
                <a:gd name="T13" fmla="*/ 76200 h 255898"/>
                <a:gd name="T14" fmla="*/ 38100 w 192963"/>
                <a:gd name="T15" fmla="*/ 42862 h 255898"/>
                <a:gd name="T16" fmla="*/ 47625 w 192963"/>
                <a:gd name="T17" fmla="*/ 30956 h 255898"/>
                <a:gd name="T18" fmla="*/ 66675 w 192963"/>
                <a:gd name="T19" fmla="*/ 11906 h 255898"/>
                <a:gd name="T20" fmla="*/ 97631 w 192963"/>
                <a:gd name="T21" fmla="*/ 21431 h 255898"/>
                <a:gd name="T22" fmla="*/ 166687 w 192963"/>
                <a:gd name="T23" fmla="*/ 21431 h 255898"/>
                <a:gd name="T24" fmla="*/ 180975 w 192963"/>
                <a:gd name="T25" fmla="*/ 4762 h 255898"/>
                <a:gd name="T26" fmla="*/ 192881 w 192963"/>
                <a:gd name="T27" fmla="*/ 7143 h 255898"/>
                <a:gd name="T28" fmla="*/ 188118 w 192963"/>
                <a:gd name="T29" fmla="*/ 26193 h 255898"/>
                <a:gd name="T30" fmla="*/ 159543 w 192963"/>
                <a:gd name="T31" fmla="*/ 45243 h 255898"/>
                <a:gd name="T32" fmla="*/ 100012 w 192963"/>
                <a:gd name="T33" fmla="*/ 40481 h 255898"/>
                <a:gd name="T34" fmla="*/ 64293 w 192963"/>
                <a:gd name="T35" fmla="*/ 35718 h 255898"/>
                <a:gd name="T36" fmla="*/ 45243 w 192963"/>
                <a:gd name="T37" fmla="*/ 50006 h 255898"/>
                <a:gd name="T38" fmla="*/ 54768 w 192963"/>
                <a:gd name="T39" fmla="*/ 100012 h 255898"/>
                <a:gd name="T40" fmla="*/ 73818 w 192963"/>
                <a:gd name="T41" fmla="*/ 104775 h 255898"/>
                <a:gd name="T42" fmla="*/ 90487 w 192963"/>
                <a:gd name="T43" fmla="*/ 90487 h 255898"/>
                <a:gd name="T44" fmla="*/ 104775 w 192963"/>
                <a:gd name="T45" fmla="*/ 85725 h 255898"/>
                <a:gd name="T46" fmla="*/ 140493 w 192963"/>
                <a:gd name="T47" fmla="*/ 92868 h 255898"/>
                <a:gd name="T48" fmla="*/ 145256 w 192963"/>
                <a:gd name="T49" fmla="*/ 107156 h 255898"/>
                <a:gd name="T50" fmla="*/ 102393 w 192963"/>
                <a:gd name="T51" fmla="*/ 104775 h 255898"/>
                <a:gd name="T52" fmla="*/ 92868 w 192963"/>
                <a:gd name="T53" fmla="*/ 116681 h 255898"/>
                <a:gd name="T54" fmla="*/ 83343 w 192963"/>
                <a:gd name="T55" fmla="*/ 128587 h 255898"/>
                <a:gd name="T56" fmla="*/ 92868 w 192963"/>
                <a:gd name="T57" fmla="*/ 142875 h 255898"/>
                <a:gd name="T58" fmla="*/ 109537 w 192963"/>
                <a:gd name="T59" fmla="*/ 180975 h 255898"/>
                <a:gd name="T60" fmla="*/ 126206 w 192963"/>
                <a:gd name="T61" fmla="*/ 192881 h 255898"/>
                <a:gd name="T62" fmla="*/ 133350 w 192963"/>
                <a:gd name="T63" fmla="*/ 207168 h 255898"/>
                <a:gd name="T64" fmla="*/ 111918 w 192963"/>
                <a:gd name="T65" fmla="*/ 240506 h 255898"/>
                <a:gd name="T66" fmla="*/ 90487 w 192963"/>
                <a:gd name="T67" fmla="*/ 226218 h 255898"/>
                <a:gd name="T68" fmla="*/ 85725 w 192963"/>
                <a:gd name="T69" fmla="*/ 202406 h 255898"/>
                <a:gd name="T70" fmla="*/ 73818 w 192963"/>
                <a:gd name="T71" fmla="*/ 183356 h 255898"/>
                <a:gd name="T72" fmla="*/ 69056 w 192963"/>
                <a:gd name="T73" fmla="*/ 142875 h 255898"/>
                <a:gd name="T74" fmla="*/ 50006 w 192963"/>
                <a:gd name="T75" fmla="*/ 171450 h 255898"/>
                <a:gd name="T76" fmla="*/ 45243 w 192963"/>
                <a:gd name="T77" fmla="*/ 240506 h 255898"/>
                <a:gd name="T78" fmla="*/ 47625 w 192963"/>
                <a:gd name="T79" fmla="*/ 245268 h 25589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92963"/>
                <a:gd name="T121" fmla="*/ 0 h 255898"/>
                <a:gd name="T122" fmla="*/ 192963 w 192963"/>
                <a:gd name="T123" fmla="*/ 255898 h 25589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92963" h="255898">
                  <a:moveTo>
                    <a:pt x="47625" y="245268"/>
                  </a:moveTo>
                  <a:lnTo>
                    <a:pt x="47625" y="245268"/>
                  </a:lnTo>
                  <a:cubicBezTo>
                    <a:pt x="16285" y="242419"/>
                    <a:pt x="18813" y="251451"/>
                    <a:pt x="23812" y="221456"/>
                  </a:cubicBezTo>
                  <a:cubicBezTo>
                    <a:pt x="24225" y="218980"/>
                    <a:pt x="25399" y="216693"/>
                    <a:pt x="26193" y="214312"/>
                  </a:cubicBezTo>
                  <a:cubicBezTo>
                    <a:pt x="26987" y="200818"/>
                    <a:pt x="28575" y="187348"/>
                    <a:pt x="28575" y="173831"/>
                  </a:cubicBezTo>
                  <a:cubicBezTo>
                    <a:pt x="28575" y="169784"/>
                    <a:pt x="29664" y="164007"/>
                    <a:pt x="26193" y="161925"/>
                  </a:cubicBezTo>
                  <a:cubicBezTo>
                    <a:pt x="23149" y="160099"/>
                    <a:pt x="19843" y="165100"/>
                    <a:pt x="16668" y="166687"/>
                  </a:cubicBezTo>
                  <a:cubicBezTo>
                    <a:pt x="7421" y="165146"/>
                    <a:pt x="0" y="168235"/>
                    <a:pt x="0" y="157162"/>
                  </a:cubicBezTo>
                  <a:cubicBezTo>
                    <a:pt x="0" y="153889"/>
                    <a:pt x="917" y="150564"/>
                    <a:pt x="2381" y="147637"/>
                  </a:cubicBezTo>
                  <a:cubicBezTo>
                    <a:pt x="4941" y="142518"/>
                    <a:pt x="11906" y="133350"/>
                    <a:pt x="11906" y="133350"/>
                  </a:cubicBezTo>
                  <a:lnTo>
                    <a:pt x="19050" y="111918"/>
                  </a:lnTo>
                  <a:lnTo>
                    <a:pt x="21431" y="104775"/>
                  </a:lnTo>
                  <a:cubicBezTo>
                    <a:pt x="22225" y="97631"/>
                    <a:pt x="22630" y="90433"/>
                    <a:pt x="23812" y="83343"/>
                  </a:cubicBezTo>
                  <a:cubicBezTo>
                    <a:pt x="24225" y="80867"/>
                    <a:pt x="24625" y="78160"/>
                    <a:pt x="26193" y="76200"/>
                  </a:cubicBezTo>
                  <a:cubicBezTo>
                    <a:pt x="27981" y="73965"/>
                    <a:pt x="30956" y="73025"/>
                    <a:pt x="33337" y="71437"/>
                  </a:cubicBezTo>
                  <a:cubicBezTo>
                    <a:pt x="38919" y="54689"/>
                    <a:pt x="32783" y="74763"/>
                    <a:pt x="38100" y="42862"/>
                  </a:cubicBezTo>
                  <a:cubicBezTo>
                    <a:pt x="38513" y="40386"/>
                    <a:pt x="38913" y="37678"/>
                    <a:pt x="40481" y="35718"/>
                  </a:cubicBezTo>
                  <a:cubicBezTo>
                    <a:pt x="42269" y="33483"/>
                    <a:pt x="45010" y="32118"/>
                    <a:pt x="47625" y="30956"/>
                  </a:cubicBezTo>
                  <a:cubicBezTo>
                    <a:pt x="52212" y="28917"/>
                    <a:pt x="61912" y="26193"/>
                    <a:pt x="61912" y="26193"/>
                  </a:cubicBezTo>
                  <a:cubicBezTo>
                    <a:pt x="63500" y="21431"/>
                    <a:pt x="61805" y="10689"/>
                    <a:pt x="66675" y="11906"/>
                  </a:cubicBezTo>
                  <a:cubicBezTo>
                    <a:pt x="81074" y="15505"/>
                    <a:pt x="73089" y="13250"/>
                    <a:pt x="90487" y="19050"/>
                  </a:cubicBezTo>
                  <a:lnTo>
                    <a:pt x="97631" y="21431"/>
                  </a:lnTo>
                  <a:lnTo>
                    <a:pt x="104775" y="23812"/>
                  </a:lnTo>
                  <a:cubicBezTo>
                    <a:pt x="125412" y="23018"/>
                    <a:pt x="146083" y="22852"/>
                    <a:pt x="166687" y="21431"/>
                  </a:cubicBezTo>
                  <a:cubicBezTo>
                    <a:pt x="173799" y="20941"/>
                    <a:pt x="175570" y="17951"/>
                    <a:pt x="178593" y="11906"/>
                  </a:cubicBezTo>
                  <a:cubicBezTo>
                    <a:pt x="179716" y="9661"/>
                    <a:pt x="179407" y="6722"/>
                    <a:pt x="180975" y="4762"/>
                  </a:cubicBezTo>
                  <a:cubicBezTo>
                    <a:pt x="182763" y="2527"/>
                    <a:pt x="185737" y="1587"/>
                    <a:pt x="188118" y="0"/>
                  </a:cubicBezTo>
                  <a:cubicBezTo>
                    <a:pt x="189706" y="2381"/>
                    <a:pt x="192526" y="4303"/>
                    <a:pt x="192881" y="7143"/>
                  </a:cubicBezTo>
                  <a:cubicBezTo>
                    <a:pt x="193383" y="11159"/>
                    <a:pt x="191482" y="15123"/>
                    <a:pt x="190500" y="19050"/>
                  </a:cubicBezTo>
                  <a:cubicBezTo>
                    <a:pt x="189891" y="21485"/>
                    <a:pt x="189510" y="24105"/>
                    <a:pt x="188118" y="26193"/>
                  </a:cubicBezTo>
                  <a:cubicBezTo>
                    <a:pt x="186250" y="28995"/>
                    <a:pt x="183633" y="31270"/>
                    <a:pt x="180975" y="33337"/>
                  </a:cubicBezTo>
                  <a:cubicBezTo>
                    <a:pt x="168694" y="42889"/>
                    <a:pt x="170321" y="41651"/>
                    <a:pt x="159543" y="45243"/>
                  </a:cubicBezTo>
                  <a:cubicBezTo>
                    <a:pt x="142874" y="44449"/>
                    <a:pt x="126171" y="44193"/>
                    <a:pt x="109537" y="42862"/>
                  </a:cubicBezTo>
                  <a:cubicBezTo>
                    <a:pt x="106275" y="42601"/>
                    <a:pt x="103247" y="40979"/>
                    <a:pt x="100012" y="40481"/>
                  </a:cubicBezTo>
                  <a:cubicBezTo>
                    <a:pt x="92908" y="39388"/>
                    <a:pt x="85706" y="39050"/>
                    <a:pt x="78581" y="38100"/>
                  </a:cubicBezTo>
                  <a:cubicBezTo>
                    <a:pt x="73795" y="37462"/>
                    <a:pt x="69056" y="36512"/>
                    <a:pt x="64293" y="35718"/>
                  </a:cubicBezTo>
                  <a:cubicBezTo>
                    <a:pt x="58574" y="37148"/>
                    <a:pt x="51736" y="37724"/>
                    <a:pt x="47625" y="42862"/>
                  </a:cubicBezTo>
                  <a:cubicBezTo>
                    <a:pt x="46057" y="44822"/>
                    <a:pt x="46037" y="47625"/>
                    <a:pt x="45243" y="50006"/>
                  </a:cubicBezTo>
                  <a:cubicBezTo>
                    <a:pt x="46831" y="64293"/>
                    <a:pt x="42033" y="80907"/>
                    <a:pt x="50006" y="92868"/>
                  </a:cubicBezTo>
                  <a:cubicBezTo>
                    <a:pt x="51593" y="95249"/>
                    <a:pt x="52533" y="98224"/>
                    <a:pt x="54768" y="100012"/>
                  </a:cubicBezTo>
                  <a:cubicBezTo>
                    <a:pt x="56728" y="101580"/>
                    <a:pt x="59477" y="101784"/>
                    <a:pt x="61912" y="102393"/>
                  </a:cubicBezTo>
                  <a:cubicBezTo>
                    <a:pt x="65838" y="103375"/>
                    <a:pt x="69849" y="103981"/>
                    <a:pt x="73818" y="104775"/>
                  </a:cubicBezTo>
                  <a:cubicBezTo>
                    <a:pt x="74612" y="101600"/>
                    <a:pt x="73715" y="97380"/>
                    <a:pt x="76200" y="95250"/>
                  </a:cubicBezTo>
                  <a:cubicBezTo>
                    <a:pt x="80011" y="91983"/>
                    <a:pt x="85725" y="92075"/>
                    <a:pt x="90487" y="90487"/>
                  </a:cubicBezTo>
                  <a:lnTo>
                    <a:pt x="97631" y="88106"/>
                  </a:lnTo>
                  <a:cubicBezTo>
                    <a:pt x="100012" y="87312"/>
                    <a:pt x="102340" y="86334"/>
                    <a:pt x="104775" y="85725"/>
                  </a:cubicBezTo>
                  <a:cubicBezTo>
                    <a:pt x="126260" y="80353"/>
                    <a:pt x="117615" y="83032"/>
                    <a:pt x="130968" y="78581"/>
                  </a:cubicBezTo>
                  <a:cubicBezTo>
                    <a:pt x="146040" y="83604"/>
                    <a:pt x="131028" y="76304"/>
                    <a:pt x="140493" y="92868"/>
                  </a:cubicBezTo>
                  <a:cubicBezTo>
                    <a:pt x="141913" y="95353"/>
                    <a:pt x="145256" y="96043"/>
                    <a:pt x="147637" y="97631"/>
                  </a:cubicBezTo>
                  <a:cubicBezTo>
                    <a:pt x="146843" y="100806"/>
                    <a:pt x="148320" y="106007"/>
                    <a:pt x="145256" y="107156"/>
                  </a:cubicBezTo>
                  <a:cubicBezTo>
                    <a:pt x="143199" y="107928"/>
                    <a:pt x="120665" y="103190"/>
                    <a:pt x="116681" y="102393"/>
                  </a:cubicBezTo>
                  <a:cubicBezTo>
                    <a:pt x="111918" y="103187"/>
                    <a:pt x="106585" y="102379"/>
                    <a:pt x="102393" y="104775"/>
                  </a:cubicBezTo>
                  <a:cubicBezTo>
                    <a:pt x="100214" y="106020"/>
                    <a:pt x="101580" y="109958"/>
                    <a:pt x="100012" y="111918"/>
                  </a:cubicBezTo>
                  <a:cubicBezTo>
                    <a:pt x="98224" y="114153"/>
                    <a:pt x="95483" y="115519"/>
                    <a:pt x="92868" y="116681"/>
                  </a:cubicBezTo>
                  <a:cubicBezTo>
                    <a:pt x="88281" y="118720"/>
                    <a:pt x="78581" y="121443"/>
                    <a:pt x="78581" y="121443"/>
                  </a:cubicBezTo>
                  <a:cubicBezTo>
                    <a:pt x="80168" y="123824"/>
                    <a:pt x="81319" y="126563"/>
                    <a:pt x="83343" y="128587"/>
                  </a:cubicBezTo>
                  <a:cubicBezTo>
                    <a:pt x="85367" y="130611"/>
                    <a:pt x="88899" y="130969"/>
                    <a:pt x="90487" y="133350"/>
                  </a:cubicBezTo>
                  <a:cubicBezTo>
                    <a:pt x="92302" y="136073"/>
                    <a:pt x="91579" y="139867"/>
                    <a:pt x="92868" y="142875"/>
                  </a:cubicBezTo>
                  <a:cubicBezTo>
                    <a:pt x="96042" y="150282"/>
                    <a:pt x="98427" y="150548"/>
                    <a:pt x="104775" y="154781"/>
                  </a:cubicBezTo>
                  <a:cubicBezTo>
                    <a:pt x="110236" y="171165"/>
                    <a:pt x="104152" y="151355"/>
                    <a:pt x="109537" y="180975"/>
                  </a:cubicBezTo>
                  <a:cubicBezTo>
                    <a:pt x="109986" y="183444"/>
                    <a:pt x="109876" y="186659"/>
                    <a:pt x="111918" y="188118"/>
                  </a:cubicBezTo>
                  <a:cubicBezTo>
                    <a:pt x="116003" y="191036"/>
                    <a:pt x="126206" y="192881"/>
                    <a:pt x="126206" y="192881"/>
                  </a:cubicBezTo>
                  <a:cubicBezTo>
                    <a:pt x="127000" y="195262"/>
                    <a:pt x="127464" y="197780"/>
                    <a:pt x="128587" y="200025"/>
                  </a:cubicBezTo>
                  <a:cubicBezTo>
                    <a:pt x="129867" y="202585"/>
                    <a:pt x="133200" y="204310"/>
                    <a:pt x="133350" y="207168"/>
                  </a:cubicBezTo>
                  <a:cubicBezTo>
                    <a:pt x="134019" y="219875"/>
                    <a:pt x="131762" y="232568"/>
                    <a:pt x="130968" y="245268"/>
                  </a:cubicBezTo>
                  <a:cubicBezTo>
                    <a:pt x="127671" y="244609"/>
                    <a:pt x="116036" y="242794"/>
                    <a:pt x="111918" y="240506"/>
                  </a:cubicBezTo>
                  <a:cubicBezTo>
                    <a:pt x="106915" y="237726"/>
                    <a:pt x="102393" y="234156"/>
                    <a:pt x="97631" y="230981"/>
                  </a:cubicBezTo>
                  <a:lnTo>
                    <a:pt x="90487" y="226218"/>
                  </a:lnTo>
                  <a:cubicBezTo>
                    <a:pt x="89693" y="223043"/>
                    <a:pt x="88748" y="219902"/>
                    <a:pt x="88106" y="216693"/>
                  </a:cubicBezTo>
                  <a:cubicBezTo>
                    <a:pt x="87159" y="211959"/>
                    <a:pt x="86896" y="207090"/>
                    <a:pt x="85725" y="202406"/>
                  </a:cubicBezTo>
                  <a:cubicBezTo>
                    <a:pt x="84507" y="197536"/>
                    <a:pt x="85139" y="190903"/>
                    <a:pt x="80962" y="188118"/>
                  </a:cubicBezTo>
                  <a:lnTo>
                    <a:pt x="73818" y="183356"/>
                  </a:lnTo>
                  <a:cubicBezTo>
                    <a:pt x="64523" y="169411"/>
                    <a:pt x="71437" y="183224"/>
                    <a:pt x="71437" y="159543"/>
                  </a:cubicBezTo>
                  <a:cubicBezTo>
                    <a:pt x="71437" y="153931"/>
                    <a:pt x="69850" y="148431"/>
                    <a:pt x="69056" y="142875"/>
                  </a:cubicBezTo>
                  <a:cubicBezTo>
                    <a:pt x="65087" y="143669"/>
                    <a:pt x="60664" y="143248"/>
                    <a:pt x="57150" y="145256"/>
                  </a:cubicBezTo>
                  <a:cubicBezTo>
                    <a:pt x="49910" y="149393"/>
                    <a:pt x="50343" y="168188"/>
                    <a:pt x="50006" y="171450"/>
                  </a:cubicBezTo>
                  <a:cubicBezTo>
                    <a:pt x="44187" y="227696"/>
                    <a:pt x="49449" y="204629"/>
                    <a:pt x="42862" y="230981"/>
                  </a:cubicBezTo>
                  <a:cubicBezTo>
                    <a:pt x="43656" y="234156"/>
                    <a:pt x="43619" y="237664"/>
                    <a:pt x="45243" y="240506"/>
                  </a:cubicBezTo>
                  <a:cubicBezTo>
                    <a:pt x="49039" y="247148"/>
                    <a:pt x="54150" y="247928"/>
                    <a:pt x="59531" y="252412"/>
                  </a:cubicBezTo>
                  <a:cubicBezTo>
                    <a:pt x="72131" y="262912"/>
                    <a:pt x="49609" y="246459"/>
                    <a:pt x="47625" y="24526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6" name="任意多边形 127"/>
            <p:cNvSpPr>
              <a:spLocks noChangeArrowheads="1"/>
            </p:cNvSpPr>
            <p:nvPr/>
          </p:nvSpPr>
          <p:spPr bwMode="auto">
            <a:xfrm>
              <a:off x="3767980" y="3618938"/>
              <a:ext cx="30042" cy="20898"/>
            </a:xfrm>
            <a:custGeom>
              <a:avLst/>
              <a:gdLst>
                <a:gd name="T0" fmla="*/ 22305 w 29675"/>
                <a:gd name="T1" fmla="*/ 22925 h 19050"/>
                <a:gd name="T2" fmla="*/ 22305 w 29675"/>
                <a:gd name="T3" fmla="*/ 22925 h 19050"/>
                <a:gd name="T4" fmla="*/ 340 w 29675"/>
                <a:gd name="T5" fmla="*/ 8597 h 19050"/>
                <a:gd name="T6" fmla="*/ 7662 w 29675"/>
                <a:gd name="T7" fmla="*/ 2865 h 19050"/>
                <a:gd name="T8" fmla="*/ 14984 w 29675"/>
                <a:gd name="T9" fmla="*/ 0 h 19050"/>
                <a:gd name="T10" fmla="*/ 29627 w 29675"/>
                <a:gd name="T11" fmla="*/ 11463 h 19050"/>
                <a:gd name="T12" fmla="*/ 22305 w 29675"/>
                <a:gd name="T13" fmla="*/ 14328 h 19050"/>
                <a:gd name="T14" fmla="*/ 22305 w 29675"/>
                <a:gd name="T15" fmla="*/ 22925 h 1905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675"/>
                <a:gd name="T25" fmla="*/ 0 h 19050"/>
                <a:gd name="T26" fmla="*/ 29675 w 29675"/>
                <a:gd name="T27" fmla="*/ 19050 h 1905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675" h="19050">
                  <a:moveTo>
                    <a:pt x="21764" y="19050"/>
                  </a:moveTo>
                  <a:lnTo>
                    <a:pt x="21764" y="19050"/>
                  </a:lnTo>
                  <a:cubicBezTo>
                    <a:pt x="14620" y="15081"/>
                    <a:pt x="5651" y="13349"/>
                    <a:pt x="332" y="7144"/>
                  </a:cubicBezTo>
                  <a:cubicBezTo>
                    <a:pt x="-1531" y="4971"/>
                    <a:pt x="4916" y="3661"/>
                    <a:pt x="7476" y="2381"/>
                  </a:cubicBezTo>
                  <a:cubicBezTo>
                    <a:pt x="9721" y="1258"/>
                    <a:pt x="12239" y="794"/>
                    <a:pt x="14620" y="0"/>
                  </a:cubicBezTo>
                  <a:cubicBezTo>
                    <a:pt x="15572" y="190"/>
                    <a:pt x="33566" y="205"/>
                    <a:pt x="28907" y="9525"/>
                  </a:cubicBezTo>
                  <a:cubicBezTo>
                    <a:pt x="27785" y="11770"/>
                    <a:pt x="24009" y="10784"/>
                    <a:pt x="21764" y="11906"/>
                  </a:cubicBezTo>
                  <a:cubicBezTo>
                    <a:pt x="20760" y="12408"/>
                    <a:pt x="21764" y="17859"/>
                    <a:pt x="21764" y="190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7" name="任意多边形 128"/>
            <p:cNvSpPr>
              <a:spLocks noChangeArrowheads="1"/>
            </p:cNvSpPr>
            <p:nvPr/>
          </p:nvSpPr>
          <p:spPr bwMode="auto">
            <a:xfrm>
              <a:off x="3495903" y="3556246"/>
              <a:ext cx="68274" cy="76353"/>
            </a:xfrm>
            <a:custGeom>
              <a:avLst/>
              <a:gdLst>
                <a:gd name="T0" fmla="*/ 0 w 67439"/>
                <a:gd name="T1" fmla="*/ 0 h 69603"/>
                <a:gd name="T2" fmla="*/ 0 w 67439"/>
                <a:gd name="T3" fmla="*/ 0 h 69603"/>
                <a:gd name="T4" fmla="*/ 24406 w 67439"/>
                <a:gd name="T5" fmla="*/ 22924 h 69603"/>
                <a:gd name="T6" fmla="*/ 31727 w 67439"/>
                <a:gd name="T7" fmla="*/ 25789 h 69603"/>
                <a:gd name="T8" fmla="*/ 53694 w 67439"/>
                <a:gd name="T9" fmla="*/ 48714 h 69603"/>
                <a:gd name="T10" fmla="*/ 56134 w 67439"/>
                <a:gd name="T11" fmla="*/ 57311 h 69603"/>
                <a:gd name="T12" fmla="*/ 65896 w 67439"/>
                <a:gd name="T13" fmla="*/ 74502 h 69603"/>
                <a:gd name="T14" fmla="*/ 68337 w 67439"/>
                <a:gd name="T15" fmla="*/ 83099 h 69603"/>
                <a:gd name="T16" fmla="*/ 41489 w 67439"/>
                <a:gd name="T17" fmla="*/ 77369 h 69603"/>
                <a:gd name="T18" fmla="*/ 31727 w 67439"/>
                <a:gd name="T19" fmla="*/ 63040 h 69603"/>
                <a:gd name="T20" fmla="*/ 24406 w 67439"/>
                <a:gd name="T21" fmla="*/ 57311 h 69603"/>
                <a:gd name="T22" fmla="*/ 14644 w 67439"/>
                <a:gd name="T23" fmla="*/ 40117 h 69603"/>
                <a:gd name="T24" fmla="*/ 9762 w 67439"/>
                <a:gd name="T25" fmla="*/ 22924 h 69603"/>
                <a:gd name="T26" fmla="*/ 0 w 67439"/>
                <a:gd name="T27" fmla="*/ 0 h 696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7439"/>
                <a:gd name="T43" fmla="*/ 0 h 69603"/>
                <a:gd name="T44" fmla="*/ 67439 w 67439"/>
                <a:gd name="T45" fmla="*/ 69603 h 6960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7439" h="69603">
                  <a:moveTo>
                    <a:pt x="0" y="0"/>
                  </a:moveTo>
                  <a:lnTo>
                    <a:pt x="0" y="0"/>
                  </a:lnTo>
                  <a:cubicBezTo>
                    <a:pt x="3048" y="2612"/>
                    <a:pt x="16757" y="15522"/>
                    <a:pt x="23813" y="19050"/>
                  </a:cubicBezTo>
                  <a:cubicBezTo>
                    <a:pt x="26058" y="20172"/>
                    <a:pt x="28575" y="20637"/>
                    <a:pt x="30956" y="21431"/>
                  </a:cubicBezTo>
                  <a:cubicBezTo>
                    <a:pt x="47268" y="37743"/>
                    <a:pt x="39640" y="31983"/>
                    <a:pt x="52388" y="40481"/>
                  </a:cubicBezTo>
                  <a:cubicBezTo>
                    <a:pt x="53182" y="42862"/>
                    <a:pt x="53550" y="45431"/>
                    <a:pt x="54769" y="47625"/>
                  </a:cubicBezTo>
                  <a:cubicBezTo>
                    <a:pt x="57549" y="52628"/>
                    <a:pt x="64294" y="61912"/>
                    <a:pt x="64294" y="61912"/>
                  </a:cubicBezTo>
                  <a:cubicBezTo>
                    <a:pt x="65088" y="64293"/>
                    <a:pt x="69089" y="68366"/>
                    <a:pt x="66675" y="69056"/>
                  </a:cubicBezTo>
                  <a:cubicBezTo>
                    <a:pt x="59427" y="71127"/>
                    <a:pt x="48090" y="66830"/>
                    <a:pt x="40481" y="64294"/>
                  </a:cubicBezTo>
                  <a:cubicBezTo>
                    <a:pt x="20009" y="50643"/>
                    <a:pt x="44103" y="68820"/>
                    <a:pt x="30956" y="52387"/>
                  </a:cubicBezTo>
                  <a:cubicBezTo>
                    <a:pt x="29168" y="50152"/>
                    <a:pt x="26194" y="49212"/>
                    <a:pt x="23813" y="47625"/>
                  </a:cubicBezTo>
                  <a:cubicBezTo>
                    <a:pt x="20638" y="42862"/>
                    <a:pt x="16098" y="38767"/>
                    <a:pt x="14288" y="33337"/>
                  </a:cubicBezTo>
                  <a:cubicBezTo>
                    <a:pt x="12700" y="28575"/>
                    <a:pt x="12309" y="23227"/>
                    <a:pt x="9525" y="19050"/>
                  </a:cubicBezTo>
                  <a:cubicBezTo>
                    <a:pt x="3442" y="9925"/>
                    <a:pt x="1587" y="3175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8" name="任意多边形 129"/>
            <p:cNvSpPr>
              <a:spLocks noChangeArrowheads="1"/>
            </p:cNvSpPr>
            <p:nvPr/>
          </p:nvSpPr>
          <p:spPr bwMode="auto">
            <a:xfrm>
              <a:off x="4457546" y="3532737"/>
              <a:ext cx="631853" cy="389762"/>
            </a:xfrm>
            <a:custGeom>
              <a:avLst/>
              <a:gdLst>
                <a:gd name="T0" fmla="*/ 66913 w 624125"/>
                <a:gd name="T1" fmla="*/ 64293 h 355305"/>
                <a:gd name="T2" fmla="*/ 45482 w 624125"/>
                <a:gd name="T3" fmla="*/ 42862 h 355305"/>
                <a:gd name="T4" fmla="*/ 16907 w 624125"/>
                <a:gd name="T5" fmla="*/ 30956 h 355305"/>
                <a:gd name="T6" fmla="*/ 7382 w 624125"/>
                <a:gd name="T7" fmla="*/ 11906 h 355305"/>
                <a:gd name="T8" fmla="*/ 59769 w 624125"/>
                <a:gd name="T9" fmla="*/ 0 h 355305"/>
                <a:gd name="T10" fmla="*/ 107394 w 624125"/>
                <a:gd name="T11" fmla="*/ 9525 h 355305"/>
                <a:gd name="T12" fmla="*/ 121682 w 624125"/>
                <a:gd name="T13" fmla="*/ 52387 h 355305"/>
                <a:gd name="T14" fmla="*/ 135969 w 624125"/>
                <a:gd name="T15" fmla="*/ 95250 h 355305"/>
                <a:gd name="T16" fmla="*/ 174069 w 624125"/>
                <a:gd name="T17" fmla="*/ 88106 h 355305"/>
                <a:gd name="T18" fmla="*/ 197882 w 624125"/>
                <a:gd name="T19" fmla="*/ 54768 h 355305"/>
                <a:gd name="T20" fmla="*/ 240744 w 624125"/>
                <a:gd name="T21" fmla="*/ 45243 h 355305"/>
                <a:gd name="T22" fmla="*/ 269319 w 624125"/>
                <a:gd name="T23" fmla="*/ 64293 h 355305"/>
                <a:gd name="T24" fmla="*/ 305038 w 624125"/>
                <a:gd name="T25" fmla="*/ 76200 h 355305"/>
                <a:gd name="T26" fmla="*/ 366950 w 624125"/>
                <a:gd name="T27" fmla="*/ 90487 h 355305"/>
                <a:gd name="T28" fmla="*/ 416957 w 624125"/>
                <a:gd name="T29" fmla="*/ 111918 h 355305"/>
                <a:gd name="T30" fmla="*/ 438388 w 624125"/>
                <a:gd name="T31" fmla="*/ 123825 h 355305"/>
                <a:gd name="T32" fmla="*/ 464582 w 624125"/>
                <a:gd name="T33" fmla="*/ 150018 h 355305"/>
                <a:gd name="T34" fmla="*/ 483632 w 624125"/>
                <a:gd name="T35" fmla="*/ 178593 h 355305"/>
                <a:gd name="T36" fmla="*/ 526494 w 624125"/>
                <a:gd name="T37" fmla="*/ 197643 h 355305"/>
                <a:gd name="T38" fmla="*/ 500300 w 624125"/>
                <a:gd name="T39" fmla="*/ 216693 h 355305"/>
                <a:gd name="T40" fmla="*/ 521732 w 624125"/>
                <a:gd name="T41" fmla="*/ 245268 h 355305"/>
                <a:gd name="T42" fmla="*/ 538400 w 624125"/>
                <a:gd name="T43" fmla="*/ 280987 h 355305"/>
                <a:gd name="T44" fmla="*/ 550307 w 624125"/>
                <a:gd name="T45" fmla="*/ 300037 h 355305"/>
                <a:gd name="T46" fmla="*/ 593169 w 624125"/>
                <a:gd name="T47" fmla="*/ 307181 h 355305"/>
                <a:gd name="T48" fmla="*/ 616982 w 624125"/>
                <a:gd name="T49" fmla="*/ 309562 h 355305"/>
                <a:gd name="T50" fmla="*/ 619363 w 624125"/>
                <a:gd name="T51" fmla="*/ 354806 h 355305"/>
                <a:gd name="T52" fmla="*/ 569357 w 624125"/>
                <a:gd name="T53" fmla="*/ 323850 h 355305"/>
                <a:gd name="T54" fmla="*/ 528875 w 624125"/>
                <a:gd name="T55" fmla="*/ 326231 h 355305"/>
                <a:gd name="T56" fmla="*/ 509825 w 624125"/>
                <a:gd name="T57" fmla="*/ 311943 h 355305"/>
                <a:gd name="T58" fmla="*/ 495538 w 624125"/>
                <a:gd name="T59" fmla="*/ 292893 h 355305"/>
                <a:gd name="T60" fmla="*/ 462200 w 624125"/>
                <a:gd name="T61" fmla="*/ 257175 h 355305"/>
                <a:gd name="T62" fmla="*/ 409813 w 624125"/>
                <a:gd name="T63" fmla="*/ 252412 h 355305"/>
                <a:gd name="T64" fmla="*/ 388382 w 624125"/>
                <a:gd name="T65" fmla="*/ 283368 h 355305"/>
                <a:gd name="T66" fmla="*/ 374094 w 624125"/>
                <a:gd name="T67" fmla="*/ 300037 h 355305"/>
                <a:gd name="T68" fmla="*/ 316944 w 624125"/>
                <a:gd name="T69" fmla="*/ 292893 h 355305"/>
                <a:gd name="T70" fmla="*/ 297894 w 624125"/>
                <a:gd name="T71" fmla="*/ 264318 h 355305"/>
                <a:gd name="T72" fmla="*/ 250269 w 624125"/>
                <a:gd name="T73" fmla="*/ 266700 h 355305"/>
                <a:gd name="T74" fmla="*/ 247888 w 624125"/>
                <a:gd name="T75" fmla="*/ 238125 h 355305"/>
                <a:gd name="T76" fmla="*/ 233600 w 624125"/>
                <a:gd name="T77" fmla="*/ 188118 h 355305"/>
                <a:gd name="T78" fmla="*/ 197882 w 624125"/>
                <a:gd name="T79" fmla="*/ 157162 h 355305"/>
                <a:gd name="T80" fmla="*/ 162163 w 624125"/>
                <a:gd name="T81" fmla="*/ 142875 h 355305"/>
                <a:gd name="T82" fmla="*/ 116919 w 624125"/>
                <a:gd name="T83" fmla="*/ 121443 h 355305"/>
                <a:gd name="T84" fmla="*/ 59769 w 624125"/>
                <a:gd name="T85" fmla="*/ 85725 h 355305"/>
                <a:gd name="T86" fmla="*/ 74057 w 624125"/>
                <a:gd name="T87" fmla="*/ 69056 h 355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4125"/>
                <a:gd name="T133" fmla="*/ 0 h 355305"/>
                <a:gd name="T134" fmla="*/ 624125 w 624125"/>
                <a:gd name="T135" fmla="*/ 355305 h 355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4125" h="355305">
                  <a:moveTo>
                    <a:pt x="90725" y="66675"/>
                  </a:moveTo>
                  <a:lnTo>
                    <a:pt x="90725" y="66675"/>
                  </a:lnTo>
                  <a:cubicBezTo>
                    <a:pt x="82788" y="65881"/>
                    <a:pt x="74686" y="66087"/>
                    <a:pt x="66913" y="64293"/>
                  </a:cubicBezTo>
                  <a:cubicBezTo>
                    <a:pt x="61528" y="63050"/>
                    <a:pt x="57216" y="56806"/>
                    <a:pt x="55007" y="52387"/>
                  </a:cubicBezTo>
                  <a:cubicBezTo>
                    <a:pt x="53884" y="50142"/>
                    <a:pt x="54400" y="47018"/>
                    <a:pt x="52625" y="45243"/>
                  </a:cubicBezTo>
                  <a:cubicBezTo>
                    <a:pt x="50850" y="43468"/>
                    <a:pt x="47863" y="43656"/>
                    <a:pt x="45482" y="42862"/>
                  </a:cubicBezTo>
                  <a:cubicBezTo>
                    <a:pt x="43101" y="40481"/>
                    <a:pt x="41415" y="37086"/>
                    <a:pt x="38338" y="35718"/>
                  </a:cubicBezTo>
                  <a:cubicBezTo>
                    <a:pt x="33926" y="33757"/>
                    <a:pt x="28763" y="34384"/>
                    <a:pt x="24050" y="33337"/>
                  </a:cubicBezTo>
                  <a:cubicBezTo>
                    <a:pt x="21600" y="32793"/>
                    <a:pt x="19288" y="31750"/>
                    <a:pt x="16907" y="30956"/>
                  </a:cubicBezTo>
                  <a:cubicBezTo>
                    <a:pt x="5081" y="13218"/>
                    <a:pt x="20281" y="35005"/>
                    <a:pt x="5000" y="16668"/>
                  </a:cubicBezTo>
                  <a:cubicBezTo>
                    <a:pt x="3168" y="14470"/>
                    <a:pt x="-1042" y="12084"/>
                    <a:pt x="238" y="9525"/>
                  </a:cubicBezTo>
                  <a:cubicBezTo>
                    <a:pt x="1361" y="7280"/>
                    <a:pt x="5001" y="11112"/>
                    <a:pt x="7382" y="11906"/>
                  </a:cubicBezTo>
                  <a:cubicBezTo>
                    <a:pt x="17701" y="11112"/>
                    <a:pt x="28069" y="10809"/>
                    <a:pt x="38338" y="9525"/>
                  </a:cubicBezTo>
                  <a:cubicBezTo>
                    <a:pt x="46317" y="8527"/>
                    <a:pt x="45536" y="5925"/>
                    <a:pt x="52625" y="2381"/>
                  </a:cubicBezTo>
                  <a:cubicBezTo>
                    <a:pt x="54870" y="1259"/>
                    <a:pt x="57388" y="794"/>
                    <a:pt x="59769" y="0"/>
                  </a:cubicBezTo>
                  <a:cubicBezTo>
                    <a:pt x="70882" y="794"/>
                    <a:pt x="82136" y="445"/>
                    <a:pt x="93107" y="2381"/>
                  </a:cubicBezTo>
                  <a:cubicBezTo>
                    <a:pt x="95925" y="2878"/>
                    <a:pt x="97691" y="5863"/>
                    <a:pt x="100250" y="7143"/>
                  </a:cubicBezTo>
                  <a:cubicBezTo>
                    <a:pt x="102495" y="8266"/>
                    <a:pt x="105013" y="8731"/>
                    <a:pt x="107394" y="9525"/>
                  </a:cubicBezTo>
                  <a:cubicBezTo>
                    <a:pt x="113379" y="27481"/>
                    <a:pt x="105304" y="5345"/>
                    <a:pt x="114538" y="23812"/>
                  </a:cubicBezTo>
                  <a:cubicBezTo>
                    <a:pt x="117754" y="30243"/>
                    <a:pt x="117837" y="38660"/>
                    <a:pt x="119300" y="45243"/>
                  </a:cubicBezTo>
                  <a:cubicBezTo>
                    <a:pt x="119845" y="47693"/>
                    <a:pt x="120888" y="50006"/>
                    <a:pt x="121682" y="52387"/>
                  </a:cubicBezTo>
                  <a:cubicBezTo>
                    <a:pt x="122476" y="58737"/>
                    <a:pt x="122884" y="65147"/>
                    <a:pt x="124063" y="71437"/>
                  </a:cubicBezTo>
                  <a:cubicBezTo>
                    <a:pt x="125269" y="77870"/>
                    <a:pt x="123379" y="86856"/>
                    <a:pt x="128825" y="90487"/>
                  </a:cubicBezTo>
                  <a:cubicBezTo>
                    <a:pt x="131206" y="92075"/>
                    <a:pt x="133409" y="93970"/>
                    <a:pt x="135969" y="95250"/>
                  </a:cubicBezTo>
                  <a:cubicBezTo>
                    <a:pt x="155695" y="105113"/>
                    <a:pt x="129774" y="88740"/>
                    <a:pt x="150257" y="102393"/>
                  </a:cubicBezTo>
                  <a:cubicBezTo>
                    <a:pt x="158774" y="100690"/>
                    <a:pt x="163176" y="101381"/>
                    <a:pt x="169307" y="95250"/>
                  </a:cubicBezTo>
                  <a:cubicBezTo>
                    <a:pt x="171331" y="93226"/>
                    <a:pt x="172907" y="90721"/>
                    <a:pt x="174069" y="88106"/>
                  </a:cubicBezTo>
                  <a:cubicBezTo>
                    <a:pt x="176108" y="83518"/>
                    <a:pt x="175282" y="77368"/>
                    <a:pt x="178832" y="73818"/>
                  </a:cubicBezTo>
                  <a:cubicBezTo>
                    <a:pt x="187999" y="64651"/>
                    <a:pt x="183173" y="68543"/>
                    <a:pt x="193119" y="61912"/>
                  </a:cubicBezTo>
                  <a:cubicBezTo>
                    <a:pt x="194707" y="59531"/>
                    <a:pt x="195455" y="56285"/>
                    <a:pt x="197882" y="54768"/>
                  </a:cubicBezTo>
                  <a:cubicBezTo>
                    <a:pt x="202139" y="52107"/>
                    <a:pt x="212169" y="50006"/>
                    <a:pt x="212169" y="50006"/>
                  </a:cubicBezTo>
                  <a:cubicBezTo>
                    <a:pt x="215782" y="47597"/>
                    <a:pt x="221526" y="42862"/>
                    <a:pt x="226457" y="42862"/>
                  </a:cubicBezTo>
                  <a:cubicBezTo>
                    <a:pt x="231285" y="42862"/>
                    <a:pt x="235982" y="44449"/>
                    <a:pt x="240744" y="45243"/>
                  </a:cubicBezTo>
                  <a:cubicBezTo>
                    <a:pt x="243125" y="46831"/>
                    <a:pt x="245328" y="48726"/>
                    <a:pt x="247888" y="50006"/>
                  </a:cubicBezTo>
                  <a:cubicBezTo>
                    <a:pt x="258632" y="55378"/>
                    <a:pt x="251934" y="48616"/>
                    <a:pt x="262175" y="57150"/>
                  </a:cubicBezTo>
                  <a:cubicBezTo>
                    <a:pt x="264762" y="59306"/>
                    <a:pt x="266375" y="62658"/>
                    <a:pt x="269319" y="64293"/>
                  </a:cubicBezTo>
                  <a:cubicBezTo>
                    <a:pt x="273708" y="66731"/>
                    <a:pt x="278844" y="67468"/>
                    <a:pt x="283607" y="69056"/>
                  </a:cubicBezTo>
                  <a:lnTo>
                    <a:pt x="297894" y="73818"/>
                  </a:lnTo>
                  <a:cubicBezTo>
                    <a:pt x="300275" y="74612"/>
                    <a:pt x="302562" y="75787"/>
                    <a:pt x="305038" y="76200"/>
                  </a:cubicBezTo>
                  <a:cubicBezTo>
                    <a:pt x="309800" y="76994"/>
                    <a:pt x="314580" y="77691"/>
                    <a:pt x="319325" y="78581"/>
                  </a:cubicBezTo>
                  <a:cubicBezTo>
                    <a:pt x="324274" y="79509"/>
                    <a:pt x="344209" y="83189"/>
                    <a:pt x="352663" y="85725"/>
                  </a:cubicBezTo>
                  <a:cubicBezTo>
                    <a:pt x="357471" y="87168"/>
                    <a:pt x="366950" y="90487"/>
                    <a:pt x="366950" y="90487"/>
                  </a:cubicBezTo>
                  <a:cubicBezTo>
                    <a:pt x="380139" y="99281"/>
                    <a:pt x="367849" y="92498"/>
                    <a:pt x="388382" y="97631"/>
                  </a:cubicBezTo>
                  <a:cubicBezTo>
                    <a:pt x="393252" y="98848"/>
                    <a:pt x="402669" y="102393"/>
                    <a:pt x="402669" y="102393"/>
                  </a:cubicBezTo>
                  <a:lnTo>
                    <a:pt x="416957" y="111918"/>
                  </a:lnTo>
                  <a:cubicBezTo>
                    <a:pt x="419338" y="113505"/>
                    <a:pt x="421385" y="115776"/>
                    <a:pt x="424100" y="116681"/>
                  </a:cubicBezTo>
                  <a:lnTo>
                    <a:pt x="431244" y="119062"/>
                  </a:lnTo>
                  <a:cubicBezTo>
                    <a:pt x="433625" y="120650"/>
                    <a:pt x="435828" y="122545"/>
                    <a:pt x="438388" y="123825"/>
                  </a:cubicBezTo>
                  <a:cubicBezTo>
                    <a:pt x="440633" y="124948"/>
                    <a:pt x="443572" y="124638"/>
                    <a:pt x="445532" y="126206"/>
                  </a:cubicBezTo>
                  <a:cubicBezTo>
                    <a:pt x="460919" y="138516"/>
                    <a:pt x="439481" y="129746"/>
                    <a:pt x="457438" y="135731"/>
                  </a:cubicBezTo>
                  <a:cubicBezTo>
                    <a:pt x="463423" y="153688"/>
                    <a:pt x="455349" y="131554"/>
                    <a:pt x="464582" y="150018"/>
                  </a:cubicBezTo>
                  <a:cubicBezTo>
                    <a:pt x="465705" y="152263"/>
                    <a:pt x="466273" y="154748"/>
                    <a:pt x="466963" y="157162"/>
                  </a:cubicBezTo>
                  <a:cubicBezTo>
                    <a:pt x="467862" y="160309"/>
                    <a:pt x="467720" y="163845"/>
                    <a:pt x="469344" y="166687"/>
                  </a:cubicBezTo>
                  <a:cubicBezTo>
                    <a:pt x="471254" y="170029"/>
                    <a:pt x="479854" y="176914"/>
                    <a:pt x="483632" y="178593"/>
                  </a:cubicBezTo>
                  <a:cubicBezTo>
                    <a:pt x="488219" y="180632"/>
                    <a:pt x="493742" y="180572"/>
                    <a:pt x="497919" y="183356"/>
                  </a:cubicBezTo>
                  <a:cubicBezTo>
                    <a:pt x="518397" y="197006"/>
                    <a:pt x="492485" y="180638"/>
                    <a:pt x="512207" y="190500"/>
                  </a:cubicBezTo>
                  <a:cubicBezTo>
                    <a:pt x="530664" y="199729"/>
                    <a:pt x="508543" y="191660"/>
                    <a:pt x="526494" y="197643"/>
                  </a:cubicBezTo>
                  <a:cubicBezTo>
                    <a:pt x="527288" y="200024"/>
                    <a:pt x="528875" y="202277"/>
                    <a:pt x="528875" y="204787"/>
                  </a:cubicBezTo>
                  <a:cubicBezTo>
                    <a:pt x="528875" y="213789"/>
                    <a:pt x="524476" y="212947"/>
                    <a:pt x="516969" y="214312"/>
                  </a:cubicBezTo>
                  <a:cubicBezTo>
                    <a:pt x="511447" y="215316"/>
                    <a:pt x="505856" y="215899"/>
                    <a:pt x="500300" y="216693"/>
                  </a:cubicBezTo>
                  <a:cubicBezTo>
                    <a:pt x="501094" y="219868"/>
                    <a:pt x="501058" y="223376"/>
                    <a:pt x="502682" y="226218"/>
                  </a:cubicBezTo>
                  <a:cubicBezTo>
                    <a:pt x="504353" y="229142"/>
                    <a:pt x="507669" y="230775"/>
                    <a:pt x="509825" y="233362"/>
                  </a:cubicBezTo>
                  <a:cubicBezTo>
                    <a:pt x="519745" y="245266"/>
                    <a:pt x="508638" y="236540"/>
                    <a:pt x="521732" y="245268"/>
                  </a:cubicBezTo>
                  <a:cubicBezTo>
                    <a:pt x="522526" y="247649"/>
                    <a:pt x="522894" y="250218"/>
                    <a:pt x="524113" y="252412"/>
                  </a:cubicBezTo>
                  <a:cubicBezTo>
                    <a:pt x="526893" y="257416"/>
                    <a:pt x="533638" y="266700"/>
                    <a:pt x="533638" y="266700"/>
                  </a:cubicBezTo>
                  <a:lnTo>
                    <a:pt x="538400" y="280987"/>
                  </a:lnTo>
                  <a:cubicBezTo>
                    <a:pt x="539194" y="283368"/>
                    <a:pt x="538693" y="286739"/>
                    <a:pt x="540782" y="288131"/>
                  </a:cubicBezTo>
                  <a:lnTo>
                    <a:pt x="547925" y="292893"/>
                  </a:lnTo>
                  <a:cubicBezTo>
                    <a:pt x="548719" y="295274"/>
                    <a:pt x="548532" y="298262"/>
                    <a:pt x="550307" y="300037"/>
                  </a:cubicBezTo>
                  <a:cubicBezTo>
                    <a:pt x="558496" y="308226"/>
                    <a:pt x="562754" y="308949"/>
                    <a:pt x="571738" y="311943"/>
                  </a:cubicBezTo>
                  <a:cubicBezTo>
                    <a:pt x="574913" y="311149"/>
                    <a:pt x="578068" y="310272"/>
                    <a:pt x="581263" y="309562"/>
                  </a:cubicBezTo>
                  <a:cubicBezTo>
                    <a:pt x="585214" y="308684"/>
                    <a:pt x="589243" y="308163"/>
                    <a:pt x="593169" y="307181"/>
                  </a:cubicBezTo>
                  <a:cubicBezTo>
                    <a:pt x="595604" y="306572"/>
                    <a:pt x="597932" y="305594"/>
                    <a:pt x="600313" y="304800"/>
                  </a:cubicBezTo>
                  <a:cubicBezTo>
                    <a:pt x="603488" y="305594"/>
                    <a:pt x="606691" y="306282"/>
                    <a:pt x="609838" y="307181"/>
                  </a:cubicBezTo>
                  <a:cubicBezTo>
                    <a:pt x="612252" y="307871"/>
                    <a:pt x="615523" y="307519"/>
                    <a:pt x="616982" y="309562"/>
                  </a:cubicBezTo>
                  <a:cubicBezTo>
                    <a:pt x="619900" y="313647"/>
                    <a:pt x="620157" y="319087"/>
                    <a:pt x="621744" y="323850"/>
                  </a:cubicBezTo>
                  <a:lnTo>
                    <a:pt x="624125" y="330993"/>
                  </a:lnTo>
                  <a:cubicBezTo>
                    <a:pt x="622538" y="338931"/>
                    <a:pt x="624693" y="348714"/>
                    <a:pt x="619363" y="354806"/>
                  </a:cubicBezTo>
                  <a:cubicBezTo>
                    <a:pt x="616448" y="358138"/>
                    <a:pt x="599108" y="343723"/>
                    <a:pt x="597932" y="342900"/>
                  </a:cubicBezTo>
                  <a:cubicBezTo>
                    <a:pt x="590898" y="337976"/>
                    <a:pt x="583644" y="333375"/>
                    <a:pt x="576500" y="328612"/>
                  </a:cubicBezTo>
                  <a:lnTo>
                    <a:pt x="569357" y="323850"/>
                  </a:lnTo>
                  <a:cubicBezTo>
                    <a:pt x="565388" y="324644"/>
                    <a:pt x="561377" y="325249"/>
                    <a:pt x="557450" y="326231"/>
                  </a:cubicBezTo>
                  <a:cubicBezTo>
                    <a:pt x="555015" y="326840"/>
                    <a:pt x="552817" y="328612"/>
                    <a:pt x="550307" y="328612"/>
                  </a:cubicBezTo>
                  <a:cubicBezTo>
                    <a:pt x="543119" y="328612"/>
                    <a:pt x="536019" y="327025"/>
                    <a:pt x="528875" y="326231"/>
                  </a:cubicBezTo>
                  <a:cubicBezTo>
                    <a:pt x="526494" y="324643"/>
                    <a:pt x="523756" y="323492"/>
                    <a:pt x="521732" y="321468"/>
                  </a:cubicBezTo>
                  <a:cubicBezTo>
                    <a:pt x="519708" y="319444"/>
                    <a:pt x="519204" y="316113"/>
                    <a:pt x="516969" y="314325"/>
                  </a:cubicBezTo>
                  <a:cubicBezTo>
                    <a:pt x="515009" y="312757"/>
                    <a:pt x="512070" y="313066"/>
                    <a:pt x="509825" y="311943"/>
                  </a:cubicBezTo>
                  <a:cubicBezTo>
                    <a:pt x="507266" y="310663"/>
                    <a:pt x="505063" y="308768"/>
                    <a:pt x="502682" y="307181"/>
                  </a:cubicBezTo>
                  <a:cubicBezTo>
                    <a:pt x="501094" y="304800"/>
                    <a:pt x="499199" y="302597"/>
                    <a:pt x="497919" y="300037"/>
                  </a:cubicBezTo>
                  <a:cubicBezTo>
                    <a:pt x="496796" y="297792"/>
                    <a:pt x="497106" y="294853"/>
                    <a:pt x="495538" y="292893"/>
                  </a:cubicBezTo>
                  <a:cubicBezTo>
                    <a:pt x="493750" y="290658"/>
                    <a:pt x="490775" y="289718"/>
                    <a:pt x="488394" y="288131"/>
                  </a:cubicBezTo>
                  <a:cubicBezTo>
                    <a:pt x="487600" y="285750"/>
                    <a:pt x="487232" y="283181"/>
                    <a:pt x="486013" y="280987"/>
                  </a:cubicBezTo>
                  <a:cubicBezTo>
                    <a:pt x="476675" y="264178"/>
                    <a:pt x="477889" y="267635"/>
                    <a:pt x="462200" y="257175"/>
                  </a:cubicBezTo>
                  <a:cubicBezTo>
                    <a:pt x="459819" y="255588"/>
                    <a:pt x="457833" y="253106"/>
                    <a:pt x="455057" y="252412"/>
                  </a:cubicBezTo>
                  <a:lnTo>
                    <a:pt x="445532" y="250031"/>
                  </a:lnTo>
                  <a:cubicBezTo>
                    <a:pt x="433626" y="250825"/>
                    <a:pt x="421583" y="250450"/>
                    <a:pt x="409813" y="252412"/>
                  </a:cubicBezTo>
                  <a:cubicBezTo>
                    <a:pt x="400490" y="253966"/>
                    <a:pt x="400070" y="264973"/>
                    <a:pt x="397907" y="271462"/>
                  </a:cubicBezTo>
                  <a:cubicBezTo>
                    <a:pt x="397113" y="273843"/>
                    <a:pt x="397614" y="277214"/>
                    <a:pt x="395525" y="278606"/>
                  </a:cubicBezTo>
                  <a:lnTo>
                    <a:pt x="388382" y="283368"/>
                  </a:lnTo>
                  <a:cubicBezTo>
                    <a:pt x="386794" y="285749"/>
                    <a:pt x="384899" y="287952"/>
                    <a:pt x="383619" y="290512"/>
                  </a:cubicBezTo>
                  <a:cubicBezTo>
                    <a:pt x="382496" y="292757"/>
                    <a:pt x="383013" y="295881"/>
                    <a:pt x="381238" y="297656"/>
                  </a:cubicBezTo>
                  <a:cubicBezTo>
                    <a:pt x="379463" y="299431"/>
                    <a:pt x="376475" y="299243"/>
                    <a:pt x="374094" y="300037"/>
                  </a:cubicBezTo>
                  <a:cubicBezTo>
                    <a:pt x="365363" y="299243"/>
                    <a:pt x="356579" y="298896"/>
                    <a:pt x="347900" y="297656"/>
                  </a:cubicBezTo>
                  <a:cubicBezTo>
                    <a:pt x="345415" y="297301"/>
                    <a:pt x="343238" y="295657"/>
                    <a:pt x="340757" y="295275"/>
                  </a:cubicBezTo>
                  <a:cubicBezTo>
                    <a:pt x="332873" y="294062"/>
                    <a:pt x="324882" y="293687"/>
                    <a:pt x="316944" y="292893"/>
                  </a:cubicBezTo>
                  <a:cubicBezTo>
                    <a:pt x="314557" y="285732"/>
                    <a:pt x="314930" y="284762"/>
                    <a:pt x="309800" y="278606"/>
                  </a:cubicBezTo>
                  <a:cubicBezTo>
                    <a:pt x="307644" y="276019"/>
                    <a:pt x="304813" y="274049"/>
                    <a:pt x="302657" y="271462"/>
                  </a:cubicBezTo>
                  <a:cubicBezTo>
                    <a:pt x="300825" y="269263"/>
                    <a:pt x="300536" y="265419"/>
                    <a:pt x="297894" y="264318"/>
                  </a:cubicBezTo>
                  <a:cubicBezTo>
                    <a:pt x="290422" y="261205"/>
                    <a:pt x="274082" y="259556"/>
                    <a:pt x="274082" y="259556"/>
                  </a:cubicBezTo>
                  <a:cubicBezTo>
                    <a:pt x="270907" y="260350"/>
                    <a:pt x="267692" y="260997"/>
                    <a:pt x="264557" y="261937"/>
                  </a:cubicBezTo>
                  <a:cubicBezTo>
                    <a:pt x="259748" y="263380"/>
                    <a:pt x="250269" y="266700"/>
                    <a:pt x="250269" y="266700"/>
                  </a:cubicBezTo>
                  <a:lnTo>
                    <a:pt x="233600" y="264318"/>
                  </a:lnTo>
                  <a:cubicBezTo>
                    <a:pt x="230458" y="260652"/>
                    <a:pt x="234455" y="254611"/>
                    <a:pt x="235982" y="250031"/>
                  </a:cubicBezTo>
                  <a:cubicBezTo>
                    <a:pt x="238250" y="243226"/>
                    <a:pt x="242444" y="241754"/>
                    <a:pt x="247888" y="238125"/>
                  </a:cubicBezTo>
                  <a:cubicBezTo>
                    <a:pt x="249475" y="233362"/>
                    <a:pt x="253360" y="228807"/>
                    <a:pt x="252650" y="223837"/>
                  </a:cubicBezTo>
                  <a:cubicBezTo>
                    <a:pt x="251856" y="218281"/>
                    <a:pt x="252284" y="212407"/>
                    <a:pt x="250269" y="207168"/>
                  </a:cubicBezTo>
                  <a:cubicBezTo>
                    <a:pt x="245480" y="194715"/>
                    <a:pt x="242344" y="193948"/>
                    <a:pt x="233600" y="188118"/>
                  </a:cubicBezTo>
                  <a:cubicBezTo>
                    <a:pt x="222106" y="170877"/>
                    <a:pt x="229194" y="176391"/>
                    <a:pt x="214550" y="169068"/>
                  </a:cubicBezTo>
                  <a:cubicBezTo>
                    <a:pt x="213756" y="166687"/>
                    <a:pt x="214211" y="163384"/>
                    <a:pt x="212169" y="161925"/>
                  </a:cubicBezTo>
                  <a:cubicBezTo>
                    <a:pt x="208084" y="159007"/>
                    <a:pt x="202059" y="159946"/>
                    <a:pt x="197882" y="157162"/>
                  </a:cubicBezTo>
                  <a:cubicBezTo>
                    <a:pt x="186561" y="149616"/>
                    <a:pt x="193453" y="153305"/>
                    <a:pt x="176450" y="147637"/>
                  </a:cubicBezTo>
                  <a:lnTo>
                    <a:pt x="169307" y="145256"/>
                  </a:lnTo>
                  <a:lnTo>
                    <a:pt x="162163" y="142875"/>
                  </a:lnTo>
                  <a:lnTo>
                    <a:pt x="147875" y="133350"/>
                  </a:lnTo>
                  <a:cubicBezTo>
                    <a:pt x="145494" y="131763"/>
                    <a:pt x="143447" y="129492"/>
                    <a:pt x="140732" y="128587"/>
                  </a:cubicBezTo>
                  <a:cubicBezTo>
                    <a:pt x="123339" y="122790"/>
                    <a:pt x="131314" y="125043"/>
                    <a:pt x="116919" y="121443"/>
                  </a:cubicBezTo>
                  <a:cubicBezTo>
                    <a:pt x="93565" y="129229"/>
                    <a:pt x="107635" y="126623"/>
                    <a:pt x="74057" y="123825"/>
                  </a:cubicBezTo>
                  <a:cubicBezTo>
                    <a:pt x="73466" y="119689"/>
                    <a:pt x="72490" y="105765"/>
                    <a:pt x="69294" y="100012"/>
                  </a:cubicBezTo>
                  <a:cubicBezTo>
                    <a:pt x="66514" y="95009"/>
                    <a:pt x="59769" y="85725"/>
                    <a:pt x="59769" y="85725"/>
                  </a:cubicBezTo>
                  <a:cubicBezTo>
                    <a:pt x="58975" y="83344"/>
                    <a:pt x="57388" y="81091"/>
                    <a:pt x="57388" y="78581"/>
                  </a:cubicBezTo>
                  <a:cubicBezTo>
                    <a:pt x="57388" y="74534"/>
                    <a:pt x="56255" y="68683"/>
                    <a:pt x="59769" y="66675"/>
                  </a:cubicBezTo>
                  <a:cubicBezTo>
                    <a:pt x="63961" y="64279"/>
                    <a:pt x="69322" y="68109"/>
                    <a:pt x="74057" y="69056"/>
                  </a:cubicBezTo>
                  <a:cubicBezTo>
                    <a:pt x="86107" y="71466"/>
                    <a:pt x="87947" y="67072"/>
                    <a:pt x="90725" y="666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9" name="任意多边形 130"/>
            <p:cNvSpPr>
              <a:spLocks noChangeArrowheads="1"/>
            </p:cNvSpPr>
            <p:nvPr/>
          </p:nvSpPr>
          <p:spPr bwMode="auto">
            <a:xfrm>
              <a:off x="4325196" y="3618291"/>
              <a:ext cx="48215" cy="47920"/>
            </a:xfrm>
            <a:custGeom>
              <a:avLst/>
              <a:gdLst>
                <a:gd name="T0" fmla="*/ 48812 w 47625"/>
                <a:gd name="T1" fmla="*/ 49423 h 43684"/>
                <a:gd name="T2" fmla="*/ 48812 w 47625"/>
                <a:gd name="T3" fmla="*/ 49423 h 43684"/>
                <a:gd name="T4" fmla="*/ 19525 w 47625"/>
                <a:gd name="T5" fmla="*/ 49423 h 43684"/>
                <a:gd name="T6" fmla="*/ 12202 w 47625"/>
                <a:gd name="T7" fmla="*/ 43692 h 43684"/>
                <a:gd name="T8" fmla="*/ 4882 w 47625"/>
                <a:gd name="T9" fmla="*/ 26498 h 43684"/>
                <a:gd name="T10" fmla="*/ 0 w 47625"/>
                <a:gd name="T11" fmla="*/ 17903 h 43684"/>
                <a:gd name="T12" fmla="*/ 2440 w 47625"/>
                <a:gd name="T13" fmla="*/ 3575 h 43684"/>
                <a:gd name="T14" fmla="*/ 39050 w 47625"/>
                <a:gd name="T15" fmla="*/ 15037 h 43684"/>
                <a:gd name="T16" fmla="*/ 48812 w 47625"/>
                <a:gd name="T17" fmla="*/ 49423 h 436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7625"/>
                <a:gd name="T28" fmla="*/ 0 h 43684"/>
                <a:gd name="T29" fmla="*/ 47625 w 47625"/>
                <a:gd name="T30" fmla="*/ 43684 h 436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7625" h="43684">
                  <a:moveTo>
                    <a:pt x="47625" y="41071"/>
                  </a:moveTo>
                  <a:lnTo>
                    <a:pt x="47625" y="41071"/>
                  </a:lnTo>
                  <a:cubicBezTo>
                    <a:pt x="34603" y="42518"/>
                    <a:pt x="29205" y="46148"/>
                    <a:pt x="19050" y="41071"/>
                  </a:cubicBezTo>
                  <a:cubicBezTo>
                    <a:pt x="16490" y="39791"/>
                    <a:pt x="14287" y="37896"/>
                    <a:pt x="11906" y="36309"/>
                  </a:cubicBezTo>
                  <a:cubicBezTo>
                    <a:pt x="-1747" y="15826"/>
                    <a:pt x="14626" y="41747"/>
                    <a:pt x="4763" y="22021"/>
                  </a:cubicBezTo>
                  <a:cubicBezTo>
                    <a:pt x="3483" y="19461"/>
                    <a:pt x="1588" y="17258"/>
                    <a:pt x="0" y="14877"/>
                  </a:cubicBezTo>
                  <a:cubicBezTo>
                    <a:pt x="794" y="10908"/>
                    <a:pt x="-1487" y="4161"/>
                    <a:pt x="2381" y="2971"/>
                  </a:cubicBezTo>
                  <a:cubicBezTo>
                    <a:pt x="24764" y="-3916"/>
                    <a:pt x="27562" y="1958"/>
                    <a:pt x="38100" y="12496"/>
                  </a:cubicBezTo>
                  <a:lnTo>
                    <a:pt x="47625" y="4107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0" name="任意多边形 131"/>
            <p:cNvSpPr>
              <a:spLocks noChangeArrowheads="1"/>
            </p:cNvSpPr>
            <p:nvPr/>
          </p:nvSpPr>
          <p:spPr bwMode="auto">
            <a:xfrm>
              <a:off x="4392697" y="3626775"/>
              <a:ext cx="80041" cy="34958"/>
            </a:xfrm>
            <a:custGeom>
              <a:avLst/>
              <a:gdLst>
                <a:gd name="T0" fmla="*/ 4882 w 79062"/>
                <a:gd name="T1" fmla="*/ 0 h 31867"/>
                <a:gd name="T2" fmla="*/ 4882 w 79062"/>
                <a:gd name="T3" fmla="*/ 0 h 31867"/>
                <a:gd name="T4" fmla="*/ 26846 w 79062"/>
                <a:gd name="T5" fmla="*/ 5731 h 31867"/>
                <a:gd name="T6" fmla="*/ 53694 w 79062"/>
                <a:gd name="T7" fmla="*/ 8596 h 31867"/>
                <a:gd name="T8" fmla="*/ 70777 w 79062"/>
                <a:gd name="T9" fmla="*/ 14328 h 31867"/>
                <a:gd name="T10" fmla="*/ 75658 w 79062"/>
                <a:gd name="T11" fmla="*/ 37253 h 31867"/>
                <a:gd name="T12" fmla="*/ 48812 w 79062"/>
                <a:gd name="T13" fmla="*/ 34388 h 31867"/>
                <a:gd name="T14" fmla="*/ 34169 w 79062"/>
                <a:gd name="T15" fmla="*/ 28656 h 31867"/>
                <a:gd name="T16" fmla="*/ 14644 w 79062"/>
                <a:gd name="T17" fmla="*/ 22925 h 31867"/>
                <a:gd name="T18" fmla="*/ 0 w 79062"/>
                <a:gd name="T19" fmla="*/ 11463 h 31867"/>
                <a:gd name="T20" fmla="*/ 4882 w 79062"/>
                <a:gd name="T21" fmla="*/ 0 h 318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9062"/>
                <a:gd name="T34" fmla="*/ 0 h 31867"/>
                <a:gd name="T35" fmla="*/ 79062 w 79062"/>
                <a:gd name="T36" fmla="*/ 31867 h 318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9062" h="31867">
                  <a:moveTo>
                    <a:pt x="4763" y="0"/>
                  </a:moveTo>
                  <a:lnTo>
                    <a:pt x="4763" y="0"/>
                  </a:lnTo>
                  <a:cubicBezTo>
                    <a:pt x="11907" y="1587"/>
                    <a:pt x="18957" y="3677"/>
                    <a:pt x="26194" y="4762"/>
                  </a:cubicBezTo>
                  <a:cubicBezTo>
                    <a:pt x="34864" y="6062"/>
                    <a:pt x="43698" y="5984"/>
                    <a:pt x="52388" y="7143"/>
                  </a:cubicBezTo>
                  <a:cubicBezTo>
                    <a:pt x="57367" y="7807"/>
                    <a:pt x="64162" y="10275"/>
                    <a:pt x="69056" y="11906"/>
                  </a:cubicBezTo>
                  <a:cubicBezTo>
                    <a:pt x="70203" y="13053"/>
                    <a:pt x="87506" y="26394"/>
                    <a:pt x="73819" y="30956"/>
                  </a:cubicBezTo>
                  <a:cubicBezTo>
                    <a:pt x="65502" y="33728"/>
                    <a:pt x="56356" y="29369"/>
                    <a:pt x="47625" y="28575"/>
                  </a:cubicBezTo>
                  <a:cubicBezTo>
                    <a:pt x="42863" y="26987"/>
                    <a:pt x="38261" y="24796"/>
                    <a:pt x="33338" y="23812"/>
                  </a:cubicBezTo>
                  <a:cubicBezTo>
                    <a:pt x="18970" y="20939"/>
                    <a:pt x="25271" y="22711"/>
                    <a:pt x="14288" y="19050"/>
                  </a:cubicBezTo>
                  <a:cubicBezTo>
                    <a:pt x="9525" y="15875"/>
                    <a:pt x="3175" y="14288"/>
                    <a:pt x="0" y="9525"/>
                  </a:cubicBezTo>
                  <a:lnTo>
                    <a:pt x="4763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1" name="任意多边形 132"/>
            <p:cNvSpPr>
              <a:spLocks noChangeArrowheads="1"/>
            </p:cNvSpPr>
            <p:nvPr/>
          </p:nvSpPr>
          <p:spPr bwMode="auto">
            <a:xfrm>
              <a:off x="5009845" y="3611101"/>
              <a:ext cx="132909" cy="148894"/>
            </a:xfrm>
            <a:custGeom>
              <a:avLst/>
              <a:gdLst>
                <a:gd name="T0" fmla="*/ 58575 w 131283"/>
                <a:gd name="T1" fmla="*/ 163334 h 135731"/>
                <a:gd name="T2" fmla="*/ 58575 w 131283"/>
                <a:gd name="T3" fmla="*/ 163334 h 135731"/>
                <a:gd name="T4" fmla="*/ 39050 w 131283"/>
                <a:gd name="T5" fmla="*/ 154738 h 135731"/>
                <a:gd name="T6" fmla="*/ 31727 w 131283"/>
                <a:gd name="T7" fmla="*/ 151871 h 135731"/>
                <a:gd name="T8" fmla="*/ 17084 w 131283"/>
                <a:gd name="T9" fmla="*/ 140410 h 135731"/>
                <a:gd name="T10" fmla="*/ 0 w 131283"/>
                <a:gd name="T11" fmla="*/ 128948 h 135731"/>
                <a:gd name="T12" fmla="*/ 36609 w 131283"/>
                <a:gd name="T13" fmla="*/ 120352 h 135731"/>
                <a:gd name="T14" fmla="*/ 43931 w 131283"/>
                <a:gd name="T15" fmla="*/ 117485 h 135731"/>
                <a:gd name="T16" fmla="*/ 53694 w 131283"/>
                <a:gd name="T17" fmla="*/ 114620 h 135731"/>
                <a:gd name="T18" fmla="*/ 68337 w 131283"/>
                <a:gd name="T19" fmla="*/ 108889 h 135731"/>
                <a:gd name="T20" fmla="*/ 97624 w 131283"/>
                <a:gd name="T21" fmla="*/ 103158 h 135731"/>
                <a:gd name="T22" fmla="*/ 102506 w 131283"/>
                <a:gd name="T23" fmla="*/ 94562 h 135731"/>
                <a:gd name="T24" fmla="*/ 100064 w 131283"/>
                <a:gd name="T25" fmla="*/ 77369 h 135731"/>
                <a:gd name="T26" fmla="*/ 90302 w 131283"/>
                <a:gd name="T27" fmla="*/ 45848 h 135731"/>
                <a:gd name="T28" fmla="*/ 82981 w 131283"/>
                <a:gd name="T29" fmla="*/ 40118 h 135731"/>
                <a:gd name="T30" fmla="*/ 78099 w 131283"/>
                <a:gd name="T31" fmla="*/ 31521 h 135731"/>
                <a:gd name="T32" fmla="*/ 68337 w 131283"/>
                <a:gd name="T33" fmla="*/ 25789 h 135731"/>
                <a:gd name="T34" fmla="*/ 61014 w 131283"/>
                <a:gd name="T35" fmla="*/ 20059 h 135731"/>
                <a:gd name="T36" fmla="*/ 63456 w 131283"/>
                <a:gd name="T37" fmla="*/ 0 h 135731"/>
                <a:gd name="T38" fmla="*/ 78099 w 131283"/>
                <a:gd name="T39" fmla="*/ 8597 h 135731"/>
                <a:gd name="T40" fmla="*/ 85421 w 131283"/>
                <a:gd name="T41" fmla="*/ 14328 h 135731"/>
                <a:gd name="T42" fmla="*/ 100064 w 131283"/>
                <a:gd name="T43" fmla="*/ 20059 h 135731"/>
                <a:gd name="T44" fmla="*/ 107387 w 131283"/>
                <a:gd name="T45" fmla="*/ 22924 h 135731"/>
                <a:gd name="T46" fmla="*/ 114708 w 131283"/>
                <a:gd name="T47" fmla="*/ 28655 h 135731"/>
                <a:gd name="T48" fmla="*/ 129351 w 131283"/>
                <a:gd name="T49" fmla="*/ 34386 h 135731"/>
                <a:gd name="T50" fmla="*/ 131793 w 131283"/>
                <a:gd name="T51" fmla="*/ 71637 h 135731"/>
                <a:gd name="T52" fmla="*/ 126912 w 131283"/>
                <a:gd name="T53" fmla="*/ 80234 h 135731"/>
                <a:gd name="T54" fmla="*/ 119589 w 131283"/>
                <a:gd name="T55" fmla="*/ 85966 h 135731"/>
                <a:gd name="T56" fmla="*/ 114708 w 131283"/>
                <a:gd name="T57" fmla="*/ 94562 h 135731"/>
                <a:gd name="T58" fmla="*/ 107387 w 131283"/>
                <a:gd name="T59" fmla="*/ 117485 h 135731"/>
                <a:gd name="T60" fmla="*/ 100064 w 131283"/>
                <a:gd name="T61" fmla="*/ 120352 h 135731"/>
                <a:gd name="T62" fmla="*/ 92744 w 131283"/>
                <a:gd name="T63" fmla="*/ 126082 h 135731"/>
                <a:gd name="T64" fmla="*/ 75659 w 131283"/>
                <a:gd name="T65" fmla="*/ 131814 h 135731"/>
                <a:gd name="T66" fmla="*/ 58575 w 131283"/>
                <a:gd name="T67" fmla="*/ 163334 h 13573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31283"/>
                <a:gd name="T103" fmla="*/ 0 h 135731"/>
                <a:gd name="T104" fmla="*/ 131283 w 131283"/>
                <a:gd name="T105" fmla="*/ 135731 h 13573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31283" h="135731">
                  <a:moveTo>
                    <a:pt x="57150" y="135731"/>
                  </a:moveTo>
                  <a:lnTo>
                    <a:pt x="57150" y="135731"/>
                  </a:lnTo>
                  <a:lnTo>
                    <a:pt x="38100" y="128588"/>
                  </a:lnTo>
                  <a:cubicBezTo>
                    <a:pt x="35741" y="127730"/>
                    <a:pt x="33150" y="127425"/>
                    <a:pt x="30956" y="126206"/>
                  </a:cubicBezTo>
                  <a:cubicBezTo>
                    <a:pt x="25953" y="123426"/>
                    <a:pt x="21789" y="119240"/>
                    <a:pt x="16669" y="116681"/>
                  </a:cubicBezTo>
                  <a:cubicBezTo>
                    <a:pt x="4584" y="110639"/>
                    <a:pt x="10097" y="113888"/>
                    <a:pt x="0" y="107156"/>
                  </a:cubicBezTo>
                  <a:cubicBezTo>
                    <a:pt x="15980" y="96504"/>
                    <a:pt x="1344" y="104597"/>
                    <a:pt x="35719" y="100013"/>
                  </a:cubicBezTo>
                  <a:cubicBezTo>
                    <a:pt x="38207" y="99681"/>
                    <a:pt x="40449" y="98321"/>
                    <a:pt x="42863" y="97631"/>
                  </a:cubicBezTo>
                  <a:cubicBezTo>
                    <a:pt x="46010" y="96732"/>
                    <a:pt x="49253" y="96190"/>
                    <a:pt x="52388" y="95250"/>
                  </a:cubicBezTo>
                  <a:cubicBezTo>
                    <a:pt x="57196" y="93808"/>
                    <a:pt x="61694" y="91111"/>
                    <a:pt x="66675" y="90488"/>
                  </a:cubicBezTo>
                  <a:cubicBezTo>
                    <a:pt x="88972" y="87700"/>
                    <a:pt x="79517" y="89658"/>
                    <a:pt x="95250" y="85725"/>
                  </a:cubicBezTo>
                  <a:cubicBezTo>
                    <a:pt x="96838" y="83344"/>
                    <a:pt x="99697" y="81426"/>
                    <a:pt x="100013" y="78581"/>
                  </a:cubicBezTo>
                  <a:cubicBezTo>
                    <a:pt x="100546" y="73782"/>
                    <a:pt x="98495" y="69044"/>
                    <a:pt x="97631" y="64294"/>
                  </a:cubicBezTo>
                  <a:cubicBezTo>
                    <a:pt x="96044" y="55568"/>
                    <a:pt x="94828" y="44822"/>
                    <a:pt x="88106" y="38100"/>
                  </a:cubicBezTo>
                  <a:cubicBezTo>
                    <a:pt x="86083" y="36077"/>
                    <a:pt x="83344" y="34925"/>
                    <a:pt x="80963" y="33338"/>
                  </a:cubicBezTo>
                  <a:cubicBezTo>
                    <a:pt x="79375" y="30957"/>
                    <a:pt x="78399" y="28026"/>
                    <a:pt x="76200" y="26194"/>
                  </a:cubicBezTo>
                  <a:cubicBezTo>
                    <a:pt x="73473" y="23921"/>
                    <a:pt x="69757" y="23192"/>
                    <a:pt x="66675" y="21431"/>
                  </a:cubicBezTo>
                  <a:cubicBezTo>
                    <a:pt x="64190" y="20011"/>
                    <a:pt x="61912" y="18256"/>
                    <a:pt x="59531" y="16669"/>
                  </a:cubicBezTo>
                  <a:cubicBezTo>
                    <a:pt x="53975" y="0"/>
                    <a:pt x="50006" y="3968"/>
                    <a:pt x="61913" y="0"/>
                  </a:cubicBezTo>
                  <a:cubicBezTo>
                    <a:pt x="82369" y="13640"/>
                    <a:pt x="56496" y="-2707"/>
                    <a:pt x="76200" y="7144"/>
                  </a:cubicBezTo>
                  <a:cubicBezTo>
                    <a:pt x="78760" y="8424"/>
                    <a:pt x="80729" y="10744"/>
                    <a:pt x="83344" y="11906"/>
                  </a:cubicBezTo>
                  <a:cubicBezTo>
                    <a:pt x="87931" y="13945"/>
                    <a:pt x="92869" y="15081"/>
                    <a:pt x="97631" y="16669"/>
                  </a:cubicBezTo>
                  <a:lnTo>
                    <a:pt x="104775" y="19050"/>
                  </a:lnTo>
                  <a:cubicBezTo>
                    <a:pt x="107156" y="20638"/>
                    <a:pt x="109304" y="22651"/>
                    <a:pt x="111919" y="23813"/>
                  </a:cubicBezTo>
                  <a:cubicBezTo>
                    <a:pt x="116506" y="25852"/>
                    <a:pt x="126206" y="28575"/>
                    <a:pt x="126206" y="28575"/>
                  </a:cubicBezTo>
                  <a:cubicBezTo>
                    <a:pt x="131143" y="43384"/>
                    <a:pt x="133469" y="43262"/>
                    <a:pt x="128588" y="59531"/>
                  </a:cubicBezTo>
                  <a:cubicBezTo>
                    <a:pt x="127766" y="62272"/>
                    <a:pt x="125849" y="64651"/>
                    <a:pt x="123825" y="66675"/>
                  </a:cubicBezTo>
                  <a:cubicBezTo>
                    <a:pt x="121801" y="68699"/>
                    <a:pt x="119062" y="69850"/>
                    <a:pt x="116681" y="71438"/>
                  </a:cubicBezTo>
                  <a:cubicBezTo>
                    <a:pt x="115094" y="73819"/>
                    <a:pt x="112924" y="75902"/>
                    <a:pt x="111919" y="78581"/>
                  </a:cubicBezTo>
                  <a:cubicBezTo>
                    <a:pt x="109014" y="86328"/>
                    <a:pt x="111757" y="92046"/>
                    <a:pt x="104775" y="97631"/>
                  </a:cubicBezTo>
                  <a:cubicBezTo>
                    <a:pt x="102815" y="99199"/>
                    <a:pt x="99876" y="98890"/>
                    <a:pt x="97631" y="100013"/>
                  </a:cubicBezTo>
                  <a:cubicBezTo>
                    <a:pt x="95072" y="101293"/>
                    <a:pt x="93048" y="103495"/>
                    <a:pt x="90488" y="104775"/>
                  </a:cubicBezTo>
                  <a:cubicBezTo>
                    <a:pt x="87075" y="106481"/>
                    <a:pt x="76866" y="108776"/>
                    <a:pt x="73819" y="109538"/>
                  </a:cubicBezTo>
                  <a:cubicBezTo>
                    <a:pt x="63049" y="125693"/>
                    <a:pt x="68341" y="119778"/>
                    <a:pt x="57150" y="13573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2" name="任意多边形 133"/>
            <p:cNvSpPr>
              <a:spLocks noChangeArrowheads="1"/>
            </p:cNvSpPr>
            <p:nvPr/>
          </p:nvSpPr>
          <p:spPr bwMode="auto">
            <a:xfrm>
              <a:off x="5472707" y="4256016"/>
              <a:ext cx="103745" cy="94332"/>
            </a:xfrm>
            <a:custGeom>
              <a:avLst/>
              <a:gdLst>
                <a:gd name="T0" fmla="*/ 97624 w 102476"/>
                <a:gd name="T1" fmla="*/ 103481 h 85992"/>
                <a:gd name="T2" fmla="*/ 97624 w 102476"/>
                <a:gd name="T3" fmla="*/ 103481 h 85992"/>
                <a:gd name="T4" fmla="*/ 75658 w 102476"/>
                <a:gd name="T5" fmla="*/ 97749 h 85992"/>
                <a:gd name="T6" fmla="*/ 68337 w 102476"/>
                <a:gd name="T7" fmla="*/ 92018 h 85992"/>
                <a:gd name="T8" fmla="*/ 61014 w 102476"/>
                <a:gd name="T9" fmla="*/ 89153 h 85992"/>
                <a:gd name="T10" fmla="*/ 39050 w 102476"/>
                <a:gd name="T11" fmla="*/ 69095 h 85992"/>
                <a:gd name="T12" fmla="*/ 31727 w 102476"/>
                <a:gd name="T13" fmla="*/ 66229 h 85992"/>
                <a:gd name="T14" fmla="*/ 24407 w 102476"/>
                <a:gd name="T15" fmla="*/ 57632 h 85992"/>
                <a:gd name="T16" fmla="*/ 19525 w 102476"/>
                <a:gd name="T17" fmla="*/ 49035 h 85992"/>
                <a:gd name="T18" fmla="*/ 12202 w 102476"/>
                <a:gd name="T19" fmla="*/ 43305 h 85992"/>
                <a:gd name="T20" fmla="*/ 0 w 102476"/>
                <a:gd name="T21" fmla="*/ 14649 h 85992"/>
                <a:gd name="T22" fmla="*/ 2440 w 102476"/>
                <a:gd name="T23" fmla="*/ 321 h 85992"/>
                <a:gd name="T24" fmla="*/ 19525 w 102476"/>
                <a:gd name="T25" fmla="*/ 14649 h 85992"/>
                <a:gd name="T26" fmla="*/ 24407 w 102476"/>
                <a:gd name="T27" fmla="*/ 23245 h 85992"/>
                <a:gd name="T28" fmla="*/ 39050 w 102476"/>
                <a:gd name="T29" fmla="*/ 34708 h 85992"/>
                <a:gd name="T30" fmla="*/ 46371 w 102476"/>
                <a:gd name="T31" fmla="*/ 43305 h 85992"/>
                <a:gd name="T32" fmla="*/ 53694 w 102476"/>
                <a:gd name="T33" fmla="*/ 46170 h 85992"/>
                <a:gd name="T34" fmla="*/ 68337 w 102476"/>
                <a:gd name="T35" fmla="*/ 60498 h 85992"/>
                <a:gd name="T36" fmla="*/ 75658 w 102476"/>
                <a:gd name="T37" fmla="*/ 63363 h 85992"/>
                <a:gd name="T38" fmla="*/ 90302 w 102476"/>
                <a:gd name="T39" fmla="*/ 77691 h 85992"/>
                <a:gd name="T40" fmla="*/ 97624 w 102476"/>
                <a:gd name="T41" fmla="*/ 83421 h 85992"/>
                <a:gd name="T42" fmla="*/ 104946 w 102476"/>
                <a:gd name="T43" fmla="*/ 100616 h 85992"/>
                <a:gd name="T44" fmla="*/ 97624 w 102476"/>
                <a:gd name="T45" fmla="*/ 103481 h 859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02476"/>
                <a:gd name="T70" fmla="*/ 0 h 85992"/>
                <a:gd name="T71" fmla="*/ 102476 w 102476"/>
                <a:gd name="T72" fmla="*/ 85992 h 8599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02476" h="85992">
                  <a:moveTo>
                    <a:pt x="95250" y="85992"/>
                  </a:moveTo>
                  <a:lnTo>
                    <a:pt x="95250" y="85992"/>
                  </a:lnTo>
                  <a:cubicBezTo>
                    <a:pt x="88106" y="84404"/>
                    <a:pt x="80761" y="83543"/>
                    <a:pt x="73819" y="81229"/>
                  </a:cubicBezTo>
                  <a:cubicBezTo>
                    <a:pt x="71104" y="80324"/>
                    <a:pt x="69235" y="77747"/>
                    <a:pt x="66675" y="76467"/>
                  </a:cubicBezTo>
                  <a:cubicBezTo>
                    <a:pt x="64430" y="75345"/>
                    <a:pt x="61912" y="74880"/>
                    <a:pt x="59531" y="74086"/>
                  </a:cubicBezTo>
                  <a:cubicBezTo>
                    <a:pt x="53367" y="67921"/>
                    <a:pt x="46647" y="60266"/>
                    <a:pt x="38100" y="57417"/>
                  </a:cubicBezTo>
                  <a:lnTo>
                    <a:pt x="30956" y="55036"/>
                  </a:lnTo>
                  <a:cubicBezTo>
                    <a:pt x="28575" y="52655"/>
                    <a:pt x="25969" y="50479"/>
                    <a:pt x="23813" y="47892"/>
                  </a:cubicBezTo>
                  <a:cubicBezTo>
                    <a:pt x="21981" y="45693"/>
                    <a:pt x="21074" y="42772"/>
                    <a:pt x="19050" y="40748"/>
                  </a:cubicBezTo>
                  <a:cubicBezTo>
                    <a:pt x="17026" y="38724"/>
                    <a:pt x="14287" y="37573"/>
                    <a:pt x="11906" y="35986"/>
                  </a:cubicBezTo>
                  <a:cubicBezTo>
                    <a:pt x="566" y="18975"/>
                    <a:pt x="3769" y="27251"/>
                    <a:pt x="0" y="12173"/>
                  </a:cubicBezTo>
                  <a:cubicBezTo>
                    <a:pt x="794" y="8204"/>
                    <a:pt x="-1089" y="2349"/>
                    <a:pt x="2381" y="267"/>
                  </a:cubicBezTo>
                  <a:cubicBezTo>
                    <a:pt x="6126" y="-1980"/>
                    <a:pt x="17737" y="10598"/>
                    <a:pt x="19050" y="12173"/>
                  </a:cubicBezTo>
                  <a:cubicBezTo>
                    <a:pt x="20882" y="14372"/>
                    <a:pt x="21659" y="17432"/>
                    <a:pt x="23813" y="19317"/>
                  </a:cubicBezTo>
                  <a:cubicBezTo>
                    <a:pt x="28120" y="23086"/>
                    <a:pt x="34053" y="24795"/>
                    <a:pt x="38100" y="28842"/>
                  </a:cubicBezTo>
                  <a:cubicBezTo>
                    <a:pt x="40481" y="31223"/>
                    <a:pt x="42442" y="34118"/>
                    <a:pt x="45244" y="35986"/>
                  </a:cubicBezTo>
                  <a:cubicBezTo>
                    <a:pt x="47333" y="37378"/>
                    <a:pt x="50007" y="37573"/>
                    <a:pt x="52388" y="38367"/>
                  </a:cubicBezTo>
                  <a:cubicBezTo>
                    <a:pt x="57656" y="43635"/>
                    <a:pt x="60042" y="46957"/>
                    <a:pt x="66675" y="50273"/>
                  </a:cubicBezTo>
                  <a:cubicBezTo>
                    <a:pt x="68920" y="51395"/>
                    <a:pt x="71438" y="51860"/>
                    <a:pt x="73819" y="52654"/>
                  </a:cubicBezTo>
                  <a:cubicBezTo>
                    <a:pt x="91563" y="64484"/>
                    <a:pt x="69764" y="49276"/>
                    <a:pt x="88106" y="64561"/>
                  </a:cubicBezTo>
                  <a:cubicBezTo>
                    <a:pt x="90305" y="66393"/>
                    <a:pt x="92869" y="67736"/>
                    <a:pt x="95250" y="69323"/>
                  </a:cubicBezTo>
                  <a:cubicBezTo>
                    <a:pt x="96636" y="71402"/>
                    <a:pt x="103291" y="80025"/>
                    <a:pt x="102394" y="83611"/>
                  </a:cubicBezTo>
                  <a:cubicBezTo>
                    <a:pt x="101963" y="85333"/>
                    <a:pt x="96441" y="85595"/>
                    <a:pt x="95250" y="8599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3" name="任意多边形 134"/>
            <p:cNvSpPr>
              <a:spLocks noChangeArrowheads="1"/>
            </p:cNvSpPr>
            <p:nvPr/>
          </p:nvSpPr>
          <p:spPr bwMode="auto">
            <a:xfrm>
              <a:off x="4358947" y="3428249"/>
              <a:ext cx="65089" cy="114935"/>
            </a:xfrm>
            <a:custGeom>
              <a:avLst/>
              <a:gdLst>
                <a:gd name="T0" fmla="*/ 34168 w 64293"/>
                <a:gd name="T1" fmla="*/ 126080 h 104775"/>
                <a:gd name="T2" fmla="*/ 34168 w 64293"/>
                <a:gd name="T3" fmla="*/ 126080 h 104775"/>
                <a:gd name="T4" fmla="*/ 4881 w 64293"/>
                <a:gd name="T5" fmla="*/ 114618 h 104775"/>
                <a:gd name="T6" fmla="*/ 0 w 64293"/>
                <a:gd name="T7" fmla="*/ 106022 h 104775"/>
                <a:gd name="T8" fmla="*/ 2440 w 64293"/>
                <a:gd name="T9" fmla="*/ 97425 h 104775"/>
                <a:gd name="T10" fmla="*/ 14643 w 64293"/>
                <a:gd name="T11" fmla="*/ 85963 h 104775"/>
                <a:gd name="T12" fmla="*/ 19525 w 64293"/>
                <a:gd name="T13" fmla="*/ 68771 h 104775"/>
                <a:gd name="T14" fmla="*/ 19525 w 64293"/>
                <a:gd name="T15" fmla="*/ 14328 h 104775"/>
                <a:gd name="T16" fmla="*/ 21965 w 64293"/>
                <a:gd name="T17" fmla="*/ 5731 h 104775"/>
                <a:gd name="T18" fmla="*/ 29287 w 64293"/>
                <a:gd name="T19" fmla="*/ 0 h 104775"/>
                <a:gd name="T20" fmla="*/ 48812 w 64293"/>
                <a:gd name="T21" fmla="*/ 2865 h 104775"/>
                <a:gd name="T22" fmla="*/ 46370 w 64293"/>
                <a:gd name="T23" fmla="*/ 17192 h 104775"/>
                <a:gd name="T24" fmla="*/ 41489 w 64293"/>
                <a:gd name="T25" fmla="*/ 25789 h 104775"/>
                <a:gd name="T26" fmla="*/ 39050 w 64293"/>
                <a:gd name="T27" fmla="*/ 34386 h 104775"/>
                <a:gd name="T28" fmla="*/ 48812 w 64293"/>
                <a:gd name="T29" fmla="*/ 48712 h 104775"/>
                <a:gd name="T30" fmla="*/ 63455 w 64293"/>
                <a:gd name="T31" fmla="*/ 54443 h 104775"/>
                <a:gd name="T32" fmla="*/ 61014 w 64293"/>
                <a:gd name="T33" fmla="*/ 63040 h 104775"/>
                <a:gd name="T34" fmla="*/ 65895 w 64293"/>
                <a:gd name="T35" fmla="*/ 83098 h 104775"/>
                <a:gd name="T36" fmla="*/ 61014 w 64293"/>
                <a:gd name="T37" fmla="*/ 91695 h 104775"/>
                <a:gd name="T38" fmla="*/ 43930 w 64293"/>
                <a:gd name="T39" fmla="*/ 91695 h 104775"/>
                <a:gd name="T40" fmla="*/ 39050 w 64293"/>
                <a:gd name="T41" fmla="*/ 100290 h 104775"/>
                <a:gd name="T42" fmla="*/ 34168 w 64293"/>
                <a:gd name="T43" fmla="*/ 117483 h 104775"/>
                <a:gd name="T44" fmla="*/ 34168 w 64293"/>
                <a:gd name="T45" fmla="*/ 126080 h 1047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4293"/>
                <a:gd name="T70" fmla="*/ 0 h 104775"/>
                <a:gd name="T71" fmla="*/ 64293 w 64293"/>
                <a:gd name="T72" fmla="*/ 104775 h 1047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4293" h="104775">
                  <a:moveTo>
                    <a:pt x="33337" y="104775"/>
                  </a:moveTo>
                  <a:lnTo>
                    <a:pt x="33337" y="104775"/>
                  </a:lnTo>
                  <a:cubicBezTo>
                    <a:pt x="23619" y="102615"/>
                    <a:pt x="12322" y="102810"/>
                    <a:pt x="4762" y="95250"/>
                  </a:cubicBezTo>
                  <a:cubicBezTo>
                    <a:pt x="2738" y="93226"/>
                    <a:pt x="1587" y="90487"/>
                    <a:pt x="0" y="88106"/>
                  </a:cubicBezTo>
                  <a:cubicBezTo>
                    <a:pt x="794" y="85725"/>
                    <a:pt x="606" y="82737"/>
                    <a:pt x="2381" y="80962"/>
                  </a:cubicBezTo>
                  <a:cubicBezTo>
                    <a:pt x="14261" y="69082"/>
                    <a:pt x="5829" y="90468"/>
                    <a:pt x="14287" y="71437"/>
                  </a:cubicBezTo>
                  <a:cubicBezTo>
                    <a:pt x="16326" y="66850"/>
                    <a:pt x="19050" y="57150"/>
                    <a:pt x="19050" y="57150"/>
                  </a:cubicBezTo>
                  <a:cubicBezTo>
                    <a:pt x="16808" y="32499"/>
                    <a:pt x="15055" y="33878"/>
                    <a:pt x="19050" y="11906"/>
                  </a:cubicBezTo>
                  <a:cubicBezTo>
                    <a:pt x="19499" y="9436"/>
                    <a:pt x="19863" y="6722"/>
                    <a:pt x="21431" y="4762"/>
                  </a:cubicBezTo>
                  <a:cubicBezTo>
                    <a:pt x="23219" y="2527"/>
                    <a:pt x="26194" y="1587"/>
                    <a:pt x="28575" y="0"/>
                  </a:cubicBezTo>
                  <a:lnTo>
                    <a:pt x="47625" y="2381"/>
                  </a:lnTo>
                  <a:cubicBezTo>
                    <a:pt x="50698" y="5015"/>
                    <a:pt x="46664" y="10497"/>
                    <a:pt x="45243" y="14287"/>
                  </a:cubicBezTo>
                  <a:cubicBezTo>
                    <a:pt x="44238" y="16967"/>
                    <a:pt x="41761" y="18871"/>
                    <a:pt x="40481" y="21431"/>
                  </a:cubicBezTo>
                  <a:cubicBezTo>
                    <a:pt x="39359" y="23676"/>
                    <a:pt x="38894" y="26194"/>
                    <a:pt x="38100" y="28575"/>
                  </a:cubicBezTo>
                  <a:cubicBezTo>
                    <a:pt x="40682" y="36321"/>
                    <a:pt x="39196" y="36735"/>
                    <a:pt x="47625" y="40481"/>
                  </a:cubicBezTo>
                  <a:cubicBezTo>
                    <a:pt x="52212" y="42520"/>
                    <a:pt x="61912" y="45243"/>
                    <a:pt x="61912" y="45243"/>
                  </a:cubicBezTo>
                  <a:cubicBezTo>
                    <a:pt x="61118" y="47624"/>
                    <a:pt x="59531" y="49877"/>
                    <a:pt x="59531" y="52387"/>
                  </a:cubicBezTo>
                  <a:cubicBezTo>
                    <a:pt x="59531" y="55377"/>
                    <a:pt x="63170" y="65687"/>
                    <a:pt x="64293" y="69056"/>
                  </a:cubicBezTo>
                  <a:cubicBezTo>
                    <a:pt x="62706" y="71437"/>
                    <a:pt x="61766" y="74412"/>
                    <a:pt x="59531" y="76200"/>
                  </a:cubicBezTo>
                  <a:cubicBezTo>
                    <a:pt x="53838" y="80755"/>
                    <a:pt x="48882" y="77705"/>
                    <a:pt x="42862" y="76200"/>
                  </a:cubicBezTo>
                  <a:cubicBezTo>
                    <a:pt x="41275" y="78581"/>
                    <a:pt x="39262" y="80728"/>
                    <a:pt x="38100" y="83343"/>
                  </a:cubicBezTo>
                  <a:cubicBezTo>
                    <a:pt x="36061" y="87931"/>
                    <a:pt x="33337" y="97631"/>
                    <a:pt x="33337" y="97631"/>
                  </a:cubicBezTo>
                  <a:lnTo>
                    <a:pt x="33337" y="10477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4" name="任意多边形 135"/>
            <p:cNvSpPr>
              <a:spLocks noChangeArrowheads="1"/>
            </p:cNvSpPr>
            <p:nvPr/>
          </p:nvSpPr>
          <p:spPr bwMode="auto">
            <a:xfrm>
              <a:off x="5200022" y="3725761"/>
              <a:ext cx="36634" cy="55132"/>
            </a:xfrm>
            <a:custGeom>
              <a:avLst/>
              <a:gdLst>
                <a:gd name="T0" fmla="*/ 36884 w 36186"/>
                <a:gd name="T1" fmla="*/ 60479 h 50258"/>
                <a:gd name="T2" fmla="*/ 36884 w 36186"/>
                <a:gd name="T3" fmla="*/ 60479 h 50258"/>
                <a:gd name="T4" fmla="*/ 17359 w 36186"/>
                <a:gd name="T5" fmla="*/ 46151 h 50258"/>
                <a:gd name="T6" fmla="*/ 7597 w 36186"/>
                <a:gd name="T7" fmla="*/ 20362 h 50258"/>
                <a:gd name="T8" fmla="*/ 2715 w 36186"/>
                <a:gd name="T9" fmla="*/ 11765 h 50258"/>
                <a:gd name="T10" fmla="*/ 274 w 36186"/>
                <a:gd name="T11" fmla="*/ 3168 h 50258"/>
                <a:gd name="T12" fmla="*/ 14917 w 36186"/>
                <a:gd name="T13" fmla="*/ 3168 h 50258"/>
                <a:gd name="T14" fmla="*/ 22240 w 36186"/>
                <a:gd name="T15" fmla="*/ 20362 h 50258"/>
                <a:gd name="T16" fmla="*/ 27122 w 36186"/>
                <a:gd name="T17" fmla="*/ 28959 h 50258"/>
                <a:gd name="T18" fmla="*/ 29562 w 36186"/>
                <a:gd name="T19" fmla="*/ 37555 h 50258"/>
                <a:gd name="T20" fmla="*/ 36884 w 36186"/>
                <a:gd name="T21" fmla="*/ 54748 h 50258"/>
                <a:gd name="T22" fmla="*/ 36884 w 36186"/>
                <a:gd name="T23" fmla="*/ 60479 h 5025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186"/>
                <a:gd name="T37" fmla="*/ 0 h 50258"/>
                <a:gd name="T38" fmla="*/ 36186 w 36186"/>
                <a:gd name="T39" fmla="*/ 50258 h 5025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186" h="50258">
                  <a:moveTo>
                    <a:pt x="35987" y="50258"/>
                  </a:moveTo>
                  <a:lnTo>
                    <a:pt x="35987" y="50258"/>
                  </a:lnTo>
                  <a:cubicBezTo>
                    <a:pt x="29637" y="46289"/>
                    <a:pt x="22784" y="43030"/>
                    <a:pt x="16937" y="38352"/>
                  </a:cubicBezTo>
                  <a:cubicBezTo>
                    <a:pt x="10011" y="32811"/>
                    <a:pt x="11988" y="23785"/>
                    <a:pt x="7412" y="16921"/>
                  </a:cubicBezTo>
                  <a:lnTo>
                    <a:pt x="2649" y="9777"/>
                  </a:lnTo>
                  <a:cubicBezTo>
                    <a:pt x="1855" y="7396"/>
                    <a:pt x="-855" y="4878"/>
                    <a:pt x="268" y="2633"/>
                  </a:cubicBezTo>
                  <a:cubicBezTo>
                    <a:pt x="2989" y="-2809"/>
                    <a:pt x="11833" y="1726"/>
                    <a:pt x="14555" y="2633"/>
                  </a:cubicBezTo>
                  <a:cubicBezTo>
                    <a:pt x="28205" y="23107"/>
                    <a:pt x="11840" y="-2797"/>
                    <a:pt x="21699" y="16921"/>
                  </a:cubicBezTo>
                  <a:cubicBezTo>
                    <a:pt x="22979" y="19481"/>
                    <a:pt x="24874" y="21684"/>
                    <a:pt x="26462" y="24065"/>
                  </a:cubicBezTo>
                  <a:cubicBezTo>
                    <a:pt x="27256" y="26446"/>
                    <a:pt x="27721" y="28963"/>
                    <a:pt x="28843" y="31208"/>
                  </a:cubicBezTo>
                  <a:cubicBezTo>
                    <a:pt x="32614" y="38751"/>
                    <a:pt x="34790" y="37119"/>
                    <a:pt x="35987" y="45496"/>
                  </a:cubicBezTo>
                  <a:cubicBezTo>
                    <a:pt x="36436" y="48639"/>
                    <a:pt x="35987" y="49464"/>
                    <a:pt x="35987" y="5025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5" name="任意多边形 136"/>
            <p:cNvSpPr>
              <a:spLocks noChangeArrowheads="1"/>
            </p:cNvSpPr>
            <p:nvPr/>
          </p:nvSpPr>
          <p:spPr bwMode="auto">
            <a:xfrm>
              <a:off x="5342527" y="3859229"/>
              <a:ext cx="46075" cy="33988"/>
            </a:xfrm>
            <a:custGeom>
              <a:avLst/>
              <a:gdLst>
                <a:gd name="T0" fmla="*/ 34168 w 45511"/>
                <a:gd name="T1" fmla="*/ 37284 h 30983"/>
                <a:gd name="T2" fmla="*/ 34168 w 45511"/>
                <a:gd name="T3" fmla="*/ 37284 h 30983"/>
                <a:gd name="T4" fmla="*/ 12203 w 45511"/>
                <a:gd name="T5" fmla="*/ 31554 h 30983"/>
                <a:gd name="T6" fmla="*/ 4881 w 45511"/>
                <a:gd name="T7" fmla="*/ 25822 h 30983"/>
                <a:gd name="T8" fmla="*/ 0 w 45511"/>
                <a:gd name="T9" fmla="*/ 2898 h 30983"/>
                <a:gd name="T10" fmla="*/ 7322 w 45511"/>
                <a:gd name="T11" fmla="*/ 33 h 30983"/>
                <a:gd name="T12" fmla="*/ 21966 w 45511"/>
                <a:gd name="T13" fmla="*/ 5762 h 30983"/>
                <a:gd name="T14" fmla="*/ 29288 w 45511"/>
                <a:gd name="T15" fmla="*/ 8630 h 30983"/>
                <a:gd name="T16" fmla="*/ 43931 w 45511"/>
                <a:gd name="T17" fmla="*/ 17225 h 30983"/>
                <a:gd name="T18" fmla="*/ 46372 w 45511"/>
                <a:gd name="T19" fmla="*/ 25822 h 30983"/>
                <a:gd name="T20" fmla="*/ 39050 w 45511"/>
                <a:gd name="T21" fmla="*/ 28687 h 30983"/>
                <a:gd name="T22" fmla="*/ 34168 w 45511"/>
                <a:gd name="T23" fmla="*/ 37284 h 309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5511"/>
                <a:gd name="T37" fmla="*/ 0 h 30983"/>
                <a:gd name="T38" fmla="*/ 45511 w 45511"/>
                <a:gd name="T39" fmla="*/ 30983 h 3098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5511" h="30983">
                  <a:moveTo>
                    <a:pt x="33337" y="30983"/>
                  </a:moveTo>
                  <a:lnTo>
                    <a:pt x="33337" y="30983"/>
                  </a:lnTo>
                  <a:cubicBezTo>
                    <a:pt x="26193" y="29396"/>
                    <a:pt x="18848" y="28535"/>
                    <a:pt x="11906" y="26221"/>
                  </a:cubicBezTo>
                  <a:cubicBezTo>
                    <a:pt x="9191" y="25316"/>
                    <a:pt x="6550" y="23693"/>
                    <a:pt x="4762" y="21458"/>
                  </a:cubicBezTo>
                  <a:cubicBezTo>
                    <a:pt x="2810" y="19018"/>
                    <a:pt x="118" y="3000"/>
                    <a:pt x="0" y="2408"/>
                  </a:cubicBezTo>
                  <a:cubicBezTo>
                    <a:pt x="2381" y="1614"/>
                    <a:pt x="4649" y="-250"/>
                    <a:pt x="7143" y="27"/>
                  </a:cubicBezTo>
                  <a:cubicBezTo>
                    <a:pt x="12133" y="581"/>
                    <a:pt x="16668" y="3201"/>
                    <a:pt x="21431" y="4789"/>
                  </a:cubicBezTo>
                  <a:cubicBezTo>
                    <a:pt x="23812" y="5583"/>
                    <a:pt x="26486" y="5779"/>
                    <a:pt x="28575" y="7171"/>
                  </a:cubicBezTo>
                  <a:cubicBezTo>
                    <a:pt x="37807" y="13325"/>
                    <a:pt x="33003" y="11028"/>
                    <a:pt x="42862" y="14314"/>
                  </a:cubicBezTo>
                  <a:cubicBezTo>
                    <a:pt x="43656" y="16695"/>
                    <a:pt x="46365" y="19213"/>
                    <a:pt x="45243" y="21458"/>
                  </a:cubicBezTo>
                  <a:cubicBezTo>
                    <a:pt x="44121" y="23703"/>
                    <a:pt x="40108" y="22333"/>
                    <a:pt x="38100" y="23839"/>
                  </a:cubicBezTo>
                  <a:cubicBezTo>
                    <a:pt x="36680" y="24904"/>
                    <a:pt x="34131" y="29792"/>
                    <a:pt x="33337" y="3098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6" name="任意多边形 137"/>
            <p:cNvSpPr>
              <a:spLocks noChangeArrowheads="1"/>
            </p:cNvSpPr>
            <p:nvPr/>
          </p:nvSpPr>
          <p:spPr bwMode="auto">
            <a:xfrm>
              <a:off x="5303873" y="3799178"/>
              <a:ext cx="45886" cy="36571"/>
            </a:xfrm>
            <a:custGeom>
              <a:avLst/>
              <a:gdLst>
                <a:gd name="T0" fmla="*/ 46454 w 45325"/>
                <a:gd name="T1" fmla="*/ 40118 h 33338"/>
                <a:gd name="T2" fmla="*/ 46454 w 45325"/>
                <a:gd name="T3" fmla="*/ 40118 h 33338"/>
                <a:gd name="T4" fmla="*/ 26929 w 45325"/>
                <a:gd name="T5" fmla="*/ 28655 h 33338"/>
                <a:gd name="T6" fmla="*/ 12286 w 45325"/>
                <a:gd name="T7" fmla="*/ 14328 h 33338"/>
                <a:gd name="T8" fmla="*/ 4965 w 45325"/>
                <a:gd name="T9" fmla="*/ 11462 h 33338"/>
                <a:gd name="T10" fmla="*/ 84 w 45325"/>
                <a:gd name="T11" fmla="*/ 2865 h 33338"/>
                <a:gd name="T12" fmla="*/ 7405 w 45325"/>
                <a:gd name="T13" fmla="*/ 0 h 33338"/>
                <a:gd name="T14" fmla="*/ 24489 w 45325"/>
                <a:gd name="T15" fmla="*/ 2865 h 33338"/>
                <a:gd name="T16" fmla="*/ 31811 w 45325"/>
                <a:gd name="T17" fmla="*/ 11462 h 33338"/>
                <a:gd name="T18" fmla="*/ 46454 w 45325"/>
                <a:gd name="T19" fmla="*/ 22924 h 33338"/>
                <a:gd name="T20" fmla="*/ 46454 w 45325"/>
                <a:gd name="T21" fmla="*/ 40118 h 33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325"/>
                <a:gd name="T34" fmla="*/ 0 h 33338"/>
                <a:gd name="T35" fmla="*/ 45325 w 45325"/>
                <a:gd name="T36" fmla="*/ 33338 h 333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325" h="33338">
                  <a:moveTo>
                    <a:pt x="45325" y="33338"/>
                  </a:moveTo>
                  <a:lnTo>
                    <a:pt x="45325" y="33338"/>
                  </a:lnTo>
                  <a:cubicBezTo>
                    <a:pt x="38975" y="30163"/>
                    <a:pt x="32508" y="27213"/>
                    <a:pt x="26275" y="23813"/>
                  </a:cubicBezTo>
                  <a:cubicBezTo>
                    <a:pt x="4853" y="12128"/>
                    <a:pt x="34661" y="27021"/>
                    <a:pt x="11988" y="11906"/>
                  </a:cubicBezTo>
                  <a:cubicBezTo>
                    <a:pt x="9899" y="10514"/>
                    <a:pt x="7225" y="10319"/>
                    <a:pt x="4844" y="9525"/>
                  </a:cubicBezTo>
                  <a:cubicBezTo>
                    <a:pt x="3257" y="7144"/>
                    <a:pt x="-612" y="5157"/>
                    <a:pt x="82" y="2381"/>
                  </a:cubicBezTo>
                  <a:cubicBezTo>
                    <a:pt x="691" y="-54"/>
                    <a:pt x="4715" y="0"/>
                    <a:pt x="7225" y="0"/>
                  </a:cubicBezTo>
                  <a:cubicBezTo>
                    <a:pt x="12838" y="0"/>
                    <a:pt x="18338" y="1587"/>
                    <a:pt x="23894" y="2381"/>
                  </a:cubicBezTo>
                  <a:cubicBezTo>
                    <a:pt x="26275" y="4762"/>
                    <a:pt x="28380" y="7457"/>
                    <a:pt x="31038" y="9525"/>
                  </a:cubicBezTo>
                  <a:cubicBezTo>
                    <a:pt x="35556" y="13039"/>
                    <a:pt x="45325" y="19050"/>
                    <a:pt x="45325" y="19050"/>
                  </a:cubicBezTo>
                  <a:lnTo>
                    <a:pt x="45325" y="3333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7" name="任意多边形 138"/>
            <p:cNvSpPr>
              <a:spLocks noChangeArrowheads="1"/>
            </p:cNvSpPr>
            <p:nvPr/>
          </p:nvSpPr>
          <p:spPr bwMode="auto">
            <a:xfrm>
              <a:off x="5875300" y="4162271"/>
              <a:ext cx="45804" cy="36570"/>
            </a:xfrm>
            <a:custGeom>
              <a:avLst/>
              <a:gdLst>
                <a:gd name="T0" fmla="*/ 39049 w 45244"/>
                <a:gd name="T1" fmla="*/ 37251 h 33337"/>
                <a:gd name="T2" fmla="*/ 39049 w 45244"/>
                <a:gd name="T3" fmla="*/ 37251 h 33337"/>
                <a:gd name="T4" fmla="*/ 4881 w 45244"/>
                <a:gd name="T5" fmla="*/ 37251 h 33337"/>
                <a:gd name="T6" fmla="*/ 0 w 45244"/>
                <a:gd name="T7" fmla="*/ 28654 h 33337"/>
                <a:gd name="T8" fmla="*/ 2440 w 45244"/>
                <a:gd name="T9" fmla="*/ 8597 h 33337"/>
                <a:gd name="T10" fmla="*/ 17084 w 45244"/>
                <a:gd name="T11" fmla="*/ 0 h 33337"/>
                <a:gd name="T12" fmla="*/ 34168 w 45244"/>
                <a:gd name="T13" fmla="*/ 2865 h 33337"/>
                <a:gd name="T14" fmla="*/ 41489 w 45244"/>
                <a:gd name="T15" fmla="*/ 5731 h 33337"/>
                <a:gd name="T16" fmla="*/ 46371 w 45244"/>
                <a:gd name="T17" fmla="*/ 22924 h 33337"/>
                <a:gd name="T18" fmla="*/ 39049 w 45244"/>
                <a:gd name="T19" fmla="*/ 37251 h 333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5244"/>
                <a:gd name="T31" fmla="*/ 0 h 33337"/>
                <a:gd name="T32" fmla="*/ 45244 w 45244"/>
                <a:gd name="T33" fmla="*/ 33337 h 3333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5244" h="33337">
                  <a:moveTo>
                    <a:pt x="38100" y="30956"/>
                  </a:moveTo>
                  <a:lnTo>
                    <a:pt x="38100" y="30956"/>
                  </a:lnTo>
                  <a:cubicBezTo>
                    <a:pt x="30965" y="31749"/>
                    <a:pt x="13401" y="35893"/>
                    <a:pt x="4762" y="30956"/>
                  </a:cubicBezTo>
                  <a:cubicBezTo>
                    <a:pt x="2277" y="29536"/>
                    <a:pt x="1587" y="26193"/>
                    <a:pt x="0" y="23812"/>
                  </a:cubicBezTo>
                  <a:cubicBezTo>
                    <a:pt x="794" y="18256"/>
                    <a:pt x="102" y="12273"/>
                    <a:pt x="2381" y="7144"/>
                  </a:cubicBezTo>
                  <a:cubicBezTo>
                    <a:pt x="3987" y="3530"/>
                    <a:pt x="13498" y="1057"/>
                    <a:pt x="16669" y="0"/>
                  </a:cubicBezTo>
                  <a:cubicBezTo>
                    <a:pt x="22225" y="794"/>
                    <a:pt x="27834" y="1280"/>
                    <a:pt x="33337" y="2381"/>
                  </a:cubicBezTo>
                  <a:cubicBezTo>
                    <a:pt x="35798" y="2873"/>
                    <a:pt x="39022" y="2719"/>
                    <a:pt x="40481" y="4762"/>
                  </a:cubicBezTo>
                  <a:cubicBezTo>
                    <a:pt x="43399" y="8847"/>
                    <a:pt x="45244" y="19050"/>
                    <a:pt x="45244" y="19050"/>
                  </a:cubicBezTo>
                  <a:cubicBezTo>
                    <a:pt x="42152" y="28324"/>
                    <a:pt x="39291" y="28972"/>
                    <a:pt x="38100" y="3095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8" name="任意多边形 139"/>
            <p:cNvSpPr>
              <a:spLocks noChangeArrowheads="1"/>
            </p:cNvSpPr>
            <p:nvPr/>
          </p:nvSpPr>
          <p:spPr bwMode="auto">
            <a:xfrm>
              <a:off x="5913562" y="4130666"/>
              <a:ext cx="52350" cy="23768"/>
            </a:xfrm>
            <a:custGeom>
              <a:avLst/>
              <a:gdLst>
                <a:gd name="T0" fmla="*/ 41803 w 51710"/>
                <a:gd name="T1" fmla="*/ 26073 h 21667"/>
                <a:gd name="T2" fmla="*/ 41803 w 51710"/>
                <a:gd name="T3" fmla="*/ 26073 h 21667"/>
                <a:gd name="T4" fmla="*/ 2754 w 51710"/>
                <a:gd name="T5" fmla="*/ 23207 h 21667"/>
                <a:gd name="T6" fmla="*/ 314 w 51710"/>
                <a:gd name="T7" fmla="*/ 14611 h 21667"/>
                <a:gd name="T8" fmla="*/ 7635 w 51710"/>
                <a:gd name="T9" fmla="*/ 6015 h 21667"/>
                <a:gd name="T10" fmla="*/ 22278 w 51710"/>
                <a:gd name="T11" fmla="*/ 284 h 21667"/>
                <a:gd name="T12" fmla="*/ 51565 w 51710"/>
                <a:gd name="T13" fmla="*/ 3149 h 21667"/>
                <a:gd name="T14" fmla="*/ 49125 w 51710"/>
                <a:gd name="T15" fmla="*/ 17476 h 21667"/>
                <a:gd name="T16" fmla="*/ 41803 w 51710"/>
                <a:gd name="T17" fmla="*/ 26073 h 2166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1710"/>
                <a:gd name="T28" fmla="*/ 0 h 21667"/>
                <a:gd name="T29" fmla="*/ 51710 w 51710"/>
                <a:gd name="T30" fmla="*/ 21667 h 2166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1710" h="21667">
                  <a:moveTo>
                    <a:pt x="40787" y="21667"/>
                  </a:moveTo>
                  <a:lnTo>
                    <a:pt x="40787" y="21667"/>
                  </a:lnTo>
                  <a:cubicBezTo>
                    <a:pt x="28087" y="20873"/>
                    <a:pt x="15074" y="22200"/>
                    <a:pt x="2687" y="19286"/>
                  </a:cubicBezTo>
                  <a:cubicBezTo>
                    <a:pt x="244" y="18711"/>
                    <a:pt x="-488" y="14523"/>
                    <a:pt x="306" y="12142"/>
                  </a:cubicBezTo>
                  <a:cubicBezTo>
                    <a:pt x="1371" y="8947"/>
                    <a:pt x="4506" y="6633"/>
                    <a:pt x="7450" y="4998"/>
                  </a:cubicBezTo>
                  <a:cubicBezTo>
                    <a:pt x="11838" y="2560"/>
                    <a:pt x="21737" y="236"/>
                    <a:pt x="21737" y="236"/>
                  </a:cubicBezTo>
                  <a:cubicBezTo>
                    <a:pt x="31262" y="1030"/>
                    <a:pt x="41921" y="-1960"/>
                    <a:pt x="50312" y="2617"/>
                  </a:cubicBezTo>
                  <a:cubicBezTo>
                    <a:pt x="53865" y="4555"/>
                    <a:pt x="49741" y="10903"/>
                    <a:pt x="47931" y="14523"/>
                  </a:cubicBezTo>
                  <a:cubicBezTo>
                    <a:pt x="43798" y="22789"/>
                    <a:pt x="41978" y="20476"/>
                    <a:pt x="40787" y="2166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9" name="任意多边形 140"/>
            <p:cNvSpPr>
              <a:spLocks noChangeArrowheads="1"/>
            </p:cNvSpPr>
            <p:nvPr/>
          </p:nvSpPr>
          <p:spPr bwMode="auto">
            <a:xfrm>
              <a:off x="5397024" y="3887508"/>
              <a:ext cx="42449" cy="39666"/>
            </a:xfrm>
            <a:custGeom>
              <a:avLst/>
              <a:gdLst>
                <a:gd name="T0" fmla="*/ 35130 w 41930"/>
                <a:gd name="T1" fmla="*/ 43513 h 36159"/>
                <a:gd name="T2" fmla="*/ 35130 w 41930"/>
                <a:gd name="T3" fmla="*/ 43513 h 36159"/>
                <a:gd name="T4" fmla="*/ 13165 w 41930"/>
                <a:gd name="T5" fmla="*/ 37782 h 36159"/>
                <a:gd name="T6" fmla="*/ 10724 w 41930"/>
                <a:gd name="T7" fmla="*/ 29185 h 36159"/>
                <a:gd name="T8" fmla="*/ 3403 w 41930"/>
                <a:gd name="T9" fmla="*/ 26320 h 36159"/>
                <a:gd name="T10" fmla="*/ 3403 w 41930"/>
                <a:gd name="T11" fmla="*/ 531 h 36159"/>
                <a:gd name="T12" fmla="*/ 10724 w 41930"/>
                <a:gd name="T13" fmla="*/ 6262 h 36159"/>
                <a:gd name="T14" fmla="*/ 18046 w 41930"/>
                <a:gd name="T15" fmla="*/ 9127 h 36159"/>
                <a:gd name="T16" fmla="*/ 32690 w 41930"/>
                <a:gd name="T17" fmla="*/ 20588 h 36159"/>
                <a:gd name="T18" fmla="*/ 40010 w 41930"/>
                <a:gd name="T19" fmla="*/ 26320 h 36159"/>
                <a:gd name="T20" fmla="*/ 42452 w 41930"/>
                <a:gd name="T21" fmla="*/ 34917 h 36159"/>
                <a:gd name="T22" fmla="*/ 35130 w 41930"/>
                <a:gd name="T23" fmla="*/ 43513 h 3615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1930"/>
                <a:gd name="T37" fmla="*/ 0 h 36159"/>
                <a:gd name="T38" fmla="*/ 41930 w 41930"/>
                <a:gd name="T39" fmla="*/ 36159 h 3615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1930" h="36159">
                  <a:moveTo>
                    <a:pt x="34276" y="36159"/>
                  </a:moveTo>
                  <a:lnTo>
                    <a:pt x="34276" y="36159"/>
                  </a:lnTo>
                  <a:cubicBezTo>
                    <a:pt x="27132" y="34572"/>
                    <a:pt x="19390" y="34670"/>
                    <a:pt x="12845" y="31397"/>
                  </a:cubicBezTo>
                  <a:cubicBezTo>
                    <a:pt x="10600" y="30274"/>
                    <a:pt x="12238" y="26028"/>
                    <a:pt x="10463" y="24253"/>
                  </a:cubicBezTo>
                  <a:cubicBezTo>
                    <a:pt x="8688" y="22478"/>
                    <a:pt x="5701" y="22666"/>
                    <a:pt x="3320" y="21872"/>
                  </a:cubicBezTo>
                  <a:cubicBezTo>
                    <a:pt x="1227" y="15594"/>
                    <a:pt x="-2968" y="6729"/>
                    <a:pt x="3320" y="441"/>
                  </a:cubicBezTo>
                  <a:cubicBezTo>
                    <a:pt x="5343" y="-1582"/>
                    <a:pt x="7903" y="3923"/>
                    <a:pt x="10463" y="5203"/>
                  </a:cubicBezTo>
                  <a:cubicBezTo>
                    <a:pt x="12708" y="6325"/>
                    <a:pt x="15226" y="6790"/>
                    <a:pt x="17607" y="7584"/>
                  </a:cubicBezTo>
                  <a:lnTo>
                    <a:pt x="31895" y="17109"/>
                  </a:lnTo>
                  <a:lnTo>
                    <a:pt x="39038" y="21872"/>
                  </a:lnTo>
                  <a:cubicBezTo>
                    <a:pt x="39832" y="24253"/>
                    <a:pt x="43195" y="27241"/>
                    <a:pt x="41420" y="29016"/>
                  </a:cubicBezTo>
                  <a:lnTo>
                    <a:pt x="34276" y="3615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0" name="任意多边形 141"/>
            <p:cNvSpPr>
              <a:spLocks noChangeArrowheads="1"/>
            </p:cNvSpPr>
            <p:nvPr/>
          </p:nvSpPr>
          <p:spPr bwMode="auto">
            <a:xfrm>
              <a:off x="5554066" y="4059890"/>
              <a:ext cx="68126" cy="104993"/>
            </a:xfrm>
            <a:custGeom>
              <a:avLst/>
              <a:gdLst>
                <a:gd name="T0" fmla="*/ 56746 w 67293"/>
                <a:gd name="T1" fmla="*/ 115175 h 95711"/>
                <a:gd name="T2" fmla="*/ 56746 w 67293"/>
                <a:gd name="T3" fmla="*/ 115175 h 95711"/>
                <a:gd name="T4" fmla="*/ 32341 w 67293"/>
                <a:gd name="T5" fmla="*/ 92252 h 95711"/>
                <a:gd name="T6" fmla="*/ 15257 w 67293"/>
                <a:gd name="T7" fmla="*/ 66462 h 95711"/>
                <a:gd name="T8" fmla="*/ 10376 w 67293"/>
                <a:gd name="T9" fmla="*/ 49269 h 95711"/>
                <a:gd name="T10" fmla="*/ 7935 w 67293"/>
                <a:gd name="T11" fmla="*/ 37806 h 95711"/>
                <a:gd name="T12" fmla="*/ 3054 w 67293"/>
                <a:gd name="T13" fmla="*/ 29210 h 95711"/>
                <a:gd name="T14" fmla="*/ 3054 w 67293"/>
                <a:gd name="T15" fmla="*/ 555 h 95711"/>
                <a:gd name="T16" fmla="*/ 10376 w 67293"/>
                <a:gd name="T17" fmla="*/ 6287 h 95711"/>
                <a:gd name="T18" fmla="*/ 15257 w 67293"/>
                <a:gd name="T19" fmla="*/ 14882 h 95711"/>
                <a:gd name="T20" fmla="*/ 17697 w 67293"/>
                <a:gd name="T21" fmla="*/ 23479 h 95711"/>
                <a:gd name="T22" fmla="*/ 25019 w 67293"/>
                <a:gd name="T23" fmla="*/ 29210 h 95711"/>
                <a:gd name="T24" fmla="*/ 29901 w 67293"/>
                <a:gd name="T25" fmla="*/ 40673 h 95711"/>
                <a:gd name="T26" fmla="*/ 37222 w 67293"/>
                <a:gd name="T27" fmla="*/ 46403 h 95711"/>
                <a:gd name="T28" fmla="*/ 39663 w 67293"/>
                <a:gd name="T29" fmla="*/ 54999 h 95711"/>
                <a:gd name="T30" fmla="*/ 54306 w 67293"/>
                <a:gd name="T31" fmla="*/ 66462 h 95711"/>
                <a:gd name="T32" fmla="*/ 56746 w 67293"/>
                <a:gd name="T33" fmla="*/ 75059 h 95711"/>
                <a:gd name="T34" fmla="*/ 68950 w 67293"/>
                <a:gd name="T35" fmla="*/ 100848 h 95711"/>
                <a:gd name="T36" fmla="*/ 56746 w 67293"/>
                <a:gd name="T37" fmla="*/ 115175 h 957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7293"/>
                <a:gd name="T58" fmla="*/ 0 h 95711"/>
                <a:gd name="T59" fmla="*/ 67293 w 67293"/>
                <a:gd name="T60" fmla="*/ 95711 h 9571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7293" h="95711">
                  <a:moveTo>
                    <a:pt x="55367" y="95711"/>
                  </a:moveTo>
                  <a:lnTo>
                    <a:pt x="55367" y="95711"/>
                  </a:lnTo>
                  <a:cubicBezTo>
                    <a:pt x="48095" y="90516"/>
                    <a:pt x="37541" y="84357"/>
                    <a:pt x="31555" y="76661"/>
                  </a:cubicBezTo>
                  <a:cubicBezTo>
                    <a:pt x="11617" y="51027"/>
                    <a:pt x="31105" y="71449"/>
                    <a:pt x="14886" y="55230"/>
                  </a:cubicBezTo>
                  <a:cubicBezTo>
                    <a:pt x="13299" y="50467"/>
                    <a:pt x="11342" y="45812"/>
                    <a:pt x="10124" y="40942"/>
                  </a:cubicBezTo>
                  <a:cubicBezTo>
                    <a:pt x="9330" y="37767"/>
                    <a:pt x="9031" y="34425"/>
                    <a:pt x="7742" y="31417"/>
                  </a:cubicBezTo>
                  <a:cubicBezTo>
                    <a:pt x="6615" y="28787"/>
                    <a:pt x="4567" y="26655"/>
                    <a:pt x="2980" y="24274"/>
                  </a:cubicBezTo>
                  <a:cubicBezTo>
                    <a:pt x="1407" y="17980"/>
                    <a:pt x="-2858" y="6299"/>
                    <a:pt x="2980" y="461"/>
                  </a:cubicBezTo>
                  <a:cubicBezTo>
                    <a:pt x="5004" y="-1563"/>
                    <a:pt x="7743" y="3636"/>
                    <a:pt x="10124" y="5224"/>
                  </a:cubicBezTo>
                  <a:cubicBezTo>
                    <a:pt x="11711" y="7605"/>
                    <a:pt x="13606" y="9807"/>
                    <a:pt x="14886" y="12367"/>
                  </a:cubicBezTo>
                  <a:cubicBezTo>
                    <a:pt x="16008" y="14612"/>
                    <a:pt x="15699" y="17551"/>
                    <a:pt x="17267" y="19511"/>
                  </a:cubicBezTo>
                  <a:cubicBezTo>
                    <a:pt x="19055" y="21746"/>
                    <a:pt x="22030" y="22686"/>
                    <a:pt x="24411" y="24274"/>
                  </a:cubicBezTo>
                  <a:cubicBezTo>
                    <a:pt x="25999" y="27449"/>
                    <a:pt x="26901" y="31072"/>
                    <a:pt x="29174" y="33799"/>
                  </a:cubicBezTo>
                  <a:cubicBezTo>
                    <a:pt x="31006" y="35997"/>
                    <a:pt x="34529" y="36326"/>
                    <a:pt x="36317" y="38561"/>
                  </a:cubicBezTo>
                  <a:cubicBezTo>
                    <a:pt x="37885" y="40521"/>
                    <a:pt x="36924" y="43930"/>
                    <a:pt x="38699" y="45705"/>
                  </a:cubicBezTo>
                  <a:cubicBezTo>
                    <a:pt x="42746" y="49752"/>
                    <a:pt x="52986" y="55230"/>
                    <a:pt x="52986" y="55230"/>
                  </a:cubicBezTo>
                  <a:cubicBezTo>
                    <a:pt x="53780" y="57611"/>
                    <a:pt x="54148" y="60180"/>
                    <a:pt x="55367" y="62374"/>
                  </a:cubicBezTo>
                  <a:cubicBezTo>
                    <a:pt x="58773" y="68505"/>
                    <a:pt x="66376" y="75724"/>
                    <a:pt x="67274" y="83805"/>
                  </a:cubicBezTo>
                  <a:cubicBezTo>
                    <a:pt x="67800" y="88538"/>
                    <a:pt x="57352" y="93727"/>
                    <a:pt x="55367" y="9571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1" name="任意多边形 142"/>
            <p:cNvSpPr>
              <a:spLocks noChangeArrowheads="1"/>
            </p:cNvSpPr>
            <p:nvPr/>
          </p:nvSpPr>
          <p:spPr bwMode="auto">
            <a:xfrm>
              <a:off x="5378688" y="3817131"/>
              <a:ext cx="33878" cy="55188"/>
            </a:xfrm>
            <a:custGeom>
              <a:avLst/>
              <a:gdLst>
                <a:gd name="T0" fmla="*/ 26846 w 33464"/>
                <a:gd name="T1" fmla="*/ 60540 h 50309"/>
                <a:gd name="T2" fmla="*/ 26846 w 33464"/>
                <a:gd name="T3" fmla="*/ 60540 h 50309"/>
                <a:gd name="T4" fmla="*/ 7321 w 33464"/>
                <a:gd name="T5" fmla="*/ 31886 h 50309"/>
                <a:gd name="T6" fmla="*/ 0 w 33464"/>
                <a:gd name="T7" fmla="*/ 14692 h 50309"/>
                <a:gd name="T8" fmla="*/ 21965 w 33464"/>
                <a:gd name="T9" fmla="*/ 6095 h 50309"/>
                <a:gd name="T10" fmla="*/ 24406 w 33464"/>
                <a:gd name="T11" fmla="*/ 14692 h 50309"/>
                <a:gd name="T12" fmla="*/ 26846 w 33464"/>
                <a:gd name="T13" fmla="*/ 26154 h 50309"/>
                <a:gd name="T14" fmla="*/ 29287 w 33464"/>
                <a:gd name="T15" fmla="*/ 34751 h 50309"/>
                <a:gd name="T16" fmla="*/ 34168 w 33464"/>
                <a:gd name="T17" fmla="*/ 57675 h 50309"/>
                <a:gd name="T18" fmla="*/ 26846 w 33464"/>
                <a:gd name="T19" fmla="*/ 60540 h 5030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3464"/>
                <a:gd name="T31" fmla="*/ 0 h 50309"/>
                <a:gd name="T32" fmla="*/ 33464 w 33464"/>
                <a:gd name="T33" fmla="*/ 50309 h 5030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3464" h="50309">
                  <a:moveTo>
                    <a:pt x="26194" y="50309"/>
                  </a:moveTo>
                  <a:lnTo>
                    <a:pt x="26194" y="50309"/>
                  </a:lnTo>
                  <a:cubicBezTo>
                    <a:pt x="23589" y="47270"/>
                    <a:pt x="10670" y="33549"/>
                    <a:pt x="7144" y="26497"/>
                  </a:cubicBezTo>
                  <a:cubicBezTo>
                    <a:pt x="-2718" y="6774"/>
                    <a:pt x="13654" y="32688"/>
                    <a:pt x="0" y="12209"/>
                  </a:cubicBezTo>
                  <a:cubicBezTo>
                    <a:pt x="3115" y="-246"/>
                    <a:pt x="738" y="-4133"/>
                    <a:pt x="21432" y="5065"/>
                  </a:cubicBezTo>
                  <a:cubicBezTo>
                    <a:pt x="23726" y="6084"/>
                    <a:pt x="23123" y="9795"/>
                    <a:pt x="23813" y="12209"/>
                  </a:cubicBezTo>
                  <a:cubicBezTo>
                    <a:pt x="24712" y="15356"/>
                    <a:pt x="25295" y="18587"/>
                    <a:pt x="26194" y="21734"/>
                  </a:cubicBezTo>
                  <a:cubicBezTo>
                    <a:pt x="26884" y="24148"/>
                    <a:pt x="27966" y="26443"/>
                    <a:pt x="28575" y="28878"/>
                  </a:cubicBezTo>
                  <a:cubicBezTo>
                    <a:pt x="29306" y="31800"/>
                    <a:pt x="31007" y="44042"/>
                    <a:pt x="33338" y="47928"/>
                  </a:cubicBezTo>
                  <a:cubicBezTo>
                    <a:pt x="34493" y="49853"/>
                    <a:pt x="27385" y="49912"/>
                    <a:pt x="26194" y="5030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2" name="任意多边形 143"/>
            <p:cNvSpPr>
              <a:spLocks noChangeArrowheads="1"/>
            </p:cNvSpPr>
            <p:nvPr/>
          </p:nvSpPr>
          <p:spPr bwMode="auto">
            <a:xfrm>
              <a:off x="8941755" y="3062630"/>
              <a:ext cx="1403048" cy="2520751"/>
            </a:xfrm>
            <a:custGeom>
              <a:avLst/>
              <a:gdLst>
                <a:gd name="T0" fmla="*/ 271462 w 1385887"/>
                <a:gd name="T1" fmla="*/ 85725 h 2297906"/>
                <a:gd name="T2" fmla="*/ 319087 w 1385887"/>
                <a:gd name="T3" fmla="*/ 38100 h 2297906"/>
                <a:gd name="T4" fmla="*/ 366712 w 1385887"/>
                <a:gd name="T5" fmla="*/ 33337 h 2297906"/>
                <a:gd name="T6" fmla="*/ 454819 w 1385887"/>
                <a:gd name="T7" fmla="*/ 73818 h 2297906"/>
                <a:gd name="T8" fmla="*/ 564356 w 1385887"/>
                <a:gd name="T9" fmla="*/ 76200 h 2297906"/>
                <a:gd name="T10" fmla="*/ 654844 w 1385887"/>
                <a:gd name="T11" fmla="*/ 145256 h 2297906"/>
                <a:gd name="T12" fmla="*/ 719137 w 1385887"/>
                <a:gd name="T13" fmla="*/ 216693 h 2297906"/>
                <a:gd name="T14" fmla="*/ 859631 w 1385887"/>
                <a:gd name="T15" fmla="*/ 252412 h 2297906"/>
                <a:gd name="T16" fmla="*/ 909637 w 1385887"/>
                <a:gd name="T17" fmla="*/ 342900 h 2297906"/>
                <a:gd name="T18" fmla="*/ 935831 w 1385887"/>
                <a:gd name="T19" fmla="*/ 411956 h 2297906"/>
                <a:gd name="T20" fmla="*/ 978694 w 1385887"/>
                <a:gd name="T21" fmla="*/ 452437 h 2297906"/>
                <a:gd name="T22" fmla="*/ 1059656 w 1385887"/>
                <a:gd name="T23" fmla="*/ 464343 h 2297906"/>
                <a:gd name="T24" fmla="*/ 1126331 w 1385887"/>
                <a:gd name="T25" fmla="*/ 497681 h 2297906"/>
                <a:gd name="T26" fmla="*/ 1297781 w 1385887"/>
                <a:gd name="T27" fmla="*/ 569118 h 2297906"/>
                <a:gd name="T28" fmla="*/ 1381125 w 1385887"/>
                <a:gd name="T29" fmla="*/ 666750 h 2297906"/>
                <a:gd name="T30" fmla="*/ 1335881 w 1385887"/>
                <a:gd name="T31" fmla="*/ 776287 h 2297906"/>
                <a:gd name="T32" fmla="*/ 1283494 w 1385887"/>
                <a:gd name="T33" fmla="*/ 850106 h 2297906"/>
                <a:gd name="T34" fmla="*/ 1257300 w 1385887"/>
                <a:gd name="T35" fmla="*/ 981075 h 2297906"/>
                <a:gd name="T36" fmla="*/ 1233487 w 1385887"/>
                <a:gd name="T37" fmla="*/ 1085850 h 2297906"/>
                <a:gd name="T38" fmla="*/ 1185862 w 1385887"/>
                <a:gd name="T39" fmla="*/ 1173956 h 2297906"/>
                <a:gd name="T40" fmla="*/ 1076325 w 1385887"/>
                <a:gd name="T41" fmla="*/ 1207293 h 2297906"/>
                <a:gd name="T42" fmla="*/ 1002199 w 1385887"/>
                <a:gd name="T43" fmla="*/ 1254432 h 2297906"/>
                <a:gd name="T44" fmla="*/ 966787 w 1385887"/>
                <a:gd name="T45" fmla="*/ 1369218 h 2297906"/>
                <a:gd name="T46" fmla="*/ 923925 w 1385887"/>
                <a:gd name="T47" fmla="*/ 1428750 h 2297906"/>
                <a:gd name="T48" fmla="*/ 859631 w 1385887"/>
                <a:gd name="T49" fmla="*/ 1524000 h 2297906"/>
                <a:gd name="T50" fmla="*/ 776287 w 1385887"/>
                <a:gd name="T51" fmla="*/ 1597818 h 2297906"/>
                <a:gd name="T52" fmla="*/ 685800 w 1385887"/>
                <a:gd name="T53" fmla="*/ 1576387 h 2297906"/>
                <a:gd name="T54" fmla="*/ 723900 w 1385887"/>
                <a:gd name="T55" fmla="*/ 1664493 h 2297906"/>
                <a:gd name="T56" fmla="*/ 635794 w 1385887"/>
                <a:gd name="T57" fmla="*/ 1726406 h 2297906"/>
                <a:gd name="T58" fmla="*/ 516731 w 1385887"/>
                <a:gd name="T59" fmla="*/ 1809750 h 2297906"/>
                <a:gd name="T60" fmla="*/ 500062 w 1385887"/>
                <a:gd name="T61" fmla="*/ 1850231 h 2297906"/>
                <a:gd name="T62" fmla="*/ 476250 w 1385887"/>
                <a:gd name="T63" fmla="*/ 1900237 h 2297906"/>
                <a:gd name="T64" fmla="*/ 409575 w 1385887"/>
                <a:gd name="T65" fmla="*/ 1990725 h 2297906"/>
                <a:gd name="T66" fmla="*/ 431006 w 1385887"/>
                <a:gd name="T67" fmla="*/ 2050256 h 2297906"/>
                <a:gd name="T68" fmla="*/ 366712 w 1385887"/>
                <a:gd name="T69" fmla="*/ 2119312 h 2297906"/>
                <a:gd name="T70" fmla="*/ 409575 w 1385887"/>
                <a:gd name="T71" fmla="*/ 2228850 h 2297906"/>
                <a:gd name="T72" fmla="*/ 514350 w 1385887"/>
                <a:gd name="T73" fmla="*/ 2269331 h 2297906"/>
                <a:gd name="T74" fmla="*/ 388144 w 1385887"/>
                <a:gd name="T75" fmla="*/ 2293143 h 2297906"/>
                <a:gd name="T76" fmla="*/ 261937 w 1385887"/>
                <a:gd name="T77" fmla="*/ 2262187 h 2297906"/>
                <a:gd name="T78" fmla="*/ 202406 w 1385887"/>
                <a:gd name="T79" fmla="*/ 2207418 h 2297906"/>
                <a:gd name="T80" fmla="*/ 161925 w 1385887"/>
                <a:gd name="T81" fmla="*/ 2105025 h 2297906"/>
                <a:gd name="T82" fmla="*/ 178594 w 1385887"/>
                <a:gd name="T83" fmla="*/ 2000250 h 2297906"/>
                <a:gd name="T84" fmla="*/ 216694 w 1385887"/>
                <a:gd name="T85" fmla="*/ 1924050 h 2297906"/>
                <a:gd name="T86" fmla="*/ 230981 w 1385887"/>
                <a:gd name="T87" fmla="*/ 1866900 h 2297906"/>
                <a:gd name="T88" fmla="*/ 216694 w 1385887"/>
                <a:gd name="T89" fmla="*/ 1816893 h 2297906"/>
                <a:gd name="T90" fmla="*/ 228600 w 1385887"/>
                <a:gd name="T91" fmla="*/ 1724025 h 2297906"/>
                <a:gd name="T92" fmla="*/ 264319 w 1385887"/>
                <a:gd name="T93" fmla="*/ 1595437 h 2297906"/>
                <a:gd name="T94" fmla="*/ 280987 w 1385887"/>
                <a:gd name="T95" fmla="*/ 1457325 h 2297906"/>
                <a:gd name="T96" fmla="*/ 297656 w 1385887"/>
                <a:gd name="T97" fmla="*/ 1376362 h 2297906"/>
                <a:gd name="T98" fmla="*/ 317831 w 1385887"/>
                <a:gd name="T99" fmla="*/ 1227658 h 2297906"/>
                <a:gd name="T100" fmla="*/ 307181 w 1385887"/>
                <a:gd name="T101" fmla="*/ 1014412 h 2297906"/>
                <a:gd name="T102" fmla="*/ 252412 w 1385887"/>
                <a:gd name="T103" fmla="*/ 973931 h 2297906"/>
                <a:gd name="T104" fmla="*/ 169069 w 1385887"/>
                <a:gd name="T105" fmla="*/ 928687 h 2297906"/>
                <a:gd name="T106" fmla="*/ 128587 w 1385887"/>
                <a:gd name="T107" fmla="*/ 826293 h 2297906"/>
                <a:gd name="T108" fmla="*/ 76200 w 1385887"/>
                <a:gd name="T109" fmla="*/ 721518 h 2297906"/>
                <a:gd name="T110" fmla="*/ 9525 w 1385887"/>
                <a:gd name="T111" fmla="*/ 611981 h 2297906"/>
                <a:gd name="T112" fmla="*/ 33337 w 1385887"/>
                <a:gd name="T113" fmla="*/ 507206 h 2297906"/>
                <a:gd name="T114" fmla="*/ 28575 w 1385887"/>
                <a:gd name="T115" fmla="*/ 423862 h 2297906"/>
                <a:gd name="T116" fmla="*/ 83344 w 1385887"/>
                <a:gd name="T117" fmla="*/ 328612 h 2297906"/>
                <a:gd name="T118" fmla="*/ 119062 w 1385887"/>
                <a:gd name="T119" fmla="*/ 266700 h 2297906"/>
                <a:gd name="T120" fmla="*/ 92869 w 1385887"/>
                <a:gd name="T121" fmla="*/ 138112 h 2297906"/>
                <a:gd name="T122" fmla="*/ 150019 w 1385887"/>
                <a:gd name="T123" fmla="*/ 107156 h 2297906"/>
                <a:gd name="T124" fmla="*/ 228600 w 1385887"/>
                <a:gd name="T125" fmla="*/ 33337 h 229790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85887"/>
                <a:gd name="T190" fmla="*/ 0 h 2297906"/>
                <a:gd name="T191" fmla="*/ 1385887 w 1385887"/>
                <a:gd name="T192" fmla="*/ 2297906 h 229790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85887" h="2297906">
                  <a:moveTo>
                    <a:pt x="278606" y="0"/>
                  </a:moveTo>
                  <a:lnTo>
                    <a:pt x="295275" y="2381"/>
                  </a:lnTo>
                  <a:cubicBezTo>
                    <a:pt x="307124" y="16203"/>
                    <a:pt x="287567" y="18000"/>
                    <a:pt x="283369" y="19050"/>
                  </a:cubicBezTo>
                  <a:cubicBezTo>
                    <a:pt x="277996" y="35166"/>
                    <a:pt x="277111" y="29298"/>
                    <a:pt x="280987" y="42862"/>
                  </a:cubicBezTo>
                  <a:cubicBezTo>
                    <a:pt x="281677" y="45276"/>
                    <a:pt x="282575" y="47625"/>
                    <a:pt x="283369" y="50006"/>
                  </a:cubicBezTo>
                  <a:lnTo>
                    <a:pt x="276225" y="71437"/>
                  </a:lnTo>
                  <a:lnTo>
                    <a:pt x="273844" y="78581"/>
                  </a:lnTo>
                  <a:lnTo>
                    <a:pt x="271462" y="85725"/>
                  </a:lnTo>
                  <a:cubicBezTo>
                    <a:pt x="277130" y="102727"/>
                    <a:pt x="272048" y="97227"/>
                    <a:pt x="283369" y="104775"/>
                  </a:cubicBezTo>
                  <a:cubicBezTo>
                    <a:pt x="284235" y="107373"/>
                    <a:pt x="285678" y="119639"/>
                    <a:pt x="292894" y="109537"/>
                  </a:cubicBezTo>
                  <a:cubicBezTo>
                    <a:pt x="295812" y="105452"/>
                    <a:pt x="297656" y="95250"/>
                    <a:pt x="297656" y="95250"/>
                  </a:cubicBezTo>
                  <a:cubicBezTo>
                    <a:pt x="296862" y="89694"/>
                    <a:pt x="296128" y="84128"/>
                    <a:pt x="295275" y="78581"/>
                  </a:cubicBezTo>
                  <a:cubicBezTo>
                    <a:pt x="294541" y="73809"/>
                    <a:pt x="292894" y="69121"/>
                    <a:pt x="292894" y="64293"/>
                  </a:cubicBezTo>
                  <a:cubicBezTo>
                    <a:pt x="292894" y="58681"/>
                    <a:pt x="291829" y="52055"/>
                    <a:pt x="295275" y="47625"/>
                  </a:cubicBezTo>
                  <a:cubicBezTo>
                    <a:pt x="298357" y="43662"/>
                    <a:pt x="305072" y="45107"/>
                    <a:pt x="309562" y="42862"/>
                  </a:cubicBezTo>
                  <a:cubicBezTo>
                    <a:pt x="312737" y="41275"/>
                    <a:pt x="315824" y="39498"/>
                    <a:pt x="319087" y="38100"/>
                  </a:cubicBezTo>
                  <a:cubicBezTo>
                    <a:pt x="321394" y="37111"/>
                    <a:pt x="323986" y="36841"/>
                    <a:pt x="326231" y="35718"/>
                  </a:cubicBezTo>
                  <a:cubicBezTo>
                    <a:pt x="328791" y="34438"/>
                    <a:pt x="330994" y="32543"/>
                    <a:pt x="333375" y="30956"/>
                  </a:cubicBezTo>
                  <a:cubicBezTo>
                    <a:pt x="332581" y="26193"/>
                    <a:pt x="332521" y="21249"/>
                    <a:pt x="330994" y="16668"/>
                  </a:cubicBezTo>
                  <a:cubicBezTo>
                    <a:pt x="327741" y="6909"/>
                    <a:pt x="318114" y="7902"/>
                    <a:pt x="338137" y="11906"/>
                  </a:cubicBezTo>
                  <a:cubicBezTo>
                    <a:pt x="339725" y="14287"/>
                    <a:pt x="341620" y="16490"/>
                    <a:pt x="342900" y="19050"/>
                  </a:cubicBezTo>
                  <a:cubicBezTo>
                    <a:pt x="344022" y="21295"/>
                    <a:pt x="343239" y="24734"/>
                    <a:pt x="345281" y="26193"/>
                  </a:cubicBezTo>
                  <a:cubicBezTo>
                    <a:pt x="349366" y="29111"/>
                    <a:pt x="354806" y="29368"/>
                    <a:pt x="359569" y="30956"/>
                  </a:cubicBezTo>
                  <a:lnTo>
                    <a:pt x="366712" y="33337"/>
                  </a:lnTo>
                  <a:cubicBezTo>
                    <a:pt x="369093" y="34925"/>
                    <a:pt x="372068" y="35865"/>
                    <a:pt x="373856" y="38100"/>
                  </a:cubicBezTo>
                  <a:cubicBezTo>
                    <a:pt x="375424" y="40060"/>
                    <a:pt x="375115" y="42998"/>
                    <a:pt x="376237" y="45243"/>
                  </a:cubicBezTo>
                  <a:cubicBezTo>
                    <a:pt x="377517" y="47803"/>
                    <a:pt x="379412" y="50006"/>
                    <a:pt x="381000" y="52387"/>
                  </a:cubicBezTo>
                  <a:cubicBezTo>
                    <a:pt x="382487" y="56848"/>
                    <a:pt x="383343" y="64293"/>
                    <a:pt x="390525" y="64293"/>
                  </a:cubicBezTo>
                  <a:cubicBezTo>
                    <a:pt x="395545" y="64293"/>
                    <a:pt x="404812" y="59531"/>
                    <a:pt x="404812" y="59531"/>
                  </a:cubicBezTo>
                  <a:cubicBezTo>
                    <a:pt x="414251" y="60475"/>
                    <a:pt x="434771" y="62188"/>
                    <a:pt x="445294" y="64293"/>
                  </a:cubicBezTo>
                  <a:cubicBezTo>
                    <a:pt x="447755" y="64785"/>
                    <a:pt x="450056" y="65881"/>
                    <a:pt x="452437" y="66675"/>
                  </a:cubicBezTo>
                  <a:cubicBezTo>
                    <a:pt x="453231" y="69056"/>
                    <a:pt x="453044" y="72043"/>
                    <a:pt x="454819" y="73818"/>
                  </a:cubicBezTo>
                  <a:cubicBezTo>
                    <a:pt x="456594" y="75593"/>
                    <a:pt x="459452" y="76200"/>
                    <a:pt x="461962" y="76200"/>
                  </a:cubicBezTo>
                  <a:cubicBezTo>
                    <a:pt x="469939" y="76200"/>
                    <a:pt x="477837" y="74612"/>
                    <a:pt x="485775" y="73818"/>
                  </a:cubicBezTo>
                  <a:cubicBezTo>
                    <a:pt x="488156" y="72231"/>
                    <a:pt x="490359" y="70336"/>
                    <a:pt x="492919" y="69056"/>
                  </a:cubicBezTo>
                  <a:cubicBezTo>
                    <a:pt x="497800" y="66616"/>
                    <a:pt x="507442" y="65199"/>
                    <a:pt x="511969" y="64293"/>
                  </a:cubicBezTo>
                  <a:cubicBezTo>
                    <a:pt x="512763" y="61912"/>
                    <a:pt x="512575" y="58925"/>
                    <a:pt x="514350" y="57150"/>
                  </a:cubicBezTo>
                  <a:cubicBezTo>
                    <a:pt x="522261" y="49239"/>
                    <a:pt x="528442" y="53148"/>
                    <a:pt x="538162" y="54768"/>
                  </a:cubicBezTo>
                  <a:cubicBezTo>
                    <a:pt x="542925" y="57943"/>
                    <a:pt x="549275" y="59530"/>
                    <a:pt x="552450" y="64293"/>
                  </a:cubicBezTo>
                  <a:cubicBezTo>
                    <a:pt x="556794" y="70810"/>
                    <a:pt x="556836" y="72858"/>
                    <a:pt x="564356" y="76200"/>
                  </a:cubicBezTo>
                  <a:cubicBezTo>
                    <a:pt x="568944" y="78239"/>
                    <a:pt x="578644" y="80962"/>
                    <a:pt x="578644" y="80962"/>
                  </a:cubicBezTo>
                  <a:cubicBezTo>
                    <a:pt x="581025" y="82550"/>
                    <a:pt x="583172" y="84563"/>
                    <a:pt x="585787" y="85725"/>
                  </a:cubicBezTo>
                  <a:cubicBezTo>
                    <a:pt x="590375" y="87764"/>
                    <a:pt x="600075" y="90487"/>
                    <a:pt x="600075" y="90487"/>
                  </a:cubicBezTo>
                  <a:cubicBezTo>
                    <a:pt x="601962" y="96150"/>
                    <a:pt x="603840" y="101175"/>
                    <a:pt x="604837" y="107156"/>
                  </a:cubicBezTo>
                  <a:cubicBezTo>
                    <a:pt x="605889" y="113468"/>
                    <a:pt x="602694" y="121681"/>
                    <a:pt x="607219" y="126206"/>
                  </a:cubicBezTo>
                  <a:cubicBezTo>
                    <a:pt x="611744" y="130731"/>
                    <a:pt x="619919" y="127793"/>
                    <a:pt x="626269" y="128587"/>
                  </a:cubicBezTo>
                  <a:cubicBezTo>
                    <a:pt x="638842" y="132778"/>
                    <a:pt x="631325" y="129576"/>
                    <a:pt x="647700" y="140493"/>
                  </a:cubicBezTo>
                  <a:lnTo>
                    <a:pt x="654844" y="145256"/>
                  </a:lnTo>
                  <a:cubicBezTo>
                    <a:pt x="660206" y="161345"/>
                    <a:pt x="652769" y="143905"/>
                    <a:pt x="664369" y="157162"/>
                  </a:cubicBezTo>
                  <a:cubicBezTo>
                    <a:pt x="668138" y="161470"/>
                    <a:pt x="670719" y="166687"/>
                    <a:pt x="673894" y="171450"/>
                  </a:cubicBezTo>
                  <a:lnTo>
                    <a:pt x="678656" y="178593"/>
                  </a:lnTo>
                  <a:cubicBezTo>
                    <a:pt x="679450" y="180974"/>
                    <a:pt x="679262" y="183962"/>
                    <a:pt x="681037" y="185737"/>
                  </a:cubicBezTo>
                  <a:cubicBezTo>
                    <a:pt x="682812" y="187512"/>
                    <a:pt x="685936" y="186995"/>
                    <a:pt x="688181" y="188118"/>
                  </a:cubicBezTo>
                  <a:cubicBezTo>
                    <a:pt x="706646" y="197350"/>
                    <a:pt x="684513" y="189277"/>
                    <a:pt x="702469" y="195262"/>
                  </a:cubicBezTo>
                  <a:cubicBezTo>
                    <a:pt x="703263" y="197643"/>
                    <a:pt x="703728" y="200161"/>
                    <a:pt x="704850" y="202406"/>
                  </a:cubicBezTo>
                  <a:cubicBezTo>
                    <a:pt x="707530" y="207767"/>
                    <a:pt x="713262" y="214885"/>
                    <a:pt x="719137" y="216693"/>
                  </a:cubicBezTo>
                  <a:cubicBezTo>
                    <a:pt x="726007" y="218807"/>
                    <a:pt x="733425" y="218281"/>
                    <a:pt x="740569" y="219075"/>
                  </a:cubicBezTo>
                  <a:cubicBezTo>
                    <a:pt x="750888" y="218281"/>
                    <a:pt x="761176" y="216693"/>
                    <a:pt x="771525" y="216693"/>
                  </a:cubicBezTo>
                  <a:cubicBezTo>
                    <a:pt x="775572" y="216693"/>
                    <a:pt x="779480" y="218197"/>
                    <a:pt x="783431" y="219075"/>
                  </a:cubicBezTo>
                  <a:cubicBezTo>
                    <a:pt x="804850" y="223835"/>
                    <a:pt x="782597" y="219063"/>
                    <a:pt x="800100" y="223837"/>
                  </a:cubicBezTo>
                  <a:cubicBezTo>
                    <a:pt x="806415" y="225559"/>
                    <a:pt x="812940" y="226530"/>
                    <a:pt x="819150" y="228600"/>
                  </a:cubicBezTo>
                  <a:lnTo>
                    <a:pt x="833437" y="233362"/>
                  </a:lnTo>
                  <a:cubicBezTo>
                    <a:pt x="852485" y="246061"/>
                    <a:pt x="829472" y="229396"/>
                    <a:pt x="845344" y="245268"/>
                  </a:cubicBezTo>
                  <a:cubicBezTo>
                    <a:pt x="849962" y="249886"/>
                    <a:pt x="853819" y="250475"/>
                    <a:pt x="859631" y="252412"/>
                  </a:cubicBezTo>
                  <a:cubicBezTo>
                    <a:pt x="861219" y="254793"/>
                    <a:pt x="862159" y="257768"/>
                    <a:pt x="864394" y="259556"/>
                  </a:cubicBezTo>
                  <a:cubicBezTo>
                    <a:pt x="866354" y="261124"/>
                    <a:pt x="869292" y="260815"/>
                    <a:pt x="871537" y="261937"/>
                  </a:cubicBezTo>
                  <a:cubicBezTo>
                    <a:pt x="874097" y="263217"/>
                    <a:pt x="876300" y="265112"/>
                    <a:pt x="878681" y="266700"/>
                  </a:cubicBezTo>
                  <a:cubicBezTo>
                    <a:pt x="880269" y="269081"/>
                    <a:pt x="881209" y="272055"/>
                    <a:pt x="883444" y="273843"/>
                  </a:cubicBezTo>
                  <a:cubicBezTo>
                    <a:pt x="899875" y="286988"/>
                    <a:pt x="881700" y="262897"/>
                    <a:pt x="895350" y="283368"/>
                  </a:cubicBezTo>
                  <a:cubicBezTo>
                    <a:pt x="902475" y="304745"/>
                    <a:pt x="895054" y="280415"/>
                    <a:pt x="900112" y="330993"/>
                  </a:cubicBezTo>
                  <a:cubicBezTo>
                    <a:pt x="900362" y="333491"/>
                    <a:pt x="900926" y="336177"/>
                    <a:pt x="902494" y="338137"/>
                  </a:cubicBezTo>
                  <a:cubicBezTo>
                    <a:pt x="904282" y="340372"/>
                    <a:pt x="907256" y="341312"/>
                    <a:pt x="909637" y="342900"/>
                  </a:cubicBezTo>
                  <a:cubicBezTo>
                    <a:pt x="910431" y="345281"/>
                    <a:pt x="910244" y="348268"/>
                    <a:pt x="912019" y="350043"/>
                  </a:cubicBezTo>
                  <a:cubicBezTo>
                    <a:pt x="913794" y="351818"/>
                    <a:pt x="916917" y="351302"/>
                    <a:pt x="919162" y="352425"/>
                  </a:cubicBezTo>
                  <a:cubicBezTo>
                    <a:pt x="921722" y="353705"/>
                    <a:pt x="923925" y="355600"/>
                    <a:pt x="926306" y="357187"/>
                  </a:cubicBezTo>
                  <a:cubicBezTo>
                    <a:pt x="927100" y="366712"/>
                    <a:pt x="928687" y="376204"/>
                    <a:pt x="928687" y="385762"/>
                  </a:cubicBezTo>
                  <a:cubicBezTo>
                    <a:pt x="928687" y="388272"/>
                    <a:pt x="927874" y="390946"/>
                    <a:pt x="926306" y="392906"/>
                  </a:cubicBezTo>
                  <a:cubicBezTo>
                    <a:pt x="924518" y="395141"/>
                    <a:pt x="921543" y="396081"/>
                    <a:pt x="919162" y="397668"/>
                  </a:cubicBezTo>
                  <a:cubicBezTo>
                    <a:pt x="908245" y="414045"/>
                    <a:pt x="904207" y="410146"/>
                    <a:pt x="916781" y="414337"/>
                  </a:cubicBezTo>
                  <a:cubicBezTo>
                    <a:pt x="923131" y="413543"/>
                    <a:pt x="929584" y="410568"/>
                    <a:pt x="935831" y="411956"/>
                  </a:cubicBezTo>
                  <a:cubicBezTo>
                    <a:pt x="938281" y="412501"/>
                    <a:pt x="936644" y="417140"/>
                    <a:pt x="938212" y="419100"/>
                  </a:cubicBezTo>
                  <a:cubicBezTo>
                    <a:pt x="940000" y="421335"/>
                    <a:pt x="942796" y="422582"/>
                    <a:pt x="945356" y="423862"/>
                  </a:cubicBezTo>
                  <a:cubicBezTo>
                    <a:pt x="951217" y="426792"/>
                    <a:pt x="961302" y="427711"/>
                    <a:pt x="966787" y="428625"/>
                  </a:cubicBezTo>
                  <a:cubicBezTo>
                    <a:pt x="968375" y="433387"/>
                    <a:pt x="974335" y="438735"/>
                    <a:pt x="971550" y="442912"/>
                  </a:cubicBezTo>
                  <a:lnTo>
                    <a:pt x="962025" y="457200"/>
                  </a:lnTo>
                  <a:cubicBezTo>
                    <a:pt x="962819" y="459581"/>
                    <a:pt x="961971" y="463734"/>
                    <a:pt x="964406" y="464343"/>
                  </a:cubicBezTo>
                  <a:cubicBezTo>
                    <a:pt x="967182" y="465037"/>
                    <a:pt x="969351" y="461413"/>
                    <a:pt x="971550" y="459581"/>
                  </a:cubicBezTo>
                  <a:cubicBezTo>
                    <a:pt x="974137" y="457425"/>
                    <a:pt x="976538" y="455024"/>
                    <a:pt x="978694" y="452437"/>
                  </a:cubicBezTo>
                  <a:cubicBezTo>
                    <a:pt x="980526" y="450238"/>
                    <a:pt x="981221" y="447081"/>
                    <a:pt x="983456" y="445293"/>
                  </a:cubicBezTo>
                  <a:cubicBezTo>
                    <a:pt x="985416" y="443725"/>
                    <a:pt x="988219" y="443706"/>
                    <a:pt x="990600" y="442912"/>
                  </a:cubicBezTo>
                  <a:cubicBezTo>
                    <a:pt x="996156" y="443706"/>
                    <a:pt x="1001893" y="443680"/>
                    <a:pt x="1007269" y="445293"/>
                  </a:cubicBezTo>
                  <a:cubicBezTo>
                    <a:pt x="1010010" y="446115"/>
                    <a:pt x="1011782" y="448929"/>
                    <a:pt x="1014412" y="450056"/>
                  </a:cubicBezTo>
                  <a:cubicBezTo>
                    <a:pt x="1017420" y="451345"/>
                    <a:pt x="1020802" y="451497"/>
                    <a:pt x="1023937" y="452437"/>
                  </a:cubicBezTo>
                  <a:cubicBezTo>
                    <a:pt x="1028746" y="453880"/>
                    <a:pt x="1033462" y="455612"/>
                    <a:pt x="1038225" y="457200"/>
                  </a:cubicBezTo>
                  <a:lnTo>
                    <a:pt x="1052512" y="461962"/>
                  </a:lnTo>
                  <a:lnTo>
                    <a:pt x="1059656" y="464343"/>
                  </a:lnTo>
                  <a:cubicBezTo>
                    <a:pt x="1068457" y="477543"/>
                    <a:pt x="1059384" y="467103"/>
                    <a:pt x="1071562" y="473868"/>
                  </a:cubicBezTo>
                  <a:cubicBezTo>
                    <a:pt x="1076566" y="476648"/>
                    <a:pt x="1085850" y="483393"/>
                    <a:pt x="1085850" y="483393"/>
                  </a:cubicBezTo>
                  <a:cubicBezTo>
                    <a:pt x="1087437" y="485774"/>
                    <a:pt x="1089332" y="487977"/>
                    <a:pt x="1090612" y="490537"/>
                  </a:cubicBezTo>
                  <a:cubicBezTo>
                    <a:pt x="1096514" y="502342"/>
                    <a:pt x="1090612" y="507953"/>
                    <a:pt x="1090612" y="523875"/>
                  </a:cubicBezTo>
                  <a:cubicBezTo>
                    <a:pt x="1090612" y="526385"/>
                    <a:pt x="1091871" y="518976"/>
                    <a:pt x="1092994" y="516731"/>
                  </a:cubicBezTo>
                  <a:cubicBezTo>
                    <a:pt x="1094274" y="514171"/>
                    <a:pt x="1095732" y="511611"/>
                    <a:pt x="1097756" y="509587"/>
                  </a:cubicBezTo>
                  <a:cubicBezTo>
                    <a:pt x="1103414" y="503929"/>
                    <a:pt x="1112118" y="502418"/>
                    <a:pt x="1119187" y="500062"/>
                  </a:cubicBezTo>
                  <a:lnTo>
                    <a:pt x="1126331" y="497681"/>
                  </a:lnTo>
                  <a:cubicBezTo>
                    <a:pt x="1152386" y="506365"/>
                    <a:pt x="1113618" y="491819"/>
                    <a:pt x="1138237" y="507206"/>
                  </a:cubicBezTo>
                  <a:cubicBezTo>
                    <a:pt x="1141352" y="509153"/>
                    <a:pt x="1156963" y="513260"/>
                    <a:pt x="1162050" y="514350"/>
                  </a:cubicBezTo>
                  <a:cubicBezTo>
                    <a:pt x="1199532" y="522382"/>
                    <a:pt x="1185273" y="519085"/>
                    <a:pt x="1238250" y="521493"/>
                  </a:cubicBezTo>
                  <a:lnTo>
                    <a:pt x="1252537" y="531018"/>
                  </a:lnTo>
                  <a:lnTo>
                    <a:pt x="1259681" y="535781"/>
                  </a:lnTo>
                  <a:cubicBezTo>
                    <a:pt x="1272383" y="554833"/>
                    <a:pt x="1255712" y="531812"/>
                    <a:pt x="1271587" y="547687"/>
                  </a:cubicBezTo>
                  <a:cubicBezTo>
                    <a:pt x="1282358" y="558458"/>
                    <a:pt x="1269587" y="552577"/>
                    <a:pt x="1283494" y="557212"/>
                  </a:cubicBezTo>
                  <a:cubicBezTo>
                    <a:pt x="1290515" y="561894"/>
                    <a:pt x="1292053" y="562245"/>
                    <a:pt x="1297781" y="569118"/>
                  </a:cubicBezTo>
                  <a:cubicBezTo>
                    <a:pt x="1299613" y="571317"/>
                    <a:pt x="1300309" y="574474"/>
                    <a:pt x="1302544" y="576262"/>
                  </a:cubicBezTo>
                  <a:cubicBezTo>
                    <a:pt x="1304504" y="577830"/>
                    <a:pt x="1307306" y="577849"/>
                    <a:pt x="1309687" y="578643"/>
                  </a:cubicBezTo>
                  <a:cubicBezTo>
                    <a:pt x="1332586" y="593909"/>
                    <a:pt x="1318268" y="587729"/>
                    <a:pt x="1354931" y="590550"/>
                  </a:cubicBezTo>
                  <a:cubicBezTo>
                    <a:pt x="1362679" y="593132"/>
                    <a:pt x="1363090" y="591645"/>
                    <a:pt x="1366837" y="600075"/>
                  </a:cubicBezTo>
                  <a:cubicBezTo>
                    <a:pt x="1368876" y="604662"/>
                    <a:pt x="1366838" y="612774"/>
                    <a:pt x="1371600" y="614362"/>
                  </a:cubicBezTo>
                  <a:lnTo>
                    <a:pt x="1385887" y="619125"/>
                  </a:lnTo>
                  <a:cubicBezTo>
                    <a:pt x="1384300" y="621506"/>
                    <a:pt x="1382130" y="623589"/>
                    <a:pt x="1381125" y="626268"/>
                  </a:cubicBezTo>
                  <a:cubicBezTo>
                    <a:pt x="1376193" y="639422"/>
                    <a:pt x="1380007" y="653329"/>
                    <a:pt x="1381125" y="666750"/>
                  </a:cubicBezTo>
                  <a:cubicBezTo>
                    <a:pt x="1380331" y="674687"/>
                    <a:pt x="1380214" y="682722"/>
                    <a:pt x="1378744" y="690562"/>
                  </a:cubicBezTo>
                  <a:cubicBezTo>
                    <a:pt x="1377819" y="695496"/>
                    <a:pt x="1373981" y="704850"/>
                    <a:pt x="1373981" y="704850"/>
                  </a:cubicBezTo>
                  <a:cubicBezTo>
                    <a:pt x="1373104" y="710990"/>
                    <a:pt x="1372543" y="722014"/>
                    <a:pt x="1369219" y="728662"/>
                  </a:cubicBezTo>
                  <a:cubicBezTo>
                    <a:pt x="1367939" y="731222"/>
                    <a:pt x="1366044" y="733425"/>
                    <a:pt x="1364456" y="735806"/>
                  </a:cubicBezTo>
                  <a:cubicBezTo>
                    <a:pt x="1358471" y="753763"/>
                    <a:pt x="1366545" y="731629"/>
                    <a:pt x="1357312" y="750093"/>
                  </a:cubicBezTo>
                  <a:cubicBezTo>
                    <a:pt x="1353438" y="757840"/>
                    <a:pt x="1356993" y="757557"/>
                    <a:pt x="1350169" y="764381"/>
                  </a:cubicBezTo>
                  <a:cubicBezTo>
                    <a:pt x="1348145" y="766405"/>
                    <a:pt x="1345224" y="767311"/>
                    <a:pt x="1343025" y="769143"/>
                  </a:cubicBezTo>
                  <a:cubicBezTo>
                    <a:pt x="1340438" y="771299"/>
                    <a:pt x="1338037" y="773700"/>
                    <a:pt x="1335881" y="776287"/>
                  </a:cubicBezTo>
                  <a:cubicBezTo>
                    <a:pt x="1334049" y="778486"/>
                    <a:pt x="1333354" y="781643"/>
                    <a:pt x="1331119" y="783431"/>
                  </a:cubicBezTo>
                  <a:cubicBezTo>
                    <a:pt x="1329159" y="784999"/>
                    <a:pt x="1326356" y="785018"/>
                    <a:pt x="1323975" y="785812"/>
                  </a:cubicBezTo>
                  <a:cubicBezTo>
                    <a:pt x="1321594" y="788193"/>
                    <a:pt x="1319418" y="790800"/>
                    <a:pt x="1316831" y="792956"/>
                  </a:cubicBezTo>
                  <a:cubicBezTo>
                    <a:pt x="1314632" y="794788"/>
                    <a:pt x="1311711" y="795694"/>
                    <a:pt x="1309687" y="797718"/>
                  </a:cubicBezTo>
                  <a:cubicBezTo>
                    <a:pt x="1293808" y="813597"/>
                    <a:pt x="1316836" y="796921"/>
                    <a:pt x="1297781" y="809625"/>
                  </a:cubicBezTo>
                  <a:cubicBezTo>
                    <a:pt x="1292114" y="826627"/>
                    <a:pt x="1295804" y="819735"/>
                    <a:pt x="1288256" y="831056"/>
                  </a:cubicBezTo>
                  <a:cubicBezTo>
                    <a:pt x="1287462" y="835025"/>
                    <a:pt x="1286857" y="839036"/>
                    <a:pt x="1285875" y="842962"/>
                  </a:cubicBezTo>
                  <a:cubicBezTo>
                    <a:pt x="1285266" y="845397"/>
                    <a:pt x="1285269" y="848331"/>
                    <a:pt x="1283494" y="850106"/>
                  </a:cubicBezTo>
                  <a:cubicBezTo>
                    <a:pt x="1281719" y="851881"/>
                    <a:pt x="1278731" y="851693"/>
                    <a:pt x="1276350" y="852487"/>
                  </a:cubicBezTo>
                  <a:cubicBezTo>
                    <a:pt x="1269833" y="856832"/>
                    <a:pt x="1267786" y="856874"/>
                    <a:pt x="1264444" y="864393"/>
                  </a:cubicBezTo>
                  <a:cubicBezTo>
                    <a:pt x="1262405" y="868981"/>
                    <a:pt x="1259681" y="878681"/>
                    <a:pt x="1259681" y="878681"/>
                  </a:cubicBezTo>
                  <a:cubicBezTo>
                    <a:pt x="1258887" y="894556"/>
                    <a:pt x="1258993" y="910502"/>
                    <a:pt x="1257300" y="926306"/>
                  </a:cubicBezTo>
                  <a:cubicBezTo>
                    <a:pt x="1256603" y="932814"/>
                    <a:pt x="1252537" y="945356"/>
                    <a:pt x="1252537" y="945356"/>
                  </a:cubicBezTo>
                  <a:cubicBezTo>
                    <a:pt x="1253331" y="948531"/>
                    <a:pt x="1253979" y="951746"/>
                    <a:pt x="1254919" y="954881"/>
                  </a:cubicBezTo>
                  <a:cubicBezTo>
                    <a:pt x="1256362" y="959689"/>
                    <a:pt x="1259681" y="969168"/>
                    <a:pt x="1259681" y="969168"/>
                  </a:cubicBezTo>
                  <a:cubicBezTo>
                    <a:pt x="1258887" y="973137"/>
                    <a:pt x="1258721" y="977285"/>
                    <a:pt x="1257300" y="981075"/>
                  </a:cubicBezTo>
                  <a:cubicBezTo>
                    <a:pt x="1256295" y="983755"/>
                    <a:pt x="1253817" y="985658"/>
                    <a:pt x="1252537" y="988218"/>
                  </a:cubicBezTo>
                  <a:cubicBezTo>
                    <a:pt x="1251414" y="990463"/>
                    <a:pt x="1250950" y="992981"/>
                    <a:pt x="1250156" y="995362"/>
                  </a:cubicBezTo>
                  <a:cubicBezTo>
                    <a:pt x="1249362" y="1004093"/>
                    <a:pt x="1249612" y="1012983"/>
                    <a:pt x="1247775" y="1021556"/>
                  </a:cubicBezTo>
                  <a:cubicBezTo>
                    <a:pt x="1247175" y="1024355"/>
                    <a:pt x="1243834" y="1025959"/>
                    <a:pt x="1243012" y="1028700"/>
                  </a:cubicBezTo>
                  <a:cubicBezTo>
                    <a:pt x="1234653" y="1056563"/>
                    <a:pt x="1246586" y="1036434"/>
                    <a:pt x="1235869" y="1052512"/>
                  </a:cubicBezTo>
                  <a:cubicBezTo>
                    <a:pt x="1236663" y="1055687"/>
                    <a:pt x="1237351" y="1058890"/>
                    <a:pt x="1238250" y="1062037"/>
                  </a:cubicBezTo>
                  <a:cubicBezTo>
                    <a:pt x="1238940" y="1064451"/>
                    <a:pt x="1240631" y="1066671"/>
                    <a:pt x="1240631" y="1069181"/>
                  </a:cubicBezTo>
                  <a:cubicBezTo>
                    <a:pt x="1240631" y="1074647"/>
                    <a:pt x="1237376" y="1081961"/>
                    <a:pt x="1233487" y="1085850"/>
                  </a:cubicBezTo>
                  <a:cubicBezTo>
                    <a:pt x="1231464" y="1087873"/>
                    <a:pt x="1228725" y="1089025"/>
                    <a:pt x="1226344" y="1090612"/>
                  </a:cubicBezTo>
                  <a:cubicBezTo>
                    <a:pt x="1224756" y="1092993"/>
                    <a:pt x="1222743" y="1095141"/>
                    <a:pt x="1221581" y="1097756"/>
                  </a:cubicBezTo>
                  <a:cubicBezTo>
                    <a:pt x="1219542" y="1102343"/>
                    <a:pt x="1219603" y="1107866"/>
                    <a:pt x="1216819" y="1112043"/>
                  </a:cubicBezTo>
                  <a:cubicBezTo>
                    <a:pt x="1213644" y="1116806"/>
                    <a:pt x="1209104" y="1120901"/>
                    <a:pt x="1207294" y="1126331"/>
                  </a:cubicBezTo>
                  <a:cubicBezTo>
                    <a:pt x="1201626" y="1143333"/>
                    <a:pt x="1205315" y="1136441"/>
                    <a:pt x="1197769" y="1147762"/>
                  </a:cubicBezTo>
                  <a:cubicBezTo>
                    <a:pt x="1196975" y="1153318"/>
                    <a:pt x="1197897" y="1159411"/>
                    <a:pt x="1195387" y="1164431"/>
                  </a:cubicBezTo>
                  <a:cubicBezTo>
                    <a:pt x="1194265" y="1166676"/>
                    <a:pt x="1190019" y="1165037"/>
                    <a:pt x="1188244" y="1166812"/>
                  </a:cubicBezTo>
                  <a:cubicBezTo>
                    <a:pt x="1186469" y="1168587"/>
                    <a:pt x="1186985" y="1171711"/>
                    <a:pt x="1185862" y="1173956"/>
                  </a:cubicBezTo>
                  <a:cubicBezTo>
                    <a:pt x="1184582" y="1176516"/>
                    <a:pt x="1183254" y="1179215"/>
                    <a:pt x="1181100" y="1181100"/>
                  </a:cubicBezTo>
                  <a:cubicBezTo>
                    <a:pt x="1168894" y="1191780"/>
                    <a:pt x="1168571" y="1190273"/>
                    <a:pt x="1154906" y="1193006"/>
                  </a:cubicBezTo>
                  <a:cubicBezTo>
                    <a:pt x="1146175" y="1192212"/>
                    <a:pt x="1137479" y="1190625"/>
                    <a:pt x="1128712" y="1190625"/>
                  </a:cubicBezTo>
                  <a:cubicBezTo>
                    <a:pt x="1122966" y="1190625"/>
                    <a:pt x="1115299" y="1193508"/>
                    <a:pt x="1109662" y="1195387"/>
                  </a:cubicBezTo>
                  <a:cubicBezTo>
                    <a:pt x="1107281" y="1196975"/>
                    <a:pt x="1105149" y="1199023"/>
                    <a:pt x="1102519" y="1200150"/>
                  </a:cubicBezTo>
                  <a:cubicBezTo>
                    <a:pt x="1099511" y="1201439"/>
                    <a:pt x="1096141" y="1201632"/>
                    <a:pt x="1092994" y="1202531"/>
                  </a:cubicBezTo>
                  <a:cubicBezTo>
                    <a:pt x="1090580" y="1203221"/>
                    <a:pt x="1088264" y="1204222"/>
                    <a:pt x="1085850" y="1204912"/>
                  </a:cubicBezTo>
                  <a:cubicBezTo>
                    <a:pt x="1082703" y="1205811"/>
                    <a:pt x="1079460" y="1206353"/>
                    <a:pt x="1076325" y="1207293"/>
                  </a:cubicBezTo>
                  <a:cubicBezTo>
                    <a:pt x="1071516" y="1208736"/>
                    <a:pt x="1062037" y="1212056"/>
                    <a:pt x="1062037" y="1212056"/>
                  </a:cubicBezTo>
                  <a:cubicBezTo>
                    <a:pt x="1059656" y="1213643"/>
                    <a:pt x="1057509" y="1215656"/>
                    <a:pt x="1054894" y="1216818"/>
                  </a:cubicBezTo>
                  <a:cubicBezTo>
                    <a:pt x="1050306" y="1218857"/>
                    <a:pt x="1040606" y="1221581"/>
                    <a:pt x="1040606" y="1221581"/>
                  </a:cubicBezTo>
                  <a:cubicBezTo>
                    <a:pt x="1039812" y="1223962"/>
                    <a:pt x="1040000" y="1226950"/>
                    <a:pt x="1038225" y="1228725"/>
                  </a:cubicBezTo>
                  <a:cubicBezTo>
                    <a:pt x="1034178" y="1232772"/>
                    <a:pt x="1028700" y="1235075"/>
                    <a:pt x="1023937" y="1238250"/>
                  </a:cubicBezTo>
                  <a:cubicBezTo>
                    <a:pt x="1014705" y="1244405"/>
                    <a:pt x="1019509" y="1242107"/>
                    <a:pt x="1009650" y="1245393"/>
                  </a:cubicBezTo>
                  <a:cubicBezTo>
                    <a:pt x="1008062" y="1247774"/>
                    <a:pt x="1007041" y="1250652"/>
                    <a:pt x="1004887" y="1252537"/>
                  </a:cubicBezTo>
                  <a:lnTo>
                    <a:pt x="1002199" y="1254432"/>
                  </a:lnTo>
                  <a:lnTo>
                    <a:pt x="1002506" y="1254918"/>
                  </a:lnTo>
                  <a:cubicBezTo>
                    <a:pt x="1002506" y="1254918"/>
                    <a:pt x="995761" y="1264202"/>
                    <a:pt x="992981" y="1269206"/>
                  </a:cubicBezTo>
                  <a:cubicBezTo>
                    <a:pt x="991762" y="1271400"/>
                    <a:pt x="991394" y="1273969"/>
                    <a:pt x="990600" y="1276350"/>
                  </a:cubicBezTo>
                  <a:lnTo>
                    <a:pt x="983456" y="1283493"/>
                  </a:lnTo>
                  <a:cubicBezTo>
                    <a:pt x="982730" y="1284219"/>
                    <a:pt x="976606" y="1303776"/>
                    <a:pt x="976312" y="1307306"/>
                  </a:cubicBezTo>
                  <a:cubicBezTo>
                    <a:pt x="974992" y="1323146"/>
                    <a:pt x="974725" y="1339056"/>
                    <a:pt x="973931" y="1354931"/>
                  </a:cubicBezTo>
                  <a:cubicBezTo>
                    <a:pt x="972344" y="1357312"/>
                    <a:pt x="970449" y="1359515"/>
                    <a:pt x="969169" y="1362075"/>
                  </a:cubicBezTo>
                  <a:cubicBezTo>
                    <a:pt x="968046" y="1364320"/>
                    <a:pt x="968562" y="1367443"/>
                    <a:pt x="966787" y="1369218"/>
                  </a:cubicBezTo>
                  <a:cubicBezTo>
                    <a:pt x="965012" y="1370993"/>
                    <a:pt x="961604" y="1370032"/>
                    <a:pt x="959644" y="1371600"/>
                  </a:cubicBezTo>
                  <a:cubicBezTo>
                    <a:pt x="957409" y="1373388"/>
                    <a:pt x="956469" y="1376362"/>
                    <a:pt x="954881" y="1378743"/>
                  </a:cubicBezTo>
                  <a:cubicBezTo>
                    <a:pt x="952500" y="1379537"/>
                    <a:pt x="949512" y="1379350"/>
                    <a:pt x="947737" y="1381125"/>
                  </a:cubicBezTo>
                  <a:cubicBezTo>
                    <a:pt x="945962" y="1382900"/>
                    <a:pt x="946478" y="1386023"/>
                    <a:pt x="945356" y="1388268"/>
                  </a:cubicBezTo>
                  <a:cubicBezTo>
                    <a:pt x="944076" y="1390828"/>
                    <a:pt x="942181" y="1393031"/>
                    <a:pt x="940594" y="1395412"/>
                  </a:cubicBezTo>
                  <a:lnTo>
                    <a:pt x="933450" y="1400175"/>
                  </a:lnTo>
                  <a:cubicBezTo>
                    <a:pt x="931362" y="1401567"/>
                    <a:pt x="931863" y="1404937"/>
                    <a:pt x="931069" y="1407318"/>
                  </a:cubicBezTo>
                  <a:lnTo>
                    <a:pt x="923925" y="1428750"/>
                  </a:lnTo>
                  <a:cubicBezTo>
                    <a:pt x="917769" y="1437981"/>
                    <a:pt x="920067" y="1433178"/>
                    <a:pt x="916781" y="1443037"/>
                  </a:cubicBezTo>
                  <a:cubicBezTo>
                    <a:pt x="914971" y="1448467"/>
                    <a:pt x="910036" y="1452321"/>
                    <a:pt x="907256" y="1457325"/>
                  </a:cubicBezTo>
                  <a:cubicBezTo>
                    <a:pt x="906037" y="1459519"/>
                    <a:pt x="905669" y="1462087"/>
                    <a:pt x="904875" y="1464468"/>
                  </a:cubicBezTo>
                  <a:cubicBezTo>
                    <a:pt x="904875" y="1464468"/>
                    <a:pt x="898130" y="1473752"/>
                    <a:pt x="895350" y="1478756"/>
                  </a:cubicBezTo>
                  <a:cubicBezTo>
                    <a:pt x="894131" y="1480950"/>
                    <a:pt x="893763" y="1483519"/>
                    <a:pt x="892969" y="1485900"/>
                  </a:cubicBezTo>
                  <a:cubicBezTo>
                    <a:pt x="879318" y="1490450"/>
                    <a:pt x="889674" y="1485374"/>
                    <a:pt x="876300" y="1502568"/>
                  </a:cubicBezTo>
                  <a:cubicBezTo>
                    <a:pt x="874232" y="1505226"/>
                    <a:pt x="871537" y="1507331"/>
                    <a:pt x="869156" y="1509712"/>
                  </a:cubicBezTo>
                  <a:cubicBezTo>
                    <a:pt x="865109" y="1513759"/>
                    <a:pt x="863145" y="1519482"/>
                    <a:pt x="859631" y="1524000"/>
                  </a:cubicBezTo>
                  <a:cubicBezTo>
                    <a:pt x="857564" y="1526658"/>
                    <a:pt x="854643" y="1528556"/>
                    <a:pt x="852487" y="1531143"/>
                  </a:cubicBezTo>
                  <a:cubicBezTo>
                    <a:pt x="847359" y="1537297"/>
                    <a:pt x="847730" y="1538273"/>
                    <a:pt x="845344" y="1545431"/>
                  </a:cubicBezTo>
                  <a:lnTo>
                    <a:pt x="840581" y="1552575"/>
                  </a:lnTo>
                  <a:cubicBezTo>
                    <a:pt x="829468" y="1569244"/>
                    <a:pt x="835818" y="1563687"/>
                    <a:pt x="823912" y="1571625"/>
                  </a:cubicBezTo>
                  <a:cubicBezTo>
                    <a:pt x="819943" y="1572419"/>
                    <a:pt x="815373" y="1571761"/>
                    <a:pt x="812006" y="1574006"/>
                  </a:cubicBezTo>
                  <a:cubicBezTo>
                    <a:pt x="809917" y="1575398"/>
                    <a:pt x="810748" y="1578905"/>
                    <a:pt x="809625" y="1581150"/>
                  </a:cubicBezTo>
                  <a:cubicBezTo>
                    <a:pt x="805657" y="1589085"/>
                    <a:pt x="804860" y="1588294"/>
                    <a:pt x="797719" y="1593056"/>
                  </a:cubicBezTo>
                  <a:cubicBezTo>
                    <a:pt x="794044" y="1593975"/>
                    <a:pt x="779311" y="1597818"/>
                    <a:pt x="776287" y="1597818"/>
                  </a:cubicBezTo>
                  <a:cubicBezTo>
                    <a:pt x="771459" y="1597818"/>
                    <a:pt x="766762" y="1596231"/>
                    <a:pt x="762000" y="1595437"/>
                  </a:cubicBezTo>
                  <a:cubicBezTo>
                    <a:pt x="756365" y="1597315"/>
                    <a:pt x="748693" y="1600200"/>
                    <a:pt x="742950" y="1600200"/>
                  </a:cubicBezTo>
                  <a:cubicBezTo>
                    <a:pt x="740440" y="1600200"/>
                    <a:pt x="737766" y="1599386"/>
                    <a:pt x="735806" y="1597818"/>
                  </a:cubicBezTo>
                  <a:cubicBezTo>
                    <a:pt x="733571" y="1596030"/>
                    <a:pt x="732631" y="1593056"/>
                    <a:pt x="731044" y="1590675"/>
                  </a:cubicBezTo>
                  <a:cubicBezTo>
                    <a:pt x="731044" y="1590675"/>
                    <a:pt x="721746" y="1586467"/>
                    <a:pt x="716756" y="1585912"/>
                  </a:cubicBezTo>
                  <a:cubicBezTo>
                    <a:pt x="714261" y="1585635"/>
                    <a:pt x="712073" y="1587801"/>
                    <a:pt x="709612" y="1588293"/>
                  </a:cubicBezTo>
                  <a:cubicBezTo>
                    <a:pt x="704109" y="1589394"/>
                    <a:pt x="698500" y="1589881"/>
                    <a:pt x="692944" y="1590675"/>
                  </a:cubicBezTo>
                  <a:cubicBezTo>
                    <a:pt x="691942" y="1587669"/>
                    <a:pt x="689349" y="1577807"/>
                    <a:pt x="685800" y="1576387"/>
                  </a:cubicBezTo>
                  <a:cubicBezTo>
                    <a:pt x="683469" y="1575455"/>
                    <a:pt x="681037" y="1577974"/>
                    <a:pt x="678656" y="1578768"/>
                  </a:cubicBezTo>
                  <a:cubicBezTo>
                    <a:pt x="682847" y="1591342"/>
                    <a:pt x="679645" y="1583823"/>
                    <a:pt x="690562" y="1600200"/>
                  </a:cubicBezTo>
                  <a:cubicBezTo>
                    <a:pt x="692943" y="1600994"/>
                    <a:pt x="695256" y="1602037"/>
                    <a:pt x="697706" y="1602581"/>
                  </a:cubicBezTo>
                  <a:cubicBezTo>
                    <a:pt x="702419" y="1603628"/>
                    <a:pt x="709561" y="1600791"/>
                    <a:pt x="711994" y="1604962"/>
                  </a:cubicBezTo>
                  <a:cubicBezTo>
                    <a:pt x="716412" y="1612535"/>
                    <a:pt x="713351" y="1622449"/>
                    <a:pt x="714375" y="1631156"/>
                  </a:cubicBezTo>
                  <a:cubicBezTo>
                    <a:pt x="714939" y="1635951"/>
                    <a:pt x="715962" y="1640681"/>
                    <a:pt x="716756" y="1645443"/>
                  </a:cubicBezTo>
                  <a:cubicBezTo>
                    <a:pt x="719137" y="1646237"/>
                    <a:pt x="722332" y="1645865"/>
                    <a:pt x="723900" y="1647825"/>
                  </a:cubicBezTo>
                  <a:cubicBezTo>
                    <a:pt x="728824" y="1653981"/>
                    <a:pt x="725832" y="1658696"/>
                    <a:pt x="723900" y="1664493"/>
                  </a:cubicBezTo>
                  <a:cubicBezTo>
                    <a:pt x="722312" y="1666874"/>
                    <a:pt x="720417" y="1669077"/>
                    <a:pt x="719137" y="1671637"/>
                  </a:cubicBezTo>
                  <a:cubicBezTo>
                    <a:pt x="716261" y="1677388"/>
                    <a:pt x="717681" y="1681376"/>
                    <a:pt x="711994" y="1685925"/>
                  </a:cubicBezTo>
                  <a:cubicBezTo>
                    <a:pt x="695560" y="1699073"/>
                    <a:pt x="713739" y="1674973"/>
                    <a:pt x="700087" y="1695450"/>
                  </a:cubicBezTo>
                  <a:cubicBezTo>
                    <a:pt x="687514" y="1699641"/>
                    <a:pt x="694336" y="1695743"/>
                    <a:pt x="683419" y="1712118"/>
                  </a:cubicBezTo>
                  <a:lnTo>
                    <a:pt x="676275" y="1714500"/>
                  </a:lnTo>
                  <a:lnTo>
                    <a:pt x="669131" y="1716881"/>
                  </a:lnTo>
                  <a:lnTo>
                    <a:pt x="654844" y="1721643"/>
                  </a:lnTo>
                  <a:cubicBezTo>
                    <a:pt x="648634" y="1723713"/>
                    <a:pt x="642144" y="1724818"/>
                    <a:pt x="635794" y="1726406"/>
                  </a:cubicBezTo>
                  <a:cubicBezTo>
                    <a:pt x="630924" y="1727624"/>
                    <a:pt x="626269" y="1729581"/>
                    <a:pt x="621506" y="1731168"/>
                  </a:cubicBezTo>
                  <a:lnTo>
                    <a:pt x="585787" y="1733550"/>
                  </a:lnTo>
                  <a:cubicBezTo>
                    <a:pt x="580778" y="1733884"/>
                    <a:pt x="573087" y="1733550"/>
                    <a:pt x="571500" y="1738312"/>
                  </a:cubicBezTo>
                  <a:cubicBezTo>
                    <a:pt x="566724" y="1752639"/>
                    <a:pt x="569913" y="1768475"/>
                    <a:pt x="569119" y="1783556"/>
                  </a:cubicBezTo>
                  <a:cubicBezTo>
                    <a:pt x="567182" y="1789365"/>
                    <a:pt x="566590" y="1793228"/>
                    <a:pt x="561975" y="1797843"/>
                  </a:cubicBezTo>
                  <a:cubicBezTo>
                    <a:pt x="559951" y="1799867"/>
                    <a:pt x="557212" y="1801018"/>
                    <a:pt x="554831" y="1802606"/>
                  </a:cubicBezTo>
                  <a:cubicBezTo>
                    <a:pt x="549496" y="1804384"/>
                    <a:pt x="543716" y="1806514"/>
                    <a:pt x="538162" y="1807368"/>
                  </a:cubicBezTo>
                  <a:cubicBezTo>
                    <a:pt x="531058" y="1808461"/>
                    <a:pt x="523875" y="1808956"/>
                    <a:pt x="516731" y="1809750"/>
                  </a:cubicBezTo>
                  <a:cubicBezTo>
                    <a:pt x="516141" y="1809632"/>
                    <a:pt x="500120" y="1806938"/>
                    <a:pt x="497681" y="1804987"/>
                  </a:cubicBezTo>
                  <a:cubicBezTo>
                    <a:pt x="482294" y="1792677"/>
                    <a:pt x="503732" y="1801447"/>
                    <a:pt x="485775" y="1795462"/>
                  </a:cubicBezTo>
                  <a:cubicBezTo>
                    <a:pt x="483394" y="1797050"/>
                    <a:pt x="480419" y="1797990"/>
                    <a:pt x="478631" y="1800225"/>
                  </a:cubicBezTo>
                  <a:cubicBezTo>
                    <a:pt x="477063" y="1802185"/>
                    <a:pt x="475837" y="1804892"/>
                    <a:pt x="476250" y="1807368"/>
                  </a:cubicBezTo>
                  <a:cubicBezTo>
                    <a:pt x="477242" y="1813322"/>
                    <a:pt x="483988" y="1816496"/>
                    <a:pt x="488156" y="1819275"/>
                  </a:cubicBezTo>
                  <a:cubicBezTo>
                    <a:pt x="485775" y="1820862"/>
                    <a:pt x="482292" y="1821477"/>
                    <a:pt x="481012" y="1824037"/>
                  </a:cubicBezTo>
                  <a:cubicBezTo>
                    <a:pt x="474901" y="1836259"/>
                    <a:pt x="477884" y="1837205"/>
                    <a:pt x="483394" y="1845468"/>
                  </a:cubicBezTo>
                  <a:cubicBezTo>
                    <a:pt x="486766" y="1846592"/>
                    <a:pt x="497067" y="1850231"/>
                    <a:pt x="500062" y="1850231"/>
                  </a:cubicBezTo>
                  <a:cubicBezTo>
                    <a:pt x="508829" y="1850231"/>
                    <a:pt x="517525" y="1848644"/>
                    <a:pt x="526256" y="1847850"/>
                  </a:cubicBezTo>
                  <a:cubicBezTo>
                    <a:pt x="530225" y="1859756"/>
                    <a:pt x="529431" y="1852612"/>
                    <a:pt x="523875" y="1869281"/>
                  </a:cubicBezTo>
                  <a:cubicBezTo>
                    <a:pt x="516731" y="1870075"/>
                    <a:pt x="509548" y="1870569"/>
                    <a:pt x="502444" y="1871662"/>
                  </a:cubicBezTo>
                  <a:cubicBezTo>
                    <a:pt x="499209" y="1872160"/>
                    <a:pt x="495642" y="1872228"/>
                    <a:pt x="492919" y="1874043"/>
                  </a:cubicBezTo>
                  <a:cubicBezTo>
                    <a:pt x="490538" y="1875631"/>
                    <a:pt x="489744" y="1878806"/>
                    <a:pt x="488156" y="1881187"/>
                  </a:cubicBezTo>
                  <a:lnTo>
                    <a:pt x="481012" y="1885950"/>
                  </a:lnTo>
                  <a:cubicBezTo>
                    <a:pt x="478924" y="1887342"/>
                    <a:pt x="479425" y="1890712"/>
                    <a:pt x="478631" y="1893093"/>
                  </a:cubicBezTo>
                  <a:lnTo>
                    <a:pt x="476250" y="1900237"/>
                  </a:lnTo>
                  <a:lnTo>
                    <a:pt x="469106" y="1921668"/>
                  </a:lnTo>
                  <a:cubicBezTo>
                    <a:pt x="467519" y="1926431"/>
                    <a:pt x="467005" y="1931699"/>
                    <a:pt x="464344" y="1935956"/>
                  </a:cubicBezTo>
                  <a:cubicBezTo>
                    <a:pt x="462827" y="1938383"/>
                    <a:pt x="459581" y="1939131"/>
                    <a:pt x="457200" y="1940718"/>
                  </a:cubicBezTo>
                  <a:cubicBezTo>
                    <a:pt x="450421" y="1941334"/>
                    <a:pt x="431033" y="1938898"/>
                    <a:pt x="423862" y="1947862"/>
                  </a:cubicBezTo>
                  <a:cubicBezTo>
                    <a:pt x="422294" y="1949822"/>
                    <a:pt x="422275" y="1952625"/>
                    <a:pt x="421481" y="1955006"/>
                  </a:cubicBezTo>
                  <a:lnTo>
                    <a:pt x="414337" y="1959768"/>
                  </a:lnTo>
                  <a:cubicBezTo>
                    <a:pt x="414060" y="1959953"/>
                    <a:pt x="407194" y="1980404"/>
                    <a:pt x="407194" y="1983581"/>
                  </a:cubicBezTo>
                  <a:cubicBezTo>
                    <a:pt x="407194" y="1986091"/>
                    <a:pt x="408781" y="1988344"/>
                    <a:pt x="409575" y="1990725"/>
                  </a:cubicBezTo>
                  <a:lnTo>
                    <a:pt x="416719" y="1995487"/>
                  </a:lnTo>
                  <a:lnTo>
                    <a:pt x="423862" y="2000250"/>
                  </a:lnTo>
                  <a:lnTo>
                    <a:pt x="438150" y="2009775"/>
                  </a:lnTo>
                  <a:cubicBezTo>
                    <a:pt x="442912" y="2012950"/>
                    <a:pt x="447434" y="2016520"/>
                    <a:pt x="452437" y="2019300"/>
                  </a:cubicBezTo>
                  <a:cubicBezTo>
                    <a:pt x="454631" y="2020519"/>
                    <a:pt x="457200" y="2020887"/>
                    <a:pt x="459581" y="2021681"/>
                  </a:cubicBezTo>
                  <a:cubicBezTo>
                    <a:pt x="459581" y="2021681"/>
                    <a:pt x="453825" y="2031661"/>
                    <a:pt x="450056" y="2035968"/>
                  </a:cubicBezTo>
                  <a:cubicBezTo>
                    <a:pt x="448171" y="2038122"/>
                    <a:pt x="445293" y="2039143"/>
                    <a:pt x="442912" y="2040731"/>
                  </a:cubicBezTo>
                  <a:cubicBezTo>
                    <a:pt x="424957" y="2046716"/>
                    <a:pt x="446394" y="2037946"/>
                    <a:pt x="431006" y="2050256"/>
                  </a:cubicBezTo>
                  <a:cubicBezTo>
                    <a:pt x="414577" y="2063399"/>
                    <a:pt x="432745" y="2039310"/>
                    <a:pt x="419100" y="2059781"/>
                  </a:cubicBezTo>
                  <a:cubicBezTo>
                    <a:pt x="416719" y="2060575"/>
                    <a:pt x="413916" y="2060594"/>
                    <a:pt x="411956" y="2062162"/>
                  </a:cubicBezTo>
                  <a:cubicBezTo>
                    <a:pt x="406118" y="2066833"/>
                    <a:pt x="406103" y="2074760"/>
                    <a:pt x="404812" y="2081212"/>
                  </a:cubicBezTo>
                  <a:cubicBezTo>
                    <a:pt x="402381" y="2093362"/>
                    <a:pt x="400990" y="2094090"/>
                    <a:pt x="395287" y="2102643"/>
                  </a:cubicBezTo>
                  <a:cubicBezTo>
                    <a:pt x="392906" y="2104231"/>
                    <a:pt x="390704" y="2106126"/>
                    <a:pt x="388144" y="2107406"/>
                  </a:cubicBezTo>
                  <a:cubicBezTo>
                    <a:pt x="385899" y="2108529"/>
                    <a:pt x="383089" y="2108395"/>
                    <a:pt x="381000" y="2109787"/>
                  </a:cubicBezTo>
                  <a:cubicBezTo>
                    <a:pt x="378198" y="2111655"/>
                    <a:pt x="376237" y="2114550"/>
                    <a:pt x="373856" y="2116931"/>
                  </a:cubicBezTo>
                  <a:cubicBezTo>
                    <a:pt x="371475" y="2117725"/>
                    <a:pt x="368487" y="2117537"/>
                    <a:pt x="366712" y="2119312"/>
                  </a:cubicBezTo>
                  <a:cubicBezTo>
                    <a:pt x="364937" y="2121087"/>
                    <a:pt x="364686" y="2123971"/>
                    <a:pt x="364331" y="2126456"/>
                  </a:cubicBezTo>
                  <a:cubicBezTo>
                    <a:pt x="360361" y="2154247"/>
                    <a:pt x="359827" y="2146281"/>
                    <a:pt x="366712" y="2166937"/>
                  </a:cubicBezTo>
                  <a:cubicBezTo>
                    <a:pt x="374270" y="2171976"/>
                    <a:pt x="380965" y="2175117"/>
                    <a:pt x="383381" y="2185987"/>
                  </a:cubicBezTo>
                  <a:cubicBezTo>
                    <a:pt x="384002" y="2188781"/>
                    <a:pt x="380206" y="2190750"/>
                    <a:pt x="378619" y="2193131"/>
                  </a:cubicBezTo>
                  <a:cubicBezTo>
                    <a:pt x="378619" y="2193131"/>
                    <a:pt x="381342" y="2202831"/>
                    <a:pt x="383381" y="2207418"/>
                  </a:cubicBezTo>
                  <a:cubicBezTo>
                    <a:pt x="384543" y="2210033"/>
                    <a:pt x="386556" y="2212181"/>
                    <a:pt x="388144" y="2214562"/>
                  </a:cubicBezTo>
                  <a:cubicBezTo>
                    <a:pt x="400697" y="2218746"/>
                    <a:pt x="390540" y="2214178"/>
                    <a:pt x="402431" y="2224087"/>
                  </a:cubicBezTo>
                  <a:cubicBezTo>
                    <a:pt x="404630" y="2225919"/>
                    <a:pt x="407551" y="2226826"/>
                    <a:pt x="409575" y="2228850"/>
                  </a:cubicBezTo>
                  <a:cubicBezTo>
                    <a:pt x="411598" y="2230873"/>
                    <a:pt x="412505" y="2233795"/>
                    <a:pt x="414337" y="2235993"/>
                  </a:cubicBezTo>
                  <a:cubicBezTo>
                    <a:pt x="429618" y="2254330"/>
                    <a:pt x="414418" y="2232543"/>
                    <a:pt x="426244" y="2250281"/>
                  </a:cubicBezTo>
                  <a:cubicBezTo>
                    <a:pt x="428625" y="2251075"/>
                    <a:pt x="430952" y="2252053"/>
                    <a:pt x="433387" y="2252662"/>
                  </a:cubicBezTo>
                  <a:cubicBezTo>
                    <a:pt x="453041" y="2257575"/>
                    <a:pt x="437698" y="2252533"/>
                    <a:pt x="454819" y="2257425"/>
                  </a:cubicBezTo>
                  <a:cubicBezTo>
                    <a:pt x="457232" y="2258115"/>
                    <a:pt x="459581" y="2259012"/>
                    <a:pt x="461962" y="2259806"/>
                  </a:cubicBezTo>
                  <a:cubicBezTo>
                    <a:pt x="468172" y="2261876"/>
                    <a:pt x="474662" y="2262981"/>
                    <a:pt x="481012" y="2264568"/>
                  </a:cubicBezTo>
                  <a:cubicBezTo>
                    <a:pt x="489743" y="2265362"/>
                    <a:pt x="498527" y="2265710"/>
                    <a:pt x="507206" y="2266950"/>
                  </a:cubicBezTo>
                  <a:cubicBezTo>
                    <a:pt x="509691" y="2267305"/>
                    <a:pt x="513227" y="2267086"/>
                    <a:pt x="514350" y="2269331"/>
                  </a:cubicBezTo>
                  <a:cubicBezTo>
                    <a:pt x="515473" y="2271576"/>
                    <a:pt x="512763" y="2274094"/>
                    <a:pt x="511969" y="2276475"/>
                  </a:cubicBezTo>
                  <a:cubicBezTo>
                    <a:pt x="502444" y="2277269"/>
                    <a:pt x="492878" y="2277671"/>
                    <a:pt x="483394" y="2278856"/>
                  </a:cubicBezTo>
                  <a:cubicBezTo>
                    <a:pt x="480147" y="2279262"/>
                    <a:pt x="477078" y="2280595"/>
                    <a:pt x="473869" y="2281237"/>
                  </a:cubicBezTo>
                  <a:cubicBezTo>
                    <a:pt x="444700" y="2287070"/>
                    <a:pt x="472164" y="2280471"/>
                    <a:pt x="450056" y="2286000"/>
                  </a:cubicBezTo>
                  <a:cubicBezTo>
                    <a:pt x="445186" y="2287218"/>
                    <a:pt x="440356" y="2288723"/>
                    <a:pt x="435769" y="2290762"/>
                  </a:cubicBezTo>
                  <a:cubicBezTo>
                    <a:pt x="433154" y="2291924"/>
                    <a:pt x="431424" y="2294925"/>
                    <a:pt x="428625" y="2295525"/>
                  </a:cubicBezTo>
                  <a:cubicBezTo>
                    <a:pt x="420052" y="2297362"/>
                    <a:pt x="411162" y="2297112"/>
                    <a:pt x="402431" y="2297906"/>
                  </a:cubicBezTo>
                  <a:cubicBezTo>
                    <a:pt x="402431" y="2297906"/>
                    <a:pt x="392987" y="2294464"/>
                    <a:pt x="388144" y="2293143"/>
                  </a:cubicBezTo>
                  <a:cubicBezTo>
                    <a:pt x="371213" y="2288525"/>
                    <a:pt x="370001" y="2291282"/>
                    <a:pt x="347662" y="2293143"/>
                  </a:cubicBezTo>
                  <a:lnTo>
                    <a:pt x="340519" y="2290762"/>
                  </a:lnTo>
                  <a:cubicBezTo>
                    <a:pt x="323515" y="2285095"/>
                    <a:pt x="330408" y="2288785"/>
                    <a:pt x="319087" y="2281237"/>
                  </a:cubicBezTo>
                  <a:cubicBezTo>
                    <a:pt x="308835" y="2277820"/>
                    <a:pt x="314384" y="2279466"/>
                    <a:pt x="302419" y="2276475"/>
                  </a:cubicBezTo>
                  <a:cubicBezTo>
                    <a:pt x="296069" y="2274887"/>
                    <a:pt x="289684" y="2273434"/>
                    <a:pt x="283369" y="2271712"/>
                  </a:cubicBezTo>
                  <a:cubicBezTo>
                    <a:pt x="280947" y="2271052"/>
                    <a:pt x="278470" y="2270454"/>
                    <a:pt x="276225" y="2269331"/>
                  </a:cubicBezTo>
                  <a:cubicBezTo>
                    <a:pt x="273665" y="2268051"/>
                    <a:pt x="271462" y="2266156"/>
                    <a:pt x="269081" y="2264568"/>
                  </a:cubicBezTo>
                  <a:cubicBezTo>
                    <a:pt x="266700" y="2263774"/>
                    <a:pt x="263897" y="2263755"/>
                    <a:pt x="261937" y="2262187"/>
                  </a:cubicBezTo>
                  <a:cubicBezTo>
                    <a:pt x="259702" y="2260399"/>
                    <a:pt x="259007" y="2257242"/>
                    <a:pt x="257175" y="2255043"/>
                  </a:cubicBezTo>
                  <a:cubicBezTo>
                    <a:pt x="255019" y="2252456"/>
                    <a:pt x="252618" y="2250056"/>
                    <a:pt x="250031" y="2247900"/>
                  </a:cubicBezTo>
                  <a:cubicBezTo>
                    <a:pt x="238127" y="2237980"/>
                    <a:pt x="246853" y="2249087"/>
                    <a:pt x="238125" y="2235993"/>
                  </a:cubicBezTo>
                  <a:lnTo>
                    <a:pt x="230981" y="2231231"/>
                  </a:lnTo>
                  <a:cubicBezTo>
                    <a:pt x="226804" y="2228447"/>
                    <a:pt x="220951" y="2229129"/>
                    <a:pt x="216694" y="2226468"/>
                  </a:cubicBezTo>
                  <a:cubicBezTo>
                    <a:pt x="214267" y="2224951"/>
                    <a:pt x="213519" y="2221706"/>
                    <a:pt x="211931" y="2219325"/>
                  </a:cubicBezTo>
                  <a:lnTo>
                    <a:pt x="204787" y="2214562"/>
                  </a:lnTo>
                  <a:cubicBezTo>
                    <a:pt x="202699" y="2213170"/>
                    <a:pt x="203200" y="2209799"/>
                    <a:pt x="202406" y="2207418"/>
                  </a:cubicBezTo>
                  <a:cubicBezTo>
                    <a:pt x="200819" y="2202656"/>
                    <a:pt x="200305" y="2197388"/>
                    <a:pt x="197644" y="2193131"/>
                  </a:cubicBezTo>
                  <a:cubicBezTo>
                    <a:pt x="196127" y="2190704"/>
                    <a:pt x="192288" y="2190603"/>
                    <a:pt x="190500" y="2188368"/>
                  </a:cubicBezTo>
                  <a:cubicBezTo>
                    <a:pt x="188932" y="2186408"/>
                    <a:pt x="188913" y="2183606"/>
                    <a:pt x="188119" y="2181225"/>
                  </a:cubicBezTo>
                  <a:cubicBezTo>
                    <a:pt x="185738" y="2180431"/>
                    <a:pt x="182935" y="2180411"/>
                    <a:pt x="180975" y="2178843"/>
                  </a:cubicBezTo>
                  <a:cubicBezTo>
                    <a:pt x="178740" y="2177055"/>
                    <a:pt x="176965" y="2174461"/>
                    <a:pt x="176212" y="2171700"/>
                  </a:cubicBezTo>
                  <a:cubicBezTo>
                    <a:pt x="171858" y="2155736"/>
                    <a:pt x="174217" y="2149564"/>
                    <a:pt x="176212" y="2133600"/>
                  </a:cubicBezTo>
                  <a:lnTo>
                    <a:pt x="166687" y="2119312"/>
                  </a:lnTo>
                  <a:cubicBezTo>
                    <a:pt x="163903" y="2115135"/>
                    <a:pt x="162548" y="2110006"/>
                    <a:pt x="161925" y="2105025"/>
                  </a:cubicBezTo>
                  <a:cubicBezTo>
                    <a:pt x="157114" y="2066530"/>
                    <a:pt x="155421" y="2074532"/>
                    <a:pt x="161925" y="2055018"/>
                  </a:cubicBezTo>
                  <a:lnTo>
                    <a:pt x="166687" y="2047875"/>
                  </a:lnTo>
                  <a:lnTo>
                    <a:pt x="176212" y="2033587"/>
                  </a:lnTo>
                  <a:cubicBezTo>
                    <a:pt x="178593" y="2032000"/>
                    <a:pt x="180796" y="2030105"/>
                    <a:pt x="183356" y="2028825"/>
                  </a:cubicBezTo>
                  <a:cubicBezTo>
                    <a:pt x="185601" y="2027702"/>
                    <a:pt x="188255" y="2027566"/>
                    <a:pt x="190500" y="2026443"/>
                  </a:cubicBezTo>
                  <a:cubicBezTo>
                    <a:pt x="196274" y="2023556"/>
                    <a:pt x="199808" y="2020600"/>
                    <a:pt x="202406" y="2014537"/>
                  </a:cubicBezTo>
                  <a:cubicBezTo>
                    <a:pt x="203695" y="2011529"/>
                    <a:pt x="203993" y="2008187"/>
                    <a:pt x="204787" y="2005012"/>
                  </a:cubicBezTo>
                  <a:cubicBezTo>
                    <a:pt x="160799" y="1999514"/>
                    <a:pt x="200612" y="2005755"/>
                    <a:pt x="178594" y="2000250"/>
                  </a:cubicBezTo>
                  <a:cubicBezTo>
                    <a:pt x="174667" y="1999268"/>
                    <a:pt x="169796" y="2000459"/>
                    <a:pt x="166687" y="1997868"/>
                  </a:cubicBezTo>
                  <a:cubicBezTo>
                    <a:pt x="164173" y="1995773"/>
                    <a:pt x="165100" y="1991518"/>
                    <a:pt x="164306" y="1988343"/>
                  </a:cubicBezTo>
                  <a:cubicBezTo>
                    <a:pt x="164306" y="1988343"/>
                    <a:pt x="174286" y="1982587"/>
                    <a:pt x="178594" y="1978818"/>
                  </a:cubicBezTo>
                  <a:cubicBezTo>
                    <a:pt x="182939" y="1975017"/>
                    <a:pt x="184039" y="1969627"/>
                    <a:pt x="185737" y="1964531"/>
                  </a:cubicBezTo>
                  <a:lnTo>
                    <a:pt x="190500" y="1957387"/>
                  </a:lnTo>
                  <a:cubicBezTo>
                    <a:pt x="202810" y="1938923"/>
                    <a:pt x="198215" y="1948530"/>
                    <a:pt x="204787" y="1928812"/>
                  </a:cubicBezTo>
                  <a:cubicBezTo>
                    <a:pt x="206375" y="1926431"/>
                    <a:pt x="206893" y="1922731"/>
                    <a:pt x="209550" y="1921668"/>
                  </a:cubicBezTo>
                  <a:cubicBezTo>
                    <a:pt x="211881" y="1920736"/>
                    <a:pt x="214363" y="1924982"/>
                    <a:pt x="216694" y="1924050"/>
                  </a:cubicBezTo>
                  <a:cubicBezTo>
                    <a:pt x="219351" y="1922987"/>
                    <a:pt x="219869" y="1919287"/>
                    <a:pt x="221456" y="1916906"/>
                  </a:cubicBezTo>
                  <a:cubicBezTo>
                    <a:pt x="221456" y="1916906"/>
                    <a:pt x="232860" y="1912325"/>
                    <a:pt x="235744" y="1907381"/>
                  </a:cubicBezTo>
                  <a:cubicBezTo>
                    <a:pt x="238969" y="1901853"/>
                    <a:pt x="237331" y="1894681"/>
                    <a:pt x="238125" y="1888331"/>
                  </a:cubicBezTo>
                  <a:cubicBezTo>
                    <a:pt x="242381" y="1875561"/>
                    <a:pt x="239054" y="1886529"/>
                    <a:pt x="242887" y="1869281"/>
                  </a:cubicBezTo>
                  <a:cubicBezTo>
                    <a:pt x="244776" y="1860783"/>
                    <a:pt x="246451" y="1856840"/>
                    <a:pt x="247650" y="1847850"/>
                  </a:cubicBezTo>
                  <a:cubicBezTo>
                    <a:pt x="248704" y="1839943"/>
                    <a:pt x="249237" y="1831975"/>
                    <a:pt x="250031" y="1824037"/>
                  </a:cubicBezTo>
                  <a:cubicBezTo>
                    <a:pt x="242484" y="1812716"/>
                    <a:pt x="246174" y="1814178"/>
                    <a:pt x="240506" y="1831181"/>
                  </a:cubicBezTo>
                  <a:cubicBezTo>
                    <a:pt x="221891" y="1837385"/>
                    <a:pt x="237541" y="1829725"/>
                    <a:pt x="230981" y="1866900"/>
                  </a:cubicBezTo>
                  <a:cubicBezTo>
                    <a:pt x="230484" y="1869718"/>
                    <a:pt x="227806" y="1871662"/>
                    <a:pt x="226219" y="1874043"/>
                  </a:cubicBezTo>
                  <a:cubicBezTo>
                    <a:pt x="212611" y="1878580"/>
                    <a:pt x="223951" y="1872682"/>
                    <a:pt x="216694" y="1883568"/>
                  </a:cubicBezTo>
                  <a:cubicBezTo>
                    <a:pt x="214826" y="1886370"/>
                    <a:pt x="211221" y="1893636"/>
                    <a:pt x="209550" y="1890712"/>
                  </a:cubicBezTo>
                  <a:cubicBezTo>
                    <a:pt x="205592" y="1883786"/>
                    <a:pt x="207963" y="1874837"/>
                    <a:pt x="207169" y="1866900"/>
                  </a:cubicBezTo>
                  <a:cubicBezTo>
                    <a:pt x="210157" y="1854947"/>
                    <a:pt x="208517" y="1860474"/>
                    <a:pt x="211931" y="1850231"/>
                  </a:cubicBezTo>
                  <a:cubicBezTo>
                    <a:pt x="213519" y="1845468"/>
                    <a:pt x="214655" y="1840531"/>
                    <a:pt x="216694" y="1835943"/>
                  </a:cubicBezTo>
                  <a:cubicBezTo>
                    <a:pt x="217539" y="1834042"/>
                    <a:pt x="225208" y="1825085"/>
                    <a:pt x="223837" y="1821656"/>
                  </a:cubicBezTo>
                  <a:cubicBezTo>
                    <a:pt x="222774" y="1818999"/>
                    <a:pt x="219075" y="1818481"/>
                    <a:pt x="216694" y="1816893"/>
                  </a:cubicBezTo>
                  <a:lnTo>
                    <a:pt x="219075" y="1807368"/>
                  </a:lnTo>
                  <a:cubicBezTo>
                    <a:pt x="219684" y="1804933"/>
                    <a:pt x="220662" y="1802606"/>
                    <a:pt x="221456" y="1800225"/>
                  </a:cubicBezTo>
                  <a:cubicBezTo>
                    <a:pt x="223044" y="1795462"/>
                    <a:pt x="224898" y="1790780"/>
                    <a:pt x="226219" y="1785937"/>
                  </a:cubicBezTo>
                  <a:cubicBezTo>
                    <a:pt x="227284" y="1782032"/>
                    <a:pt x="227806" y="1778000"/>
                    <a:pt x="228600" y="1774031"/>
                  </a:cubicBezTo>
                  <a:cubicBezTo>
                    <a:pt x="229092" y="1771570"/>
                    <a:pt x="230187" y="1769268"/>
                    <a:pt x="230981" y="1766887"/>
                  </a:cubicBezTo>
                  <a:lnTo>
                    <a:pt x="235744" y="1752600"/>
                  </a:lnTo>
                  <a:cubicBezTo>
                    <a:pt x="230383" y="1736522"/>
                    <a:pt x="236567" y="1756306"/>
                    <a:pt x="230981" y="1731168"/>
                  </a:cubicBezTo>
                  <a:cubicBezTo>
                    <a:pt x="230437" y="1728718"/>
                    <a:pt x="228877" y="1726519"/>
                    <a:pt x="228600" y="1724025"/>
                  </a:cubicBezTo>
                  <a:cubicBezTo>
                    <a:pt x="227282" y="1712165"/>
                    <a:pt x="227013" y="1700212"/>
                    <a:pt x="226219" y="1688306"/>
                  </a:cubicBezTo>
                  <a:cubicBezTo>
                    <a:pt x="237821" y="1670901"/>
                    <a:pt x="223659" y="1692786"/>
                    <a:pt x="235744" y="1671637"/>
                  </a:cubicBezTo>
                  <a:cubicBezTo>
                    <a:pt x="237164" y="1669152"/>
                    <a:pt x="239226" y="1667053"/>
                    <a:pt x="240506" y="1664493"/>
                  </a:cubicBezTo>
                  <a:cubicBezTo>
                    <a:pt x="242213" y="1661079"/>
                    <a:pt x="244507" y="1650874"/>
                    <a:pt x="245269" y="1647825"/>
                  </a:cubicBezTo>
                  <a:cubicBezTo>
                    <a:pt x="246487" y="1642955"/>
                    <a:pt x="248444" y="1638300"/>
                    <a:pt x="250031" y="1633537"/>
                  </a:cubicBezTo>
                  <a:lnTo>
                    <a:pt x="254794" y="1626393"/>
                  </a:lnTo>
                  <a:cubicBezTo>
                    <a:pt x="257579" y="1622216"/>
                    <a:pt x="258114" y="1616914"/>
                    <a:pt x="259556" y="1612106"/>
                  </a:cubicBezTo>
                  <a:cubicBezTo>
                    <a:pt x="268507" y="1582268"/>
                    <a:pt x="256330" y="1619398"/>
                    <a:pt x="264319" y="1595437"/>
                  </a:cubicBezTo>
                  <a:cubicBezTo>
                    <a:pt x="265224" y="1592722"/>
                    <a:pt x="267494" y="1590674"/>
                    <a:pt x="269081" y="1588293"/>
                  </a:cubicBezTo>
                  <a:cubicBezTo>
                    <a:pt x="272256" y="1583531"/>
                    <a:pt x="275826" y="1579009"/>
                    <a:pt x="278606" y="1574006"/>
                  </a:cubicBezTo>
                  <a:cubicBezTo>
                    <a:pt x="279825" y="1571812"/>
                    <a:pt x="280694" y="1569355"/>
                    <a:pt x="280987" y="1566862"/>
                  </a:cubicBezTo>
                  <a:cubicBezTo>
                    <a:pt x="282289" y="1555798"/>
                    <a:pt x="282575" y="1544637"/>
                    <a:pt x="283369" y="1533525"/>
                  </a:cubicBezTo>
                  <a:cubicBezTo>
                    <a:pt x="283369" y="1533525"/>
                    <a:pt x="287259" y="1524181"/>
                    <a:pt x="288131" y="1519237"/>
                  </a:cubicBezTo>
                  <a:cubicBezTo>
                    <a:pt x="289654" y="1510603"/>
                    <a:pt x="289718" y="1501774"/>
                    <a:pt x="290512" y="1493043"/>
                  </a:cubicBezTo>
                  <a:cubicBezTo>
                    <a:pt x="288925" y="1490662"/>
                    <a:pt x="286877" y="1488530"/>
                    <a:pt x="285750" y="1485900"/>
                  </a:cubicBezTo>
                  <a:cubicBezTo>
                    <a:pt x="282975" y="1479424"/>
                    <a:pt x="281512" y="1461521"/>
                    <a:pt x="280987" y="1457325"/>
                  </a:cubicBezTo>
                  <a:lnTo>
                    <a:pt x="283369" y="1450181"/>
                  </a:lnTo>
                  <a:cubicBezTo>
                    <a:pt x="285180" y="1444751"/>
                    <a:pt x="290114" y="1440897"/>
                    <a:pt x="292894" y="1435893"/>
                  </a:cubicBezTo>
                  <a:cubicBezTo>
                    <a:pt x="294113" y="1433699"/>
                    <a:pt x="294554" y="1431154"/>
                    <a:pt x="295275" y="1428750"/>
                  </a:cubicBezTo>
                  <a:cubicBezTo>
                    <a:pt x="296935" y="1423215"/>
                    <a:pt x="300037" y="1417860"/>
                    <a:pt x="300037" y="1412081"/>
                  </a:cubicBezTo>
                  <a:cubicBezTo>
                    <a:pt x="300037" y="1409219"/>
                    <a:pt x="296402" y="1407568"/>
                    <a:pt x="295275" y="1404937"/>
                  </a:cubicBezTo>
                  <a:cubicBezTo>
                    <a:pt x="293986" y="1401929"/>
                    <a:pt x="293688" y="1398587"/>
                    <a:pt x="292894" y="1395412"/>
                  </a:cubicBezTo>
                  <a:lnTo>
                    <a:pt x="295275" y="1383506"/>
                  </a:lnTo>
                  <a:cubicBezTo>
                    <a:pt x="295767" y="1381045"/>
                    <a:pt x="296862" y="1378743"/>
                    <a:pt x="297656" y="1376362"/>
                  </a:cubicBezTo>
                  <a:cubicBezTo>
                    <a:pt x="299244" y="1371600"/>
                    <a:pt x="301098" y="1366918"/>
                    <a:pt x="302419" y="1362075"/>
                  </a:cubicBezTo>
                  <a:cubicBezTo>
                    <a:pt x="305773" y="1349777"/>
                    <a:pt x="306049" y="1336426"/>
                    <a:pt x="307181" y="1323975"/>
                  </a:cubicBezTo>
                  <a:cubicBezTo>
                    <a:pt x="307181" y="1323975"/>
                    <a:pt x="311005" y="1314619"/>
                    <a:pt x="311944" y="1309687"/>
                  </a:cubicBezTo>
                  <a:cubicBezTo>
                    <a:pt x="314191" y="1297887"/>
                    <a:pt x="316106" y="1285965"/>
                    <a:pt x="316706" y="1273968"/>
                  </a:cubicBezTo>
                  <a:cubicBezTo>
                    <a:pt x="316908" y="1269926"/>
                    <a:pt x="314325" y="1266109"/>
                    <a:pt x="314325" y="1262062"/>
                  </a:cubicBezTo>
                  <a:cubicBezTo>
                    <a:pt x="314325" y="1254874"/>
                    <a:pt x="315912" y="1247775"/>
                    <a:pt x="316706" y="1240631"/>
                  </a:cubicBezTo>
                  <a:lnTo>
                    <a:pt x="316881" y="1240630"/>
                  </a:lnTo>
                  <a:lnTo>
                    <a:pt x="317831" y="1227658"/>
                  </a:lnTo>
                  <a:cubicBezTo>
                    <a:pt x="318603" y="1224793"/>
                    <a:pt x="319794" y="1222680"/>
                    <a:pt x="321469" y="1216818"/>
                  </a:cubicBezTo>
                  <a:cubicBezTo>
                    <a:pt x="322368" y="1213671"/>
                    <a:pt x="322951" y="1210440"/>
                    <a:pt x="323850" y="1207293"/>
                  </a:cubicBezTo>
                  <a:cubicBezTo>
                    <a:pt x="324539" y="1204880"/>
                    <a:pt x="325622" y="1202585"/>
                    <a:pt x="326231" y="1200150"/>
                  </a:cubicBezTo>
                  <a:cubicBezTo>
                    <a:pt x="327213" y="1196223"/>
                    <a:pt x="327818" y="1192212"/>
                    <a:pt x="328612" y="1188243"/>
                  </a:cubicBezTo>
                  <a:cubicBezTo>
                    <a:pt x="327818" y="1147762"/>
                    <a:pt x="327626" y="1107265"/>
                    <a:pt x="326231" y="1066800"/>
                  </a:cubicBezTo>
                  <a:cubicBezTo>
                    <a:pt x="325755" y="1053006"/>
                    <a:pt x="323286" y="1048439"/>
                    <a:pt x="319087" y="1035843"/>
                  </a:cubicBezTo>
                  <a:cubicBezTo>
                    <a:pt x="318293" y="1033462"/>
                    <a:pt x="318098" y="1030788"/>
                    <a:pt x="316706" y="1028700"/>
                  </a:cubicBezTo>
                  <a:lnTo>
                    <a:pt x="307181" y="1014412"/>
                  </a:lnTo>
                  <a:cubicBezTo>
                    <a:pt x="306387" y="1012031"/>
                    <a:pt x="306575" y="1009043"/>
                    <a:pt x="304800" y="1007268"/>
                  </a:cubicBezTo>
                  <a:cubicBezTo>
                    <a:pt x="303025" y="1005493"/>
                    <a:pt x="299901" y="1006009"/>
                    <a:pt x="297656" y="1004887"/>
                  </a:cubicBezTo>
                  <a:cubicBezTo>
                    <a:pt x="295096" y="1003607"/>
                    <a:pt x="293072" y="1001405"/>
                    <a:pt x="290512" y="1000125"/>
                  </a:cubicBezTo>
                  <a:cubicBezTo>
                    <a:pt x="288267" y="999002"/>
                    <a:pt x="285563" y="998962"/>
                    <a:pt x="283369" y="997743"/>
                  </a:cubicBezTo>
                  <a:cubicBezTo>
                    <a:pt x="278365" y="994963"/>
                    <a:pt x="273844" y="991393"/>
                    <a:pt x="269081" y="988218"/>
                  </a:cubicBezTo>
                  <a:lnTo>
                    <a:pt x="261937" y="983456"/>
                  </a:lnTo>
                  <a:cubicBezTo>
                    <a:pt x="261143" y="981075"/>
                    <a:pt x="261331" y="978087"/>
                    <a:pt x="259556" y="976312"/>
                  </a:cubicBezTo>
                  <a:cubicBezTo>
                    <a:pt x="257781" y="974537"/>
                    <a:pt x="254657" y="975054"/>
                    <a:pt x="252412" y="973931"/>
                  </a:cubicBezTo>
                  <a:cubicBezTo>
                    <a:pt x="249852" y="972651"/>
                    <a:pt x="247884" y="970330"/>
                    <a:pt x="245269" y="969168"/>
                  </a:cubicBezTo>
                  <a:cubicBezTo>
                    <a:pt x="240681" y="967129"/>
                    <a:pt x="235744" y="965993"/>
                    <a:pt x="230981" y="964406"/>
                  </a:cubicBezTo>
                  <a:lnTo>
                    <a:pt x="223837" y="962025"/>
                  </a:lnTo>
                  <a:cubicBezTo>
                    <a:pt x="221456" y="960437"/>
                    <a:pt x="219309" y="958424"/>
                    <a:pt x="216694" y="957262"/>
                  </a:cubicBezTo>
                  <a:cubicBezTo>
                    <a:pt x="212106" y="955223"/>
                    <a:pt x="202406" y="952500"/>
                    <a:pt x="202406" y="952500"/>
                  </a:cubicBezTo>
                  <a:cubicBezTo>
                    <a:pt x="197644" y="949325"/>
                    <a:pt x="191294" y="947737"/>
                    <a:pt x="188119" y="942975"/>
                  </a:cubicBezTo>
                  <a:cubicBezTo>
                    <a:pt x="186531" y="940594"/>
                    <a:pt x="185380" y="937855"/>
                    <a:pt x="183356" y="935831"/>
                  </a:cubicBezTo>
                  <a:cubicBezTo>
                    <a:pt x="178739" y="931214"/>
                    <a:pt x="174880" y="930624"/>
                    <a:pt x="169069" y="928687"/>
                  </a:cubicBezTo>
                  <a:cubicBezTo>
                    <a:pt x="167481" y="926306"/>
                    <a:pt x="166541" y="923331"/>
                    <a:pt x="164306" y="921543"/>
                  </a:cubicBezTo>
                  <a:cubicBezTo>
                    <a:pt x="162346" y="919975"/>
                    <a:pt x="158937" y="920937"/>
                    <a:pt x="157162" y="919162"/>
                  </a:cubicBezTo>
                  <a:cubicBezTo>
                    <a:pt x="155387" y="917387"/>
                    <a:pt x="156173" y="914107"/>
                    <a:pt x="154781" y="912018"/>
                  </a:cubicBezTo>
                  <a:cubicBezTo>
                    <a:pt x="152913" y="909216"/>
                    <a:pt x="150018" y="907256"/>
                    <a:pt x="147637" y="904875"/>
                  </a:cubicBezTo>
                  <a:cubicBezTo>
                    <a:pt x="140873" y="884581"/>
                    <a:pt x="150645" y="915778"/>
                    <a:pt x="142875" y="869156"/>
                  </a:cubicBezTo>
                  <a:cubicBezTo>
                    <a:pt x="142050" y="864204"/>
                    <a:pt x="139700" y="859631"/>
                    <a:pt x="138112" y="854868"/>
                  </a:cubicBezTo>
                  <a:lnTo>
                    <a:pt x="135731" y="847725"/>
                  </a:lnTo>
                  <a:lnTo>
                    <a:pt x="128587" y="826293"/>
                  </a:lnTo>
                  <a:cubicBezTo>
                    <a:pt x="127793" y="823912"/>
                    <a:pt x="126815" y="821585"/>
                    <a:pt x="126206" y="819150"/>
                  </a:cubicBezTo>
                  <a:cubicBezTo>
                    <a:pt x="124384" y="811861"/>
                    <a:pt x="124545" y="807964"/>
                    <a:pt x="119062" y="802481"/>
                  </a:cubicBezTo>
                  <a:cubicBezTo>
                    <a:pt x="117038" y="800457"/>
                    <a:pt x="114300" y="799306"/>
                    <a:pt x="111919" y="797718"/>
                  </a:cubicBezTo>
                  <a:cubicBezTo>
                    <a:pt x="105929" y="779754"/>
                    <a:pt x="114011" y="801906"/>
                    <a:pt x="104775" y="783431"/>
                  </a:cubicBezTo>
                  <a:cubicBezTo>
                    <a:pt x="103653" y="781186"/>
                    <a:pt x="103613" y="778481"/>
                    <a:pt x="102394" y="776287"/>
                  </a:cubicBezTo>
                  <a:cubicBezTo>
                    <a:pt x="94224" y="761580"/>
                    <a:pt x="96160" y="764194"/>
                    <a:pt x="85725" y="757237"/>
                  </a:cubicBezTo>
                  <a:cubicBezTo>
                    <a:pt x="84137" y="752475"/>
                    <a:pt x="81946" y="747873"/>
                    <a:pt x="80962" y="742950"/>
                  </a:cubicBezTo>
                  <a:cubicBezTo>
                    <a:pt x="79603" y="736155"/>
                    <a:pt x="78217" y="728241"/>
                    <a:pt x="76200" y="721518"/>
                  </a:cubicBezTo>
                  <a:cubicBezTo>
                    <a:pt x="74757" y="716710"/>
                    <a:pt x="74221" y="711408"/>
                    <a:pt x="71437" y="707231"/>
                  </a:cubicBezTo>
                  <a:cubicBezTo>
                    <a:pt x="57781" y="686743"/>
                    <a:pt x="74160" y="712674"/>
                    <a:pt x="64294" y="692943"/>
                  </a:cubicBezTo>
                  <a:cubicBezTo>
                    <a:pt x="63014" y="690383"/>
                    <a:pt x="61119" y="688181"/>
                    <a:pt x="59531" y="685800"/>
                  </a:cubicBezTo>
                  <a:cubicBezTo>
                    <a:pt x="56839" y="672336"/>
                    <a:pt x="57150" y="677941"/>
                    <a:pt x="47625" y="652462"/>
                  </a:cubicBezTo>
                  <a:lnTo>
                    <a:pt x="23812" y="635793"/>
                  </a:lnTo>
                  <a:cubicBezTo>
                    <a:pt x="21459" y="634164"/>
                    <a:pt x="19050" y="632618"/>
                    <a:pt x="16669" y="631031"/>
                  </a:cubicBezTo>
                  <a:lnTo>
                    <a:pt x="9525" y="626268"/>
                  </a:lnTo>
                  <a:cubicBezTo>
                    <a:pt x="-1519" y="609705"/>
                    <a:pt x="7868" y="628545"/>
                    <a:pt x="9525" y="611981"/>
                  </a:cubicBezTo>
                  <a:cubicBezTo>
                    <a:pt x="10858" y="598656"/>
                    <a:pt x="8157" y="596832"/>
                    <a:pt x="2381" y="588168"/>
                  </a:cubicBezTo>
                  <a:cubicBezTo>
                    <a:pt x="11064" y="562119"/>
                    <a:pt x="0" y="601576"/>
                    <a:pt x="0" y="573881"/>
                  </a:cubicBezTo>
                  <a:cubicBezTo>
                    <a:pt x="0" y="568950"/>
                    <a:pt x="9470" y="546911"/>
                    <a:pt x="14287" y="545306"/>
                  </a:cubicBezTo>
                  <a:lnTo>
                    <a:pt x="21431" y="542925"/>
                  </a:lnTo>
                  <a:cubicBezTo>
                    <a:pt x="22225" y="540544"/>
                    <a:pt x="22037" y="537556"/>
                    <a:pt x="23812" y="535781"/>
                  </a:cubicBezTo>
                  <a:cubicBezTo>
                    <a:pt x="25587" y="534006"/>
                    <a:pt x="29497" y="535443"/>
                    <a:pt x="30956" y="533400"/>
                  </a:cubicBezTo>
                  <a:cubicBezTo>
                    <a:pt x="33874" y="529315"/>
                    <a:pt x="35719" y="519112"/>
                    <a:pt x="35719" y="519112"/>
                  </a:cubicBezTo>
                  <a:cubicBezTo>
                    <a:pt x="34925" y="515143"/>
                    <a:pt x="36575" y="509634"/>
                    <a:pt x="33337" y="507206"/>
                  </a:cubicBezTo>
                  <a:cubicBezTo>
                    <a:pt x="31048" y="505489"/>
                    <a:pt x="28429" y="513756"/>
                    <a:pt x="26194" y="511968"/>
                  </a:cubicBezTo>
                  <a:cubicBezTo>
                    <a:pt x="22274" y="508832"/>
                    <a:pt x="24349" y="501766"/>
                    <a:pt x="21431" y="497681"/>
                  </a:cubicBezTo>
                  <a:cubicBezTo>
                    <a:pt x="19972" y="495639"/>
                    <a:pt x="16668" y="496094"/>
                    <a:pt x="14287" y="495300"/>
                  </a:cubicBezTo>
                  <a:cubicBezTo>
                    <a:pt x="13493" y="484981"/>
                    <a:pt x="13190" y="474613"/>
                    <a:pt x="11906" y="464343"/>
                  </a:cubicBezTo>
                  <a:cubicBezTo>
                    <a:pt x="11595" y="461853"/>
                    <a:pt x="9525" y="459710"/>
                    <a:pt x="9525" y="457200"/>
                  </a:cubicBezTo>
                  <a:cubicBezTo>
                    <a:pt x="9525" y="449532"/>
                    <a:pt x="13564" y="448950"/>
                    <a:pt x="19050" y="445293"/>
                  </a:cubicBezTo>
                  <a:cubicBezTo>
                    <a:pt x="25035" y="427337"/>
                    <a:pt x="16960" y="449473"/>
                    <a:pt x="26194" y="431006"/>
                  </a:cubicBezTo>
                  <a:cubicBezTo>
                    <a:pt x="27317" y="428761"/>
                    <a:pt x="27453" y="426107"/>
                    <a:pt x="28575" y="423862"/>
                  </a:cubicBezTo>
                  <a:cubicBezTo>
                    <a:pt x="29855" y="421302"/>
                    <a:pt x="32175" y="419333"/>
                    <a:pt x="33337" y="416718"/>
                  </a:cubicBezTo>
                  <a:cubicBezTo>
                    <a:pt x="35376" y="412131"/>
                    <a:pt x="38100" y="402431"/>
                    <a:pt x="38100" y="402431"/>
                  </a:cubicBezTo>
                  <a:cubicBezTo>
                    <a:pt x="37306" y="398462"/>
                    <a:pt x="34439" y="394365"/>
                    <a:pt x="35719" y="390525"/>
                  </a:cubicBezTo>
                  <a:cubicBezTo>
                    <a:pt x="36513" y="388144"/>
                    <a:pt x="40427" y="388752"/>
                    <a:pt x="42862" y="388143"/>
                  </a:cubicBezTo>
                  <a:lnTo>
                    <a:pt x="61912" y="383381"/>
                  </a:lnTo>
                  <a:cubicBezTo>
                    <a:pt x="67353" y="379753"/>
                    <a:pt x="71552" y="378277"/>
                    <a:pt x="73819" y="371475"/>
                  </a:cubicBezTo>
                  <a:cubicBezTo>
                    <a:pt x="82376" y="345804"/>
                    <a:pt x="70140" y="366278"/>
                    <a:pt x="80962" y="350043"/>
                  </a:cubicBezTo>
                  <a:cubicBezTo>
                    <a:pt x="81756" y="342899"/>
                    <a:pt x="79646" y="334775"/>
                    <a:pt x="83344" y="328612"/>
                  </a:cubicBezTo>
                  <a:cubicBezTo>
                    <a:pt x="85426" y="325142"/>
                    <a:pt x="91460" y="327652"/>
                    <a:pt x="95250" y="326231"/>
                  </a:cubicBezTo>
                  <a:cubicBezTo>
                    <a:pt x="97930" y="325226"/>
                    <a:pt x="99834" y="322748"/>
                    <a:pt x="102394" y="321468"/>
                  </a:cubicBezTo>
                  <a:cubicBezTo>
                    <a:pt x="104639" y="320346"/>
                    <a:pt x="107156" y="319881"/>
                    <a:pt x="109537" y="319087"/>
                  </a:cubicBezTo>
                  <a:cubicBezTo>
                    <a:pt x="111125" y="314325"/>
                    <a:pt x="111516" y="308977"/>
                    <a:pt x="114300" y="304800"/>
                  </a:cubicBezTo>
                  <a:cubicBezTo>
                    <a:pt x="115887" y="302419"/>
                    <a:pt x="117900" y="300271"/>
                    <a:pt x="119062" y="297656"/>
                  </a:cubicBezTo>
                  <a:cubicBezTo>
                    <a:pt x="121101" y="293068"/>
                    <a:pt x="123825" y="283368"/>
                    <a:pt x="123825" y="283368"/>
                  </a:cubicBezTo>
                  <a:cubicBezTo>
                    <a:pt x="118811" y="281697"/>
                    <a:pt x="112963" y="281865"/>
                    <a:pt x="114300" y="273843"/>
                  </a:cubicBezTo>
                  <a:cubicBezTo>
                    <a:pt x="114770" y="271020"/>
                    <a:pt x="117900" y="269315"/>
                    <a:pt x="119062" y="266700"/>
                  </a:cubicBezTo>
                  <a:cubicBezTo>
                    <a:pt x="121101" y="262112"/>
                    <a:pt x="123825" y="252412"/>
                    <a:pt x="123825" y="252412"/>
                  </a:cubicBezTo>
                  <a:cubicBezTo>
                    <a:pt x="122237" y="250031"/>
                    <a:pt x="120342" y="247828"/>
                    <a:pt x="119062" y="245268"/>
                  </a:cubicBezTo>
                  <a:cubicBezTo>
                    <a:pt x="117940" y="243023"/>
                    <a:pt x="116881" y="240627"/>
                    <a:pt x="116681" y="238125"/>
                  </a:cubicBezTo>
                  <a:cubicBezTo>
                    <a:pt x="115287" y="220700"/>
                    <a:pt x="118845" y="202617"/>
                    <a:pt x="114300" y="185737"/>
                  </a:cubicBezTo>
                  <a:cubicBezTo>
                    <a:pt x="112812" y="180210"/>
                    <a:pt x="100012" y="176212"/>
                    <a:pt x="100012" y="176212"/>
                  </a:cubicBezTo>
                  <a:cubicBezTo>
                    <a:pt x="94456" y="159544"/>
                    <a:pt x="100012" y="163513"/>
                    <a:pt x="88106" y="159543"/>
                  </a:cubicBezTo>
                  <a:cubicBezTo>
                    <a:pt x="86452" y="157889"/>
                    <a:pt x="76611" y="150180"/>
                    <a:pt x="78581" y="145256"/>
                  </a:cubicBezTo>
                  <a:cubicBezTo>
                    <a:pt x="80002" y="141704"/>
                    <a:pt x="89861" y="139115"/>
                    <a:pt x="92869" y="138112"/>
                  </a:cubicBezTo>
                  <a:cubicBezTo>
                    <a:pt x="94456" y="135731"/>
                    <a:pt x="96351" y="133528"/>
                    <a:pt x="97631" y="130968"/>
                  </a:cubicBezTo>
                  <a:cubicBezTo>
                    <a:pt x="98753" y="128723"/>
                    <a:pt x="98444" y="125785"/>
                    <a:pt x="100012" y="123825"/>
                  </a:cubicBezTo>
                  <a:cubicBezTo>
                    <a:pt x="101800" y="121590"/>
                    <a:pt x="104775" y="120650"/>
                    <a:pt x="107156" y="119062"/>
                  </a:cubicBezTo>
                  <a:cubicBezTo>
                    <a:pt x="111197" y="131185"/>
                    <a:pt x="106290" y="122814"/>
                    <a:pt x="116681" y="128587"/>
                  </a:cubicBezTo>
                  <a:cubicBezTo>
                    <a:pt x="121685" y="131367"/>
                    <a:pt x="130969" y="138112"/>
                    <a:pt x="130969" y="138112"/>
                  </a:cubicBezTo>
                  <a:lnTo>
                    <a:pt x="135731" y="123825"/>
                  </a:lnTo>
                  <a:cubicBezTo>
                    <a:pt x="137300" y="119118"/>
                    <a:pt x="138677" y="112895"/>
                    <a:pt x="142875" y="109537"/>
                  </a:cubicBezTo>
                  <a:cubicBezTo>
                    <a:pt x="144835" y="107969"/>
                    <a:pt x="147638" y="107950"/>
                    <a:pt x="150019" y="107156"/>
                  </a:cubicBezTo>
                  <a:cubicBezTo>
                    <a:pt x="154781" y="103981"/>
                    <a:pt x="163831" y="103335"/>
                    <a:pt x="164306" y="97631"/>
                  </a:cubicBezTo>
                  <a:cubicBezTo>
                    <a:pt x="165100" y="88106"/>
                    <a:pt x="164129" y="78265"/>
                    <a:pt x="166687" y="69056"/>
                  </a:cubicBezTo>
                  <a:cubicBezTo>
                    <a:pt x="169844" y="57689"/>
                    <a:pt x="175427" y="55292"/>
                    <a:pt x="183356" y="50006"/>
                  </a:cubicBezTo>
                  <a:cubicBezTo>
                    <a:pt x="184263" y="47285"/>
                    <a:pt x="185623" y="36852"/>
                    <a:pt x="192881" y="40481"/>
                  </a:cubicBezTo>
                  <a:cubicBezTo>
                    <a:pt x="195126" y="41604"/>
                    <a:pt x="194468" y="45244"/>
                    <a:pt x="195262" y="47625"/>
                  </a:cubicBezTo>
                  <a:cubicBezTo>
                    <a:pt x="200818" y="46831"/>
                    <a:pt x="207171" y="48218"/>
                    <a:pt x="211931" y="45243"/>
                  </a:cubicBezTo>
                  <a:cubicBezTo>
                    <a:pt x="214706" y="43508"/>
                    <a:pt x="211649" y="37620"/>
                    <a:pt x="214312" y="35718"/>
                  </a:cubicBezTo>
                  <a:cubicBezTo>
                    <a:pt x="218241" y="32912"/>
                    <a:pt x="223916" y="34508"/>
                    <a:pt x="228600" y="33337"/>
                  </a:cubicBezTo>
                  <a:cubicBezTo>
                    <a:pt x="233470" y="32120"/>
                    <a:pt x="242887" y="28575"/>
                    <a:pt x="242887" y="28575"/>
                  </a:cubicBezTo>
                  <a:cubicBezTo>
                    <a:pt x="259264" y="17658"/>
                    <a:pt x="251745" y="20861"/>
                    <a:pt x="264319" y="16668"/>
                  </a:cubicBezTo>
                  <a:cubicBezTo>
                    <a:pt x="265906" y="14287"/>
                    <a:pt x="267801" y="12085"/>
                    <a:pt x="269081" y="9525"/>
                  </a:cubicBezTo>
                  <a:cubicBezTo>
                    <a:pt x="270203" y="7280"/>
                    <a:pt x="269687" y="4156"/>
                    <a:pt x="271462" y="2381"/>
                  </a:cubicBezTo>
                  <a:cubicBezTo>
                    <a:pt x="273237" y="606"/>
                    <a:pt x="276225" y="794"/>
                    <a:pt x="278606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3" name="任意多边形 144"/>
            <p:cNvSpPr>
              <a:spLocks noChangeArrowheads="1"/>
            </p:cNvSpPr>
            <p:nvPr/>
          </p:nvSpPr>
          <p:spPr bwMode="auto">
            <a:xfrm>
              <a:off x="214892" y="1184701"/>
              <a:ext cx="137093" cy="155728"/>
            </a:xfrm>
            <a:custGeom>
              <a:avLst/>
              <a:gdLst>
                <a:gd name="T0" fmla="*/ 107387 w 135416"/>
                <a:gd name="T1" fmla="*/ 153570 h 124762"/>
                <a:gd name="T2" fmla="*/ 107387 w 135416"/>
                <a:gd name="T3" fmla="*/ 153570 h 124762"/>
                <a:gd name="T4" fmla="*/ 85421 w 135416"/>
                <a:gd name="T5" fmla="*/ 160990 h 124762"/>
                <a:gd name="T6" fmla="*/ 78099 w 135416"/>
                <a:gd name="T7" fmla="*/ 164700 h 124762"/>
                <a:gd name="T8" fmla="*/ 63455 w 135416"/>
                <a:gd name="T9" fmla="*/ 175830 h 124762"/>
                <a:gd name="T10" fmla="*/ 58575 w 135416"/>
                <a:gd name="T11" fmla="*/ 186959 h 124762"/>
                <a:gd name="T12" fmla="*/ 43930 w 135416"/>
                <a:gd name="T13" fmla="*/ 194380 h 124762"/>
                <a:gd name="T14" fmla="*/ 12202 w 135416"/>
                <a:gd name="T15" fmla="*/ 190670 h 124762"/>
                <a:gd name="T16" fmla="*/ 4881 w 135416"/>
                <a:gd name="T17" fmla="*/ 186959 h 124762"/>
                <a:gd name="T18" fmla="*/ 0 w 135416"/>
                <a:gd name="T19" fmla="*/ 164700 h 124762"/>
                <a:gd name="T20" fmla="*/ 9762 w 135416"/>
                <a:gd name="T21" fmla="*/ 157280 h 124762"/>
                <a:gd name="T22" fmla="*/ 17084 w 135416"/>
                <a:gd name="T23" fmla="*/ 153570 h 124762"/>
                <a:gd name="T24" fmla="*/ 19525 w 135416"/>
                <a:gd name="T25" fmla="*/ 142438 h 124762"/>
                <a:gd name="T26" fmla="*/ 24406 w 135416"/>
                <a:gd name="T27" fmla="*/ 131311 h 124762"/>
                <a:gd name="T28" fmla="*/ 21965 w 135416"/>
                <a:gd name="T29" fmla="*/ 97919 h 124762"/>
                <a:gd name="T30" fmla="*/ 14643 w 135416"/>
                <a:gd name="T31" fmla="*/ 94209 h 124762"/>
                <a:gd name="T32" fmla="*/ 4881 w 135416"/>
                <a:gd name="T33" fmla="*/ 90500 h 124762"/>
                <a:gd name="T34" fmla="*/ 7322 w 135416"/>
                <a:gd name="T35" fmla="*/ 49690 h 124762"/>
                <a:gd name="T36" fmla="*/ 51252 w 135416"/>
                <a:gd name="T37" fmla="*/ 45980 h 124762"/>
                <a:gd name="T38" fmla="*/ 61014 w 135416"/>
                <a:gd name="T39" fmla="*/ 42270 h 124762"/>
                <a:gd name="T40" fmla="*/ 56134 w 135416"/>
                <a:gd name="T41" fmla="*/ 31140 h 124762"/>
                <a:gd name="T42" fmla="*/ 53693 w 135416"/>
                <a:gd name="T43" fmla="*/ 20010 h 124762"/>
                <a:gd name="T44" fmla="*/ 70777 w 135416"/>
                <a:gd name="T45" fmla="*/ 5170 h 124762"/>
                <a:gd name="T46" fmla="*/ 78099 w 135416"/>
                <a:gd name="T47" fmla="*/ 1460 h 124762"/>
                <a:gd name="T48" fmla="*/ 136673 w 135416"/>
                <a:gd name="T49" fmla="*/ 5170 h 124762"/>
                <a:gd name="T50" fmla="*/ 134233 w 135416"/>
                <a:gd name="T51" fmla="*/ 31140 h 124762"/>
                <a:gd name="T52" fmla="*/ 124471 w 135416"/>
                <a:gd name="T53" fmla="*/ 64529 h 124762"/>
                <a:gd name="T54" fmla="*/ 126910 w 135416"/>
                <a:gd name="T55" fmla="*/ 90500 h 124762"/>
                <a:gd name="T56" fmla="*/ 131791 w 135416"/>
                <a:gd name="T57" fmla="*/ 112759 h 124762"/>
                <a:gd name="T58" fmla="*/ 129351 w 135416"/>
                <a:gd name="T59" fmla="*/ 146151 h 124762"/>
                <a:gd name="T60" fmla="*/ 122029 w 135416"/>
                <a:gd name="T61" fmla="*/ 149860 h 124762"/>
                <a:gd name="T62" fmla="*/ 107387 w 135416"/>
                <a:gd name="T63" fmla="*/ 153570 h 1247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5416"/>
                <a:gd name="T97" fmla="*/ 0 h 124762"/>
                <a:gd name="T98" fmla="*/ 135416 w 135416"/>
                <a:gd name="T99" fmla="*/ 124762 h 12476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5416" h="124762">
                  <a:moveTo>
                    <a:pt x="104775" y="98568"/>
                  </a:moveTo>
                  <a:lnTo>
                    <a:pt x="104775" y="98568"/>
                  </a:lnTo>
                  <a:cubicBezTo>
                    <a:pt x="97631" y="100156"/>
                    <a:pt x="90443" y="101556"/>
                    <a:pt x="83344" y="103331"/>
                  </a:cubicBezTo>
                  <a:cubicBezTo>
                    <a:pt x="80909" y="103940"/>
                    <a:pt x="78445" y="104590"/>
                    <a:pt x="76200" y="105712"/>
                  </a:cubicBezTo>
                  <a:cubicBezTo>
                    <a:pt x="57727" y="114947"/>
                    <a:pt x="79876" y="106866"/>
                    <a:pt x="61912" y="112856"/>
                  </a:cubicBezTo>
                  <a:cubicBezTo>
                    <a:pt x="60325" y="115237"/>
                    <a:pt x="59577" y="118482"/>
                    <a:pt x="57150" y="119999"/>
                  </a:cubicBezTo>
                  <a:cubicBezTo>
                    <a:pt x="52893" y="122660"/>
                    <a:pt x="42862" y="124762"/>
                    <a:pt x="42862" y="124762"/>
                  </a:cubicBezTo>
                  <a:cubicBezTo>
                    <a:pt x="32543" y="123968"/>
                    <a:pt x="22175" y="123665"/>
                    <a:pt x="11906" y="122381"/>
                  </a:cubicBezTo>
                  <a:cubicBezTo>
                    <a:pt x="9415" y="122070"/>
                    <a:pt x="6221" y="122042"/>
                    <a:pt x="4762" y="119999"/>
                  </a:cubicBezTo>
                  <a:cubicBezTo>
                    <a:pt x="1844" y="115914"/>
                    <a:pt x="0" y="105712"/>
                    <a:pt x="0" y="105712"/>
                  </a:cubicBezTo>
                  <a:cubicBezTo>
                    <a:pt x="3175" y="104124"/>
                    <a:pt x="6262" y="102347"/>
                    <a:pt x="9525" y="100949"/>
                  </a:cubicBezTo>
                  <a:cubicBezTo>
                    <a:pt x="11832" y="99960"/>
                    <a:pt x="14894" y="100343"/>
                    <a:pt x="16669" y="98568"/>
                  </a:cubicBezTo>
                  <a:cubicBezTo>
                    <a:pt x="18444" y="96793"/>
                    <a:pt x="17928" y="93669"/>
                    <a:pt x="19050" y="91424"/>
                  </a:cubicBezTo>
                  <a:cubicBezTo>
                    <a:pt x="20330" y="88864"/>
                    <a:pt x="22225" y="86662"/>
                    <a:pt x="23812" y="84281"/>
                  </a:cubicBezTo>
                  <a:cubicBezTo>
                    <a:pt x="23018" y="77137"/>
                    <a:pt x="24100" y="69523"/>
                    <a:pt x="21431" y="62849"/>
                  </a:cubicBezTo>
                  <a:cubicBezTo>
                    <a:pt x="20499" y="60518"/>
                    <a:pt x="16701" y="61158"/>
                    <a:pt x="14287" y="60468"/>
                  </a:cubicBezTo>
                  <a:cubicBezTo>
                    <a:pt x="11140" y="59569"/>
                    <a:pt x="7937" y="58881"/>
                    <a:pt x="4762" y="58087"/>
                  </a:cubicBezTo>
                  <a:cubicBezTo>
                    <a:pt x="5556" y="49356"/>
                    <a:pt x="-269" y="36575"/>
                    <a:pt x="7144" y="31893"/>
                  </a:cubicBezTo>
                  <a:cubicBezTo>
                    <a:pt x="19242" y="24252"/>
                    <a:pt x="35755" y="30807"/>
                    <a:pt x="50006" y="29512"/>
                  </a:cubicBezTo>
                  <a:cubicBezTo>
                    <a:pt x="53265" y="29216"/>
                    <a:pt x="56356" y="27925"/>
                    <a:pt x="59531" y="27131"/>
                  </a:cubicBezTo>
                  <a:cubicBezTo>
                    <a:pt x="57944" y="24750"/>
                    <a:pt x="56049" y="22547"/>
                    <a:pt x="54769" y="19987"/>
                  </a:cubicBezTo>
                  <a:cubicBezTo>
                    <a:pt x="53646" y="17742"/>
                    <a:pt x="51974" y="15319"/>
                    <a:pt x="52387" y="12843"/>
                  </a:cubicBezTo>
                  <a:cubicBezTo>
                    <a:pt x="54001" y="3160"/>
                    <a:pt x="61972" y="5089"/>
                    <a:pt x="69056" y="3318"/>
                  </a:cubicBezTo>
                  <a:cubicBezTo>
                    <a:pt x="71491" y="2709"/>
                    <a:pt x="73819" y="1731"/>
                    <a:pt x="76200" y="937"/>
                  </a:cubicBezTo>
                  <a:cubicBezTo>
                    <a:pt x="95250" y="1731"/>
                    <a:pt x="115342" y="-2946"/>
                    <a:pt x="133350" y="3318"/>
                  </a:cubicBezTo>
                  <a:cubicBezTo>
                    <a:pt x="138651" y="5162"/>
                    <a:pt x="132231" y="14518"/>
                    <a:pt x="130969" y="19987"/>
                  </a:cubicBezTo>
                  <a:cubicBezTo>
                    <a:pt x="127969" y="32986"/>
                    <a:pt x="127469" y="32379"/>
                    <a:pt x="121444" y="41418"/>
                  </a:cubicBezTo>
                  <a:cubicBezTo>
                    <a:pt x="122238" y="46974"/>
                    <a:pt x="122563" y="52618"/>
                    <a:pt x="123825" y="58087"/>
                  </a:cubicBezTo>
                  <a:cubicBezTo>
                    <a:pt x="124954" y="62978"/>
                    <a:pt x="128587" y="72374"/>
                    <a:pt x="128587" y="72374"/>
                  </a:cubicBezTo>
                  <a:cubicBezTo>
                    <a:pt x="127793" y="79518"/>
                    <a:pt x="128875" y="87132"/>
                    <a:pt x="126206" y="93806"/>
                  </a:cubicBezTo>
                  <a:cubicBezTo>
                    <a:pt x="125274" y="96137"/>
                    <a:pt x="121307" y="95065"/>
                    <a:pt x="119062" y="96187"/>
                  </a:cubicBezTo>
                  <a:cubicBezTo>
                    <a:pt x="116502" y="97467"/>
                    <a:pt x="107156" y="98171"/>
                    <a:pt x="104775" y="9856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4" name="任意多边形 145"/>
            <p:cNvSpPr>
              <a:spLocks noChangeArrowheads="1"/>
            </p:cNvSpPr>
            <p:nvPr/>
          </p:nvSpPr>
          <p:spPr bwMode="auto">
            <a:xfrm>
              <a:off x="304089" y="1034284"/>
              <a:ext cx="277235" cy="377548"/>
            </a:xfrm>
            <a:custGeom>
              <a:avLst/>
              <a:gdLst>
                <a:gd name="T0" fmla="*/ 0 w 273844"/>
                <a:gd name="T1" fmla="*/ 64294 h 302474"/>
                <a:gd name="T2" fmla="*/ 16669 w 273844"/>
                <a:gd name="T3" fmla="*/ 23813 h 302474"/>
                <a:gd name="T4" fmla="*/ 35719 w 273844"/>
                <a:gd name="T5" fmla="*/ 28575 h 302474"/>
                <a:gd name="T6" fmla="*/ 57150 w 273844"/>
                <a:gd name="T7" fmla="*/ 28575 h 302474"/>
                <a:gd name="T8" fmla="*/ 69056 w 273844"/>
                <a:gd name="T9" fmla="*/ 4763 h 302474"/>
                <a:gd name="T10" fmla="*/ 92869 w 273844"/>
                <a:gd name="T11" fmla="*/ 2381 h 302474"/>
                <a:gd name="T12" fmla="*/ 133350 w 273844"/>
                <a:gd name="T13" fmla="*/ 9525 h 302474"/>
                <a:gd name="T14" fmla="*/ 121444 w 273844"/>
                <a:gd name="T15" fmla="*/ 19050 h 302474"/>
                <a:gd name="T16" fmla="*/ 92869 w 273844"/>
                <a:gd name="T17" fmla="*/ 45244 h 302474"/>
                <a:gd name="T18" fmla="*/ 126206 w 273844"/>
                <a:gd name="T19" fmla="*/ 42863 h 302474"/>
                <a:gd name="T20" fmla="*/ 154781 w 273844"/>
                <a:gd name="T21" fmla="*/ 59531 h 302474"/>
                <a:gd name="T22" fmla="*/ 138113 w 273844"/>
                <a:gd name="T23" fmla="*/ 85725 h 302474"/>
                <a:gd name="T24" fmla="*/ 140494 w 273844"/>
                <a:gd name="T25" fmla="*/ 104775 h 302474"/>
                <a:gd name="T26" fmla="*/ 166688 w 273844"/>
                <a:gd name="T27" fmla="*/ 111919 h 302474"/>
                <a:gd name="T28" fmla="*/ 188119 w 273844"/>
                <a:gd name="T29" fmla="*/ 145256 h 302474"/>
                <a:gd name="T30" fmla="*/ 216694 w 273844"/>
                <a:gd name="T31" fmla="*/ 164306 h 302474"/>
                <a:gd name="T32" fmla="*/ 226219 w 273844"/>
                <a:gd name="T33" fmla="*/ 185738 h 302474"/>
                <a:gd name="T34" fmla="*/ 230981 w 273844"/>
                <a:gd name="T35" fmla="*/ 207169 h 302474"/>
                <a:gd name="T36" fmla="*/ 261938 w 273844"/>
                <a:gd name="T37" fmla="*/ 207169 h 302474"/>
                <a:gd name="T38" fmla="*/ 273844 w 273844"/>
                <a:gd name="T39" fmla="*/ 216694 h 302474"/>
                <a:gd name="T40" fmla="*/ 264319 w 273844"/>
                <a:gd name="T41" fmla="*/ 228600 h 302474"/>
                <a:gd name="T42" fmla="*/ 247650 w 273844"/>
                <a:gd name="T43" fmla="*/ 245269 h 302474"/>
                <a:gd name="T44" fmla="*/ 252413 w 273844"/>
                <a:gd name="T45" fmla="*/ 254794 h 302474"/>
                <a:gd name="T46" fmla="*/ 133350 w 273844"/>
                <a:gd name="T47" fmla="*/ 273844 h 302474"/>
                <a:gd name="T48" fmla="*/ 100013 w 273844"/>
                <a:gd name="T49" fmla="*/ 290513 h 302474"/>
                <a:gd name="T50" fmla="*/ 66675 w 273844"/>
                <a:gd name="T51" fmla="*/ 297656 h 302474"/>
                <a:gd name="T52" fmla="*/ 52388 w 273844"/>
                <a:gd name="T53" fmla="*/ 300038 h 302474"/>
                <a:gd name="T54" fmla="*/ 73819 w 273844"/>
                <a:gd name="T55" fmla="*/ 269081 h 302474"/>
                <a:gd name="T56" fmla="*/ 83344 w 273844"/>
                <a:gd name="T57" fmla="*/ 257175 h 302474"/>
                <a:gd name="T58" fmla="*/ 126206 w 273844"/>
                <a:gd name="T59" fmla="*/ 250031 h 302474"/>
                <a:gd name="T60" fmla="*/ 69056 w 273844"/>
                <a:gd name="T61" fmla="*/ 235744 h 302474"/>
                <a:gd name="T62" fmla="*/ 66675 w 273844"/>
                <a:gd name="T63" fmla="*/ 230981 h 302474"/>
                <a:gd name="T64" fmla="*/ 97631 w 273844"/>
                <a:gd name="T65" fmla="*/ 211931 h 302474"/>
                <a:gd name="T66" fmla="*/ 88106 w 273844"/>
                <a:gd name="T67" fmla="*/ 202406 h 302474"/>
                <a:gd name="T68" fmla="*/ 102394 w 273844"/>
                <a:gd name="T69" fmla="*/ 188119 h 302474"/>
                <a:gd name="T70" fmla="*/ 128588 w 273844"/>
                <a:gd name="T71" fmla="*/ 183356 h 302474"/>
                <a:gd name="T72" fmla="*/ 123825 w 273844"/>
                <a:gd name="T73" fmla="*/ 159544 h 302474"/>
                <a:gd name="T74" fmla="*/ 121444 w 273844"/>
                <a:gd name="T75" fmla="*/ 133350 h 302474"/>
                <a:gd name="T76" fmla="*/ 121444 w 273844"/>
                <a:gd name="T77" fmla="*/ 126206 h 302474"/>
                <a:gd name="T78" fmla="*/ 78581 w 273844"/>
                <a:gd name="T79" fmla="*/ 119063 h 302474"/>
                <a:gd name="T80" fmla="*/ 54769 w 273844"/>
                <a:gd name="T81" fmla="*/ 109538 h 302474"/>
                <a:gd name="T82" fmla="*/ 30956 w 273844"/>
                <a:gd name="T83" fmla="*/ 92869 h 302474"/>
                <a:gd name="T84" fmla="*/ 40481 w 273844"/>
                <a:gd name="T85" fmla="*/ 83344 h 302474"/>
                <a:gd name="T86" fmla="*/ 19050 w 273844"/>
                <a:gd name="T87" fmla="*/ 76200 h 302474"/>
                <a:gd name="T88" fmla="*/ 0 w 273844"/>
                <a:gd name="T89" fmla="*/ 64294 h 30247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3844"/>
                <a:gd name="T136" fmla="*/ 0 h 302474"/>
                <a:gd name="T137" fmla="*/ 273844 w 273844"/>
                <a:gd name="T138" fmla="*/ 302474 h 30247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3844" h="302474">
                  <a:moveTo>
                    <a:pt x="0" y="64294"/>
                  </a:moveTo>
                  <a:lnTo>
                    <a:pt x="0" y="64294"/>
                  </a:lnTo>
                  <a:cubicBezTo>
                    <a:pt x="2381" y="57944"/>
                    <a:pt x="4863" y="51631"/>
                    <a:pt x="7144" y="45244"/>
                  </a:cubicBezTo>
                  <a:cubicBezTo>
                    <a:pt x="9765" y="37904"/>
                    <a:pt x="10857" y="29625"/>
                    <a:pt x="16669" y="23813"/>
                  </a:cubicBezTo>
                  <a:cubicBezTo>
                    <a:pt x="18693" y="21789"/>
                    <a:pt x="21432" y="20638"/>
                    <a:pt x="23813" y="19050"/>
                  </a:cubicBezTo>
                  <a:cubicBezTo>
                    <a:pt x="34463" y="35027"/>
                    <a:pt x="21917" y="19374"/>
                    <a:pt x="35719" y="28575"/>
                  </a:cubicBezTo>
                  <a:cubicBezTo>
                    <a:pt x="41220" y="32242"/>
                    <a:pt x="44111" y="37591"/>
                    <a:pt x="47625" y="42863"/>
                  </a:cubicBezTo>
                  <a:cubicBezTo>
                    <a:pt x="55003" y="35485"/>
                    <a:pt x="54853" y="37765"/>
                    <a:pt x="57150" y="28575"/>
                  </a:cubicBezTo>
                  <a:cubicBezTo>
                    <a:pt x="57313" y="27924"/>
                    <a:pt x="59932" y="12001"/>
                    <a:pt x="61913" y="9525"/>
                  </a:cubicBezTo>
                  <a:cubicBezTo>
                    <a:pt x="63701" y="7290"/>
                    <a:pt x="66441" y="5925"/>
                    <a:pt x="69056" y="4763"/>
                  </a:cubicBezTo>
                  <a:cubicBezTo>
                    <a:pt x="73644" y="2724"/>
                    <a:pt x="83344" y="0"/>
                    <a:pt x="83344" y="0"/>
                  </a:cubicBezTo>
                  <a:cubicBezTo>
                    <a:pt x="86519" y="794"/>
                    <a:pt x="89734" y="1441"/>
                    <a:pt x="92869" y="2381"/>
                  </a:cubicBezTo>
                  <a:cubicBezTo>
                    <a:pt x="97677" y="3824"/>
                    <a:pt x="102157" y="6690"/>
                    <a:pt x="107156" y="7144"/>
                  </a:cubicBezTo>
                  <a:lnTo>
                    <a:pt x="133350" y="9525"/>
                  </a:lnTo>
                  <a:cubicBezTo>
                    <a:pt x="131763" y="11906"/>
                    <a:pt x="130823" y="14881"/>
                    <a:pt x="128588" y="16669"/>
                  </a:cubicBezTo>
                  <a:cubicBezTo>
                    <a:pt x="126628" y="18237"/>
                    <a:pt x="123858" y="18360"/>
                    <a:pt x="121444" y="19050"/>
                  </a:cubicBezTo>
                  <a:cubicBezTo>
                    <a:pt x="100539" y="25022"/>
                    <a:pt x="121884" y="18108"/>
                    <a:pt x="104775" y="23813"/>
                  </a:cubicBezTo>
                  <a:cubicBezTo>
                    <a:pt x="93858" y="40189"/>
                    <a:pt x="97060" y="32670"/>
                    <a:pt x="92869" y="45244"/>
                  </a:cubicBezTo>
                  <a:cubicBezTo>
                    <a:pt x="96838" y="46038"/>
                    <a:pt x="100728" y="47625"/>
                    <a:pt x="104775" y="47625"/>
                  </a:cubicBezTo>
                  <a:cubicBezTo>
                    <a:pt x="107798" y="47625"/>
                    <a:pt x="122533" y="43781"/>
                    <a:pt x="126206" y="42863"/>
                  </a:cubicBezTo>
                  <a:cubicBezTo>
                    <a:pt x="143407" y="44886"/>
                    <a:pt x="179728" y="36967"/>
                    <a:pt x="161925" y="54769"/>
                  </a:cubicBezTo>
                  <a:cubicBezTo>
                    <a:pt x="159901" y="56793"/>
                    <a:pt x="157162" y="57944"/>
                    <a:pt x="154781" y="59531"/>
                  </a:cubicBezTo>
                  <a:cubicBezTo>
                    <a:pt x="149114" y="76534"/>
                    <a:pt x="154196" y="71035"/>
                    <a:pt x="142875" y="78581"/>
                  </a:cubicBezTo>
                  <a:cubicBezTo>
                    <a:pt x="141288" y="80962"/>
                    <a:pt x="140348" y="83937"/>
                    <a:pt x="138113" y="85725"/>
                  </a:cubicBezTo>
                  <a:cubicBezTo>
                    <a:pt x="130955" y="91451"/>
                    <a:pt x="121772" y="82132"/>
                    <a:pt x="133350" y="102394"/>
                  </a:cubicBezTo>
                  <a:cubicBezTo>
                    <a:pt x="134595" y="104573"/>
                    <a:pt x="138059" y="104166"/>
                    <a:pt x="140494" y="104775"/>
                  </a:cubicBezTo>
                  <a:cubicBezTo>
                    <a:pt x="144420" y="105757"/>
                    <a:pt x="148495" y="106091"/>
                    <a:pt x="152400" y="107156"/>
                  </a:cubicBezTo>
                  <a:cubicBezTo>
                    <a:pt x="157243" y="108477"/>
                    <a:pt x="166688" y="111919"/>
                    <a:pt x="166688" y="111919"/>
                  </a:cubicBezTo>
                  <a:cubicBezTo>
                    <a:pt x="175023" y="117475"/>
                    <a:pt x="179386" y="119062"/>
                    <a:pt x="183356" y="130969"/>
                  </a:cubicBezTo>
                  <a:cubicBezTo>
                    <a:pt x="184944" y="135731"/>
                    <a:pt x="183942" y="142471"/>
                    <a:pt x="188119" y="145256"/>
                  </a:cubicBezTo>
                  <a:lnTo>
                    <a:pt x="209550" y="159544"/>
                  </a:lnTo>
                  <a:lnTo>
                    <a:pt x="216694" y="164306"/>
                  </a:lnTo>
                  <a:cubicBezTo>
                    <a:pt x="218281" y="166687"/>
                    <a:pt x="220294" y="168835"/>
                    <a:pt x="221456" y="171450"/>
                  </a:cubicBezTo>
                  <a:cubicBezTo>
                    <a:pt x="223495" y="176038"/>
                    <a:pt x="226219" y="185738"/>
                    <a:pt x="226219" y="185738"/>
                  </a:cubicBezTo>
                  <a:cubicBezTo>
                    <a:pt x="225425" y="192088"/>
                    <a:pt x="222450" y="198541"/>
                    <a:pt x="223838" y="204788"/>
                  </a:cubicBezTo>
                  <a:cubicBezTo>
                    <a:pt x="224382" y="207238"/>
                    <a:pt x="228471" y="207169"/>
                    <a:pt x="230981" y="207169"/>
                  </a:cubicBezTo>
                  <a:cubicBezTo>
                    <a:pt x="235809" y="207169"/>
                    <a:pt x="240506" y="205582"/>
                    <a:pt x="245269" y="204788"/>
                  </a:cubicBezTo>
                  <a:cubicBezTo>
                    <a:pt x="250825" y="205582"/>
                    <a:pt x="256434" y="206068"/>
                    <a:pt x="261938" y="207169"/>
                  </a:cubicBezTo>
                  <a:cubicBezTo>
                    <a:pt x="264399" y="207661"/>
                    <a:pt x="267121" y="207982"/>
                    <a:pt x="269081" y="209550"/>
                  </a:cubicBezTo>
                  <a:cubicBezTo>
                    <a:pt x="271316" y="211338"/>
                    <a:pt x="272256" y="214313"/>
                    <a:pt x="273844" y="216694"/>
                  </a:cubicBezTo>
                  <a:cubicBezTo>
                    <a:pt x="273050" y="219075"/>
                    <a:pt x="273031" y="221878"/>
                    <a:pt x="271463" y="223838"/>
                  </a:cubicBezTo>
                  <a:cubicBezTo>
                    <a:pt x="269675" y="226073"/>
                    <a:pt x="266518" y="226768"/>
                    <a:pt x="264319" y="228600"/>
                  </a:cubicBezTo>
                  <a:cubicBezTo>
                    <a:pt x="261732" y="230756"/>
                    <a:pt x="259556" y="233363"/>
                    <a:pt x="257175" y="235744"/>
                  </a:cubicBezTo>
                  <a:cubicBezTo>
                    <a:pt x="250826" y="254795"/>
                    <a:pt x="260350" y="232569"/>
                    <a:pt x="247650" y="245269"/>
                  </a:cubicBezTo>
                  <a:cubicBezTo>
                    <a:pt x="245875" y="247044"/>
                    <a:pt x="246063" y="250032"/>
                    <a:pt x="245269" y="252413"/>
                  </a:cubicBezTo>
                  <a:cubicBezTo>
                    <a:pt x="247650" y="253207"/>
                    <a:pt x="251804" y="252359"/>
                    <a:pt x="252413" y="254794"/>
                  </a:cubicBezTo>
                  <a:cubicBezTo>
                    <a:pt x="253774" y="260239"/>
                    <a:pt x="255573" y="270576"/>
                    <a:pt x="250031" y="271463"/>
                  </a:cubicBezTo>
                  <a:cubicBezTo>
                    <a:pt x="211618" y="277609"/>
                    <a:pt x="172244" y="273050"/>
                    <a:pt x="133350" y="273844"/>
                  </a:cubicBezTo>
                  <a:cubicBezTo>
                    <a:pt x="131763" y="276225"/>
                    <a:pt x="130612" y="278964"/>
                    <a:pt x="128588" y="280988"/>
                  </a:cubicBezTo>
                  <a:cubicBezTo>
                    <a:pt x="121396" y="288180"/>
                    <a:pt x="109292" y="289353"/>
                    <a:pt x="100013" y="290513"/>
                  </a:cubicBezTo>
                  <a:cubicBezTo>
                    <a:pt x="92097" y="291503"/>
                    <a:pt x="84138" y="292100"/>
                    <a:pt x="76200" y="292894"/>
                  </a:cubicBezTo>
                  <a:cubicBezTo>
                    <a:pt x="73025" y="294481"/>
                    <a:pt x="69757" y="295895"/>
                    <a:pt x="66675" y="297656"/>
                  </a:cubicBezTo>
                  <a:cubicBezTo>
                    <a:pt x="64190" y="299076"/>
                    <a:pt x="62354" y="301948"/>
                    <a:pt x="59531" y="302419"/>
                  </a:cubicBezTo>
                  <a:cubicBezTo>
                    <a:pt x="57055" y="302832"/>
                    <a:pt x="54769" y="300832"/>
                    <a:pt x="52388" y="300038"/>
                  </a:cubicBezTo>
                  <a:cubicBezTo>
                    <a:pt x="59099" y="297800"/>
                    <a:pt x="62622" y="297808"/>
                    <a:pt x="66675" y="290513"/>
                  </a:cubicBezTo>
                  <a:cubicBezTo>
                    <a:pt x="66678" y="290507"/>
                    <a:pt x="72627" y="272656"/>
                    <a:pt x="73819" y="269081"/>
                  </a:cubicBezTo>
                  <a:cubicBezTo>
                    <a:pt x="74613" y="266700"/>
                    <a:pt x="74112" y="263330"/>
                    <a:pt x="76200" y="261938"/>
                  </a:cubicBezTo>
                  <a:lnTo>
                    <a:pt x="83344" y="257175"/>
                  </a:lnTo>
                  <a:cubicBezTo>
                    <a:pt x="88659" y="257658"/>
                    <a:pt x="112440" y="262321"/>
                    <a:pt x="121444" y="257175"/>
                  </a:cubicBezTo>
                  <a:cubicBezTo>
                    <a:pt x="123929" y="255755"/>
                    <a:pt x="124619" y="252412"/>
                    <a:pt x="126206" y="250031"/>
                  </a:cubicBezTo>
                  <a:cubicBezTo>
                    <a:pt x="118577" y="227143"/>
                    <a:pt x="127737" y="247228"/>
                    <a:pt x="76200" y="240506"/>
                  </a:cubicBezTo>
                  <a:cubicBezTo>
                    <a:pt x="73362" y="240136"/>
                    <a:pt x="71687" y="236871"/>
                    <a:pt x="69056" y="235744"/>
                  </a:cubicBezTo>
                  <a:cubicBezTo>
                    <a:pt x="66048" y="234455"/>
                    <a:pt x="62706" y="234157"/>
                    <a:pt x="59531" y="233363"/>
                  </a:cubicBezTo>
                  <a:cubicBezTo>
                    <a:pt x="61912" y="232569"/>
                    <a:pt x="64229" y="231545"/>
                    <a:pt x="66675" y="230981"/>
                  </a:cubicBezTo>
                  <a:cubicBezTo>
                    <a:pt x="74563" y="229161"/>
                    <a:pt x="90488" y="226219"/>
                    <a:pt x="90488" y="226219"/>
                  </a:cubicBezTo>
                  <a:cubicBezTo>
                    <a:pt x="92896" y="222607"/>
                    <a:pt x="97631" y="216861"/>
                    <a:pt x="97631" y="211931"/>
                  </a:cubicBezTo>
                  <a:cubicBezTo>
                    <a:pt x="97631" y="209421"/>
                    <a:pt x="97025" y="206563"/>
                    <a:pt x="95250" y="204788"/>
                  </a:cubicBezTo>
                  <a:cubicBezTo>
                    <a:pt x="93475" y="203013"/>
                    <a:pt x="90487" y="203200"/>
                    <a:pt x="88106" y="202406"/>
                  </a:cubicBezTo>
                  <a:cubicBezTo>
                    <a:pt x="85597" y="198642"/>
                    <a:pt x="76828" y="189968"/>
                    <a:pt x="88106" y="185738"/>
                  </a:cubicBezTo>
                  <a:cubicBezTo>
                    <a:pt x="92627" y="184043"/>
                    <a:pt x="97631" y="187325"/>
                    <a:pt x="102394" y="188119"/>
                  </a:cubicBezTo>
                  <a:cubicBezTo>
                    <a:pt x="108744" y="187325"/>
                    <a:pt x="115148" y="186883"/>
                    <a:pt x="121444" y="185738"/>
                  </a:cubicBezTo>
                  <a:cubicBezTo>
                    <a:pt x="123914" y="185289"/>
                    <a:pt x="127129" y="185399"/>
                    <a:pt x="128588" y="183356"/>
                  </a:cubicBezTo>
                  <a:cubicBezTo>
                    <a:pt x="131506" y="179271"/>
                    <a:pt x="133350" y="169069"/>
                    <a:pt x="133350" y="169069"/>
                  </a:cubicBezTo>
                  <a:cubicBezTo>
                    <a:pt x="128155" y="153482"/>
                    <a:pt x="135371" y="168781"/>
                    <a:pt x="123825" y="159544"/>
                  </a:cubicBezTo>
                  <a:cubicBezTo>
                    <a:pt x="121590" y="157756"/>
                    <a:pt x="120650" y="154781"/>
                    <a:pt x="119063" y="152400"/>
                  </a:cubicBezTo>
                  <a:cubicBezTo>
                    <a:pt x="119857" y="146050"/>
                    <a:pt x="119067" y="139292"/>
                    <a:pt x="121444" y="133350"/>
                  </a:cubicBezTo>
                  <a:cubicBezTo>
                    <a:pt x="122507" y="130693"/>
                    <a:pt x="128588" y="131450"/>
                    <a:pt x="128588" y="128588"/>
                  </a:cubicBezTo>
                  <a:cubicBezTo>
                    <a:pt x="128588" y="126078"/>
                    <a:pt x="123825" y="127000"/>
                    <a:pt x="121444" y="126206"/>
                  </a:cubicBezTo>
                  <a:cubicBezTo>
                    <a:pt x="80853" y="131280"/>
                    <a:pt x="95486" y="126922"/>
                    <a:pt x="76200" y="133350"/>
                  </a:cubicBezTo>
                  <a:cubicBezTo>
                    <a:pt x="76994" y="128588"/>
                    <a:pt x="77054" y="123643"/>
                    <a:pt x="78581" y="119063"/>
                  </a:cubicBezTo>
                  <a:cubicBezTo>
                    <a:pt x="83198" y="105214"/>
                    <a:pt x="85598" y="118683"/>
                    <a:pt x="80963" y="104775"/>
                  </a:cubicBezTo>
                  <a:cubicBezTo>
                    <a:pt x="70918" y="108123"/>
                    <a:pt x="68228" y="109538"/>
                    <a:pt x="54769" y="109538"/>
                  </a:cubicBezTo>
                  <a:cubicBezTo>
                    <a:pt x="47581" y="109538"/>
                    <a:pt x="40482" y="107950"/>
                    <a:pt x="33338" y="107156"/>
                  </a:cubicBezTo>
                  <a:cubicBezTo>
                    <a:pt x="30180" y="102421"/>
                    <a:pt x="25041" y="98784"/>
                    <a:pt x="30956" y="92869"/>
                  </a:cubicBezTo>
                  <a:cubicBezTo>
                    <a:pt x="32731" y="91094"/>
                    <a:pt x="35719" y="91282"/>
                    <a:pt x="38100" y="90488"/>
                  </a:cubicBezTo>
                  <a:cubicBezTo>
                    <a:pt x="38894" y="88107"/>
                    <a:pt x="42256" y="85119"/>
                    <a:pt x="40481" y="83344"/>
                  </a:cubicBezTo>
                  <a:cubicBezTo>
                    <a:pt x="36931" y="79794"/>
                    <a:pt x="30956" y="80169"/>
                    <a:pt x="26194" y="78581"/>
                  </a:cubicBezTo>
                  <a:cubicBezTo>
                    <a:pt x="23813" y="77787"/>
                    <a:pt x="21295" y="77322"/>
                    <a:pt x="19050" y="76200"/>
                  </a:cubicBezTo>
                  <a:cubicBezTo>
                    <a:pt x="7280" y="70315"/>
                    <a:pt x="12892" y="72561"/>
                    <a:pt x="2381" y="69056"/>
                  </a:cubicBezTo>
                  <a:lnTo>
                    <a:pt x="0" y="64294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5" name="任意多边形 146"/>
            <p:cNvSpPr>
              <a:spLocks noChangeArrowheads="1"/>
            </p:cNvSpPr>
            <p:nvPr/>
          </p:nvSpPr>
          <p:spPr bwMode="auto">
            <a:xfrm>
              <a:off x="771773" y="1710264"/>
              <a:ext cx="53036" cy="168148"/>
            </a:xfrm>
            <a:custGeom>
              <a:avLst/>
              <a:gdLst>
                <a:gd name="T0" fmla="*/ 9762 w 52387"/>
                <a:gd name="T1" fmla="*/ 61482 h 134713"/>
                <a:gd name="T2" fmla="*/ 9762 w 52387"/>
                <a:gd name="T3" fmla="*/ 61482 h 134713"/>
                <a:gd name="T4" fmla="*/ 24406 w 52387"/>
                <a:gd name="T5" fmla="*/ 2123 h 134713"/>
                <a:gd name="T6" fmla="*/ 39050 w 52387"/>
                <a:gd name="T7" fmla="*/ 9544 h 134713"/>
                <a:gd name="T8" fmla="*/ 43931 w 52387"/>
                <a:gd name="T9" fmla="*/ 31803 h 134713"/>
                <a:gd name="T10" fmla="*/ 43931 w 52387"/>
                <a:gd name="T11" fmla="*/ 113423 h 134713"/>
                <a:gd name="T12" fmla="*/ 48812 w 52387"/>
                <a:gd name="T13" fmla="*/ 135682 h 134713"/>
                <a:gd name="T14" fmla="*/ 53693 w 52387"/>
                <a:gd name="T15" fmla="*/ 157943 h 134713"/>
                <a:gd name="T16" fmla="*/ 48812 w 52387"/>
                <a:gd name="T17" fmla="*/ 195042 h 134713"/>
                <a:gd name="T18" fmla="*/ 19525 w 52387"/>
                <a:gd name="T19" fmla="*/ 209881 h 134713"/>
                <a:gd name="T20" fmla="*/ 14643 w 52387"/>
                <a:gd name="T21" fmla="*/ 187622 h 134713"/>
                <a:gd name="T22" fmla="*/ 9762 w 52387"/>
                <a:gd name="T23" fmla="*/ 157943 h 134713"/>
                <a:gd name="T24" fmla="*/ 0 w 52387"/>
                <a:gd name="T25" fmla="*/ 113423 h 134713"/>
                <a:gd name="T26" fmla="*/ 4881 w 52387"/>
                <a:gd name="T27" fmla="*/ 91163 h 134713"/>
                <a:gd name="T28" fmla="*/ 14643 w 52387"/>
                <a:gd name="T29" fmla="*/ 68904 h 134713"/>
                <a:gd name="T30" fmla="*/ 9762 w 52387"/>
                <a:gd name="T31" fmla="*/ 61482 h 1347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2387"/>
                <a:gd name="T49" fmla="*/ 0 h 134713"/>
                <a:gd name="T50" fmla="*/ 52387 w 52387"/>
                <a:gd name="T51" fmla="*/ 134713 h 1347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2387" h="134713">
                  <a:moveTo>
                    <a:pt x="9525" y="39463"/>
                  </a:moveTo>
                  <a:lnTo>
                    <a:pt x="9525" y="39463"/>
                  </a:lnTo>
                  <a:cubicBezTo>
                    <a:pt x="14287" y="26763"/>
                    <a:pt x="14985" y="11661"/>
                    <a:pt x="23812" y="1363"/>
                  </a:cubicBezTo>
                  <a:cubicBezTo>
                    <a:pt x="27079" y="-2449"/>
                    <a:pt x="34550" y="2576"/>
                    <a:pt x="38100" y="6126"/>
                  </a:cubicBezTo>
                  <a:cubicBezTo>
                    <a:pt x="41650" y="9676"/>
                    <a:pt x="41275" y="15651"/>
                    <a:pt x="42862" y="20413"/>
                  </a:cubicBezTo>
                  <a:cubicBezTo>
                    <a:pt x="29608" y="53547"/>
                    <a:pt x="30633" y="36116"/>
                    <a:pt x="42862" y="72801"/>
                  </a:cubicBezTo>
                  <a:lnTo>
                    <a:pt x="47625" y="87088"/>
                  </a:lnTo>
                  <a:lnTo>
                    <a:pt x="52387" y="101376"/>
                  </a:lnTo>
                  <a:cubicBezTo>
                    <a:pt x="50800" y="109313"/>
                    <a:pt x="53349" y="119464"/>
                    <a:pt x="47625" y="125188"/>
                  </a:cubicBezTo>
                  <a:cubicBezTo>
                    <a:pt x="40525" y="132288"/>
                    <a:pt x="19050" y="134713"/>
                    <a:pt x="19050" y="134713"/>
                  </a:cubicBezTo>
                  <a:cubicBezTo>
                    <a:pt x="17462" y="129951"/>
                    <a:pt x="15666" y="125253"/>
                    <a:pt x="14287" y="120426"/>
                  </a:cubicBezTo>
                  <a:cubicBezTo>
                    <a:pt x="12489" y="114132"/>
                    <a:pt x="11406" y="107645"/>
                    <a:pt x="9525" y="101376"/>
                  </a:cubicBezTo>
                  <a:cubicBezTo>
                    <a:pt x="6640" y="91759"/>
                    <a:pt x="0" y="72801"/>
                    <a:pt x="0" y="72801"/>
                  </a:cubicBezTo>
                  <a:cubicBezTo>
                    <a:pt x="1587" y="68038"/>
                    <a:pt x="2517" y="63003"/>
                    <a:pt x="4762" y="58513"/>
                  </a:cubicBezTo>
                  <a:cubicBezTo>
                    <a:pt x="7322" y="53394"/>
                    <a:pt x="12477" y="49656"/>
                    <a:pt x="14287" y="44226"/>
                  </a:cubicBezTo>
                  <a:cubicBezTo>
                    <a:pt x="15793" y="39708"/>
                    <a:pt x="10319" y="40257"/>
                    <a:pt x="9525" y="394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6" name="任意多边形 147"/>
            <p:cNvSpPr>
              <a:spLocks noChangeArrowheads="1"/>
            </p:cNvSpPr>
            <p:nvPr/>
          </p:nvSpPr>
          <p:spPr bwMode="auto">
            <a:xfrm>
              <a:off x="2945082" y="3114883"/>
              <a:ext cx="59031" cy="154558"/>
            </a:xfrm>
            <a:custGeom>
              <a:avLst/>
              <a:gdLst>
                <a:gd name="T0" fmla="*/ 6069 w 58309"/>
                <a:gd name="T1" fmla="*/ 0 h 123825"/>
                <a:gd name="T2" fmla="*/ 6069 w 58309"/>
                <a:gd name="T3" fmla="*/ 0 h 123825"/>
                <a:gd name="T4" fmla="*/ 40237 w 58309"/>
                <a:gd name="T5" fmla="*/ 74199 h 123825"/>
                <a:gd name="T6" fmla="*/ 50000 w 58309"/>
                <a:gd name="T7" fmla="*/ 96461 h 123825"/>
                <a:gd name="T8" fmla="*/ 59762 w 58309"/>
                <a:gd name="T9" fmla="*/ 140980 h 123825"/>
                <a:gd name="T10" fmla="*/ 54881 w 58309"/>
                <a:gd name="T11" fmla="*/ 163239 h 123825"/>
                <a:gd name="T12" fmla="*/ 40237 w 58309"/>
                <a:gd name="T13" fmla="*/ 170660 h 123825"/>
                <a:gd name="T14" fmla="*/ 10950 w 58309"/>
                <a:gd name="T15" fmla="*/ 192919 h 123825"/>
                <a:gd name="T16" fmla="*/ 1188 w 58309"/>
                <a:gd name="T17" fmla="*/ 170660 h 123825"/>
                <a:gd name="T18" fmla="*/ 6069 w 58309"/>
                <a:gd name="T19" fmla="*/ 0 h 1238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8309"/>
                <a:gd name="T31" fmla="*/ 0 h 123825"/>
                <a:gd name="T32" fmla="*/ 58309 w 58309"/>
                <a:gd name="T33" fmla="*/ 123825 h 1238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8309" h="123825">
                  <a:moveTo>
                    <a:pt x="5922" y="0"/>
                  </a:moveTo>
                  <a:lnTo>
                    <a:pt x="5922" y="0"/>
                  </a:lnTo>
                  <a:cubicBezTo>
                    <a:pt x="70620" y="75482"/>
                    <a:pt x="18600" y="6306"/>
                    <a:pt x="39259" y="47625"/>
                  </a:cubicBezTo>
                  <a:cubicBezTo>
                    <a:pt x="41819" y="52745"/>
                    <a:pt x="46459" y="56682"/>
                    <a:pt x="48784" y="61913"/>
                  </a:cubicBezTo>
                  <a:cubicBezTo>
                    <a:pt x="52862" y="71088"/>
                    <a:pt x="58309" y="90488"/>
                    <a:pt x="58309" y="90488"/>
                  </a:cubicBezTo>
                  <a:cubicBezTo>
                    <a:pt x="56722" y="95250"/>
                    <a:pt x="57097" y="101225"/>
                    <a:pt x="53547" y="104775"/>
                  </a:cubicBezTo>
                  <a:cubicBezTo>
                    <a:pt x="49997" y="108325"/>
                    <a:pt x="43749" y="107293"/>
                    <a:pt x="39259" y="109538"/>
                  </a:cubicBezTo>
                  <a:cubicBezTo>
                    <a:pt x="2337" y="127999"/>
                    <a:pt x="46591" y="111858"/>
                    <a:pt x="10684" y="123825"/>
                  </a:cubicBezTo>
                  <a:cubicBezTo>
                    <a:pt x="7509" y="119063"/>
                    <a:pt x="1899" y="115214"/>
                    <a:pt x="1159" y="109538"/>
                  </a:cubicBezTo>
                  <a:cubicBezTo>
                    <a:pt x="-2953" y="78015"/>
                    <a:pt x="5128" y="18256"/>
                    <a:pt x="5922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7" name="任意多边形 148"/>
            <p:cNvSpPr>
              <a:spLocks noChangeArrowheads="1"/>
            </p:cNvSpPr>
            <p:nvPr/>
          </p:nvSpPr>
          <p:spPr bwMode="auto">
            <a:xfrm>
              <a:off x="3418760" y="3403194"/>
              <a:ext cx="12381" cy="29944"/>
            </a:xfrm>
            <a:custGeom>
              <a:avLst/>
              <a:gdLst>
                <a:gd name="T0" fmla="*/ 0 w 12230"/>
                <a:gd name="T1" fmla="*/ 0 h 23990"/>
                <a:gd name="T2" fmla="*/ 0 w 12230"/>
                <a:gd name="T3" fmla="*/ 0 h 23990"/>
                <a:gd name="T4" fmla="*/ 12202 w 12230"/>
                <a:gd name="T5" fmla="*/ 25970 h 23990"/>
                <a:gd name="T6" fmla="*/ 9762 w 12230"/>
                <a:gd name="T7" fmla="*/ 37100 h 23990"/>
                <a:gd name="T8" fmla="*/ 0 w 12230"/>
                <a:gd name="T9" fmla="*/ 0 h 239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30"/>
                <a:gd name="T16" fmla="*/ 0 h 23990"/>
                <a:gd name="T17" fmla="*/ 12230 w 12230"/>
                <a:gd name="T18" fmla="*/ 23990 h 239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30" h="23990">
                  <a:moveTo>
                    <a:pt x="0" y="0"/>
                  </a:moveTo>
                  <a:lnTo>
                    <a:pt x="0" y="0"/>
                  </a:lnTo>
                  <a:cubicBezTo>
                    <a:pt x="3969" y="5556"/>
                    <a:pt x="9370" y="10329"/>
                    <a:pt x="11906" y="16669"/>
                  </a:cubicBezTo>
                  <a:cubicBezTo>
                    <a:pt x="12838" y="19000"/>
                    <a:pt x="11677" y="25104"/>
                    <a:pt x="9525" y="23813"/>
                  </a:cubicBezTo>
                  <a:cubicBezTo>
                    <a:pt x="-880" y="17569"/>
                    <a:pt x="1588" y="3969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8" name="任意多边形 149"/>
            <p:cNvSpPr>
              <a:spLocks noChangeArrowheads="1"/>
            </p:cNvSpPr>
            <p:nvPr/>
          </p:nvSpPr>
          <p:spPr bwMode="auto">
            <a:xfrm>
              <a:off x="3461184" y="3465614"/>
              <a:ext cx="29532" cy="29733"/>
            </a:xfrm>
            <a:custGeom>
              <a:avLst/>
              <a:gdLst>
                <a:gd name="T0" fmla="*/ 982 w 29171"/>
                <a:gd name="T1" fmla="*/ 0 h 23822"/>
                <a:gd name="T2" fmla="*/ 982 w 29171"/>
                <a:gd name="T3" fmla="*/ 0 h 23822"/>
                <a:gd name="T4" fmla="*/ 22947 w 29171"/>
                <a:gd name="T5" fmla="*/ 7419 h 23822"/>
                <a:gd name="T6" fmla="*/ 3422 w 29171"/>
                <a:gd name="T7" fmla="*/ 33386 h 23822"/>
                <a:gd name="T8" fmla="*/ 982 w 29171"/>
                <a:gd name="T9" fmla="*/ 0 h 238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71"/>
                <a:gd name="T16" fmla="*/ 0 h 23822"/>
                <a:gd name="T17" fmla="*/ 29171 w 29171"/>
                <a:gd name="T18" fmla="*/ 23822 h 238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71" h="23822">
                  <a:moveTo>
                    <a:pt x="958" y="0"/>
                  </a:moveTo>
                  <a:lnTo>
                    <a:pt x="958" y="0"/>
                  </a:lnTo>
                  <a:cubicBezTo>
                    <a:pt x="8102" y="1587"/>
                    <a:pt x="17817" y="-952"/>
                    <a:pt x="22389" y="4762"/>
                  </a:cubicBezTo>
                  <a:cubicBezTo>
                    <a:pt x="45023" y="33054"/>
                    <a:pt x="3793" y="21496"/>
                    <a:pt x="3339" y="21431"/>
                  </a:cubicBezTo>
                  <a:cubicBezTo>
                    <a:pt x="-2679" y="3378"/>
                    <a:pt x="1355" y="3572"/>
                    <a:pt x="958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9" name="任意多边形 150"/>
            <p:cNvSpPr>
              <a:spLocks noChangeArrowheads="1"/>
            </p:cNvSpPr>
            <p:nvPr/>
          </p:nvSpPr>
          <p:spPr bwMode="auto">
            <a:xfrm>
              <a:off x="4132337" y="2730633"/>
              <a:ext cx="91608" cy="217802"/>
            </a:xfrm>
            <a:custGeom>
              <a:avLst/>
              <a:gdLst>
                <a:gd name="T0" fmla="*/ 34169 w 90488"/>
                <a:gd name="T1" fmla="*/ 116041 h 174492"/>
                <a:gd name="T2" fmla="*/ 34169 w 90488"/>
                <a:gd name="T3" fmla="*/ 116041 h 174492"/>
                <a:gd name="T4" fmla="*/ 36609 w 90488"/>
                <a:gd name="T5" fmla="*/ 52970 h 174492"/>
                <a:gd name="T6" fmla="*/ 41489 w 90488"/>
                <a:gd name="T7" fmla="*/ 27000 h 174492"/>
                <a:gd name="T8" fmla="*/ 43931 w 90488"/>
                <a:gd name="T9" fmla="*/ 1030 h 174492"/>
                <a:gd name="T10" fmla="*/ 58573 w 90488"/>
                <a:gd name="T11" fmla="*/ 8449 h 174492"/>
                <a:gd name="T12" fmla="*/ 65896 w 90488"/>
                <a:gd name="T13" fmla="*/ 15870 h 174492"/>
                <a:gd name="T14" fmla="*/ 90301 w 90488"/>
                <a:gd name="T15" fmla="*/ 23289 h 174492"/>
                <a:gd name="T16" fmla="*/ 87860 w 90488"/>
                <a:gd name="T17" fmla="*/ 34419 h 174492"/>
                <a:gd name="T18" fmla="*/ 82980 w 90488"/>
                <a:gd name="T19" fmla="*/ 45551 h 174492"/>
                <a:gd name="T20" fmla="*/ 85420 w 90488"/>
                <a:gd name="T21" fmla="*/ 78940 h 174492"/>
                <a:gd name="T22" fmla="*/ 90301 w 90488"/>
                <a:gd name="T23" fmla="*/ 90071 h 174492"/>
                <a:gd name="T24" fmla="*/ 92742 w 90488"/>
                <a:gd name="T25" fmla="*/ 101201 h 174492"/>
                <a:gd name="T26" fmla="*/ 90301 w 90488"/>
                <a:gd name="T27" fmla="*/ 123460 h 174492"/>
                <a:gd name="T28" fmla="*/ 75658 w 90488"/>
                <a:gd name="T29" fmla="*/ 130882 h 174492"/>
                <a:gd name="T30" fmla="*/ 70776 w 90488"/>
                <a:gd name="T31" fmla="*/ 142011 h 174492"/>
                <a:gd name="T32" fmla="*/ 70776 w 90488"/>
                <a:gd name="T33" fmla="*/ 216211 h 174492"/>
                <a:gd name="T34" fmla="*/ 75658 w 90488"/>
                <a:gd name="T35" fmla="*/ 227342 h 174492"/>
                <a:gd name="T36" fmla="*/ 70776 w 90488"/>
                <a:gd name="T37" fmla="*/ 260732 h 174492"/>
                <a:gd name="T38" fmla="*/ 65896 w 90488"/>
                <a:gd name="T39" fmla="*/ 271862 h 174492"/>
                <a:gd name="T40" fmla="*/ 43931 w 90488"/>
                <a:gd name="T41" fmla="*/ 253312 h 174492"/>
                <a:gd name="T42" fmla="*/ 39049 w 90488"/>
                <a:gd name="T43" fmla="*/ 242182 h 174492"/>
                <a:gd name="T44" fmla="*/ 46371 w 90488"/>
                <a:gd name="T45" fmla="*/ 234763 h 174492"/>
                <a:gd name="T46" fmla="*/ 48811 w 90488"/>
                <a:gd name="T47" fmla="*/ 223632 h 174492"/>
                <a:gd name="T48" fmla="*/ 21965 w 90488"/>
                <a:gd name="T49" fmla="*/ 212501 h 174492"/>
                <a:gd name="T50" fmla="*/ 19525 w 90488"/>
                <a:gd name="T51" fmla="*/ 201371 h 174492"/>
                <a:gd name="T52" fmla="*/ 14644 w 90488"/>
                <a:gd name="T53" fmla="*/ 175402 h 174492"/>
                <a:gd name="T54" fmla="*/ 9762 w 90488"/>
                <a:gd name="T55" fmla="*/ 164271 h 174492"/>
                <a:gd name="T56" fmla="*/ 2440 w 90488"/>
                <a:gd name="T57" fmla="*/ 130882 h 174492"/>
                <a:gd name="T58" fmla="*/ 0 w 90488"/>
                <a:gd name="T59" fmla="*/ 119750 h 174492"/>
                <a:gd name="T60" fmla="*/ 2440 w 90488"/>
                <a:gd name="T61" fmla="*/ 104910 h 174492"/>
                <a:gd name="T62" fmla="*/ 31727 w 90488"/>
                <a:gd name="T63" fmla="*/ 119750 h 174492"/>
                <a:gd name="T64" fmla="*/ 34169 w 90488"/>
                <a:gd name="T65" fmla="*/ 116041 h 1744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0488"/>
                <a:gd name="T100" fmla="*/ 0 h 174492"/>
                <a:gd name="T101" fmla="*/ 90488 w 90488"/>
                <a:gd name="T102" fmla="*/ 174492 h 17449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0488" h="174492">
                  <a:moveTo>
                    <a:pt x="33338" y="74480"/>
                  </a:moveTo>
                  <a:lnTo>
                    <a:pt x="33338" y="74480"/>
                  </a:lnTo>
                  <a:cubicBezTo>
                    <a:pt x="34132" y="60986"/>
                    <a:pt x="34438" y="47454"/>
                    <a:pt x="35719" y="33998"/>
                  </a:cubicBezTo>
                  <a:cubicBezTo>
                    <a:pt x="36118" y="29811"/>
                    <a:pt x="39052" y="21617"/>
                    <a:pt x="40481" y="17330"/>
                  </a:cubicBezTo>
                  <a:cubicBezTo>
                    <a:pt x="41275" y="11774"/>
                    <a:pt x="38296" y="3923"/>
                    <a:pt x="42863" y="661"/>
                  </a:cubicBezTo>
                  <a:cubicBezTo>
                    <a:pt x="46948" y="-2257"/>
                    <a:pt x="57150" y="5423"/>
                    <a:pt x="57150" y="5423"/>
                  </a:cubicBezTo>
                  <a:cubicBezTo>
                    <a:pt x="59531" y="7011"/>
                    <a:pt x="61734" y="8906"/>
                    <a:pt x="64294" y="10186"/>
                  </a:cubicBezTo>
                  <a:cubicBezTo>
                    <a:pt x="70942" y="13510"/>
                    <a:pt x="81966" y="14071"/>
                    <a:pt x="88106" y="14948"/>
                  </a:cubicBezTo>
                  <a:cubicBezTo>
                    <a:pt x="87312" y="17329"/>
                    <a:pt x="86847" y="19847"/>
                    <a:pt x="85725" y="22092"/>
                  </a:cubicBezTo>
                  <a:cubicBezTo>
                    <a:pt x="84445" y="24652"/>
                    <a:pt x="81201" y="26384"/>
                    <a:pt x="80963" y="29236"/>
                  </a:cubicBezTo>
                  <a:cubicBezTo>
                    <a:pt x="80366" y="36399"/>
                    <a:pt x="81601" y="43694"/>
                    <a:pt x="83344" y="50667"/>
                  </a:cubicBezTo>
                  <a:cubicBezTo>
                    <a:pt x="84038" y="53443"/>
                    <a:pt x="86826" y="55251"/>
                    <a:pt x="88106" y="57811"/>
                  </a:cubicBezTo>
                  <a:cubicBezTo>
                    <a:pt x="89229" y="60056"/>
                    <a:pt x="89694" y="62574"/>
                    <a:pt x="90488" y="64955"/>
                  </a:cubicBezTo>
                  <a:cubicBezTo>
                    <a:pt x="89694" y="69717"/>
                    <a:pt x="91285" y="75609"/>
                    <a:pt x="88106" y="79242"/>
                  </a:cubicBezTo>
                  <a:cubicBezTo>
                    <a:pt x="84800" y="83020"/>
                    <a:pt x="73819" y="84005"/>
                    <a:pt x="73819" y="84005"/>
                  </a:cubicBezTo>
                  <a:cubicBezTo>
                    <a:pt x="72231" y="86386"/>
                    <a:pt x="70336" y="88588"/>
                    <a:pt x="69056" y="91148"/>
                  </a:cubicBezTo>
                  <a:cubicBezTo>
                    <a:pt x="62193" y="104874"/>
                    <a:pt x="67650" y="129399"/>
                    <a:pt x="69056" y="138773"/>
                  </a:cubicBezTo>
                  <a:cubicBezTo>
                    <a:pt x="69481" y="141603"/>
                    <a:pt x="72231" y="143536"/>
                    <a:pt x="73819" y="145917"/>
                  </a:cubicBezTo>
                  <a:cubicBezTo>
                    <a:pt x="72903" y="151414"/>
                    <a:pt x="71989" y="161482"/>
                    <a:pt x="69056" y="167348"/>
                  </a:cubicBezTo>
                  <a:cubicBezTo>
                    <a:pt x="67776" y="169908"/>
                    <a:pt x="65881" y="172111"/>
                    <a:pt x="64294" y="174492"/>
                  </a:cubicBezTo>
                  <a:cubicBezTo>
                    <a:pt x="50488" y="169891"/>
                    <a:pt x="51089" y="172458"/>
                    <a:pt x="42863" y="162586"/>
                  </a:cubicBezTo>
                  <a:cubicBezTo>
                    <a:pt x="41031" y="160387"/>
                    <a:pt x="39688" y="157823"/>
                    <a:pt x="38100" y="155442"/>
                  </a:cubicBezTo>
                  <a:cubicBezTo>
                    <a:pt x="40481" y="153855"/>
                    <a:pt x="43456" y="152915"/>
                    <a:pt x="45244" y="150680"/>
                  </a:cubicBezTo>
                  <a:cubicBezTo>
                    <a:pt x="46812" y="148720"/>
                    <a:pt x="49400" y="145311"/>
                    <a:pt x="47625" y="143536"/>
                  </a:cubicBezTo>
                  <a:cubicBezTo>
                    <a:pt x="44602" y="140513"/>
                    <a:pt x="26082" y="137322"/>
                    <a:pt x="21431" y="136392"/>
                  </a:cubicBezTo>
                  <a:cubicBezTo>
                    <a:pt x="20637" y="134011"/>
                    <a:pt x="19740" y="131662"/>
                    <a:pt x="19050" y="129248"/>
                  </a:cubicBezTo>
                  <a:cubicBezTo>
                    <a:pt x="18033" y="125688"/>
                    <a:pt x="16191" y="116386"/>
                    <a:pt x="14288" y="112580"/>
                  </a:cubicBezTo>
                  <a:cubicBezTo>
                    <a:pt x="13008" y="110020"/>
                    <a:pt x="11113" y="107817"/>
                    <a:pt x="9525" y="105436"/>
                  </a:cubicBezTo>
                  <a:lnTo>
                    <a:pt x="2381" y="84005"/>
                  </a:lnTo>
                  <a:lnTo>
                    <a:pt x="0" y="76861"/>
                  </a:lnTo>
                  <a:cubicBezTo>
                    <a:pt x="794" y="73686"/>
                    <a:pt x="-754" y="68276"/>
                    <a:pt x="2381" y="67336"/>
                  </a:cubicBezTo>
                  <a:cubicBezTo>
                    <a:pt x="16382" y="63136"/>
                    <a:pt x="23780" y="67891"/>
                    <a:pt x="30956" y="76861"/>
                  </a:cubicBezTo>
                  <a:cubicBezTo>
                    <a:pt x="32065" y="78247"/>
                    <a:pt x="32941" y="74877"/>
                    <a:pt x="33338" y="7448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0" name="任意多边形 151"/>
            <p:cNvSpPr>
              <a:spLocks noChangeArrowheads="1"/>
            </p:cNvSpPr>
            <p:nvPr/>
          </p:nvSpPr>
          <p:spPr bwMode="auto">
            <a:xfrm>
              <a:off x="4052783" y="3046521"/>
              <a:ext cx="95910" cy="133754"/>
            </a:xfrm>
            <a:custGeom>
              <a:avLst/>
              <a:gdLst>
                <a:gd name="T0" fmla="*/ 0 w 94737"/>
                <a:gd name="T1" fmla="*/ 166953 h 107157"/>
                <a:gd name="T2" fmla="*/ 0 w 94737"/>
                <a:gd name="T3" fmla="*/ 166953 h 107157"/>
                <a:gd name="T4" fmla="*/ 12202 w 94737"/>
                <a:gd name="T5" fmla="*/ 140982 h 107157"/>
                <a:gd name="T6" fmla="*/ 19525 w 94737"/>
                <a:gd name="T7" fmla="*/ 133561 h 107157"/>
                <a:gd name="T8" fmla="*/ 24405 w 94737"/>
                <a:gd name="T9" fmla="*/ 122433 h 107157"/>
                <a:gd name="T10" fmla="*/ 39050 w 94737"/>
                <a:gd name="T11" fmla="*/ 107592 h 107157"/>
                <a:gd name="T12" fmla="*/ 43930 w 94737"/>
                <a:gd name="T13" fmla="*/ 96461 h 107157"/>
                <a:gd name="T14" fmla="*/ 51252 w 94737"/>
                <a:gd name="T15" fmla="*/ 92752 h 107157"/>
                <a:gd name="T16" fmla="*/ 53693 w 94737"/>
                <a:gd name="T17" fmla="*/ 81621 h 107157"/>
                <a:gd name="T18" fmla="*/ 61014 w 94737"/>
                <a:gd name="T19" fmla="*/ 74201 h 107157"/>
                <a:gd name="T20" fmla="*/ 63455 w 94737"/>
                <a:gd name="T21" fmla="*/ 63072 h 107157"/>
                <a:gd name="T22" fmla="*/ 73217 w 94737"/>
                <a:gd name="T23" fmla="*/ 40811 h 107157"/>
                <a:gd name="T24" fmla="*/ 78098 w 94737"/>
                <a:gd name="T25" fmla="*/ 14840 h 107157"/>
                <a:gd name="T26" fmla="*/ 82979 w 94737"/>
                <a:gd name="T27" fmla="*/ 0 h 107157"/>
                <a:gd name="T28" fmla="*/ 87861 w 94737"/>
                <a:gd name="T29" fmla="*/ 63072 h 107157"/>
                <a:gd name="T30" fmla="*/ 73217 w 94737"/>
                <a:gd name="T31" fmla="*/ 77912 h 107157"/>
                <a:gd name="T32" fmla="*/ 63455 w 94737"/>
                <a:gd name="T33" fmla="*/ 100171 h 107157"/>
                <a:gd name="T34" fmla="*/ 58574 w 94737"/>
                <a:gd name="T35" fmla="*/ 111301 h 107157"/>
                <a:gd name="T36" fmla="*/ 51252 w 94737"/>
                <a:gd name="T37" fmla="*/ 115011 h 107157"/>
                <a:gd name="T38" fmla="*/ 39050 w 94737"/>
                <a:gd name="T39" fmla="*/ 133561 h 107157"/>
                <a:gd name="T40" fmla="*/ 24405 w 94737"/>
                <a:gd name="T41" fmla="*/ 148402 h 107157"/>
                <a:gd name="T42" fmla="*/ 17084 w 94737"/>
                <a:gd name="T43" fmla="*/ 155822 h 107157"/>
                <a:gd name="T44" fmla="*/ 0 w 94737"/>
                <a:gd name="T45" fmla="*/ 166953 h 10715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4737"/>
                <a:gd name="T70" fmla="*/ 0 h 107157"/>
                <a:gd name="T71" fmla="*/ 94737 w 94737"/>
                <a:gd name="T72" fmla="*/ 107157 h 10715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4737" h="107157">
                  <a:moveTo>
                    <a:pt x="0" y="107157"/>
                  </a:moveTo>
                  <a:lnTo>
                    <a:pt x="0" y="107157"/>
                  </a:lnTo>
                  <a:cubicBezTo>
                    <a:pt x="3969" y="101601"/>
                    <a:pt x="7370" y="95591"/>
                    <a:pt x="11906" y="90488"/>
                  </a:cubicBezTo>
                  <a:cubicBezTo>
                    <a:pt x="13807" y="88349"/>
                    <a:pt x="17026" y="87749"/>
                    <a:pt x="19050" y="85725"/>
                  </a:cubicBezTo>
                  <a:cubicBezTo>
                    <a:pt x="21073" y="83702"/>
                    <a:pt x="21658" y="80466"/>
                    <a:pt x="23812" y="78582"/>
                  </a:cubicBezTo>
                  <a:cubicBezTo>
                    <a:pt x="28120" y="74813"/>
                    <a:pt x="38100" y="69057"/>
                    <a:pt x="38100" y="69057"/>
                  </a:cubicBezTo>
                  <a:cubicBezTo>
                    <a:pt x="39687" y="66676"/>
                    <a:pt x="40627" y="63701"/>
                    <a:pt x="42862" y="61913"/>
                  </a:cubicBezTo>
                  <a:cubicBezTo>
                    <a:pt x="44822" y="60345"/>
                    <a:pt x="48231" y="61307"/>
                    <a:pt x="50006" y="59532"/>
                  </a:cubicBezTo>
                  <a:cubicBezTo>
                    <a:pt x="51781" y="57757"/>
                    <a:pt x="50819" y="54348"/>
                    <a:pt x="52387" y="52388"/>
                  </a:cubicBezTo>
                  <a:cubicBezTo>
                    <a:pt x="54175" y="50153"/>
                    <a:pt x="57150" y="49213"/>
                    <a:pt x="59531" y="47625"/>
                  </a:cubicBezTo>
                  <a:cubicBezTo>
                    <a:pt x="60325" y="45244"/>
                    <a:pt x="60693" y="42676"/>
                    <a:pt x="61912" y="40482"/>
                  </a:cubicBezTo>
                  <a:cubicBezTo>
                    <a:pt x="64692" y="35478"/>
                    <a:pt x="71437" y="26194"/>
                    <a:pt x="71437" y="26194"/>
                  </a:cubicBezTo>
                  <a:cubicBezTo>
                    <a:pt x="72644" y="21366"/>
                    <a:pt x="74152" y="14304"/>
                    <a:pt x="76200" y="9525"/>
                  </a:cubicBezTo>
                  <a:cubicBezTo>
                    <a:pt x="77598" y="6262"/>
                    <a:pt x="79375" y="3175"/>
                    <a:pt x="80962" y="0"/>
                  </a:cubicBezTo>
                  <a:cubicBezTo>
                    <a:pt x="98115" y="5719"/>
                    <a:pt x="98717" y="3362"/>
                    <a:pt x="85725" y="40482"/>
                  </a:cubicBezTo>
                  <a:cubicBezTo>
                    <a:pt x="83834" y="45885"/>
                    <a:pt x="71437" y="50007"/>
                    <a:pt x="71437" y="50007"/>
                  </a:cubicBezTo>
                  <a:lnTo>
                    <a:pt x="61912" y="64294"/>
                  </a:lnTo>
                  <a:cubicBezTo>
                    <a:pt x="60325" y="66675"/>
                    <a:pt x="59865" y="70533"/>
                    <a:pt x="57150" y="71438"/>
                  </a:cubicBezTo>
                  <a:lnTo>
                    <a:pt x="50006" y="73819"/>
                  </a:lnTo>
                  <a:cubicBezTo>
                    <a:pt x="41276" y="86916"/>
                    <a:pt x="50006" y="75804"/>
                    <a:pt x="38100" y="85725"/>
                  </a:cubicBezTo>
                  <a:cubicBezTo>
                    <a:pt x="26207" y="95635"/>
                    <a:pt x="36367" y="91065"/>
                    <a:pt x="23812" y="95250"/>
                  </a:cubicBezTo>
                  <a:cubicBezTo>
                    <a:pt x="21431" y="96838"/>
                    <a:pt x="19349" y="99008"/>
                    <a:pt x="16669" y="100013"/>
                  </a:cubicBezTo>
                  <a:cubicBezTo>
                    <a:pt x="9490" y="102705"/>
                    <a:pt x="2778" y="105966"/>
                    <a:pt x="0" y="10715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1" name="任意多边形 152"/>
            <p:cNvSpPr>
              <a:spLocks noChangeArrowheads="1"/>
            </p:cNvSpPr>
            <p:nvPr/>
          </p:nvSpPr>
          <p:spPr bwMode="auto">
            <a:xfrm>
              <a:off x="4190195" y="3097049"/>
              <a:ext cx="163052" cy="184281"/>
            </a:xfrm>
            <a:custGeom>
              <a:avLst/>
              <a:gdLst>
                <a:gd name="T0" fmla="*/ 124470 w 161058"/>
                <a:gd name="T1" fmla="*/ 230020 h 147637"/>
                <a:gd name="T2" fmla="*/ 124470 w 161058"/>
                <a:gd name="T3" fmla="*/ 230020 h 147637"/>
                <a:gd name="T4" fmla="*/ 104945 w 161058"/>
                <a:gd name="T5" fmla="*/ 215180 h 147637"/>
                <a:gd name="T6" fmla="*/ 100064 w 161058"/>
                <a:gd name="T7" fmla="*/ 204050 h 147637"/>
                <a:gd name="T8" fmla="*/ 85421 w 161058"/>
                <a:gd name="T9" fmla="*/ 189210 h 147637"/>
                <a:gd name="T10" fmla="*/ 78098 w 161058"/>
                <a:gd name="T11" fmla="*/ 166950 h 147637"/>
                <a:gd name="T12" fmla="*/ 85421 w 161058"/>
                <a:gd name="T13" fmla="*/ 163241 h 147637"/>
                <a:gd name="T14" fmla="*/ 90301 w 161058"/>
                <a:gd name="T15" fmla="*/ 152110 h 147637"/>
                <a:gd name="T16" fmla="*/ 80539 w 161058"/>
                <a:gd name="T17" fmla="*/ 133560 h 147637"/>
                <a:gd name="T18" fmla="*/ 70777 w 161058"/>
                <a:gd name="T19" fmla="*/ 115009 h 147637"/>
                <a:gd name="T20" fmla="*/ 63456 w 161058"/>
                <a:gd name="T21" fmla="*/ 118720 h 147637"/>
                <a:gd name="T22" fmla="*/ 46371 w 161058"/>
                <a:gd name="T23" fmla="*/ 137270 h 147637"/>
                <a:gd name="T24" fmla="*/ 39050 w 161058"/>
                <a:gd name="T25" fmla="*/ 140980 h 147637"/>
                <a:gd name="T26" fmla="*/ 31727 w 161058"/>
                <a:gd name="T27" fmla="*/ 144689 h 147637"/>
                <a:gd name="T28" fmla="*/ 24406 w 161058"/>
                <a:gd name="T29" fmla="*/ 166950 h 147637"/>
                <a:gd name="T30" fmla="*/ 26846 w 161058"/>
                <a:gd name="T31" fmla="*/ 178081 h 147637"/>
                <a:gd name="T32" fmla="*/ 24406 w 161058"/>
                <a:gd name="T33" fmla="*/ 192921 h 147637"/>
                <a:gd name="T34" fmla="*/ 17084 w 161058"/>
                <a:gd name="T35" fmla="*/ 196631 h 147637"/>
                <a:gd name="T36" fmla="*/ 0 w 161058"/>
                <a:gd name="T37" fmla="*/ 204050 h 147637"/>
                <a:gd name="T38" fmla="*/ 7322 w 161058"/>
                <a:gd name="T39" fmla="*/ 163241 h 147637"/>
                <a:gd name="T40" fmla="*/ 14644 w 161058"/>
                <a:gd name="T41" fmla="*/ 140980 h 147637"/>
                <a:gd name="T42" fmla="*/ 17084 w 161058"/>
                <a:gd name="T43" fmla="*/ 118720 h 147637"/>
                <a:gd name="T44" fmla="*/ 21965 w 161058"/>
                <a:gd name="T45" fmla="*/ 107590 h 147637"/>
                <a:gd name="T46" fmla="*/ 29287 w 161058"/>
                <a:gd name="T47" fmla="*/ 103880 h 147637"/>
                <a:gd name="T48" fmla="*/ 51252 w 161058"/>
                <a:gd name="T49" fmla="*/ 100170 h 147637"/>
                <a:gd name="T50" fmla="*/ 56133 w 161058"/>
                <a:gd name="T51" fmla="*/ 89041 h 147637"/>
                <a:gd name="T52" fmla="*/ 82980 w 161058"/>
                <a:gd name="T53" fmla="*/ 89041 h 147637"/>
                <a:gd name="T54" fmla="*/ 102505 w 161058"/>
                <a:gd name="T55" fmla="*/ 77910 h 147637"/>
                <a:gd name="T56" fmla="*/ 107385 w 161058"/>
                <a:gd name="T57" fmla="*/ 66779 h 147637"/>
                <a:gd name="T58" fmla="*/ 109826 w 161058"/>
                <a:gd name="T59" fmla="*/ 55649 h 147637"/>
                <a:gd name="T60" fmla="*/ 117148 w 161058"/>
                <a:gd name="T61" fmla="*/ 51939 h 147637"/>
                <a:gd name="T62" fmla="*/ 129351 w 161058"/>
                <a:gd name="T63" fmla="*/ 0 h 147637"/>
                <a:gd name="T64" fmla="*/ 136672 w 161058"/>
                <a:gd name="T65" fmla="*/ 3710 h 147637"/>
                <a:gd name="T66" fmla="*/ 139112 w 161058"/>
                <a:gd name="T67" fmla="*/ 14840 h 147637"/>
                <a:gd name="T68" fmla="*/ 146435 w 161058"/>
                <a:gd name="T69" fmla="*/ 25969 h 147637"/>
                <a:gd name="T70" fmla="*/ 148875 w 161058"/>
                <a:gd name="T71" fmla="*/ 37099 h 147637"/>
                <a:gd name="T72" fmla="*/ 156197 w 161058"/>
                <a:gd name="T73" fmla="*/ 44520 h 147637"/>
                <a:gd name="T74" fmla="*/ 161079 w 161058"/>
                <a:gd name="T75" fmla="*/ 66779 h 147637"/>
                <a:gd name="T76" fmla="*/ 163519 w 161058"/>
                <a:gd name="T77" fmla="*/ 77910 h 147637"/>
                <a:gd name="T78" fmla="*/ 151316 w 161058"/>
                <a:gd name="T79" fmla="*/ 166950 h 147637"/>
                <a:gd name="T80" fmla="*/ 143994 w 161058"/>
                <a:gd name="T81" fmla="*/ 163241 h 147637"/>
                <a:gd name="T82" fmla="*/ 139112 w 161058"/>
                <a:gd name="T83" fmla="*/ 140980 h 147637"/>
                <a:gd name="T84" fmla="*/ 131792 w 161058"/>
                <a:gd name="T85" fmla="*/ 133560 h 147637"/>
                <a:gd name="T86" fmla="*/ 119588 w 161058"/>
                <a:gd name="T87" fmla="*/ 163241 h 147637"/>
                <a:gd name="T88" fmla="*/ 112267 w 161058"/>
                <a:gd name="T89" fmla="*/ 166950 h 147637"/>
                <a:gd name="T90" fmla="*/ 114708 w 161058"/>
                <a:gd name="T91" fmla="*/ 178081 h 147637"/>
                <a:gd name="T92" fmla="*/ 129351 w 161058"/>
                <a:gd name="T93" fmla="*/ 192921 h 147637"/>
                <a:gd name="T94" fmla="*/ 134232 w 161058"/>
                <a:gd name="T95" fmla="*/ 215180 h 147637"/>
                <a:gd name="T96" fmla="*/ 124470 w 161058"/>
                <a:gd name="T97" fmla="*/ 230020 h 14763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1058"/>
                <a:gd name="T148" fmla="*/ 0 h 147637"/>
                <a:gd name="T149" fmla="*/ 161058 w 161058"/>
                <a:gd name="T150" fmla="*/ 147637 h 14763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1058" h="147637">
                  <a:moveTo>
                    <a:pt x="121444" y="147637"/>
                  </a:moveTo>
                  <a:lnTo>
                    <a:pt x="121444" y="147637"/>
                  </a:lnTo>
                  <a:cubicBezTo>
                    <a:pt x="115094" y="144462"/>
                    <a:pt x="108210" y="142183"/>
                    <a:pt x="102394" y="138112"/>
                  </a:cubicBezTo>
                  <a:cubicBezTo>
                    <a:pt x="100049" y="136471"/>
                    <a:pt x="99785" y="132853"/>
                    <a:pt x="97631" y="130968"/>
                  </a:cubicBezTo>
                  <a:cubicBezTo>
                    <a:pt x="93324" y="127199"/>
                    <a:pt x="83344" y="121443"/>
                    <a:pt x="83344" y="121443"/>
                  </a:cubicBezTo>
                  <a:cubicBezTo>
                    <a:pt x="82541" y="120239"/>
                    <a:pt x="74791" y="109974"/>
                    <a:pt x="76200" y="107156"/>
                  </a:cubicBezTo>
                  <a:cubicBezTo>
                    <a:pt x="77323" y="104911"/>
                    <a:pt x="80963" y="105569"/>
                    <a:pt x="83344" y="104775"/>
                  </a:cubicBezTo>
                  <a:cubicBezTo>
                    <a:pt x="84931" y="102394"/>
                    <a:pt x="87636" y="100454"/>
                    <a:pt x="88106" y="97631"/>
                  </a:cubicBezTo>
                  <a:cubicBezTo>
                    <a:pt x="89256" y="90729"/>
                    <a:pt x="82756" y="88508"/>
                    <a:pt x="78581" y="85725"/>
                  </a:cubicBezTo>
                  <a:cubicBezTo>
                    <a:pt x="76724" y="80153"/>
                    <a:pt x="76659" y="75085"/>
                    <a:pt x="69056" y="73818"/>
                  </a:cubicBezTo>
                  <a:cubicBezTo>
                    <a:pt x="66580" y="73405"/>
                    <a:pt x="64294" y="75406"/>
                    <a:pt x="61913" y="76200"/>
                  </a:cubicBezTo>
                  <a:cubicBezTo>
                    <a:pt x="57943" y="88105"/>
                    <a:pt x="61912" y="82550"/>
                    <a:pt x="45244" y="88106"/>
                  </a:cubicBezTo>
                  <a:lnTo>
                    <a:pt x="38100" y="90487"/>
                  </a:lnTo>
                  <a:lnTo>
                    <a:pt x="30956" y="92868"/>
                  </a:lnTo>
                  <a:cubicBezTo>
                    <a:pt x="28548" y="96480"/>
                    <a:pt x="23813" y="102226"/>
                    <a:pt x="23813" y="107156"/>
                  </a:cubicBezTo>
                  <a:cubicBezTo>
                    <a:pt x="23813" y="109666"/>
                    <a:pt x="25400" y="111919"/>
                    <a:pt x="26194" y="114300"/>
                  </a:cubicBezTo>
                  <a:cubicBezTo>
                    <a:pt x="25400" y="117475"/>
                    <a:pt x="25857" y="121269"/>
                    <a:pt x="23813" y="123825"/>
                  </a:cubicBezTo>
                  <a:cubicBezTo>
                    <a:pt x="22245" y="125785"/>
                    <a:pt x="19083" y="125516"/>
                    <a:pt x="16669" y="126206"/>
                  </a:cubicBezTo>
                  <a:cubicBezTo>
                    <a:pt x="-4262" y="132185"/>
                    <a:pt x="17129" y="125259"/>
                    <a:pt x="0" y="130968"/>
                  </a:cubicBezTo>
                  <a:cubicBezTo>
                    <a:pt x="1278" y="124575"/>
                    <a:pt x="3690" y="109957"/>
                    <a:pt x="7144" y="104775"/>
                  </a:cubicBezTo>
                  <a:cubicBezTo>
                    <a:pt x="13298" y="95542"/>
                    <a:pt x="11001" y="100346"/>
                    <a:pt x="14288" y="90487"/>
                  </a:cubicBezTo>
                  <a:cubicBezTo>
                    <a:pt x="15082" y="85725"/>
                    <a:pt x="15142" y="80780"/>
                    <a:pt x="16669" y="76200"/>
                  </a:cubicBezTo>
                  <a:cubicBezTo>
                    <a:pt x="17574" y="73485"/>
                    <a:pt x="19196" y="70844"/>
                    <a:pt x="21431" y="69056"/>
                  </a:cubicBezTo>
                  <a:cubicBezTo>
                    <a:pt x="23391" y="67488"/>
                    <a:pt x="26099" y="67088"/>
                    <a:pt x="28575" y="66675"/>
                  </a:cubicBezTo>
                  <a:cubicBezTo>
                    <a:pt x="35665" y="65493"/>
                    <a:pt x="42862" y="65087"/>
                    <a:pt x="50006" y="64293"/>
                  </a:cubicBezTo>
                  <a:cubicBezTo>
                    <a:pt x="51594" y="61912"/>
                    <a:pt x="52534" y="58938"/>
                    <a:pt x="54769" y="57150"/>
                  </a:cubicBezTo>
                  <a:cubicBezTo>
                    <a:pt x="61319" y="51910"/>
                    <a:pt x="76414" y="56581"/>
                    <a:pt x="80963" y="57150"/>
                  </a:cubicBezTo>
                  <a:cubicBezTo>
                    <a:pt x="89479" y="55446"/>
                    <a:pt x="93883" y="56136"/>
                    <a:pt x="100013" y="50006"/>
                  </a:cubicBezTo>
                  <a:cubicBezTo>
                    <a:pt x="102037" y="47982"/>
                    <a:pt x="103495" y="45422"/>
                    <a:pt x="104775" y="42862"/>
                  </a:cubicBezTo>
                  <a:cubicBezTo>
                    <a:pt x="105897" y="40617"/>
                    <a:pt x="105381" y="37493"/>
                    <a:pt x="107156" y="35718"/>
                  </a:cubicBezTo>
                  <a:cubicBezTo>
                    <a:pt x="108931" y="33943"/>
                    <a:pt x="111919" y="34131"/>
                    <a:pt x="114300" y="33337"/>
                  </a:cubicBezTo>
                  <a:cubicBezTo>
                    <a:pt x="127375" y="13725"/>
                    <a:pt x="123115" y="24729"/>
                    <a:pt x="126206" y="0"/>
                  </a:cubicBezTo>
                  <a:cubicBezTo>
                    <a:pt x="128587" y="794"/>
                    <a:pt x="131575" y="606"/>
                    <a:pt x="133350" y="2381"/>
                  </a:cubicBezTo>
                  <a:cubicBezTo>
                    <a:pt x="135125" y="4156"/>
                    <a:pt x="134339" y="7436"/>
                    <a:pt x="135731" y="9525"/>
                  </a:cubicBezTo>
                  <a:cubicBezTo>
                    <a:pt x="137599" y="12327"/>
                    <a:pt x="140494" y="14287"/>
                    <a:pt x="142875" y="16668"/>
                  </a:cubicBezTo>
                  <a:cubicBezTo>
                    <a:pt x="143669" y="19049"/>
                    <a:pt x="143688" y="21852"/>
                    <a:pt x="145256" y="23812"/>
                  </a:cubicBezTo>
                  <a:cubicBezTo>
                    <a:pt x="147044" y="26047"/>
                    <a:pt x="150883" y="26148"/>
                    <a:pt x="152400" y="28575"/>
                  </a:cubicBezTo>
                  <a:cubicBezTo>
                    <a:pt x="155061" y="32832"/>
                    <a:pt x="155575" y="38100"/>
                    <a:pt x="157163" y="42862"/>
                  </a:cubicBezTo>
                  <a:lnTo>
                    <a:pt x="159544" y="50006"/>
                  </a:lnTo>
                  <a:cubicBezTo>
                    <a:pt x="154564" y="107275"/>
                    <a:pt x="172166" y="98980"/>
                    <a:pt x="147638" y="107156"/>
                  </a:cubicBezTo>
                  <a:cubicBezTo>
                    <a:pt x="145257" y="106362"/>
                    <a:pt x="141953" y="106818"/>
                    <a:pt x="140494" y="104775"/>
                  </a:cubicBezTo>
                  <a:cubicBezTo>
                    <a:pt x="137576" y="100690"/>
                    <a:pt x="139908" y="93272"/>
                    <a:pt x="135731" y="90487"/>
                  </a:cubicBezTo>
                  <a:lnTo>
                    <a:pt x="128588" y="85725"/>
                  </a:lnTo>
                  <a:cubicBezTo>
                    <a:pt x="124244" y="98755"/>
                    <a:pt x="127247" y="99492"/>
                    <a:pt x="116681" y="104775"/>
                  </a:cubicBezTo>
                  <a:cubicBezTo>
                    <a:pt x="114436" y="105897"/>
                    <a:pt x="111919" y="106362"/>
                    <a:pt x="109538" y="107156"/>
                  </a:cubicBezTo>
                  <a:cubicBezTo>
                    <a:pt x="110332" y="109537"/>
                    <a:pt x="109959" y="112732"/>
                    <a:pt x="111919" y="114300"/>
                  </a:cubicBezTo>
                  <a:cubicBezTo>
                    <a:pt x="124998" y="124763"/>
                    <a:pt x="118949" y="107497"/>
                    <a:pt x="126206" y="123825"/>
                  </a:cubicBezTo>
                  <a:cubicBezTo>
                    <a:pt x="128245" y="128412"/>
                    <a:pt x="130969" y="138112"/>
                    <a:pt x="130969" y="138112"/>
                  </a:cubicBezTo>
                  <a:lnTo>
                    <a:pt x="121444" y="1476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2" name="任意多边形 153"/>
            <p:cNvSpPr>
              <a:spLocks noChangeArrowheads="1"/>
            </p:cNvSpPr>
            <p:nvPr/>
          </p:nvSpPr>
          <p:spPr bwMode="auto">
            <a:xfrm>
              <a:off x="4165487" y="2945464"/>
              <a:ext cx="31941" cy="56473"/>
            </a:xfrm>
            <a:custGeom>
              <a:avLst/>
              <a:gdLst>
                <a:gd name="T0" fmla="*/ 32337 w 31550"/>
                <a:gd name="T1" fmla="*/ 70489 h 45244"/>
                <a:gd name="T2" fmla="*/ 32337 w 31550"/>
                <a:gd name="T3" fmla="*/ 70489 h 45244"/>
                <a:gd name="T4" fmla="*/ 12812 w 31550"/>
                <a:gd name="T5" fmla="*/ 59359 h 45244"/>
                <a:gd name="T6" fmla="*/ 10371 w 31550"/>
                <a:gd name="T7" fmla="*/ 48229 h 45244"/>
                <a:gd name="T8" fmla="*/ 3049 w 31550"/>
                <a:gd name="T9" fmla="*/ 40809 h 45244"/>
                <a:gd name="T10" fmla="*/ 3049 w 31550"/>
                <a:gd name="T11" fmla="*/ 7419 h 45244"/>
                <a:gd name="T12" fmla="*/ 10371 w 31550"/>
                <a:gd name="T13" fmla="*/ 0 h 45244"/>
                <a:gd name="T14" fmla="*/ 27455 w 31550"/>
                <a:gd name="T15" fmla="*/ 11130 h 45244"/>
                <a:gd name="T16" fmla="*/ 32337 w 31550"/>
                <a:gd name="T17" fmla="*/ 33389 h 45244"/>
                <a:gd name="T18" fmla="*/ 32337 w 31550"/>
                <a:gd name="T19" fmla="*/ 70489 h 452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550"/>
                <a:gd name="T31" fmla="*/ 0 h 45244"/>
                <a:gd name="T32" fmla="*/ 31550 w 31550"/>
                <a:gd name="T33" fmla="*/ 45244 h 452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550" h="45244">
                  <a:moveTo>
                    <a:pt x="31550" y="45244"/>
                  </a:moveTo>
                  <a:lnTo>
                    <a:pt x="31550" y="45244"/>
                  </a:lnTo>
                  <a:cubicBezTo>
                    <a:pt x="25200" y="42863"/>
                    <a:pt x="18143" y="41862"/>
                    <a:pt x="12500" y="38100"/>
                  </a:cubicBezTo>
                  <a:cubicBezTo>
                    <a:pt x="10411" y="36708"/>
                    <a:pt x="11687" y="32916"/>
                    <a:pt x="10119" y="30956"/>
                  </a:cubicBezTo>
                  <a:cubicBezTo>
                    <a:pt x="8331" y="28721"/>
                    <a:pt x="5356" y="27781"/>
                    <a:pt x="2975" y="26194"/>
                  </a:cubicBezTo>
                  <a:cubicBezTo>
                    <a:pt x="229" y="17956"/>
                    <a:pt x="-2054" y="14820"/>
                    <a:pt x="2975" y="4762"/>
                  </a:cubicBezTo>
                  <a:cubicBezTo>
                    <a:pt x="4255" y="2202"/>
                    <a:pt x="7738" y="1587"/>
                    <a:pt x="10119" y="0"/>
                  </a:cubicBezTo>
                  <a:cubicBezTo>
                    <a:pt x="14621" y="1125"/>
                    <a:pt x="23741" y="2270"/>
                    <a:pt x="26787" y="7144"/>
                  </a:cubicBezTo>
                  <a:cubicBezTo>
                    <a:pt x="29448" y="11401"/>
                    <a:pt x="30461" y="16531"/>
                    <a:pt x="31550" y="21431"/>
                  </a:cubicBezTo>
                  <a:lnTo>
                    <a:pt x="31550" y="45244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3" name="任意多边形 154"/>
            <p:cNvSpPr>
              <a:spLocks noChangeArrowheads="1"/>
            </p:cNvSpPr>
            <p:nvPr/>
          </p:nvSpPr>
          <p:spPr bwMode="auto">
            <a:xfrm>
              <a:off x="4204660" y="3019769"/>
              <a:ext cx="70012" cy="112947"/>
            </a:xfrm>
            <a:custGeom>
              <a:avLst/>
              <a:gdLst>
                <a:gd name="T0" fmla="*/ 46370 w 69156"/>
                <a:gd name="T1" fmla="*/ 140980 h 90488"/>
                <a:gd name="T2" fmla="*/ 46370 w 69156"/>
                <a:gd name="T3" fmla="*/ 140980 h 90488"/>
                <a:gd name="T4" fmla="*/ 24405 w 69156"/>
                <a:gd name="T5" fmla="*/ 137269 h 90488"/>
                <a:gd name="T6" fmla="*/ 21965 w 69156"/>
                <a:gd name="T7" fmla="*/ 126140 h 90488"/>
                <a:gd name="T8" fmla="*/ 17083 w 69156"/>
                <a:gd name="T9" fmla="*/ 115010 h 90488"/>
                <a:gd name="T10" fmla="*/ 19525 w 69156"/>
                <a:gd name="T11" fmla="*/ 92750 h 90488"/>
                <a:gd name="T12" fmla="*/ 24405 w 69156"/>
                <a:gd name="T13" fmla="*/ 81621 h 90488"/>
                <a:gd name="T14" fmla="*/ 14643 w 69156"/>
                <a:gd name="T15" fmla="*/ 74199 h 90488"/>
                <a:gd name="T16" fmla="*/ 0 w 69156"/>
                <a:gd name="T17" fmla="*/ 66781 h 90488"/>
                <a:gd name="T18" fmla="*/ 2440 w 69156"/>
                <a:gd name="T19" fmla="*/ 44520 h 90488"/>
                <a:gd name="T20" fmla="*/ 7321 w 69156"/>
                <a:gd name="T21" fmla="*/ 33389 h 90488"/>
                <a:gd name="T22" fmla="*/ 9762 w 69156"/>
                <a:gd name="T23" fmla="*/ 14840 h 90488"/>
                <a:gd name="T24" fmla="*/ 12202 w 69156"/>
                <a:gd name="T25" fmla="*/ 3710 h 90488"/>
                <a:gd name="T26" fmla="*/ 19525 w 69156"/>
                <a:gd name="T27" fmla="*/ 0 h 90488"/>
                <a:gd name="T28" fmla="*/ 39049 w 69156"/>
                <a:gd name="T29" fmla="*/ 3710 h 90488"/>
                <a:gd name="T30" fmla="*/ 43930 w 69156"/>
                <a:gd name="T31" fmla="*/ 14840 h 90488"/>
                <a:gd name="T32" fmla="*/ 36608 w 69156"/>
                <a:gd name="T33" fmla="*/ 22260 h 90488"/>
                <a:gd name="T34" fmla="*/ 31727 w 69156"/>
                <a:gd name="T35" fmla="*/ 33389 h 90488"/>
                <a:gd name="T36" fmla="*/ 41489 w 69156"/>
                <a:gd name="T37" fmla="*/ 55650 h 90488"/>
                <a:gd name="T38" fmla="*/ 61014 w 69156"/>
                <a:gd name="T39" fmla="*/ 66781 h 90488"/>
                <a:gd name="T40" fmla="*/ 63454 w 69156"/>
                <a:gd name="T41" fmla="*/ 77909 h 90488"/>
                <a:gd name="T42" fmla="*/ 58573 w 69156"/>
                <a:gd name="T43" fmla="*/ 100170 h 90488"/>
                <a:gd name="T44" fmla="*/ 63454 w 69156"/>
                <a:gd name="T45" fmla="*/ 111301 h 90488"/>
                <a:gd name="T46" fmla="*/ 70776 w 69156"/>
                <a:gd name="T47" fmla="*/ 115010 h 90488"/>
                <a:gd name="T48" fmla="*/ 65895 w 69156"/>
                <a:gd name="T49" fmla="*/ 126140 h 90488"/>
                <a:gd name="T50" fmla="*/ 46370 w 69156"/>
                <a:gd name="T51" fmla="*/ 140980 h 904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9156"/>
                <a:gd name="T79" fmla="*/ 0 h 90488"/>
                <a:gd name="T80" fmla="*/ 69156 w 69156"/>
                <a:gd name="T81" fmla="*/ 90488 h 9048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9156" h="90488">
                  <a:moveTo>
                    <a:pt x="45243" y="90488"/>
                  </a:moveTo>
                  <a:lnTo>
                    <a:pt x="45243" y="90488"/>
                  </a:lnTo>
                  <a:cubicBezTo>
                    <a:pt x="38099" y="89694"/>
                    <a:pt x="30486" y="90775"/>
                    <a:pt x="23812" y="88106"/>
                  </a:cubicBezTo>
                  <a:cubicBezTo>
                    <a:pt x="21482" y="87174"/>
                    <a:pt x="22553" y="83208"/>
                    <a:pt x="21431" y="80963"/>
                  </a:cubicBezTo>
                  <a:cubicBezTo>
                    <a:pt x="20151" y="78403"/>
                    <a:pt x="18256" y="76200"/>
                    <a:pt x="16668" y="73819"/>
                  </a:cubicBezTo>
                  <a:cubicBezTo>
                    <a:pt x="17462" y="69056"/>
                    <a:pt x="17523" y="64112"/>
                    <a:pt x="19050" y="59531"/>
                  </a:cubicBezTo>
                  <a:cubicBezTo>
                    <a:pt x="19955" y="56816"/>
                    <a:pt x="24875" y="55045"/>
                    <a:pt x="23812" y="52388"/>
                  </a:cubicBezTo>
                  <a:cubicBezTo>
                    <a:pt x="22493" y="49092"/>
                    <a:pt x="17583" y="48943"/>
                    <a:pt x="14287" y="47625"/>
                  </a:cubicBezTo>
                  <a:cubicBezTo>
                    <a:pt x="9626" y="45761"/>
                    <a:pt x="0" y="42863"/>
                    <a:pt x="0" y="42863"/>
                  </a:cubicBezTo>
                  <a:cubicBezTo>
                    <a:pt x="794" y="38100"/>
                    <a:pt x="854" y="33156"/>
                    <a:pt x="2381" y="28575"/>
                  </a:cubicBezTo>
                  <a:cubicBezTo>
                    <a:pt x="3286" y="25860"/>
                    <a:pt x="6138" y="24111"/>
                    <a:pt x="7143" y="21431"/>
                  </a:cubicBezTo>
                  <a:cubicBezTo>
                    <a:pt x="8564" y="17641"/>
                    <a:pt x="8543" y="13451"/>
                    <a:pt x="9525" y="9525"/>
                  </a:cubicBezTo>
                  <a:cubicBezTo>
                    <a:pt x="10134" y="7090"/>
                    <a:pt x="10131" y="4156"/>
                    <a:pt x="11906" y="2381"/>
                  </a:cubicBezTo>
                  <a:cubicBezTo>
                    <a:pt x="13681" y="606"/>
                    <a:pt x="16669" y="794"/>
                    <a:pt x="19050" y="0"/>
                  </a:cubicBezTo>
                  <a:cubicBezTo>
                    <a:pt x="25400" y="794"/>
                    <a:pt x="32158" y="4"/>
                    <a:pt x="38100" y="2381"/>
                  </a:cubicBezTo>
                  <a:cubicBezTo>
                    <a:pt x="40757" y="3444"/>
                    <a:pt x="43423" y="6719"/>
                    <a:pt x="42862" y="9525"/>
                  </a:cubicBezTo>
                  <a:cubicBezTo>
                    <a:pt x="42301" y="12331"/>
                    <a:pt x="38099" y="12700"/>
                    <a:pt x="35718" y="14288"/>
                  </a:cubicBezTo>
                  <a:cubicBezTo>
                    <a:pt x="34131" y="16669"/>
                    <a:pt x="31311" y="18591"/>
                    <a:pt x="30956" y="21431"/>
                  </a:cubicBezTo>
                  <a:cubicBezTo>
                    <a:pt x="29088" y="36380"/>
                    <a:pt x="32438" y="31698"/>
                    <a:pt x="40481" y="35719"/>
                  </a:cubicBezTo>
                  <a:cubicBezTo>
                    <a:pt x="56834" y="43895"/>
                    <a:pt x="36557" y="38267"/>
                    <a:pt x="59531" y="42863"/>
                  </a:cubicBezTo>
                  <a:cubicBezTo>
                    <a:pt x="60325" y="45244"/>
                    <a:pt x="62189" y="47512"/>
                    <a:pt x="61912" y="50006"/>
                  </a:cubicBezTo>
                  <a:cubicBezTo>
                    <a:pt x="61358" y="54996"/>
                    <a:pt x="57150" y="64294"/>
                    <a:pt x="57150" y="64294"/>
                  </a:cubicBezTo>
                  <a:cubicBezTo>
                    <a:pt x="58737" y="66675"/>
                    <a:pt x="59677" y="69650"/>
                    <a:pt x="61912" y="71438"/>
                  </a:cubicBezTo>
                  <a:cubicBezTo>
                    <a:pt x="63872" y="73006"/>
                    <a:pt x="68447" y="71384"/>
                    <a:pt x="69056" y="73819"/>
                  </a:cubicBezTo>
                  <a:cubicBezTo>
                    <a:pt x="69750" y="76596"/>
                    <a:pt x="66720" y="79446"/>
                    <a:pt x="64293" y="80963"/>
                  </a:cubicBezTo>
                  <a:cubicBezTo>
                    <a:pt x="56272" y="85976"/>
                    <a:pt x="48418" y="88901"/>
                    <a:pt x="45243" y="9048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4" name="任意多边形 155"/>
            <p:cNvSpPr>
              <a:spLocks noChangeArrowheads="1"/>
            </p:cNvSpPr>
            <p:nvPr/>
          </p:nvSpPr>
          <p:spPr bwMode="auto">
            <a:xfrm>
              <a:off x="4226356" y="2921684"/>
              <a:ext cx="84551" cy="172392"/>
            </a:xfrm>
            <a:custGeom>
              <a:avLst/>
              <a:gdLst>
                <a:gd name="T0" fmla="*/ 73216 w 83517"/>
                <a:gd name="T1" fmla="*/ 215180 h 138112"/>
                <a:gd name="T2" fmla="*/ 73216 w 83517"/>
                <a:gd name="T3" fmla="*/ 215180 h 138112"/>
                <a:gd name="T4" fmla="*/ 56133 w 83517"/>
                <a:gd name="T5" fmla="*/ 178081 h 138112"/>
                <a:gd name="T6" fmla="*/ 51252 w 83517"/>
                <a:gd name="T7" fmla="*/ 166951 h 138112"/>
                <a:gd name="T8" fmla="*/ 53693 w 83517"/>
                <a:gd name="T9" fmla="*/ 152110 h 138112"/>
                <a:gd name="T10" fmla="*/ 53693 w 83517"/>
                <a:gd name="T11" fmla="*/ 129851 h 138112"/>
                <a:gd name="T12" fmla="*/ 31727 w 83517"/>
                <a:gd name="T13" fmla="*/ 111300 h 138112"/>
                <a:gd name="T14" fmla="*/ 17084 w 83517"/>
                <a:gd name="T15" fmla="*/ 96460 h 138112"/>
                <a:gd name="T16" fmla="*/ 7322 w 83517"/>
                <a:gd name="T17" fmla="*/ 74201 h 138112"/>
                <a:gd name="T18" fmla="*/ 2440 w 83517"/>
                <a:gd name="T19" fmla="*/ 63071 h 138112"/>
                <a:gd name="T20" fmla="*/ 0 w 83517"/>
                <a:gd name="T21" fmla="*/ 22259 h 138112"/>
                <a:gd name="T22" fmla="*/ 2440 w 83517"/>
                <a:gd name="T23" fmla="*/ 7419 h 138112"/>
                <a:gd name="T24" fmla="*/ 17084 w 83517"/>
                <a:gd name="T25" fmla="*/ 0 h 138112"/>
                <a:gd name="T26" fmla="*/ 34168 w 83517"/>
                <a:gd name="T27" fmla="*/ 29680 h 138112"/>
                <a:gd name="T28" fmla="*/ 39050 w 83517"/>
                <a:gd name="T29" fmla="*/ 51939 h 138112"/>
                <a:gd name="T30" fmla="*/ 56133 w 83517"/>
                <a:gd name="T31" fmla="*/ 63071 h 138112"/>
                <a:gd name="T32" fmla="*/ 70777 w 83517"/>
                <a:gd name="T33" fmla="*/ 81620 h 138112"/>
                <a:gd name="T34" fmla="*/ 78098 w 83517"/>
                <a:gd name="T35" fmla="*/ 118720 h 138112"/>
                <a:gd name="T36" fmla="*/ 82979 w 83517"/>
                <a:gd name="T37" fmla="*/ 140980 h 138112"/>
                <a:gd name="T38" fmla="*/ 82979 w 83517"/>
                <a:gd name="T39" fmla="*/ 192921 h 138112"/>
                <a:gd name="T40" fmla="*/ 73216 w 83517"/>
                <a:gd name="T41" fmla="*/ 215180 h 13811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3517"/>
                <a:gd name="T64" fmla="*/ 0 h 138112"/>
                <a:gd name="T65" fmla="*/ 83517 w 83517"/>
                <a:gd name="T66" fmla="*/ 138112 h 13811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3517" h="138112">
                  <a:moveTo>
                    <a:pt x="71437" y="138112"/>
                  </a:moveTo>
                  <a:lnTo>
                    <a:pt x="71437" y="138112"/>
                  </a:lnTo>
                  <a:lnTo>
                    <a:pt x="54769" y="114300"/>
                  </a:lnTo>
                  <a:cubicBezTo>
                    <a:pt x="53140" y="111947"/>
                    <a:pt x="50006" y="107156"/>
                    <a:pt x="50006" y="107156"/>
                  </a:cubicBezTo>
                  <a:cubicBezTo>
                    <a:pt x="50800" y="103981"/>
                    <a:pt x="51488" y="100778"/>
                    <a:pt x="52387" y="97631"/>
                  </a:cubicBezTo>
                  <a:cubicBezTo>
                    <a:pt x="53799" y="92691"/>
                    <a:pt x="57327" y="88284"/>
                    <a:pt x="52387" y="83344"/>
                  </a:cubicBezTo>
                  <a:cubicBezTo>
                    <a:pt x="33958" y="64916"/>
                    <a:pt x="44430" y="78923"/>
                    <a:pt x="30956" y="71437"/>
                  </a:cubicBezTo>
                  <a:cubicBezTo>
                    <a:pt x="25953" y="68657"/>
                    <a:pt x="16669" y="61912"/>
                    <a:pt x="16669" y="61912"/>
                  </a:cubicBezTo>
                  <a:lnTo>
                    <a:pt x="7144" y="47625"/>
                  </a:lnTo>
                  <a:lnTo>
                    <a:pt x="2381" y="40481"/>
                  </a:lnTo>
                  <a:cubicBezTo>
                    <a:pt x="1587" y="31750"/>
                    <a:pt x="0" y="23054"/>
                    <a:pt x="0" y="14287"/>
                  </a:cubicBezTo>
                  <a:cubicBezTo>
                    <a:pt x="0" y="11014"/>
                    <a:pt x="-104" y="6892"/>
                    <a:pt x="2381" y="4762"/>
                  </a:cubicBezTo>
                  <a:cubicBezTo>
                    <a:pt x="6193" y="1495"/>
                    <a:pt x="16669" y="0"/>
                    <a:pt x="16669" y="0"/>
                  </a:cubicBezTo>
                  <a:cubicBezTo>
                    <a:pt x="25004" y="5556"/>
                    <a:pt x="29367" y="7143"/>
                    <a:pt x="33337" y="19050"/>
                  </a:cubicBezTo>
                  <a:cubicBezTo>
                    <a:pt x="34925" y="23812"/>
                    <a:pt x="33923" y="30552"/>
                    <a:pt x="38100" y="33337"/>
                  </a:cubicBezTo>
                  <a:cubicBezTo>
                    <a:pt x="47967" y="39915"/>
                    <a:pt x="42467" y="37406"/>
                    <a:pt x="54769" y="40481"/>
                  </a:cubicBezTo>
                  <a:cubicBezTo>
                    <a:pt x="59213" y="43444"/>
                    <a:pt x="66361" y="47537"/>
                    <a:pt x="69056" y="52387"/>
                  </a:cubicBezTo>
                  <a:cubicBezTo>
                    <a:pt x="72718" y="58978"/>
                    <a:pt x="73994" y="68846"/>
                    <a:pt x="76200" y="76200"/>
                  </a:cubicBezTo>
                  <a:cubicBezTo>
                    <a:pt x="77642" y="81008"/>
                    <a:pt x="80962" y="90487"/>
                    <a:pt x="80962" y="90487"/>
                  </a:cubicBezTo>
                  <a:cubicBezTo>
                    <a:pt x="82861" y="109469"/>
                    <a:pt x="85611" y="109879"/>
                    <a:pt x="80962" y="123825"/>
                  </a:cubicBezTo>
                  <a:cubicBezTo>
                    <a:pt x="80401" y="125509"/>
                    <a:pt x="79375" y="127000"/>
                    <a:pt x="71437" y="13811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5" name="任意多边形 156"/>
            <p:cNvSpPr>
              <a:spLocks noChangeArrowheads="1"/>
            </p:cNvSpPr>
            <p:nvPr/>
          </p:nvSpPr>
          <p:spPr bwMode="auto">
            <a:xfrm>
              <a:off x="3811710" y="2674650"/>
              <a:ext cx="70012" cy="74641"/>
            </a:xfrm>
            <a:custGeom>
              <a:avLst/>
              <a:gdLst>
                <a:gd name="T0" fmla="*/ 31727 w 69156"/>
                <a:gd name="T1" fmla="*/ 93167 h 59799"/>
                <a:gd name="T2" fmla="*/ 31727 w 69156"/>
                <a:gd name="T3" fmla="*/ 93167 h 59799"/>
                <a:gd name="T4" fmla="*/ 2440 w 69156"/>
                <a:gd name="T5" fmla="*/ 78327 h 59799"/>
                <a:gd name="T6" fmla="*/ 0 w 69156"/>
                <a:gd name="T7" fmla="*/ 67198 h 59799"/>
                <a:gd name="T8" fmla="*/ 4881 w 69156"/>
                <a:gd name="T9" fmla="*/ 33807 h 59799"/>
                <a:gd name="T10" fmla="*/ 12202 w 69156"/>
                <a:gd name="T11" fmla="*/ 26388 h 59799"/>
                <a:gd name="T12" fmla="*/ 17084 w 69156"/>
                <a:gd name="T13" fmla="*/ 15258 h 59799"/>
                <a:gd name="T14" fmla="*/ 61014 w 69156"/>
                <a:gd name="T15" fmla="*/ 4127 h 59799"/>
                <a:gd name="T16" fmla="*/ 68336 w 69156"/>
                <a:gd name="T17" fmla="*/ 418 h 59799"/>
                <a:gd name="T18" fmla="*/ 68336 w 69156"/>
                <a:gd name="T19" fmla="*/ 22679 h 59799"/>
                <a:gd name="T20" fmla="*/ 61014 w 69156"/>
                <a:gd name="T21" fmla="*/ 30098 h 59799"/>
                <a:gd name="T22" fmla="*/ 53691 w 69156"/>
                <a:gd name="T23" fmla="*/ 41228 h 59799"/>
                <a:gd name="T24" fmla="*/ 46371 w 69156"/>
                <a:gd name="T25" fmla="*/ 74617 h 59799"/>
                <a:gd name="T26" fmla="*/ 43930 w 69156"/>
                <a:gd name="T27" fmla="*/ 85747 h 59799"/>
                <a:gd name="T28" fmla="*/ 31727 w 69156"/>
                <a:gd name="T29" fmla="*/ 93167 h 597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9156"/>
                <a:gd name="T46" fmla="*/ 0 h 59799"/>
                <a:gd name="T47" fmla="*/ 69156 w 69156"/>
                <a:gd name="T48" fmla="*/ 59799 h 597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9156" h="59799">
                  <a:moveTo>
                    <a:pt x="30956" y="59799"/>
                  </a:moveTo>
                  <a:lnTo>
                    <a:pt x="30956" y="59799"/>
                  </a:lnTo>
                  <a:cubicBezTo>
                    <a:pt x="11035" y="57807"/>
                    <a:pt x="9151" y="63813"/>
                    <a:pt x="2381" y="50274"/>
                  </a:cubicBezTo>
                  <a:cubicBezTo>
                    <a:pt x="1259" y="48029"/>
                    <a:pt x="794" y="45512"/>
                    <a:pt x="0" y="43131"/>
                  </a:cubicBezTo>
                  <a:cubicBezTo>
                    <a:pt x="24" y="42986"/>
                    <a:pt x="2294" y="24784"/>
                    <a:pt x="4762" y="21699"/>
                  </a:cubicBezTo>
                  <a:cubicBezTo>
                    <a:pt x="6550" y="19464"/>
                    <a:pt x="9525" y="18524"/>
                    <a:pt x="11906" y="16937"/>
                  </a:cubicBezTo>
                  <a:cubicBezTo>
                    <a:pt x="13494" y="14556"/>
                    <a:pt x="14242" y="11310"/>
                    <a:pt x="16669" y="9793"/>
                  </a:cubicBezTo>
                  <a:cubicBezTo>
                    <a:pt x="27447" y="3057"/>
                    <a:pt x="49900" y="3452"/>
                    <a:pt x="59531" y="2649"/>
                  </a:cubicBezTo>
                  <a:cubicBezTo>
                    <a:pt x="61912" y="1855"/>
                    <a:pt x="64430" y="-855"/>
                    <a:pt x="66675" y="268"/>
                  </a:cubicBezTo>
                  <a:cubicBezTo>
                    <a:pt x="71210" y="2536"/>
                    <a:pt x="68489" y="12288"/>
                    <a:pt x="66675" y="14556"/>
                  </a:cubicBezTo>
                  <a:cubicBezTo>
                    <a:pt x="64887" y="16791"/>
                    <a:pt x="61730" y="17486"/>
                    <a:pt x="59531" y="19318"/>
                  </a:cubicBezTo>
                  <a:cubicBezTo>
                    <a:pt x="56944" y="21474"/>
                    <a:pt x="54768" y="24081"/>
                    <a:pt x="52387" y="26462"/>
                  </a:cubicBezTo>
                  <a:lnTo>
                    <a:pt x="45244" y="47893"/>
                  </a:lnTo>
                  <a:cubicBezTo>
                    <a:pt x="44450" y="50274"/>
                    <a:pt x="44254" y="52948"/>
                    <a:pt x="42862" y="55037"/>
                  </a:cubicBezTo>
                  <a:lnTo>
                    <a:pt x="30956" y="5979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6" name="任意多边形 157"/>
            <p:cNvSpPr>
              <a:spLocks noChangeArrowheads="1"/>
            </p:cNvSpPr>
            <p:nvPr/>
          </p:nvSpPr>
          <p:spPr bwMode="auto">
            <a:xfrm>
              <a:off x="4156445" y="2455036"/>
              <a:ext cx="55581" cy="134330"/>
            </a:xfrm>
            <a:custGeom>
              <a:avLst/>
              <a:gdLst>
                <a:gd name="T0" fmla="*/ 43930 w 54901"/>
                <a:gd name="T1" fmla="*/ 0 h 107618"/>
                <a:gd name="T2" fmla="*/ 43930 w 54901"/>
                <a:gd name="T3" fmla="*/ 0 h 107618"/>
                <a:gd name="T4" fmla="*/ 24406 w 54901"/>
                <a:gd name="T5" fmla="*/ 14840 h 107618"/>
                <a:gd name="T6" fmla="*/ 17083 w 54901"/>
                <a:gd name="T7" fmla="*/ 22259 h 107618"/>
                <a:gd name="T8" fmla="*/ 14643 w 54901"/>
                <a:gd name="T9" fmla="*/ 33390 h 107618"/>
                <a:gd name="T10" fmla="*/ 9762 w 54901"/>
                <a:gd name="T11" fmla="*/ 44521 h 107618"/>
                <a:gd name="T12" fmla="*/ 7321 w 54901"/>
                <a:gd name="T13" fmla="*/ 66781 h 107618"/>
                <a:gd name="T14" fmla="*/ 2440 w 54901"/>
                <a:gd name="T15" fmla="*/ 77911 h 107618"/>
                <a:gd name="T16" fmla="*/ 0 w 54901"/>
                <a:gd name="T17" fmla="*/ 100170 h 107618"/>
                <a:gd name="T18" fmla="*/ 2440 w 54901"/>
                <a:gd name="T19" fmla="*/ 122432 h 107618"/>
                <a:gd name="T20" fmla="*/ 9762 w 54901"/>
                <a:gd name="T21" fmla="*/ 129851 h 107618"/>
                <a:gd name="T22" fmla="*/ 12202 w 54901"/>
                <a:gd name="T23" fmla="*/ 140982 h 107618"/>
                <a:gd name="T24" fmla="*/ 14643 w 54901"/>
                <a:gd name="T25" fmla="*/ 166952 h 107618"/>
                <a:gd name="T26" fmla="*/ 19525 w 54901"/>
                <a:gd name="T27" fmla="*/ 155822 h 107618"/>
                <a:gd name="T28" fmla="*/ 24406 w 54901"/>
                <a:gd name="T29" fmla="*/ 133562 h 107618"/>
                <a:gd name="T30" fmla="*/ 34168 w 54901"/>
                <a:gd name="T31" fmla="*/ 111301 h 107618"/>
                <a:gd name="T32" fmla="*/ 41490 w 54901"/>
                <a:gd name="T33" fmla="*/ 89041 h 107618"/>
                <a:gd name="T34" fmla="*/ 43930 w 54901"/>
                <a:gd name="T35" fmla="*/ 77911 h 107618"/>
                <a:gd name="T36" fmla="*/ 48812 w 54901"/>
                <a:gd name="T37" fmla="*/ 40809 h 107618"/>
                <a:gd name="T38" fmla="*/ 53693 w 54901"/>
                <a:gd name="T39" fmla="*/ 29680 h 107618"/>
                <a:gd name="T40" fmla="*/ 53693 w 54901"/>
                <a:gd name="T41" fmla="*/ 7419 h 107618"/>
                <a:gd name="T42" fmla="*/ 43930 w 54901"/>
                <a:gd name="T43" fmla="*/ 0 h 10761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4901"/>
                <a:gd name="T67" fmla="*/ 0 h 107618"/>
                <a:gd name="T68" fmla="*/ 54901 w 54901"/>
                <a:gd name="T69" fmla="*/ 107618 h 10761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4901" h="107618">
                  <a:moveTo>
                    <a:pt x="42862" y="0"/>
                  </a:moveTo>
                  <a:lnTo>
                    <a:pt x="42862" y="0"/>
                  </a:lnTo>
                  <a:cubicBezTo>
                    <a:pt x="36512" y="3175"/>
                    <a:pt x="30045" y="6125"/>
                    <a:pt x="23812" y="9525"/>
                  </a:cubicBezTo>
                  <a:cubicBezTo>
                    <a:pt x="21300" y="10895"/>
                    <a:pt x="18456" y="12052"/>
                    <a:pt x="16668" y="14287"/>
                  </a:cubicBezTo>
                  <a:cubicBezTo>
                    <a:pt x="15100" y="16247"/>
                    <a:pt x="15409" y="19186"/>
                    <a:pt x="14287" y="21431"/>
                  </a:cubicBezTo>
                  <a:cubicBezTo>
                    <a:pt x="13007" y="23991"/>
                    <a:pt x="11112" y="26194"/>
                    <a:pt x="9525" y="28575"/>
                  </a:cubicBezTo>
                  <a:cubicBezTo>
                    <a:pt x="8731" y="33337"/>
                    <a:pt x="8670" y="38282"/>
                    <a:pt x="7143" y="42862"/>
                  </a:cubicBezTo>
                  <a:cubicBezTo>
                    <a:pt x="6238" y="45577"/>
                    <a:pt x="3286" y="47291"/>
                    <a:pt x="2381" y="50006"/>
                  </a:cubicBezTo>
                  <a:cubicBezTo>
                    <a:pt x="854" y="54586"/>
                    <a:pt x="794" y="59531"/>
                    <a:pt x="0" y="64293"/>
                  </a:cubicBezTo>
                  <a:cubicBezTo>
                    <a:pt x="794" y="69056"/>
                    <a:pt x="222" y="74262"/>
                    <a:pt x="2381" y="78581"/>
                  </a:cubicBezTo>
                  <a:cubicBezTo>
                    <a:pt x="3661" y="81141"/>
                    <a:pt x="7737" y="81108"/>
                    <a:pt x="9525" y="83343"/>
                  </a:cubicBezTo>
                  <a:cubicBezTo>
                    <a:pt x="11093" y="85303"/>
                    <a:pt x="11112" y="88106"/>
                    <a:pt x="11906" y="90487"/>
                  </a:cubicBezTo>
                  <a:cubicBezTo>
                    <a:pt x="12700" y="96043"/>
                    <a:pt x="10919" y="102666"/>
                    <a:pt x="14287" y="107156"/>
                  </a:cubicBezTo>
                  <a:cubicBezTo>
                    <a:pt x="16004" y="109446"/>
                    <a:pt x="17888" y="102627"/>
                    <a:pt x="19050" y="100012"/>
                  </a:cubicBezTo>
                  <a:cubicBezTo>
                    <a:pt x="21089" y="95425"/>
                    <a:pt x="21028" y="89902"/>
                    <a:pt x="23812" y="85725"/>
                  </a:cubicBezTo>
                  <a:cubicBezTo>
                    <a:pt x="26987" y="80962"/>
                    <a:pt x="31527" y="76867"/>
                    <a:pt x="33337" y="71437"/>
                  </a:cubicBezTo>
                  <a:cubicBezTo>
                    <a:pt x="36623" y="61578"/>
                    <a:pt x="34325" y="66381"/>
                    <a:pt x="40481" y="57150"/>
                  </a:cubicBezTo>
                  <a:cubicBezTo>
                    <a:pt x="41275" y="54769"/>
                    <a:pt x="42370" y="52467"/>
                    <a:pt x="42862" y="50006"/>
                  </a:cubicBezTo>
                  <a:cubicBezTo>
                    <a:pt x="44326" y="42685"/>
                    <a:pt x="44036" y="33370"/>
                    <a:pt x="47625" y="26193"/>
                  </a:cubicBezTo>
                  <a:cubicBezTo>
                    <a:pt x="48905" y="23634"/>
                    <a:pt x="50800" y="21431"/>
                    <a:pt x="52387" y="19050"/>
                  </a:cubicBezTo>
                  <a:cubicBezTo>
                    <a:pt x="53974" y="14288"/>
                    <a:pt x="57149" y="9524"/>
                    <a:pt x="52387" y="4762"/>
                  </a:cubicBezTo>
                  <a:cubicBezTo>
                    <a:pt x="50612" y="2987"/>
                    <a:pt x="44450" y="794"/>
                    <a:pt x="42862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7" name="任意多边形 158"/>
            <p:cNvSpPr>
              <a:spLocks noChangeArrowheads="1"/>
            </p:cNvSpPr>
            <p:nvPr/>
          </p:nvSpPr>
          <p:spPr bwMode="auto">
            <a:xfrm>
              <a:off x="4440881" y="2092417"/>
              <a:ext cx="70103" cy="127809"/>
            </a:xfrm>
            <a:custGeom>
              <a:avLst/>
              <a:gdLst>
                <a:gd name="T0" fmla="*/ 29317 w 69246"/>
                <a:gd name="T1" fmla="*/ 159532 h 102394"/>
                <a:gd name="T2" fmla="*/ 29317 w 69246"/>
                <a:gd name="T3" fmla="*/ 159532 h 102394"/>
                <a:gd name="T4" fmla="*/ 24437 w 69246"/>
                <a:gd name="T5" fmla="*/ 126143 h 102394"/>
                <a:gd name="T6" fmla="*/ 21996 w 69246"/>
                <a:gd name="T7" fmla="*/ 115011 h 102394"/>
                <a:gd name="T8" fmla="*/ 14674 w 69246"/>
                <a:gd name="T9" fmla="*/ 92751 h 102394"/>
                <a:gd name="T10" fmla="*/ 17115 w 69246"/>
                <a:gd name="T11" fmla="*/ 81622 h 102394"/>
                <a:gd name="T12" fmla="*/ 21996 w 69246"/>
                <a:gd name="T13" fmla="*/ 70491 h 102394"/>
                <a:gd name="T14" fmla="*/ 4912 w 69246"/>
                <a:gd name="T15" fmla="*/ 55651 h 102394"/>
                <a:gd name="T16" fmla="*/ 2471 w 69246"/>
                <a:gd name="T17" fmla="*/ 22261 h 102394"/>
                <a:gd name="T18" fmla="*/ 17115 w 69246"/>
                <a:gd name="T19" fmla="*/ 7421 h 102394"/>
                <a:gd name="T20" fmla="*/ 31757 w 69246"/>
                <a:gd name="T21" fmla="*/ 0 h 102394"/>
                <a:gd name="T22" fmla="*/ 51282 w 69246"/>
                <a:gd name="T23" fmla="*/ 3710 h 102394"/>
                <a:gd name="T24" fmla="*/ 56164 w 69246"/>
                <a:gd name="T25" fmla="*/ 14840 h 102394"/>
                <a:gd name="T26" fmla="*/ 63486 w 69246"/>
                <a:gd name="T27" fmla="*/ 22261 h 102394"/>
                <a:gd name="T28" fmla="*/ 68367 w 69246"/>
                <a:gd name="T29" fmla="*/ 37102 h 102394"/>
                <a:gd name="T30" fmla="*/ 68367 w 69246"/>
                <a:gd name="T31" fmla="*/ 63071 h 102394"/>
                <a:gd name="T32" fmla="*/ 61044 w 69246"/>
                <a:gd name="T33" fmla="*/ 70491 h 102394"/>
                <a:gd name="T34" fmla="*/ 56164 w 69246"/>
                <a:gd name="T35" fmla="*/ 100171 h 102394"/>
                <a:gd name="T36" fmla="*/ 53724 w 69246"/>
                <a:gd name="T37" fmla="*/ 129852 h 102394"/>
                <a:gd name="T38" fmla="*/ 51282 w 69246"/>
                <a:gd name="T39" fmla="*/ 140983 h 102394"/>
                <a:gd name="T40" fmla="*/ 29317 w 69246"/>
                <a:gd name="T41" fmla="*/ 159532 h 1023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9246"/>
                <a:gd name="T64" fmla="*/ 0 h 102394"/>
                <a:gd name="T65" fmla="*/ 69246 w 69246"/>
                <a:gd name="T66" fmla="*/ 102394 h 10239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9246" h="102394">
                  <a:moveTo>
                    <a:pt x="28605" y="102394"/>
                  </a:moveTo>
                  <a:lnTo>
                    <a:pt x="28605" y="102394"/>
                  </a:lnTo>
                  <a:cubicBezTo>
                    <a:pt x="27018" y="95250"/>
                    <a:pt x="25618" y="88062"/>
                    <a:pt x="23843" y="80963"/>
                  </a:cubicBezTo>
                  <a:cubicBezTo>
                    <a:pt x="23234" y="78528"/>
                    <a:pt x="22584" y="76064"/>
                    <a:pt x="21461" y="73819"/>
                  </a:cubicBezTo>
                  <a:cubicBezTo>
                    <a:pt x="12232" y="55361"/>
                    <a:pt x="20301" y="77481"/>
                    <a:pt x="14318" y="59531"/>
                  </a:cubicBezTo>
                  <a:cubicBezTo>
                    <a:pt x="15112" y="57150"/>
                    <a:pt x="15577" y="54633"/>
                    <a:pt x="16699" y="52388"/>
                  </a:cubicBezTo>
                  <a:cubicBezTo>
                    <a:pt x="17979" y="49828"/>
                    <a:pt x="21931" y="48067"/>
                    <a:pt x="21461" y="45244"/>
                  </a:cubicBezTo>
                  <a:cubicBezTo>
                    <a:pt x="20227" y="37841"/>
                    <a:pt x="9593" y="36919"/>
                    <a:pt x="4793" y="35719"/>
                  </a:cubicBezTo>
                  <a:cubicBezTo>
                    <a:pt x="3206" y="30958"/>
                    <a:pt x="-3542" y="20241"/>
                    <a:pt x="2411" y="14288"/>
                  </a:cubicBezTo>
                  <a:cubicBezTo>
                    <a:pt x="6459" y="10241"/>
                    <a:pt x="11269" y="6573"/>
                    <a:pt x="16699" y="4763"/>
                  </a:cubicBezTo>
                  <a:lnTo>
                    <a:pt x="30986" y="0"/>
                  </a:lnTo>
                  <a:cubicBezTo>
                    <a:pt x="37336" y="794"/>
                    <a:pt x="44094" y="4"/>
                    <a:pt x="50036" y="2381"/>
                  </a:cubicBezTo>
                  <a:cubicBezTo>
                    <a:pt x="52693" y="3444"/>
                    <a:pt x="52775" y="7501"/>
                    <a:pt x="54799" y="9525"/>
                  </a:cubicBezTo>
                  <a:cubicBezTo>
                    <a:pt x="56823" y="11549"/>
                    <a:pt x="59562" y="12700"/>
                    <a:pt x="61943" y="14288"/>
                  </a:cubicBezTo>
                  <a:cubicBezTo>
                    <a:pt x="63530" y="17463"/>
                    <a:pt x="65307" y="20550"/>
                    <a:pt x="66705" y="23813"/>
                  </a:cubicBezTo>
                  <a:cubicBezTo>
                    <a:pt x="69219" y="29680"/>
                    <a:pt x="70870" y="34233"/>
                    <a:pt x="66705" y="40481"/>
                  </a:cubicBezTo>
                  <a:cubicBezTo>
                    <a:pt x="65117" y="42862"/>
                    <a:pt x="61942" y="43656"/>
                    <a:pt x="59561" y="45244"/>
                  </a:cubicBezTo>
                  <a:cubicBezTo>
                    <a:pt x="56664" y="53936"/>
                    <a:pt x="56441" y="53622"/>
                    <a:pt x="54799" y="64294"/>
                  </a:cubicBezTo>
                  <a:cubicBezTo>
                    <a:pt x="53826" y="70619"/>
                    <a:pt x="53563" y="77048"/>
                    <a:pt x="52418" y="83344"/>
                  </a:cubicBezTo>
                  <a:cubicBezTo>
                    <a:pt x="51969" y="85814"/>
                    <a:pt x="51604" y="88528"/>
                    <a:pt x="50036" y="90488"/>
                  </a:cubicBezTo>
                  <a:cubicBezTo>
                    <a:pt x="48119" y="92884"/>
                    <a:pt x="32177" y="100410"/>
                    <a:pt x="28605" y="10239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8" name="任意多边形 159"/>
            <p:cNvSpPr>
              <a:spLocks noChangeArrowheads="1"/>
            </p:cNvSpPr>
            <p:nvPr/>
          </p:nvSpPr>
          <p:spPr bwMode="auto">
            <a:xfrm>
              <a:off x="4529733" y="2077140"/>
              <a:ext cx="67651" cy="50942"/>
            </a:xfrm>
            <a:custGeom>
              <a:avLst/>
              <a:gdLst>
                <a:gd name="T0" fmla="*/ 15024 w 66824"/>
                <a:gd name="T1" fmla="*/ 63583 h 40814"/>
                <a:gd name="T2" fmla="*/ 15024 w 66824"/>
                <a:gd name="T3" fmla="*/ 63583 h 40814"/>
                <a:gd name="T4" fmla="*/ 5262 w 66824"/>
                <a:gd name="T5" fmla="*/ 33906 h 40814"/>
                <a:gd name="T6" fmla="*/ 381 w 66824"/>
                <a:gd name="T7" fmla="*/ 22776 h 40814"/>
                <a:gd name="T8" fmla="*/ 15024 w 66824"/>
                <a:gd name="T9" fmla="*/ 15357 h 40814"/>
                <a:gd name="T10" fmla="*/ 29667 w 66824"/>
                <a:gd name="T11" fmla="*/ 7937 h 40814"/>
                <a:gd name="T12" fmla="*/ 36989 w 66824"/>
                <a:gd name="T13" fmla="*/ 4227 h 40814"/>
                <a:gd name="T14" fmla="*/ 44311 w 66824"/>
                <a:gd name="T15" fmla="*/ 519 h 40814"/>
                <a:gd name="T16" fmla="*/ 63835 w 66824"/>
                <a:gd name="T17" fmla="*/ 4227 h 40814"/>
                <a:gd name="T18" fmla="*/ 54073 w 66824"/>
                <a:gd name="T19" fmla="*/ 33906 h 40814"/>
                <a:gd name="T20" fmla="*/ 49191 w 66824"/>
                <a:gd name="T21" fmla="*/ 45036 h 40814"/>
                <a:gd name="T22" fmla="*/ 36989 w 66824"/>
                <a:gd name="T23" fmla="*/ 26487 h 40814"/>
                <a:gd name="T24" fmla="*/ 19904 w 66824"/>
                <a:gd name="T25" fmla="*/ 30196 h 40814"/>
                <a:gd name="T26" fmla="*/ 15024 w 66824"/>
                <a:gd name="T27" fmla="*/ 63583 h 408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824"/>
                <a:gd name="T43" fmla="*/ 0 h 40814"/>
                <a:gd name="T44" fmla="*/ 66824 w 66824"/>
                <a:gd name="T45" fmla="*/ 40814 h 408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824" h="40814">
                  <a:moveTo>
                    <a:pt x="14659" y="40814"/>
                  </a:moveTo>
                  <a:lnTo>
                    <a:pt x="14659" y="40814"/>
                  </a:lnTo>
                  <a:cubicBezTo>
                    <a:pt x="11484" y="34464"/>
                    <a:pt x="8534" y="27997"/>
                    <a:pt x="5134" y="21764"/>
                  </a:cubicBezTo>
                  <a:cubicBezTo>
                    <a:pt x="3763" y="19251"/>
                    <a:pt x="-1417" y="16855"/>
                    <a:pt x="371" y="14620"/>
                  </a:cubicBezTo>
                  <a:cubicBezTo>
                    <a:pt x="3507" y="10700"/>
                    <a:pt x="9896" y="11445"/>
                    <a:pt x="14659" y="9858"/>
                  </a:cubicBezTo>
                  <a:lnTo>
                    <a:pt x="28946" y="5095"/>
                  </a:lnTo>
                  <a:lnTo>
                    <a:pt x="36090" y="2714"/>
                  </a:lnTo>
                  <a:lnTo>
                    <a:pt x="43234" y="333"/>
                  </a:lnTo>
                  <a:cubicBezTo>
                    <a:pt x="49584" y="1127"/>
                    <a:pt x="58070" y="-2102"/>
                    <a:pt x="62284" y="2714"/>
                  </a:cubicBezTo>
                  <a:cubicBezTo>
                    <a:pt x="74642" y="16837"/>
                    <a:pt x="58477" y="19858"/>
                    <a:pt x="52759" y="21764"/>
                  </a:cubicBezTo>
                  <a:cubicBezTo>
                    <a:pt x="51171" y="24145"/>
                    <a:pt x="50802" y="28347"/>
                    <a:pt x="47996" y="28908"/>
                  </a:cubicBezTo>
                  <a:cubicBezTo>
                    <a:pt x="43329" y="29841"/>
                    <a:pt x="37584" y="19242"/>
                    <a:pt x="36090" y="17002"/>
                  </a:cubicBezTo>
                  <a:cubicBezTo>
                    <a:pt x="30534" y="17796"/>
                    <a:pt x="24550" y="17103"/>
                    <a:pt x="19421" y="19383"/>
                  </a:cubicBezTo>
                  <a:cubicBezTo>
                    <a:pt x="12018" y="22673"/>
                    <a:pt x="15453" y="37242"/>
                    <a:pt x="14659" y="4081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9" name="任意多边形 160"/>
            <p:cNvSpPr>
              <a:spLocks noChangeArrowheads="1"/>
            </p:cNvSpPr>
            <p:nvPr/>
          </p:nvSpPr>
          <p:spPr bwMode="auto">
            <a:xfrm>
              <a:off x="4483505" y="1783299"/>
              <a:ext cx="331489" cy="323979"/>
            </a:xfrm>
            <a:custGeom>
              <a:avLst/>
              <a:gdLst>
                <a:gd name="T0" fmla="*/ 31747 w 327435"/>
                <a:gd name="T1" fmla="*/ 238125 h 259556"/>
                <a:gd name="T2" fmla="*/ 3172 w 327435"/>
                <a:gd name="T3" fmla="*/ 228600 h 259556"/>
                <a:gd name="T4" fmla="*/ 19841 w 327435"/>
                <a:gd name="T5" fmla="*/ 211931 h 259556"/>
                <a:gd name="T6" fmla="*/ 34128 w 327435"/>
                <a:gd name="T7" fmla="*/ 204788 h 259556"/>
                <a:gd name="T8" fmla="*/ 65084 w 327435"/>
                <a:gd name="T9" fmla="*/ 200025 h 259556"/>
                <a:gd name="T10" fmla="*/ 134141 w 327435"/>
                <a:gd name="T11" fmla="*/ 188119 h 259556"/>
                <a:gd name="T12" fmla="*/ 150809 w 327435"/>
                <a:gd name="T13" fmla="*/ 183356 h 259556"/>
                <a:gd name="T14" fmla="*/ 162716 w 327435"/>
                <a:gd name="T15" fmla="*/ 161925 h 259556"/>
                <a:gd name="T16" fmla="*/ 179384 w 327435"/>
                <a:gd name="T17" fmla="*/ 126206 h 259556"/>
                <a:gd name="T18" fmla="*/ 196053 w 327435"/>
                <a:gd name="T19" fmla="*/ 140494 h 259556"/>
                <a:gd name="T20" fmla="*/ 224628 w 327435"/>
                <a:gd name="T21" fmla="*/ 128588 h 259556"/>
                <a:gd name="T22" fmla="*/ 238916 w 327435"/>
                <a:gd name="T23" fmla="*/ 119063 h 259556"/>
                <a:gd name="T24" fmla="*/ 257966 w 327435"/>
                <a:gd name="T25" fmla="*/ 90488 h 259556"/>
                <a:gd name="T26" fmla="*/ 272253 w 327435"/>
                <a:gd name="T27" fmla="*/ 61913 h 259556"/>
                <a:gd name="T28" fmla="*/ 272253 w 327435"/>
                <a:gd name="T29" fmla="*/ 28575 h 259556"/>
                <a:gd name="T30" fmla="*/ 272253 w 327435"/>
                <a:gd name="T31" fmla="*/ 11906 h 259556"/>
                <a:gd name="T32" fmla="*/ 286541 w 327435"/>
                <a:gd name="T33" fmla="*/ 4763 h 259556"/>
                <a:gd name="T34" fmla="*/ 315116 w 327435"/>
                <a:gd name="T35" fmla="*/ 21431 h 259556"/>
                <a:gd name="T36" fmla="*/ 324641 w 327435"/>
                <a:gd name="T37" fmla="*/ 35719 h 259556"/>
                <a:gd name="T38" fmla="*/ 317497 w 327435"/>
                <a:gd name="T39" fmla="*/ 78581 h 259556"/>
                <a:gd name="T40" fmla="*/ 305591 w 327435"/>
                <a:gd name="T41" fmla="*/ 88106 h 259556"/>
                <a:gd name="T42" fmla="*/ 296066 w 327435"/>
                <a:gd name="T43" fmla="*/ 100013 h 259556"/>
                <a:gd name="T44" fmla="*/ 288922 w 327435"/>
                <a:gd name="T45" fmla="*/ 161925 h 259556"/>
                <a:gd name="T46" fmla="*/ 281778 w 327435"/>
                <a:gd name="T47" fmla="*/ 200025 h 259556"/>
                <a:gd name="T48" fmla="*/ 262728 w 327435"/>
                <a:gd name="T49" fmla="*/ 211931 h 259556"/>
                <a:gd name="T50" fmla="*/ 272253 w 327435"/>
                <a:gd name="T51" fmla="*/ 195263 h 259556"/>
                <a:gd name="T52" fmla="*/ 243678 w 327435"/>
                <a:gd name="T53" fmla="*/ 195263 h 259556"/>
                <a:gd name="T54" fmla="*/ 229391 w 327435"/>
                <a:gd name="T55" fmla="*/ 214313 h 259556"/>
                <a:gd name="T56" fmla="*/ 205578 w 327435"/>
                <a:gd name="T57" fmla="*/ 211931 h 259556"/>
                <a:gd name="T58" fmla="*/ 177003 w 327435"/>
                <a:gd name="T59" fmla="*/ 211931 h 259556"/>
                <a:gd name="T60" fmla="*/ 160334 w 327435"/>
                <a:gd name="T61" fmla="*/ 204788 h 259556"/>
                <a:gd name="T62" fmla="*/ 174622 w 327435"/>
                <a:gd name="T63" fmla="*/ 228600 h 259556"/>
                <a:gd name="T64" fmla="*/ 165097 w 327435"/>
                <a:gd name="T65" fmla="*/ 238125 h 259556"/>
                <a:gd name="T66" fmla="*/ 141284 w 327435"/>
                <a:gd name="T67" fmla="*/ 257175 h 259556"/>
                <a:gd name="T68" fmla="*/ 129378 w 327435"/>
                <a:gd name="T69" fmla="*/ 252413 h 259556"/>
                <a:gd name="T70" fmla="*/ 129378 w 327435"/>
                <a:gd name="T71" fmla="*/ 230981 h 259556"/>
                <a:gd name="T72" fmla="*/ 124616 w 327435"/>
                <a:gd name="T73" fmla="*/ 216694 h 259556"/>
                <a:gd name="T74" fmla="*/ 107947 w 327435"/>
                <a:gd name="T75" fmla="*/ 211931 h 259556"/>
                <a:gd name="T76" fmla="*/ 91278 w 327435"/>
                <a:gd name="T77" fmla="*/ 219075 h 259556"/>
                <a:gd name="T78" fmla="*/ 60322 w 327435"/>
                <a:gd name="T79" fmla="*/ 233363 h 259556"/>
                <a:gd name="T80" fmla="*/ 26984 w 327435"/>
                <a:gd name="T81" fmla="*/ 240506 h 25955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27435"/>
                <a:gd name="T124" fmla="*/ 0 h 259556"/>
                <a:gd name="T125" fmla="*/ 327435 w 327435"/>
                <a:gd name="T126" fmla="*/ 259556 h 25955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27435" h="259556">
                  <a:moveTo>
                    <a:pt x="31747" y="238125"/>
                  </a:moveTo>
                  <a:lnTo>
                    <a:pt x="31747" y="238125"/>
                  </a:lnTo>
                  <a:cubicBezTo>
                    <a:pt x="21428" y="237331"/>
                    <a:pt x="10609" y="239017"/>
                    <a:pt x="791" y="235744"/>
                  </a:cubicBezTo>
                  <a:cubicBezTo>
                    <a:pt x="-1590" y="234950"/>
                    <a:pt x="2050" y="230845"/>
                    <a:pt x="3172" y="228600"/>
                  </a:cubicBezTo>
                  <a:cubicBezTo>
                    <a:pt x="7480" y="219983"/>
                    <a:pt x="6838" y="221821"/>
                    <a:pt x="15078" y="219075"/>
                  </a:cubicBezTo>
                  <a:cubicBezTo>
                    <a:pt x="16666" y="216694"/>
                    <a:pt x="17606" y="213719"/>
                    <a:pt x="19841" y="211931"/>
                  </a:cubicBezTo>
                  <a:cubicBezTo>
                    <a:pt x="21801" y="210363"/>
                    <a:pt x="24739" y="210672"/>
                    <a:pt x="26984" y="209550"/>
                  </a:cubicBezTo>
                  <a:cubicBezTo>
                    <a:pt x="29544" y="208270"/>
                    <a:pt x="31367" y="205541"/>
                    <a:pt x="34128" y="204788"/>
                  </a:cubicBezTo>
                  <a:cubicBezTo>
                    <a:pt x="40302" y="203104"/>
                    <a:pt x="46853" y="203379"/>
                    <a:pt x="53178" y="202406"/>
                  </a:cubicBezTo>
                  <a:cubicBezTo>
                    <a:pt x="57178" y="201791"/>
                    <a:pt x="61115" y="200819"/>
                    <a:pt x="65084" y="200025"/>
                  </a:cubicBezTo>
                  <a:cubicBezTo>
                    <a:pt x="67465" y="198438"/>
                    <a:pt x="69613" y="196425"/>
                    <a:pt x="72228" y="195263"/>
                  </a:cubicBezTo>
                  <a:cubicBezTo>
                    <a:pt x="93325" y="185887"/>
                    <a:pt x="107685" y="189442"/>
                    <a:pt x="134141" y="188119"/>
                  </a:cubicBezTo>
                  <a:cubicBezTo>
                    <a:pt x="136522" y="187325"/>
                    <a:pt x="138871" y="186428"/>
                    <a:pt x="141284" y="185738"/>
                  </a:cubicBezTo>
                  <a:cubicBezTo>
                    <a:pt x="144431" y="184839"/>
                    <a:pt x="148086" y="185171"/>
                    <a:pt x="150809" y="183356"/>
                  </a:cubicBezTo>
                  <a:cubicBezTo>
                    <a:pt x="153190" y="181769"/>
                    <a:pt x="153984" y="178594"/>
                    <a:pt x="155572" y="176213"/>
                  </a:cubicBezTo>
                  <a:cubicBezTo>
                    <a:pt x="157141" y="171506"/>
                    <a:pt x="158518" y="165283"/>
                    <a:pt x="162716" y="161925"/>
                  </a:cubicBezTo>
                  <a:cubicBezTo>
                    <a:pt x="164676" y="160357"/>
                    <a:pt x="167478" y="160338"/>
                    <a:pt x="169859" y="159544"/>
                  </a:cubicBezTo>
                  <a:cubicBezTo>
                    <a:pt x="186490" y="148456"/>
                    <a:pt x="171640" y="161050"/>
                    <a:pt x="179384" y="126206"/>
                  </a:cubicBezTo>
                  <a:cubicBezTo>
                    <a:pt x="179929" y="123756"/>
                    <a:pt x="180198" y="131390"/>
                    <a:pt x="181766" y="133350"/>
                  </a:cubicBezTo>
                  <a:cubicBezTo>
                    <a:pt x="185124" y="137548"/>
                    <a:pt x="191345" y="138925"/>
                    <a:pt x="196053" y="140494"/>
                  </a:cubicBezTo>
                  <a:cubicBezTo>
                    <a:pt x="200816" y="139700"/>
                    <a:pt x="205884" y="139970"/>
                    <a:pt x="210341" y="138113"/>
                  </a:cubicBezTo>
                  <a:cubicBezTo>
                    <a:pt x="215624" y="135912"/>
                    <a:pt x="219198" y="130398"/>
                    <a:pt x="224628" y="128588"/>
                  </a:cubicBezTo>
                  <a:lnTo>
                    <a:pt x="231772" y="126206"/>
                  </a:lnTo>
                  <a:cubicBezTo>
                    <a:pt x="234153" y="123825"/>
                    <a:pt x="236849" y="121721"/>
                    <a:pt x="238916" y="119063"/>
                  </a:cubicBezTo>
                  <a:cubicBezTo>
                    <a:pt x="242430" y="114545"/>
                    <a:pt x="248441" y="104775"/>
                    <a:pt x="248441" y="104775"/>
                  </a:cubicBezTo>
                  <a:cubicBezTo>
                    <a:pt x="252995" y="91111"/>
                    <a:pt x="247560" y="103866"/>
                    <a:pt x="257966" y="90488"/>
                  </a:cubicBezTo>
                  <a:cubicBezTo>
                    <a:pt x="261480" y="85970"/>
                    <a:pt x="267491" y="76200"/>
                    <a:pt x="267491" y="76200"/>
                  </a:cubicBezTo>
                  <a:lnTo>
                    <a:pt x="272253" y="61913"/>
                  </a:lnTo>
                  <a:lnTo>
                    <a:pt x="274634" y="54769"/>
                  </a:lnTo>
                  <a:cubicBezTo>
                    <a:pt x="273840" y="46038"/>
                    <a:pt x="273493" y="37254"/>
                    <a:pt x="272253" y="28575"/>
                  </a:cubicBezTo>
                  <a:cubicBezTo>
                    <a:pt x="271898" y="26090"/>
                    <a:pt x="269872" y="23941"/>
                    <a:pt x="269872" y="21431"/>
                  </a:cubicBezTo>
                  <a:cubicBezTo>
                    <a:pt x="269872" y="18158"/>
                    <a:pt x="270209" y="14462"/>
                    <a:pt x="272253" y="11906"/>
                  </a:cubicBezTo>
                  <a:cubicBezTo>
                    <a:pt x="273821" y="9946"/>
                    <a:pt x="277152" y="10647"/>
                    <a:pt x="279397" y="9525"/>
                  </a:cubicBezTo>
                  <a:cubicBezTo>
                    <a:pt x="281957" y="8245"/>
                    <a:pt x="283926" y="5925"/>
                    <a:pt x="286541" y="4763"/>
                  </a:cubicBezTo>
                  <a:cubicBezTo>
                    <a:pt x="291128" y="2724"/>
                    <a:pt x="300828" y="0"/>
                    <a:pt x="300828" y="0"/>
                  </a:cubicBezTo>
                  <a:lnTo>
                    <a:pt x="315116" y="21431"/>
                  </a:lnTo>
                  <a:lnTo>
                    <a:pt x="319878" y="28575"/>
                  </a:lnTo>
                  <a:lnTo>
                    <a:pt x="324641" y="35719"/>
                  </a:lnTo>
                  <a:cubicBezTo>
                    <a:pt x="325435" y="38100"/>
                    <a:pt x="327022" y="40353"/>
                    <a:pt x="327022" y="42863"/>
                  </a:cubicBezTo>
                  <a:cubicBezTo>
                    <a:pt x="327022" y="59871"/>
                    <a:pt x="330463" y="69938"/>
                    <a:pt x="317497" y="78581"/>
                  </a:cubicBezTo>
                  <a:cubicBezTo>
                    <a:pt x="315408" y="79973"/>
                    <a:pt x="312734" y="80169"/>
                    <a:pt x="310353" y="80963"/>
                  </a:cubicBezTo>
                  <a:cubicBezTo>
                    <a:pt x="308766" y="83344"/>
                    <a:pt x="306871" y="85547"/>
                    <a:pt x="305591" y="88106"/>
                  </a:cubicBezTo>
                  <a:cubicBezTo>
                    <a:pt x="304468" y="90351"/>
                    <a:pt x="304777" y="93290"/>
                    <a:pt x="303209" y="95250"/>
                  </a:cubicBezTo>
                  <a:cubicBezTo>
                    <a:pt x="301421" y="97485"/>
                    <a:pt x="298447" y="98425"/>
                    <a:pt x="296066" y="100013"/>
                  </a:cubicBezTo>
                  <a:cubicBezTo>
                    <a:pt x="287189" y="126633"/>
                    <a:pt x="302846" y="76798"/>
                    <a:pt x="296066" y="154781"/>
                  </a:cubicBezTo>
                  <a:cubicBezTo>
                    <a:pt x="295774" y="158136"/>
                    <a:pt x="291078" y="159338"/>
                    <a:pt x="288922" y="161925"/>
                  </a:cubicBezTo>
                  <a:cubicBezTo>
                    <a:pt x="287090" y="164124"/>
                    <a:pt x="285747" y="166688"/>
                    <a:pt x="284159" y="169069"/>
                  </a:cubicBezTo>
                  <a:cubicBezTo>
                    <a:pt x="283365" y="179388"/>
                    <a:pt x="283685" y="189853"/>
                    <a:pt x="281778" y="200025"/>
                  </a:cubicBezTo>
                  <a:cubicBezTo>
                    <a:pt x="281251" y="202838"/>
                    <a:pt x="279443" y="205652"/>
                    <a:pt x="277016" y="207169"/>
                  </a:cubicBezTo>
                  <a:cubicBezTo>
                    <a:pt x="272759" y="209830"/>
                    <a:pt x="262728" y="211931"/>
                    <a:pt x="262728" y="211931"/>
                  </a:cubicBezTo>
                  <a:cubicBezTo>
                    <a:pt x="261934" y="209550"/>
                    <a:pt x="259934" y="207264"/>
                    <a:pt x="260347" y="204788"/>
                  </a:cubicBezTo>
                  <a:cubicBezTo>
                    <a:pt x="261614" y="197184"/>
                    <a:pt x="266680" y="197120"/>
                    <a:pt x="272253" y="195263"/>
                  </a:cubicBezTo>
                  <a:cubicBezTo>
                    <a:pt x="265975" y="193170"/>
                    <a:pt x="257110" y="189801"/>
                    <a:pt x="250822" y="190500"/>
                  </a:cubicBezTo>
                  <a:cubicBezTo>
                    <a:pt x="247977" y="190816"/>
                    <a:pt x="246059" y="193675"/>
                    <a:pt x="243678" y="195263"/>
                  </a:cubicBezTo>
                  <a:cubicBezTo>
                    <a:pt x="242091" y="197644"/>
                    <a:pt x="239821" y="199691"/>
                    <a:pt x="238916" y="202406"/>
                  </a:cubicBezTo>
                  <a:cubicBezTo>
                    <a:pt x="233607" y="218332"/>
                    <a:pt x="242421" y="218656"/>
                    <a:pt x="229391" y="214313"/>
                  </a:cubicBezTo>
                  <a:cubicBezTo>
                    <a:pt x="228597" y="210344"/>
                    <a:pt x="230729" y="204000"/>
                    <a:pt x="227009" y="202406"/>
                  </a:cubicBezTo>
                  <a:cubicBezTo>
                    <a:pt x="219793" y="199314"/>
                    <a:pt x="211320" y="209379"/>
                    <a:pt x="205578" y="211931"/>
                  </a:cubicBezTo>
                  <a:cubicBezTo>
                    <a:pt x="200991" y="213970"/>
                    <a:pt x="191291" y="216694"/>
                    <a:pt x="191291" y="216694"/>
                  </a:cubicBezTo>
                  <a:cubicBezTo>
                    <a:pt x="186528" y="215106"/>
                    <a:pt x="178591" y="216694"/>
                    <a:pt x="177003" y="211931"/>
                  </a:cubicBezTo>
                  <a:cubicBezTo>
                    <a:pt x="173828" y="202407"/>
                    <a:pt x="177003" y="205582"/>
                    <a:pt x="167478" y="202406"/>
                  </a:cubicBezTo>
                  <a:cubicBezTo>
                    <a:pt x="165097" y="203200"/>
                    <a:pt x="161024" y="202374"/>
                    <a:pt x="160334" y="204788"/>
                  </a:cubicBezTo>
                  <a:cubicBezTo>
                    <a:pt x="156205" y="219243"/>
                    <a:pt x="161735" y="218748"/>
                    <a:pt x="169859" y="221456"/>
                  </a:cubicBezTo>
                  <a:cubicBezTo>
                    <a:pt x="171447" y="223837"/>
                    <a:pt x="174151" y="225777"/>
                    <a:pt x="174622" y="228600"/>
                  </a:cubicBezTo>
                  <a:cubicBezTo>
                    <a:pt x="175035" y="231076"/>
                    <a:pt x="174016" y="233969"/>
                    <a:pt x="172241" y="235744"/>
                  </a:cubicBezTo>
                  <a:cubicBezTo>
                    <a:pt x="170466" y="237519"/>
                    <a:pt x="167567" y="237676"/>
                    <a:pt x="165097" y="238125"/>
                  </a:cubicBezTo>
                  <a:cubicBezTo>
                    <a:pt x="158801" y="239270"/>
                    <a:pt x="152397" y="239712"/>
                    <a:pt x="146047" y="240506"/>
                  </a:cubicBezTo>
                  <a:cubicBezTo>
                    <a:pt x="146026" y="240591"/>
                    <a:pt x="142424" y="256035"/>
                    <a:pt x="141284" y="257175"/>
                  </a:cubicBezTo>
                  <a:cubicBezTo>
                    <a:pt x="139509" y="258950"/>
                    <a:pt x="136522" y="258762"/>
                    <a:pt x="134141" y="259556"/>
                  </a:cubicBezTo>
                  <a:cubicBezTo>
                    <a:pt x="132553" y="257175"/>
                    <a:pt x="129378" y="255275"/>
                    <a:pt x="129378" y="252413"/>
                  </a:cubicBezTo>
                  <a:cubicBezTo>
                    <a:pt x="129378" y="247393"/>
                    <a:pt x="134141" y="238125"/>
                    <a:pt x="134141" y="238125"/>
                  </a:cubicBezTo>
                  <a:cubicBezTo>
                    <a:pt x="132553" y="235744"/>
                    <a:pt x="129783" y="233814"/>
                    <a:pt x="129378" y="230981"/>
                  </a:cubicBezTo>
                  <a:cubicBezTo>
                    <a:pt x="128915" y="227741"/>
                    <a:pt x="132794" y="224561"/>
                    <a:pt x="131759" y="221456"/>
                  </a:cubicBezTo>
                  <a:cubicBezTo>
                    <a:pt x="130854" y="218741"/>
                    <a:pt x="127246" y="217821"/>
                    <a:pt x="124616" y="216694"/>
                  </a:cubicBezTo>
                  <a:cubicBezTo>
                    <a:pt x="121608" y="215405"/>
                    <a:pt x="118238" y="215212"/>
                    <a:pt x="115091" y="214313"/>
                  </a:cubicBezTo>
                  <a:cubicBezTo>
                    <a:pt x="112677" y="213623"/>
                    <a:pt x="110328" y="212725"/>
                    <a:pt x="107947" y="211931"/>
                  </a:cubicBezTo>
                  <a:cubicBezTo>
                    <a:pt x="104772" y="212725"/>
                    <a:pt x="101430" y="213024"/>
                    <a:pt x="98422" y="214313"/>
                  </a:cubicBezTo>
                  <a:cubicBezTo>
                    <a:pt x="95792" y="215440"/>
                    <a:pt x="93838" y="217795"/>
                    <a:pt x="91278" y="219075"/>
                  </a:cubicBezTo>
                  <a:cubicBezTo>
                    <a:pt x="89033" y="220197"/>
                    <a:pt x="86515" y="220662"/>
                    <a:pt x="84134" y="221456"/>
                  </a:cubicBezTo>
                  <a:cubicBezTo>
                    <a:pt x="63534" y="235190"/>
                    <a:pt x="77453" y="228224"/>
                    <a:pt x="60322" y="233363"/>
                  </a:cubicBezTo>
                  <a:cubicBezTo>
                    <a:pt x="55514" y="234806"/>
                    <a:pt x="46034" y="238125"/>
                    <a:pt x="46034" y="238125"/>
                  </a:cubicBezTo>
                  <a:cubicBezTo>
                    <a:pt x="35783" y="244960"/>
                    <a:pt x="41330" y="243694"/>
                    <a:pt x="26984" y="240506"/>
                  </a:cubicBezTo>
                  <a:cubicBezTo>
                    <a:pt x="23789" y="239796"/>
                    <a:pt x="30953" y="238522"/>
                    <a:pt x="31747" y="2381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0" name="任意多边形 161"/>
            <p:cNvSpPr>
              <a:spLocks noChangeArrowheads="1"/>
            </p:cNvSpPr>
            <p:nvPr/>
          </p:nvSpPr>
          <p:spPr bwMode="auto">
            <a:xfrm>
              <a:off x="4747075" y="1598560"/>
              <a:ext cx="168751" cy="163934"/>
            </a:xfrm>
            <a:custGeom>
              <a:avLst/>
              <a:gdLst>
                <a:gd name="T0" fmla="*/ 26846 w 166687"/>
                <a:gd name="T1" fmla="*/ 200913 h 131336"/>
                <a:gd name="T2" fmla="*/ 26846 w 166687"/>
                <a:gd name="T3" fmla="*/ 200913 h 131336"/>
                <a:gd name="T4" fmla="*/ 9762 w 166687"/>
                <a:gd name="T5" fmla="*/ 174943 h 131336"/>
                <a:gd name="T6" fmla="*/ 0 w 166687"/>
                <a:gd name="T7" fmla="*/ 160103 h 131336"/>
                <a:gd name="T8" fmla="*/ 12202 w 166687"/>
                <a:gd name="T9" fmla="*/ 137844 h 131336"/>
                <a:gd name="T10" fmla="*/ 26846 w 166687"/>
                <a:gd name="T11" fmla="*/ 130422 h 131336"/>
                <a:gd name="T12" fmla="*/ 34168 w 166687"/>
                <a:gd name="T13" fmla="*/ 119293 h 131336"/>
                <a:gd name="T14" fmla="*/ 43930 w 166687"/>
                <a:gd name="T15" fmla="*/ 115582 h 131336"/>
                <a:gd name="T16" fmla="*/ 51252 w 166687"/>
                <a:gd name="T17" fmla="*/ 108163 h 131336"/>
                <a:gd name="T18" fmla="*/ 56134 w 166687"/>
                <a:gd name="T19" fmla="*/ 97033 h 131336"/>
                <a:gd name="T20" fmla="*/ 61014 w 166687"/>
                <a:gd name="T21" fmla="*/ 74774 h 131336"/>
                <a:gd name="T22" fmla="*/ 63455 w 166687"/>
                <a:gd name="T23" fmla="*/ 4283 h 131336"/>
                <a:gd name="T24" fmla="*/ 70777 w 166687"/>
                <a:gd name="T25" fmla="*/ 573 h 131336"/>
                <a:gd name="T26" fmla="*/ 75658 w 166687"/>
                <a:gd name="T27" fmla="*/ 11702 h 131336"/>
                <a:gd name="T28" fmla="*/ 82980 w 166687"/>
                <a:gd name="T29" fmla="*/ 22832 h 131336"/>
                <a:gd name="T30" fmla="*/ 95183 w 166687"/>
                <a:gd name="T31" fmla="*/ 41383 h 131336"/>
                <a:gd name="T32" fmla="*/ 104946 w 166687"/>
                <a:gd name="T33" fmla="*/ 45094 h 131336"/>
                <a:gd name="T34" fmla="*/ 119589 w 166687"/>
                <a:gd name="T35" fmla="*/ 52513 h 131336"/>
                <a:gd name="T36" fmla="*/ 126910 w 166687"/>
                <a:gd name="T37" fmla="*/ 56223 h 131336"/>
                <a:gd name="T38" fmla="*/ 136673 w 166687"/>
                <a:gd name="T39" fmla="*/ 63643 h 131336"/>
                <a:gd name="T40" fmla="*/ 163520 w 166687"/>
                <a:gd name="T41" fmla="*/ 74774 h 131336"/>
                <a:gd name="T42" fmla="*/ 168401 w 166687"/>
                <a:gd name="T43" fmla="*/ 97033 h 131336"/>
                <a:gd name="T44" fmla="*/ 170841 w 166687"/>
                <a:gd name="T45" fmla="*/ 108163 h 131336"/>
                <a:gd name="T46" fmla="*/ 168401 w 166687"/>
                <a:gd name="T47" fmla="*/ 119293 h 131336"/>
                <a:gd name="T48" fmla="*/ 161078 w 166687"/>
                <a:gd name="T49" fmla="*/ 130422 h 131336"/>
                <a:gd name="T50" fmla="*/ 114708 w 166687"/>
                <a:gd name="T51" fmla="*/ 141552 h 131336"/>
                <a:gd name="T52" fmla="*/ 107385 w 166687"/>
                <a:gd name="T53" fmla="*/ 145262 h 131336"/>
                <a:gd name="T54" fmla="*/ 102504 w 166687"/>
                <a:gd name="T55" fmla="*/ 171233 h 131336"/>
                <a:gd name="T56" fmla="*/ 97623 w 166687"/>
                <a:gd name="T57" fmla="*/ 182364 h 131336"/>
                <a:gd name="T58" fmla="*/ 87861 w 166687"/>
                <a:gd name="T59" fmla="*/ 163814 h 131336"/>
                <a:gd name="T60" fmla="*/ 73218 w 166687"/>
                <a:gd name="T61" fmla="*/ 152684 h 131336"/>
                <a:gd name="T62" fmla="*/ 65896 w 166687"/>
                <a:gd name="T63" fmla="*/ 156394 h 131336"/>
                <a:gd name="T64" fmla="*/ 26846 w 166687"/>
                <a:gd name="T65" fmla="*/ 163814 h 131336"/>
                <a:gd name="T66" fmla="*/ 34168 w 166687"/>
                <a:gd name="T67" fmla="*/ 171233 h 131336"/>
                <a:gd name="T68" fmla="*/ 39050 w 166687"/>
                <a:gd name="T69" fmla="*/ 193494 h 131336"/>
                <a:gd name="T70" fmla="*/ 31727 w 166687"/>
                <a:gd name="T71" fmla="*/ 200913 h 131336"/>
                <a:gd name="T72" fmla="*/ 19525 w 166687"/>
                <a:gd name="T73" fmla="*/ 204623 h 131336"/>
                <a:gd name="T74" fmla="*/ 26846 w 166687"/>
                <a:gd name="T75" fmla="*/ 200913 h 1313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66687"/>
                <a:gd name="T115" fmla="*/ 0 h 131336"/>
                <a:gd name="T116" fmla="*/ 166687 w 166687"/>
                <a:gd name="T117" fmla="*/ 131336 h 1313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66687" h="131336">
                  <a:moveTo>
                    <a:pt x="26194" y="128955"/>
                  </a:moveTo>
                  <a:lnTo>
                    <a:pt x="26194" y="128955"/>
                  </a:lnTo>
                  <a:cubicBezTo>
                    <a:pt x="20638" y="123399"/>
                    <a:pt x="15661" y="117195"/>
                    <a:pt x="9525" y="112286"/>
                  </a:cubicBezTo>
                  <a:cubicBezTo>
                    <a:pt x="-2021" y="103050"/>
                    <a:pt x="5195" y="118348"/>
                    <a:pt x="0" y="102761"/>
                  </a:cubicBezTo>
                  <a:cubicBezTo>
                    <a:pt x="2964" y="98314"/>
                    <a:pt x="7053" y="91170"/>
                    <a:pt x="11906" y="88474"/>
                  </a:cubicBezTo>
                  <a:cubicBezTo>
                    <a:pt x="16295" y="86036"/>
                    <a:pt x="26194" y="83711"/>
                    <a:pt x="26194" y="83711"/>
                  </a:cubicBezTo>
                  <a:cubicBezTo>
                    <a:pt x="28575" y="81330"/>
                    <a:pt x="30413" y="78239"/>
                    <a:pt x="33337" y="76568"/>
                  </a:cubicBezTo>
                  <a:cubicBezTo>
                    <a:pt x="36179" y="74944"/>
                    <a:pt x="39854" y="75475"/>
                    <a:pt x="42862" y="74186"/>
                  </a:cubicBezTo>
                  <a:cubicBezTo>
                    <a:pt x="45492" y="73059"/>
                    <a:pt x="47625" y="71011"/>
                    <a:pt x="50006" y="69424"/>
                  </a:cubicBezTo>
                  <a:cubicBezTo>
                    <a:pt x="51594" y="67043"/>
                    <a:pt x="53607" y="64895"/>
                    <a:pt x="54769" y="62280"/>
                  </a:cubicBezTo>
                  <a:cubicBezTo>
                    <a:pt x="56808" y="57693"/>
                    <a:pt x="59531" y="47993"/>
                    <a:pt x="59531" y="47993"/>
                  </a:cubicBezTo>
                  <a:cubicBezTo>
                    <a:pt x="60325" y="32912"/>
                    <a:pt x="58950" y="17558"/>
                    <a:pt x="61912" y="2749"/>
                  </a:cubicBezTo>
                  <a:cubicBezTo>
                    <a:pt x="62404" y="288"/>
                    <a:pt x="66725" y="-564"/>
                    <a:pt x="69056" y="368"/>
                  </a:cubicBezTo>
                  <a:cubicBezTo>
                    <a:pt x="71713" y="1431"/>
                    <a:pt x="71987" y="5313"/>
                    <a:pt x="73819" y="7511"/>
                  </a:cubicBezTo>
                  <a:cubicBezTo>
                    <a:pt x="75975" y="10098"/>
                    <a:pt x="78806" y="12068"/>
                    <a:pt x="80962" y="14655"/>
                  </a:cubicBezTo>
                  <a:cubicBezTo>
                    <a:pt x="86842" y="21711"/>
                    <a:pt x="83814" y="22680"/>
                    <a:pt x="92869" y="26561"/>
                  </a:cubicBezTo>
                  <a:cubicBezTo>
                    <a:pt x="95877" y="27850"/>
                    <a:pt x="99259" y="28003"/>
                    <a:pt x="102394" y="28943"/>
                  </a:cubicBezTo>
                  <a:cubicBezTo>
                    <a:pt x="107202" y="30386"/>
                    <a:pt x="111919" y="32118"/>
                    <a:pt x="116681" y="33705"/>
                  </a:cubicBezTo>
                  <a:cubicBezTo>
                    <a:pt x="119062" y="34499"/>
                    <a:pt x="121580" y="34963"/>
                    <a:pt x="123825" y="36086"/>
                  </a:cubicBezTo>
                  <a:cubicBezTo>
                    <a:pt x="127000" y="37674"/>
                    <a:pt x="130054" y="39531"/>
                    <a:pt x="133350" y="40849"/>
                  </a:cubicBezTo>
                  <a:cubicBezTo>
                    <a:pt x="145430" y="45681"/>
                    <a:pt x="147590" y="45602"/>
                    <a:pt x="159544" y="47993"/>
                  </a:cubicBezTo>
                  <a:lnTo>
                    <a:pt x="164306" y="62280"/>
                  </a:lnTo>
                  <a:lnTo>
                    <a:pt x="166687" y="69424"/>
                  </a:lnTo>
                  <a:cubicBezTo>
                    <a:pt x="165893" y="71805"/>
                    <a:pt x="165698" y="74479"/>
                    <a:pt x="164306" y="76568"/>
                  </a:cubicBezTo>
                  <a:cubicBezTo>
                    <a:pt x="162438" y="79370"/>
                    <a:pt x="160106" y="82076"/>
                    <a:pt x="157162" y="83711"/>
                  </a:cubicBezTo>
                  <a:cubicBezTo>
                    <a:pt x="144246" y="90886"/>
                    <a:pt x="124813" y="89863"/>
                    <a:pt x="111919" y="90855"/>
                  </a:cubicBezTo>
                  <a:cubicBezTo>
                    <a:pt x="109538" y="91649"/>
                    <a:pt x="106550" y="91461"/>
                    <a:pt x="104775" y="93236"/>
                  </a:cubicBezTo>
                  <a:cubicBezTo>
                    <a:pt x="103619" y="94392"/>
                    <a:pt x="100057" y="109800"/>
                    <a:pt x="100012" y="109905"/>
                  </a:cubicBezTo>
                  <a:cubicBezTo>
                    <a:pt x="98885" y="112535"/>
                    <a:pt x="96837" y="114668"/>
                    <a:pt x="95250" y="117049"/>
                  </a:cubicBezTo>
                  <a:cubicBezTo>
                    <a:pt x="74774" y="103398"/>
                    <a:pt x="98871" y="121575"/>
                    <a:pt x="85725" y="105143"/>
                  </a:cubicBezTo>
                  <a:cubicBezTo>
                    <a:pt x="82367" y="100945"/>
                    <a:pt x="76144" y="99568"/>
                    <a:pt x="71437" y="97999"/>
                  </a:cubicBezTo>
                  <a:cubicBezTo>
                    <a:pt x="69056" y="98793"/>
                    <a:pt x="66744" y="99836"/>
                    <a:pt x="64294" y="100380"/>
                  </a:cubicBezTo>
                  <a:cubicBezTo>
                    <a:pt x="52214" y="103064"/>
                    <a:pt x="38164" y="103946"/>
                    <a:pt x="26194" y="105143"/>
                  </a:cubicBezTo>
                  <a:cubicBezTo>
                    <a:pt x="28575" y="106730"/>
                    <a:pt x="31820" y="107478"/>
                    <a:pt x="33337" y="109905"/>
                  </a:cubicBezTo>
                  <a:cubicBezTo>
                    <a:pt x="35998" y="114162"/>
                    <a:pt x="38100" y="124193"/>
                    <a:pt x="38100" y="124193"/>
                  </a:cubicBezTo>
                  <a:cubicBezTo>
                    <a:pt x="35719" y="125780"/>
                    <a:pt x="33636" y="127950"/>
                    <a:pt x="30956" y="128955"/>
                  </a:cubicBezTo>
                  <a:cubicBezTo>
                    <a:pt x="27166" y="130376"/>
                    <a:pt x="15003" y="131336"/>
                    <a:pt x="19050" y="131336"/>
                  </a:cubicBezTo>
                  <a:cubicBezTo>
                    <a:pt x="23878" y="131336"/>
                    <a:pt x="25003" y="129352"/>
                    <a:pt x="26194" y="12895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1" name="任意多边形 162"/>
            <p:cNvSpPr>
              <a:spLocks noChangeArrowheads="1"/>
            </p:cNvSpPr>
            <p:nvPr/>
          </p:nvSpPr>
          <p:spPr bwMode="auto">
            <a:xfrm>
              <a:off x="4807343" y="1223857"/>
              <a:ext cx="79554" cy="357627"/>
            </a:xfrm>
            <a:custGeom>
              <a:avLst/>
              <a:gdLst>
                <a:gd name="T0" fmla="*/ 17084 w 78581"/>
                <a:gd name="T1" fmla="*/ 152929 h 286513"/>
                <a:gd name="T2" fmla="*/ 17084 w 78581"/>
                <a:gd name="T3" fmla="*/ 152929 h 286513"/>
                <a:gd name="T4" fmla="*/ 7322 w 78581"/>
                <a:gd name="T5" fmla="*/ 123249 h 286513"/>
                <a:gd name="T6" fmla="*/ 2440 w 78581"/>
                <a:gd name="T7" fmla="*/ 112120 h 286513"/>
                <a:gd name="T8" fmla="*/ 4882 w 78581"/>
                <a:gd name="T9" fmla="*/ 93568 h 286513"/>
                <a:gd name="T10" fmla="*/ 9762 w 78581"/>
                <a:gd name="T11" fmla="*/ 71309 h 286513"/>
                <a:gd name="T12" fmla="*/ 19525 w 78581"/>
                <a:gd name="T13" fmla="*/ 49048 h 286513"/>
                <a:gd name="T14" fmla="*/ 29287 w 78581"/>
                <a:gd name="T15" fmla="*/ 45339 h 286513"/>
                <a:gd name="T16" fmla="*/ 31727 w 78581"/>
                <a:gd name="T17" fmla="*/ 23079 h 286513"/>
                <a:gd name="T18" fmla="*/ 26846 w 78581"/>
                <a:gd name="T19" fmla="*/ 11948 h 286513"/>
                <a:gd name="T20" fmla="*/ 24407 w 78581"/>
                <a:gd name="T21" fmla="*/ 818 h 286513"/>
                <a:gd name="T22" fmla="*/ 34169 w 78581"/>
                <a:gd name="T23" fmla="*/ 4527 h 286513"/>
                <a:gd name="T24" fmla="*/ 41489 w 78581"/>
                <a:gd name="T25" fmla="*/ 11948 h 286513"/>
                <a:gd name="T26" fmla="*/ 43931 w 78581"/>
                <a:gd name="T27" fmla="*/ 30499 h 286513"/>
                <a:gd name="T28" fmla="*/ 39050 w 78581"/>
                <a:gd name="T29" fmla="*/ 67599 h 286513"/>
                <a:gd name="T30" fmla="*/ 41489 w 78581"/>
                <a:gd name="T31" fmla="*/ 104698 h 286513"/>
                <a:gd name="T32" fmla="*/ 43931 w 78581"/>
                <a:gd name="T33" fmla="*/ 123249 h 286513"/>
                <a:gd name="T34" fmla="*/ 48812 w 78581"/>
                <a:gd name="T35" fmla="*/ 178899 h 286513"/>
                <a:gd name="T36" fmla="*/ 56134 w 78581"/>
                <a:gd name="T37" fmla="*/ 201161 h 286513"/>
                <a:gd name="T38" fmla="*/ 63456 w 78581"/>
                <a:gd name="T39" fmla="*/ 208579 h 286513"/>
                <a:gd name="T40" fmla="*/ 73219 w 78581"/>
                <a:gd name="T41" fmla="*/ 230841 h 286513"/>
                <a:gd name="T42" fmla="*/ 80539 w 78581"/>
                <a:gd name="T43" fmla="*/ 267940 h 286513"/>
                <a:gd name="T44" fmla="*/ 65896 w 78581"/>
                <a:gd name="T45" fmla="*/ 279070 h 286513"/>
                <a:gd name="T46" fmla="*/ 51252 w 78581"/>
                <a:gd name="T47" fmla="*/ 264230 h 286513"/>
                <a:gd name="T48" fmla="*/ 34169 w 78581"/>
                <a:gd name="T49" fmla="*/ 267940 h 286513"/>
                <a:gd name="T50" fmla="*/ 26846 w 78581"/>
                <a:gd name="T51" fmla="*/ 305041 h 286513"/>
                <a:gd name="T52" fmla="*/ 24407 w 78581"/>
                <a:gd name="T53" fmla="*/ 323591 h 286513"/>
                <a:gd name="T54" fmla="*/ 31727 w 78581"/>
                <a:gd name="T55" fmla="*/ 375530 h 286513"/>
                <a:gd name="T56" fmla="*/ 46371 w 78581"/>
                <a:gd name="T57" fmla="*/ 382951 h 286513"/>
                <a:gd name="T58" fmla="*/ 56134 w 78581"/>
                <a:gd name="T59" fmla="*/ 416341 h 286513"/>
                <a:gd name="T60" fmla="*/ 53694 w 78581"/>
                <a:gd name="T61" fmla="*/ 431181 h 286513"/>
                <a:gd name="T62" fmla="*/ 46371 w 78581"/>
                <a:gd name="T63" fmla="*/ 434891 h 286513"/>
                <a:gd name="T64" fmla="*/ 31727 w 78581"/>
                <a:gd name="T65" fmla="*/ 412632 h 286513"/>
                <a:gd name="T66" fmla="*/ 17084 w 78581"/>
                <a:gd name="T67" fmla="*/ 401500 h 286513"/>
                <a:gd name="T68" fmla="*/ 14644 w 78581"/>
                <a:gd name="T69" fmla="*/ 434891 h 286513"/>
                <a:gd name="T70" fmla="*/ 9762 w 78581"/>
                <a:gd name="T71" fmla="*/ 446021 h 286513"/>
                <a:gd name="T72" fmla="*/ 0 w 78581"/>
                <a:gd name="T73" fmla="*/ 442311 h 286513"/>
                <a:gd name="T74" fmla="*/ 2440 w 78581"/>
                <a:gd name="T75" fmla="*/ 420051 h 286513"/>
                <a:gd name="T76" fmla="*/ 7322 w 78581"/>
                <a:gd name="T77" fmla="*/ 397790 h 286513"/>
                <a:gd name="T78" fmla="*/ 9762 w 78581"/>
                <a:gd name="T79" fmla="*/ 271649 h 286513"/>
                <a:gd name="T80" fmla="*/ 12202 w 78581"/>
                <a:gd name="T81" fmla="*/ 256809 h 286513"/>
                <a:gd name="T82" fmla="*/ 9762 w 78581"/>
                <a:gd name="T83" fmla="*/ 208579 h 286513"/>
                <a:gd name="T84" fmla="*/ 9762 w 78581"/>
                <a:gd name="T85" fmla="*/ 141800 h 286513"/>
                <a:gd name="T86" fmla="*/ 17084 w 78581"/>
                <a:gd name="T87" fmla="*/ 152929 h 28651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78581"/>
                <a:gd name="T133" fmla="*/ 0 h 286513"/>
                <a:gd name="T134" fmla="*/ 78581 w 78581"/>
                <a:gd name="T135" fmla="*/ 286513 h 28651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78581" h="286513">
                  <a:moveTo>
                    <a:pt x="16669" y="98156"/>
                  </a:moveTo>
                  <a:lnTo>
                    <a:pt x="16669" y="98156"/>
                  </a:lnTo>
                  <a:cubicBezTo>
                    <a:pt x="13494" y="91806"/>
                    <a:pt x="10544" y="85339"/>
                    <a:pt x="7144" y="79106"/>
                  </a:cubicBezTo>
                  <a:cubicBezTo>
                    <a:pt x="5774" y="76594"/>
                    <a:pt x="2736" y="74803"/>
                    <a:pt x="2381" y="71963"/>
                  </a:cubicBezTo>
                  <a:cubicBezTo>
                    <a:pt x="1879" y="67947"/>
                    <a:pt x="3698" y="63961"/>
                    <a:pt x="4763" y="60056"/>
                  </a:cubicBezTo>
                  <a:cubicBezTo>
                    <a:pt x="6084" y="55213"/>
                    <a:pt x="9525" y="45769"/>
                    <a:pt x="9525" y="45769"/>
                  </a:cubicBezTo>
                  <a:cubicBezTo>
                    <a:pt x="13588" y="17323"/>
                    <a:pt x="5988" y="31481"/>
                    <a:pt x="19050" y="31481"/>
                  </a:cubicBezTo>
                  <a:cubicBezTo>
                    <a:pt x="22323" y="31481"/>
                    <a:pt x="25400" y="29894"/>
                    <a:pt x="28575" y="29100"/>
                  </a:cubicBezTo>
                  <a:cubicBezTo>
                    <a:pt x="33660" y="21472"/>
                    <a:pt x="35182" y="23264"/>
                    <a:pt x="30956" y="14813"/>
                  </a:cubicBezTo>
                  <a:cubicBezTo>
                    <a:pt x="29676" y="12253"/>
                    <a:pt x="27474" y="10229"/>
                    <a:pt x="26194" y="7669"/>
                  </a:cubicBezTo>
                  <a:cubicBezTo>
                    <a:pt x="25072" y="5424"/>
                    <a:pt x="21725" y="1917"/>
                    <a:pt x="23813" y="525"/>
                  </a:cubicBezTo>
                  <a:cubicBezTo>
                    <a:pt x="26536" y="-1290"/>
                    <a:pt x="30163" y="2112"/>
                    <a:pt x="33338" y="2906"/>
                  </a:cubicBezTo>
                  <a:cubicBezTo>
                    <a:pt x="35719" y="4494"/>
                    <a:pt x="39061" y="5184"/>
                    <a:pt x="40481" y="7669"/>
                  </a:cubicBezTo>
                  <a:cubicBezTo>
                    <a:pt x="42489" y="11183"/>
                    <a:pt x="42863" y="15528"/>
                    <a:pt x="42863" y="19575"/>
                  </a:cubicBezTo>
                  <a:cubicBezTo>
                    <a:pt x="42863" y="30516"/>
                    <a:pt x="41032" y="34592"/>
                    <a:pt x="38100" y="43388"/>
                  </a:cubicBezTo>
                  <a:cubicBezTo>
                    <a:pt x="38894" y="51325"/>
                    <a:pt x="39427" y="59293"/>
                    <a:pt x="40481" y="67200"/>
                  </a:cubicBezTo>
                  <a:cubicBezTo>
                    <a:pt x="41016" y="71212"/>
                    <a:pt x="42361" y="75090"/>
                    <a:pt x="42863" y="79106"/>
                  </a:cubicBezTo>
                  <a:cubicBezTo>
                    <a:pt x="45985" y="104078"/>
                    <a:pt x="42952" y="98467"/>
                    <a:pt x="47625" y="114825"/>
                  </a:cubicBezTo>
                  <a:cubicBezTo>
                    <a:pt x="49174" y="120249"/>
                    <a:pt x="50594" y="124938"/>
                    <a:pt x="54769" y="129113"/>
                  </a:cubicBezTo>
                  <a:cubicBezTo>
                    <a:pt x="56793" y="131137"/>
                    <a:pt x="59532" y="132288"/>
                    <a:pt x="61913" y="133875"/>
                  </a:cubicBezTo>
                  <a:cubicBezTo>
                    <a:pt x="69789" y="157507"/>
                    <a:pt x="56575" y="121409"/>
                    <a:pt x="71438" y="148163"/>
                  </a:cubicBezTo>
                  <a:cubicBezTo>
                    <a:pt x="74073" y="152906"/>
                    <a:pt x="77044" y="165826"/>
                    <a:pt x="78581" y="171975"/>
                  </a:cubicBezTo>
                  <a:cubicBezTo>
                    <a:pt x="76842" y="173135"/>
                    <a:pt x="67582" y="180215"/>
                    <a:pt x="64294" y="179119"/>
                  </a:cubicBezTo>
                  <a:cubicBezTo>
                    <a:pt x="58864" y="177309"/>
                    <a:pt x="50006" y="169594"/>
                    <a:pt x="50006" y="169594"/>
                  </a:cubicBezTo>
                  <a:cubicBezTo>
                    <a:pt x="44450" y="170388"/>
                    <a:pt x="37768" y="168529"/>
                    <a:pt x="33338" y="171975"/>
                  </a:cubicBezTo>
                  <a:cubicBezTo>
                    <a:pt x="31742" y="173216"/>
                    <a:pt x="27053" y="191922"/>
                    <a:pt x="26194" y="195788"/>
                  </a:cubicBezTo>
                  <a:cubicBezTo>
                    <a:pt x="25316" y="199739"/>
                    <a:pt x="24607" y="203725"/>
                    <a:pt x="23813" y="207694"/>
                  </a:cubicBezTo>
                  <a:cubicBezTo>
                    <a:pt x="23966" y="209380"/>
                    <a:pt x="22142" y="235523"/>
                    <a:pt x="30956" y="241031"/>
                  </a:cubicBezTo>
                  <a:cubicBezTo>
                    <a:pt x="35213" y="243692"/>
                    <a:pt x="45244" y="245794"/>
                    <a:pt x="45244" y="245794"/>
                  </a:cubicBezTo>
                  <a:cubicBezTo>
                    <a:pt x="50911" y="262796"/>
                    <a:pt x="47221" y="255904"/>
                    <a:pt x="54769" y="267225"/>
                  </a:cubicBezTo>
                  <a:cubicBezTo>
                    <a:pt x="53975" y="270400"/>
                    <a:pt x="54432" y="274194"/>
                    <a:pt x="52388" y="276750"/>
                  </a:cubicBezTo>
                  <a:cubicBezTo>
                    <a:pt x="50820" y="278710"/>
                    <a:pt x="47438" y="280350"/>
                    <a:pt x="45244" y="279131"/>
                  </a:cubicBezTo>
                  <a:cubicBezTo>
                    <a:pt x="39356" y="275860"/>
                    <a:pt x="36560" y="268581"/>
                    <a:pt x="30956" y="264844"/>
                  </a:cubicBezTo>
                  <a:cubicBezTo>
                    <a:pt x="21725" y="258688"/>
                    <a:pt x="26528" y="260986"/>
                    <a:pt x="16669" y="257700"/>
                  </a:cubicBezTo>
                  <a:cubicBezTo>
                    <a:pt x="15875" y="264844"/>
                    <a:pt x="16031" y="272158"/>
                    <a:pt x="14288" y="279131"/>
                  </a:cubicBezTo>
                  <a:cubicBezTo>
                    <a:pt x="13594" y="281908"/>
                    <a:pt x="12240" y="285370"/>
                    <a:pt x="9525" y="286275"/>
                  </a:cubicBezTo>
                  <a:cubicBezTo>
                    <a:pt x="6420" y="287310"/>
                    <a:pt x="3175" y="284688"/>
                    <a:pt x="0" y="283894"/>
                  </a:cubicBezTo>
                  <a:cubicBezTo>
                    <a:pt x="794" y="279131"/>
                    <a:pt x="1210" y="274290"/>
                    <a:pt x="2381" y="269606"/>
                  </a:cubicBezTo>
                  <a:cubicBezTo>
                    <a:pt x="3599" y="264736"/>
                    <a:pt x="7144" y="255319"/>
                    <a:pt x="7144" y="255319"/>
                  </a:cubicBezTo>
                  <a:cubicBezTo>
                    <a:pt x="7938" y="228331"/>
                    <a:pt x="8106" y="201318"/>
                    <a:pt x="9525" y="174356"/>
                  </a:cubicBezTo>
                  <a:cubicBezTo>
                    <a:pt x="9697" y="171088"/>
                    <a:pt x="11906" y="168104"/>
                    <a:pt x="11906" y="164831"/>
                  </a:cubicBezTo>
                  <a:cubicBezTo>
                    <a:pt x="11906" y="154482"/>
                    <a:pt x="10319" y="144194"/>
                    <a:pt x="9525" y="133875"/>
                  </a:cubicBezTo>
                  <a:cubicBezTo>
                    <a:pt x="10248" y="125200"/>
                    <a:pt x="14517" y="102246"/>
                    <a:pt x="9525" y="91013"/>
                  </a:cubicBezTo>
                  <a:cubicBezTo>
                    <a:pt x="1258" y="72413"/>
                    <a:pt x="15478" y="96966"/>
                    <a:pt x="16669" y="9815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2" name="任意多边形 163"/>
            <p:cNvSpPr>
              <a:spLocks noChangeArrowheads="1"/>
            </p:cNvSpPr>
            <p:nvPr/>
          </p:nvSpPr>
          <p:spPr bwMode="auto">
            <a:xfrm>
              <a:off x="2083154" y="269209"/>
              <a:ext cx="523244" cy="271676"/>
            </a:xfrm>
            <a:custGeom>
              <a:avLst/>
              <a:gdLst>
                <a:gd name="T0" fmla="*/ 171508 w 516844"/>
                <a:gd name="T1" fmla="*/ 217654 h 217654"/>
                <a:gd name="T2" fmla="*/ 142933 w 516844"/>
                <a:gd name="T3" fmla="*/ 210510 h 217654"/>
                <a:gd name="T4" fmla="*/ 47683 w 516844"/>
                <a:gd name="T5" fmla="*/ 193841 h 217654"/>
                <a:gd name="T6" fmla="*/ 26251 w 516844"/>
                <a:gd name="T7" fmla="*/ 186697 h 217654"/>
                <a:gd name="T8" fmla="*/ 58 w 516844"/>
                <a:gd name="T9" fmla="*/ 167647 h 217654"/>
                <a:gd name="T10" fmla="*/ 31014 w 516844"/>
                <a:gd name="T11" fmla="*/ 155741 h 217654"/>
                <a:gd name="T12" fmla="*/ 38158 w 516844"/>
                <a:gd name="T13" fmla="*/ 141454 h 217654"/>
                <a:gd name="T14" fmla="*/ 59589 w 516844"/>
                <a:gd name="T15" fmla="*/ 134310 h 217654"/>
                <a:gd name="T16" fmla="*/ 78639 w 516844"/>
                <a:gd name="T17" fmla="*/ 100972 h 217654"/>
                <a:gd name="T18" fmla="*/ 102451 w 516844"/>
                <a:gd name="T19" fmla="*/ 81922 h 217654"/>
                <a:gd name="T20" fmla="*/ 116739 w 516844"/>
                <a:gd name="T21" fmla="*/ 74779 h 217654"/>
                <a:gd name="T22" fmla="*/ 138170 w 516844"/>
                <a:gd name="T23" fmla="*/ 67635 h 217654"/>
                <a:gd name="T24" fmla="*/ 154839 w 516844"/>
                <a:gd name="T25" fmla="*/ 58110 h 217654"/>
                <a:gd name="T26" fmla="*/ 190558 w 516844"/>
                <a:gd name="T27" fmla="*/ 46204 h 217654"/>
                <a:gd name="T28" fmla="*/ 204845 w 516844"/>
                <a:gd name="T29" fmla="*/ 39060 h 217654"/>
                <a:gd name="T30" fmla="*/ 240564 w 516844"/>
                <a:gd name="T31" fmla="*/ 31916 h 217654"/>
                <a:gd name="T32" fmla="*/ 364389 w 516844"/>
                <a:gd name="T33" fmla="*/ 27154 h 217654"/>
                <a:gd name="T34" fmla="*/ 397726 w 516844"/>
                <a:gd name="T35" fmla="*/ 17629 h 217654"/>
                <a:gd name="T36" fmla="*/ 412014 w 516844"/>
                <a:gd name="T37" fmla="*/ 10485 h 217654"/>
                <a:gd name="T38" fmla="*/ 438208 w 516844"/>
                <a:gd name="T39" fmla="*/ 3341 h 217654"/>
                <a:gd name="T40" fmla="*/ 514408 w 516844"/>
                <a:gd name="T41" fmla="*/ 3341 h 217654"/>
                <a:gd name="T42" fmla="*/ 502501 w 516844"/>
                <a:gd name="T43" fmla="*/ 22391 h 217654"/>
                <a:gd name="T44" fmla="*/ 466783 w 516844"/>
                <a:gd name="T45" fmla="*/ 29535 h 217654"/>
                <a:gd name="T46" fmla="*/ 426301 w 516844"/>
                <a:gd name="T47" fmla="*/ 34297 h 217654"/>
                <a:gd name="T48" fmla="*/ 347720 w 516844"/>
                <a:gd name="T49" fmla="*/ 46204 h 217654"/>
                <a:gd name="T50" fmla="*/ 316764 w 516844"/>
                <a:gd name="T51" fmla="*/ 53347 h 217654"/>
                <a:gd name="T52" fmla="*/ 295333 w 516844"/>
                <a:gd name="T53" fmla="*/ 60491 h 217654"/>
                <a:gd name="T54" fmla="*/ 247708 w 516844"/>
                <a:gd name="T55" fmla="*/ 74779 h 217654"/>
                <a:gd name="T56" fmla="*/ 219133 w 516844"/>
                <a:gd name="T57" fmla="*/ 84304 h 217654"/>
                <a:gd name="T58" fmla="*/ 178651 w 516844"/>
                <a:gd name="T59" fmla="*/ 105735 h 217654"/>
                <a:gd name="T60" fmla="*/ 150076 w 516844"/>
                <a:gd name="T61" fmla="*/ 120022 h 217654"/>
                <a:gd name="T62" fmla="*/ 135789 w 516844"/>
                <a:gd name="T63" fmla="*/ 127166 h 217654"/>
                <a:gd name="T64" fmla="*/ 123883 w 516844"/>
                <a:gd name="T65" fmla="*/ 139072 h 217654"/>
                <a:gd name="T66" fmla="*/ 111976 w 516844"/>
                <a:gd name="T67" fmla="*/ 148597 h 217654"/>
                <a:gd name="T68" fmla="*/ 133408 w 516844"/>
                <a:gd name="T69" fmla="*/ 181935 h 217654"/>
                <a:gd name="T70" fmla="*/ 159601 w 516844"/>
                <a:gd name="T71" fmla="*/ 205747 h 21765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16844"/>
                <a:gd name="T109" fmla="*/ 0 h 217654"/>
                <a:gd name="T110" fmla="*/ 516844 w 516844"/>
                <a:gd name="T111" fmla="*/ 217654 h 21765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16844" h="217654">
                  <a:moveTo>
                    <a:pt x="171508" y="217654"/>
                  </a:moveTo>
                  <a:lnTo>
                    <a:pt x="171508" y="217654"/>
                  </a:lnTo>
                  <a:cubicBezTo>
                    <a:pt x="164364" y="216066"/>
                    <a:pt x="157176" y="214666"/>
                    <a:pt x="150076" y="212891"/>
                  </a:cubicBezTo>
                  <a:cubicBezTo>
                    <a:pt x="147641" y="212282"/>
                    <a:pt x="145440" y="210632"/>
                    <a:pt x="142933" y="210510"/>
                  </a:cubicBezTo>
                  <a:cubicBezTo>
                    <a:pt x="112796" y="209040"/>
                    <a:pt x="82608" y="208923"/>
                    <a:pt x="52445" y="208129"/>
                  </a:cubicBezTo>
                  <a:cubicBezTo>
                    <a:pt x="50858" y="203366"/>
                    <a:pt x="52446" y="195428"/>
                    <a:pt x="47683" y="193841"/>
                  </a:cubicBezTo>
                  <a:lnTo>
                    <a:pt x="33395" y="189079"/>
                  </a:lnTo>
                  <a:cubicBezTo>
                    <a:pt x="31014" y="188285"/>
                    <a:pt x="28340" y="188089"/>
                    <a:pt x="26251" y="186697"/>
                  </a:cubicBezTo>
                  <a:cubicBezTo>
                    <a:pt x="17019" y="180543"/>
                    <a:pt x="21823" y="182840"/>
                    <a:pt x="11964" y="179554"/>
                  </a:cubicBezTo>
                  <a:cubicBezTo>
                    <a:pt x="9723" y="178060"/>
                    <a:pt x="-876" y="172317"/>
                    <a:pt x="58" y="167647"/>
                  </a:cubicBezTo>
                  <a:cubicBezTo>
                    <a:pt x="942" y="163226"/>
                    <a:pt x="14697" y="161113"/>
                    <a:pt x="16726" y="160504"/>
                  </a:cubicBezTo>
                  <a:cubicBezTo>
                    <a:pt x="21535" y="159061"/>
                    <a:pt x="31014" y="155741"/>
                    <a:pt x="31014" y="155741"/>
                  </a:cubicBezTo>
                  <a:cubicBezTo>
                    <a:pt x="32601" y="153360"/>
                    <a:pt x="34496" y="151157"/>
                    <a:pt x="35776" y="148597"/>
                  </a:cubicBezTo>
                  <a:cubicBezTo>
                    <a:pt x="36899" y="146352"/>
                    <a:pt x="36116" y="142913"/>
                    <a:pt x="38158" y="141454"/>
                  </a:cubicBezTo>
                  <a:cubicBezTo>
                    <a:pt x="42243" y="138536"/>
                    <a:pt x="47683" y="138279"/>
                    <a:pt x="52445" y="136691"/>
                  </a:cubicBezTo>
                  <a:lnTo>
                    <a:pt x="59589" y="134310"/>
                  </a:lnTo>
                  <a:cubicBezTo>
                    <a:pt x="65256" y="117307"/>
                    <a:pt x="61566" y="124199"/>
                    <a:pt x="69114" y="112879"/>
                  </a:cubicBezTo>
                  <a:cubicBezTo>
                    <a:pt x="74475" y="96793"/>
                    <a:pt x="67040" y="114228"/>
                    <a:pt x="78639" y="100972"/>
                  </a:cubicBezTo>
                  <a:cubicBezTo>
                    <a:pt x="82408" y="96665"/>
                    <a:pt x="82734" y="88495"/>
                    <a:pt x="88164" y="86685"/>
                  </a:cubicBezTo>
                  <a:lnTo>
                    <a:pt x="102451" y="81922"/>
                  </a:lnTo>
                  <a:cubicBezTo>
                    <a:pt x="104832" y="81128"/>
                    <a:pt x="107506" y="80933"/>
                    <a:pt x="109595" y="79541"/>
                  </a:cubicBezTo>
                  <a:cubicBezTo>
                    <a:pt x="111976" y="77954"/>
                    <a:pt x="114124" y="75941"/>
                    <a:pt x="116739" y="74779"/>
                  </a:cubicBezTo>
                  <a:cubicBezTo>
                    <a:pt x="121326" y="72740"/>
                    <a:pt x="126264" y="71604"/>
                    <a:pt x="131026" y="70016"/>
                  </a:cubicBezTo>
                  <a:cubicBezTo>
                    <a:pt x="133407" y="69222"/>
                    <a:pt x="135925" y="68758"/>
                    <a:pt x="138170" y="67635"/>
                  </a:cubicBezTo>
                  <a:cubicBezTo>
                    <a:pt x="141345" y="66047"/>
                    <a:pt x="144613" y="64633"/>
                    <a:pt x="147695" y="62872"/>
                  </a:cubicBezTo>
                  <a:cubicBezTo>
                    <a:pt x="150180" y="61452"/>
                    <a:pt x="152224" y="59272"/>
                    <a:pt x="154839" y="58110"/>
                  </a:cubicBezTo>
                  <a:cubicBezTo>
                    <a:pt x="159426" y="56071"/>
                    <a:pt x="164364" y="54935"/>
                    <a:pt x="169126" y="53347"/>
                  </a:cubicBezTo>
                  <a:lnTo>
                    <a:pt x="190558" y="46204"/>
                  </a:lnTo>
                  <a:cubicBezTo>
                    <a:pt x="192939" y="45410"/>
                    <a:pt x="195613" y="45214"/>
                    <a:pt x="197701" y="43822"/>
                  </a:cubicBezTo>
                  <a:cubicBezTo>
                    <a:pt x="200082" y="42235"/>
                    <a:pt x="202214" y="40187"/>
                    <a:pt x="204845" y="39060"/>
                  </a:cubicBezTo>
                  <a:cubicBezTo>
                    <a:pt x="207853" y="37771"/>
                    <a:pt x="211223" y="37578"/>
                    <a:pt x="214370" y="36679"/>
                  </a:cubicBezTo>
                  <a:cubicBezTo>
                    <a:pt x="234210" y="31010"/>
                    <a:pt x="202134" y="37828"/>
                    <a:pt x="240564" y="31916"/>
                  </a:cubicBezTo>
                  <a:cubicBezTo>
                    <a:pt x="244564" y="31301"/>
                    <a:pt x="248426" y="29691"/>
                    <a:pt x="252470" y="29535"/>
                  </a:cubicBezTo>
                  <a:cubicBezTo>
                    <a:pt x="289757" y="28101"/>
                    <a:pt x="327083" y="27948"/>
                    <a:pt x="364389" y="27154"/>
                  </a:cubicBezTo>
                  <a:cubicBezTo>
                    <a:pt x="370739" y="26360"/>
                    <a:pt x="377143" y="25917"/>
                    <a:pt x="383439" y="24772"/>
                  </a:cubicBezTo>
                  <a:cubicBezTo>
                    <a:pt x="392846" y="23061"/>
                    <a:pt x="389010" y="21987"/>
                    <a:pt x="397726" y="17629"/>
                  </a:cubicBezTo>
                  <a:cubicBezTo>
                    <a:pt x="399971" y="16506"/>
                    <a:pt x="402625" y="16370"/>
                    <a:pt x="404870" y="15247"/>
                  </a:cubicBezTo>
                  <a:cubicBezTo>
                    <a:pt x="407430" y="13967"/>
                    <a:pt x="409454" y="11765"/>
                    <a:pt x="412014" y="10485"/>
                  </a:cubicBezTo>
                  <a:cubicBezTo>
                    <a:pt x="417455" y="7765"/>
                    <a:pt x="425634" y="7080"/>
                    <a:pt x="431064" y="5722"/>
                  </a:cubicBezTo>
                  <a:cubicBezTo>
                    <a:pt x="433499" y="5113"/>
                    <a:pt x="435794" y="4031"/>
                    <a:pt x="438208" y="3341"/>
                  </a:cubicBezTo>
                  <a:cubicBezTo>
                    <a:pt x="441355" y="2442"/>
                    <a:pt x="444558" y="1754"/>
                    <a:pt x="447733" y="960"/>
                  </a:cubicBezTo>
                  <a:cubicBezTo>
                    <a:pt x="469958" y="1754"/>
                    <a:pt x="493085" y="-2977"/>
                    <a:pt x="514408" y="3341"/>
                  </a:cubicBezTo>
                  <a:cubicBezTo>
                    <a:pt x="519790" y="4936"/>
                    <a:pt x="515001" y="15250"/>
                    <a:pt x="512026" y="20010"/>
                  </a:cubicBezTo>
                  <a:cubicBezTo>
                    <a:pt x="510291" y="22785"/>
                    <a:pt x="505648" y="21492"/>
                    <a:pt x="502501" y="22391"/>
                  </a:cubicBezTo>
                  <a:cubicBezTo>
                    <a:pt x="483331" y="27868"/>
                    <a:pt x="512830" y="21463"/>
                    <a:pt x="478689" y="27154"/>
                  </a:cubicBezTo>
                  <a:cubicBezTo>
                    <a:pt x="474697" y="27819"/>
                    <a:pt x="470734" y="28657"/>
                    <a:pt x="466783" y="29535"/>
                  </a:cubicBezTo>
                  <a:cubicBezTo>
                    <a:pt x="463588" y="30245"/>
                    <a:pt x="460508" y="31534"/>
                    <a:pt x="457258" y="31916"/>
                  </a:cubicBezTo>
                  <a:cubicBezTo>
                    <a:pt x="446979" y="33125"/>
                    <a:pt x="436615" y="33437"/>
                    <a:pt x="426301" y="34297"/>
                  </a:cubicBezTo>
                  <a:cubicBezTo>
                    <a:pt x="415717" y="35179"/>
                    <a:pt x="392762" y="37110"/>
                    <a:pt x="381058" y="39060"/>
                  </a:cubicBezTo>
                  <a:cubicBezTo>
                    <a:pt x="376882" y="39756"/>
                    <a:pt x="355861" y="43762"/>
                    <a:pt x="347720" y="46204"/>
                  </a:cubicBezTo>
                  <a:cubicBezTo>
                    <a:pt x="342912" y="47647"/>
                    <a:pt x="338402" y="50256"/>
                    <a:pt x="333433" y="50966"/>
                  </a:cubicBezTo>
                  <a:lnTo>
                    <a:pt x="316764" y="53347"/>
                  </a:lnTo>
                  <a:lnTo>
                    <a:pt x="302476" y="58110"/>
                  </a:lnTo>
                  <a:cubicBezTo>
                    <a:pt x="300095" y="58904"/>
                    <a:pt x="297768" y="59882"/>
                    <a:pt x="295333" y="60491"/>
                  </a:cubicBezTo>
                  <a:cubicBezTo>
                    <a:pt x="288983" y="62079"/>
                    <a:pt x="282493" y="63184"/>
                    <a:pt x="276283" y="65254"/>
                  </a:cubicBezTo>
                  <a:lnTo>
                    <a:pt x="247708" y="74779"/>
                  </a:lnTo>
                  <a:lnTo>
                    <a:pt x="226276" y="81922"/>
                  </a:lnTo>
                  <a:cubicBezTo>
                    <a:pt x="223895" y="82716"/>
                    <a:pt x="221221" y="82912"/>
                    <a:pt x="219133" y="84304"/>
                  </a:cubicBezTo>
                  <a:cubicBezTo>
                    <a:pt x="202122" y="95644"/>
                    <a:pt x="210398" y="92441"/>
                    <a:pt x="195320" y="96210"/>
                  </a:cubicBezTo>
                  <a:cubicBezTo>
                    <a:pt x="184922" y="106608"/>
                    <a:pt x="192357" y="101624"/>
                    <a:pt x="178651" y="105735"/>
                  </a:cubicBezTo>
                  <a:cubicBezTo>
                    <a:pt x="173843" y="107177"/>
                    <a:pt x="164364" y="110497"/>
                    <a:pt x="164364" y="110497"/>
                  </a:cubicBezTo>
                  <a:lnTo>
                    <a:pt x="150076" y="120022"/>
                  </a:lnTo>
                  <a:cubicBezTo>
                    <a:pt x="147695" y="121609"/>
                    <a:pt x="145648" y="123880"/>
                    <a:pt x="142933" y="124785"/>
                  </a:cubicBezTo>
                  <a:lnTo>
                    <a:pt x="135789" y="127166"/>
                  </a:lnTo>
                  <a:cubicBezTo>
                    <a:pt x="133408" y="128754"/>
                    <a:pt x="130669" y="129905"/>
                    <a:pt x="128645" y="131929"/>
                  </a:cubicBezTo>
                  <a:cubicBezTo>
                    <a:pt x="126622" y="133952"/>
                    <a:pt x="126118" y="137284"/>
                    <a:pt x="123883" y="139072"/>
                  </a:cubicBezTo>
                  <a:cubicBezTo>
                    <a:pt x="121923" y="140640"/>
                    <a:pt x="119120" y="140660"/>
                    <a:pt x="116739" y="141454"/>
                  </a:cubicBezTo>
                  <a:cubicBezTo>
                    <a:pt x="115151" y="143835"/>
                    <a:pt x="111976" y="145735"/>
                    <a:pt x="111976" y="148597"/>
                  </a:cubicBezTo>
                  <a:cubicBezTo>
                    <a:pt x="111976" y="161822"/>
                    <a:pt x="115793" y="162254"/>
                    <a:pt x="123883" y="167647"/>
                  </a:cubicBezTo>
                  <a:lnTo>
                    <a:pt x="133408" y="181935"/>
                  </a:lnTo>
                  <a:cubicBezTo>
                    <a:pt x="137643" y="188288"/>
                    <a:pt x="138964" y="191283"/>
                    <a:pt x="145314" y="196222"/>
                  </a:cubicBezTo>
                  <a:cubicBezTo>
                    <a:pt x="149832" y="199736"/>
                    <a:pt x="154171" y="203937"/>
                    <a:pt x="159601" y="205747"/>
                  </a:cubicBezTo>
                  <a:cubicBezTo>
                    <a:pt x="168429" y="208690"/>
                    <a:pt x="169524" y="215670"/>
                    <a:pt x="171508" y="21765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3" name="任意多边形 164"/>
            <p:cNvSpPr>
              <a:spLocks noChangeArrowheads="1"/>
            </p:cNvSpPr>
            <p:nvPr/>
          </p:nvSpPr>
          <p:spPr bwMode="auto">
            <a:xfrm>
              <a:off x="1977021" y="581675"/>
              <a:ext cx="60489" cy="36490"/>
            </a:xfrm>
            <a:custGeom>
              <a:avLst/>
              <a:gdLst>
                <a:gd name="T0" fmla="*/ 26967 w 59749"/>
                <a:gd name="T1" fmla="*/ 41837 h 29234"/>
                <a:gd name="T2" fmla="*/ 26967 w 59749"/>
                <a:gd name="T3" fmla="*/ 41837 h 29234"/>
                <a:gd name="T4" fmla="*/ 2561 w 59749"/>
                <a:gd name="T5" fmla="*/ 38128 h 29234"/>
                <a:gd name="T6" fmla="*/ 2561 w 59749"/>
                <a:gd name="T7" fmla="*/ 8448 h 29234"/>
                <a:gd name="T8" fmla="*/ 9883 w 59749"/>
                <a:gd name="T9" fmla="*/ 4737 h 29234"/>
                <a:gd name="T10" fmla="*/ 26967 w 59749"/>
                <a:gd name="T11" fmla="*/ 1027 h 29234"/>
                <a:gd name="T12" fmla="*/ 61136 w 59749"/>
                <a:gd name="T13" fmla="*/ 15867 h 29234"/>
                <a:gd name="T14" fmla="*/ 58695 w 59749"/>
                <a:gd name="T15" fmla="*/ 34417 h 29234"/>
                <a:gd name="T16" fmla="*/ 53813 w 59749"/>
                <a:gd name="T17" fmla="*/ 45547 h 29234"/>
                <a:gd name="T18" fmla="*/ 34288 w 59749"/>
                <a:gd name="T19" fmla="*/ 41837 h 29234"/>
                <a:gd name="T20" fmla="*/ 26967 w 59749"/>
                <a:gd name="T21" fmla="*/ 41837 h 2923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9749"/>
                <a:gd name="T34" fmla="*/ 0 h 29234"/>
                <a:gd name="T35" fmla="*/ 59749 w 59749"/>
                <a:gd name="T36" fmla="*/ 29234 h 2923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9749" h="29234">
                  <a:moveTo>
                    <a:pt x="26311" y="26853"/>
                  </a:moveTo>
                  <a:lnTo>
                    <a:pt x="26311" y="26853"/>
                  </a:lnTo>
                  <a:cubicBezTo>
                    <a:pt x="18374" y="26059"/>
                    <a:pt x="9761" y="27773"/>
                    <a:pt x="2499" y="24472"/>
                  </a:cubicBezTo>
                  <a:cubicBezTo>
                    <a:pt x="-2157" y="22356"/>
                    <a:pt x="806" y="7538"/>
                    <a:pt x="2499" y="5422"/>
                  </a:cubicBezTo>
                  <a:cubicBezTo>
                    <a:pt x="4067" y="3462"/>
                    <a:pt x="7182" y="3532"/>
                    <a:pt x="9643" y="3040"/>
                  </a:cubicBezTo>
                  <a:cubicBezTo>
                    <a:pt x="15146" y="1939"/>
                    <a:pt x="20755" y="1453"/>
                    <a:pt x="26311" y="659"/>
                  </a:cubicBezTo>
                  <a:cubicBezTo>
                    <a:pt x="30142" y="978"/>
                    <a:pt x="57847" y="-4224"/>
                    <a:pt x="59649" y="10184"/>
                  </a:cubicBezTo>
                  <a:cubicBezTo>
                    <a:pt x="60151" y="14200"/>
                    <a:pt x="58689" y="18300"/>
                    <a:pt x="57268" y="22090"/>
                  </a:cubicBezTo>
                  <a:cubicBezTo>
                    <a:pt x="56263" y="24770"/>
                    <a:pt x="54093" y="26853"/>
                    <a:pt x="52505" y="29234"/>
                  </a:cubicBezTo>
                  <a:cubicBezTo>
                    <a:pt x="46155" y="28440"/>
                    <a:pt x="38780" y="30402"/>
                    <a:pt x="33455" y="26853"/>
                  </a:cubicBezTo>
                  <a:cubicBezTo>
                    <a:pt x="30087" y="24608"/>
                    <a:pt x="27502" y="26853"/>
                    <a:pt x="26311" y="268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4" name="任意多边形 165"/>
            <p:cNvSpPr>
              <a:spLocks noChangeArrowheads="1"/>
            </p:cNvSpPr>
            <p:nvPr/>
          </p:nvSpPr>
          <p:spPr bwMode="auto">
            <a:xfrm>
              <a:off x="3290836" y="89099"/>
              <a:ext cx="265335" cy="101059"/>
            </a:xfrm>
            <a:custGeom>
              <a:avLst/>
              <a:gdLst>
                <a:gd name="T0" fmla="*/ 246656 w 262090"/>
                <a:gd name="T1" fmla="*/ 122435 h 80962"/>
                <a:gd name="T2" fmla="*/ 246656 w 262090"/>
                <a:gd name="T3" fmla="*/ 122435 h 80962"/>
                <a:gd name="T4" fmla="*/ 224690 w 262090"/>
                <a:gd name="T5" fmla="*/ 126145 h 80962"/>
                <a:gd name="T6" fmla="*/ 185641 w 262090"/>
                <a:gd name="T7" fmla="*/ 122435 h 80962"/>
                <a:gd name="T8" fmla="*/ 178319 w 262090"/>
                <a:gd name="T9" fmla="*/ 118725 h 80962"/>
                <a:gd name="T10" fmla="*/ 136829 w 262090"/>
                <a:gd name="T11" fmla="*/ 115014 h 80962"/>
                <a:gd name="T12" fmla="*/ 124627 w 262090"/>
                <a:gd name="T13" fmla="*/ 111304 h 80962"/>
                <a:gd name="T14" fmla="*/ 109983 w 262090"/>
                <a:gd name="T15" fmla="*/ 103885 h 80962"/>
                <a:gd name="T16" fmla="*/ 100221 w 262090"/>
                <a:gd name="T17" fmla="*/ 100173 h 80962"/>
                <a:gd name="T18" fmla="*/ 85578 w 262090"/>
                <a:gd name="T19" fmla="*/ 92753 h 80962"/>
                <a:gd name="T20" fmla="*/ 80696 w 262090"/>
                <a:gd name="T21" fmla="*/ 81623 h 80962"/>
                <a:gd name="T22" fmla="*/ 73373 w 262090"/>
                <a:gd name="T23" fmla="*/ 77913 h 80962"/>
                <a:gd name="T24" fmla="*/ 14800 w 262090"/>
                <a:gd name="T25" fmla="*/ 74203 h 80962"/>
                <a:gd name="T26" fmla="*/ 157 w 262090"/>
                <a:gd name="T27" fmla="*/ 66783 h 80962"/>
                <a:gd name="T28" fmla="*/ 2597 w 262090"/>
                <a:gd name="T29" fmla="*/ 55651 h 80962"/>
                <a:gd name="T30" fmla="*/ 17241 w 262090"/>
                <a:gd name="T31" fmla="*/ 44522 h 80962"/>
                <a:gd name="T32" fmla="*/ 24562 w 262090"/>
                <a:gd name="T33" fmla="*/ 37101 h 80962"/>
                <a:gd name="T34" fmla="*/ 39206 w 262090"/>
                <a:gd name="T35" fmla="*/ 29682 h 80962"/>
                <a:gd name="T36" fmla="*/ 46528 w 262090"/>
                <a:gd name="T37" fmla="*/ 25969 h 80962"/>
                <a:gd name="T38" fmla="*/ 68493 w 262090"/>
                <a:gd name="T39" fmla="*/ 14840 h 80962"/>
                <a:gd name="T40" fmla="*/ 75815 w 262090"/>
                <a:gd name="T41" fmla="*/ 11129 h 80962"/>
                <a:gd name="T42" fmla="*/ 85578 w 262090"/>
                <a:gd name="T43" fmla="*/ 7419 h 80962"/>
                <a:gd name="T44" fmla="*/ 102661 w 262090"/>
                <a:gd name="T45" fmla="*/ 0 h 80962"/>
                <a:gd name="T46" fmla="*/ 170997 w 262090"/>
                <a:gd name="T47" fmla="*/ 3710 h 80962"/>
                <a:gd name="T48" fmla="*/ 178319 w 262090"/>
                <a:gd name="T49" fmla="*/ 7419 h 80962"/>
                <a:gd name="T50" fmla="*/ 185641 w 262090"/>
                <a:gd name="T51" fmla="*/ 14840 h 80962"/>
                <a:gd name="T52" fmla="*/ 192963 w 262090"/>
                <a:gd name="T53" fmla="*/ 37101 h 80962"/>
                <a:gd name="T54" fmla="*/ 195404 w 262090"/>
                <a:gd name="T55" fmla="*/ 55651 h 80962"/>
                <a:gd name="T56" fmla="*/ 210046 w 262090"/>
                <a:gd name="T57" fmla="*/ 63073 h 80962"/>
                <a:gd name="T58" fmla="*/ 249095 w 262090"/>
                <a:gd name="T59" fmla="*/ 66783 h 80962"/>
                <a:gd name="T60" fmla="*/ 256418 w 262090"/>
                <a:gd name="T61" fmla="*/ 74203 h 80962"/>
                <a:gd name="T62" fmla="*/ 263739 w 262090"/>
                <a:gd name="T63" fmla="*/ 77913 h 80962"/>
                <a:gd name="T64" fmla="*/ 268620 w 262090"/>
                <a:gd name="T65" fmla="*/ 100173 h 80962"/>
                <a:gd name="T66" fmla="*/ 266180 w 262090"/>
                <a:gd name="T67" fmla="*/ 115014 h 80962"/>
                <a:gd name="T68" fmla="*/ 251537 w 262090"/>
                <a:gd name="T69" fmla="*/ 122435 h 80962"/>
                <a:gd name="T70" fmla="*/ 246656 w 262090"/>
                <a:gd name="T71" fmla="*/ 122435 h 809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62090"/>
                <a:gd name="T109" fmla="*/ 0 h 80962"/>
                <a:gd name="T110" fmla="*/ 262090 w 262090"/>
                <a:gd name="T111" fmla="*/ 80962 h 8096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62090" h="80962">
                  <a:moveTo>
                    <a:pt x="240659" y="78581"/>
                  </a:moveTo>
                  <a:lnTo>
                    <a:pt x="240659" y="78581"/>
                  </a:lnTo>
                  <a:cubicBezTo>
                    <a:pt x="233515" y="79375"/>
                    <a:pt x="226416" y="80962"/>
                    <a:pt x="219228" y="80962"/>
                  </a:cubicBezTo>
                  <a:cubicBezTo>
                    <a:pt x="206503" y="80962"/>
                    <a:pt x="193783" y="79913"/>
                    <a:pt x="181128" y="78581"/>
                  </a:cubicBezTo>
                  <a:cubicBezTo>
                    <a:pt x="178632" y="78318"/>
                    <a:pt x="176482" y="76450"/>
                    <a:pt x="173984" y="76200"/>
                  </a:cubicBezTo>
                  <a:cubicBezTo>
                    <a:pt x="160534" y="74855"/>
                    <a:pt x="146997" y="74612"/>
                    <a:pt x="133503" y="73818"/>
                  </a:cubicBezTo>
                  <a:cubicBezTo>
                    <a:pt x="129534" y="73024"/>
                    <a:pt x="125502" y="72502"/>
                    <a:pt x="121597" y="71437"/>
                  </a:cubicBezTo>
                  <a:cubicBezTo>
                    <a:pt x="116754" y="70116"/>
                    <a:pt x="112179" y="67893"/>
                    <a:pt x="107309" y="66675"/>
                  </a:cubicBezTo>
                  <a:cubicBezTo>
                    <a:pt x="104134" y="65881"/>
                    <a:pt x="100919" y="65233"/>
                    <a:pt x="97784" y="64293"/>
                  </a:cubicBezTo>
                  <a:cubicBezTo>
                    <a:pt x="92976" y="62850"/>
                    <a:pt x="83497" y="59531"/>
                    <a:pt x="83497" y="59531"/>
                  </a:cubicBezTo>
                  <a:cubicBezTo>
                    <a:pt x="81909" y="57150"/>
                    <a:pt x="80969" y="54175"/>
                    <a:pt x="78734" y="52387"/>
                  </a:cubicBezTo>
                  <a:cubicBezTo>
                    <a:pt x="76774" y="50819"/>
                    <a:pt x="74093" y="50191"/>
                    <a:pt x="71590" y="50006"/>
                  </a:cubicBezTo>
                  <a:cubicBezTo>
                    <a:pt x="52576" y="48598"/>
                    <a:pt x="33490" y="48419"/>
                    <a:pt x="14440" y="47625"/>
                  </a:cubicBezTo>
                  <a:cubicBezTo>
                    <a:pt x="9678" y="46037"/>
                    <a:pt x="-1434" y="47624"/>
                    <a:pt x="153" y="42862"/>
                  </a:cubicBezTo>
                  <a:cubicBezTo>
                    <a:pt x="947" y="40481"/>
                    <a:pt x="966" y="37678"/>
                    <a:pt x="2534" y="35718"/>
                  </a:cubicBezTo>
                  <a:cubicBezTo>
                    <a:pt x="5891" y="31522"/>
                    <a:pt x="12117" y="30143"/>
                    <a:pt x="16822" y="28575"/>
                  </a:cubicBezTo>
                  <a:cubicBezTo>
                    <a:pt x="19203" y="26987"/>
                    <a:pt x="21350" y="24974"/>
                    <a:pt x="23965" y="23812"/>
                  </a:cubicBezTo>
                  <a:cubicBezTo>
                    <a:pt x="28553" y="21773"/>
                    <a:pt x="33490" y="20638"/>
                    <a:pt x="38253" y="19050"/>
                  </a:cubicBezTo>
                  <a:lnTo>
                    <a:pt x="45397" y="16668"/>
                  </a:lnTo>
                  <a:lnTo>
                    <a:pt x="66828" y="9525"/>
                  </a:lnTo>
                  <a:cubicBezTo>
                    <a:pt x="69209" y="8731"/>
                    <a:pt x="71537" y="7752"/>
                    <a:pt x="73972" y="7143"/>
                  </a:cubicBezTo>
                  <a:cubicBezTo>
                    <a:pt x="77147" y="6349"/>
                    <a:pt x="80350" y="5661"/>
                    <a:pt x="83497" y="4762"/>
                  </a:cubicBezTo>
                  <a:cubicBezTo>
                    <a:pt x="107410" y="-2070"/>
                    <a:pt x="70386" y="7444"/>
                    <a:pt x="100165" y="0"/>
                  </a:cubicBezTo>
                  <a:cubicBezTo>
                    <a:pt x="122390" y="794"/>
                    <a:pt x="144647" y="949"/>
                    <a:pt x="166840" y="2381"/>
                  </a:cubicBezTo>
                  <a:cubicBezTo>
                    <a:pt x="169345" y="2543"/>
                    <a:pt x="171739" y="3639"/>
                    <a:pt x="173984" y="4762"/>
                  </a:cubicBezTo>
                  <a:cubicBezTo>
                    <a:pt x="176544" y="6042"/>
                    <a:pt x="178747" y="7937"/>
                    <a:pt x="181128" y="9525"/>
                  </a:cubicBezTo>
                  <a:cubicBezTo>
                    <a:pt x="185783" y="16507"/>
                    <a:pt x="186300" y="15927"/>
                    <a:pt x="188272" y="23812"/>
                  </a:cubicBezTo>
                  <a:cubicBezTo>
                    <a:pt x="189254" y="27738"/>
                    <a:pt x="187791" y="32856"/>
                    <a:pt x="190653" y="35718"/>
                  </a:cubicBezTo>
                  <a:cubicBezTo>
                    <a:pt x="194203" y="39268"/>
                    <a:pt x="199930" y="40168"/>
                    <a:pt x="204940" y="40481"/>
                  </a:cubicBezTo>
                  <a:lnTo>
                    <a:pt x="243040" y="42862"/>
                  </a:lnTo>
                  <a:cubicBezTo>
                    <a:pt x="245421" y="44450"/>
                    <a:pt x="247624" y="46345"/>
                    <a:pt x="250184" y="47625"/>
                  </a:cubicBezTo>
                  <a:cubicBezTo>
                    <a:pt x="252429" y="48748"/>
                    <a:pt x="255869" y="47963"/>
                    <a:pt x="257328" y="50006"/>
                  </a:cubicBezTo>
                  <a:cubicBezTo>
                    <a:pt x="260246" y="54091"/>
                    <a:pt x="262090" y="64293"/>
                    <a:pt x="262090" y="64293"/>
                  </a:cubicBezTo>
                  <a:cubicBezTo>
                    <a:pt x="261296" y="67468"/>
                    <a:pt x="262194" y="71688"/>
                    <a:pt x="259709" y="73818"/>
                  </a:cubicBezTo>
                  <a:cubicBezTo>
                    <a:pt x="255898" y="77085"/>
                    <a:pt x="248972" y="75032"/>
                    <a:pt x="245422" y="78581"/>
                  </a:cubicBezTo>
                  <a:lnTo>
                    <a:pt x="240659" y="7858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5" name="任意多边形 166"/>
            <p:cNvSpPr>
              <a:spLocks noChangeArrowheads="1"/>
            </p:cNvSpPr>
            <p:nvPr/>
          </p:nvSpPr>
          <p:spPr bwMode="auto">
            <a:xfrm>
              <a:off x="3538836" y="172323"/>
              <a:ext cx="167088" cy="53624"/>
            </a:xfrm>
            <a:custGeom>
              <a:avLst/>
              <a:gdLst>
                <a:gd name="T0" fmla="*/ 39515 w 165044"/>
                <a:gd name="T1" fmla="*/ 63069 h 42961"/>
                <a:gd name="T2" fmla="*/ 39515 w 165044"/>
                <a:gd name="T3" fmla="*/ 63069 h 42961"/>
                <a:gd name="T4" fmla="*/ 467 w 165044"/>
                <a:gd name="T5" fmla="*/ 63069 h 42961"/>
                <a:gd name="T6" fmla="*/ 7787 w 165044"/>
                <a:gd name="T7" fmla="*/ 55649 h 42961"/>
                <a:gd name="T8" fmla="*/ 32194 w 165044"/>
                <a:gd name="T9" fmla="*/ 33389 h 42961"/>
                <a:gd name="T10" fmla="*/ 39515 w 165044"/>
                <a:gd name="T11" fmla="*/ 25969 h 42961"/>
                <a:gd name="T12" fmla="*/ 44396 w 165044"/>
                <a:gd name="T13" fmla="*/ 14840 h 42961"/>
                <a:gd name="T14" fmla="*/ 61481 w 165044"/>
                <a:gd name="T15" fmla="*/ 3710 h 42961"/>
                <a:gd name="T16" fmla="*/ 68803 w 165044"/>
                <a:gd name="T17" fmla="*/ 0 h 42961"/>
                <a:gd name="T18" fmla="*/ 110293 w 165044"/>
                <a:gd name="T19" fmla="*/ 3710 h 42961"/>
                <a:gd name="T20" fmla="*/ 129818 w 165044"/>
                <a:gd name="T21" fmla="*/ 11129 h 42961"/>
                <a:gd name="T22" fmla="*/ 154224 w 165044"/>
                <a:gd name="T23" fmla="*/ 22259 h 42961"/>
                <a:gd name="T24" fmla="*/ 161545 w 165044"/>
                <a:gd name="T25" fmla="*/ 25969 h 42961"/>
                <a:gd name="T26" fmla="*/ 168867 w 165044"/>
                <a:gd name="T27" fmla="*/ 48229 h 42961"/>
                <a:gd name="T28" fmla="*/ 156664 w 165044"/>
                <a:gd name="T29" fmla="*/ 51939 h 42961"/>
                <a:gd name="T30" fmla="*/ 146902 w 165044"/>
                <a:gd name="T31" fmla="*/ 55649 h 42961"/>
                <a:gd name="T32" fmla="*/ 83446 w 165044"/>
                <a:gd name="T33" fmla="*/ 59359 h 42961"/>
                <a:gd name="T34" fmla="*/ 39515 w 165044"/>
                <a:gd name="T35" fmla="*/ 63069 h 4296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65044"/>
                <a:gd name="T55" fmla="*/ 0 h 42961"/>
                <a:gd name="T56" fmla="*/ 165044 w 165044"/>
                <a:gd name="T57" fmla="*/ 42961 h 4296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65044" h="42961">
                  <a:moveTo>
                    <a:pt x="38555" y="40481"/>
                  </a:moveTo>
                  <a:lnTo>
                    <a:pt x="38555" y="40481"/>
                  </a:lnTo>
                  <a:cubicBezTo>
                    <a:pt x="33023" y="41096"/>
                    <a:pt x="7469" y="45742"/>
                    <a:pt x="455" y="40481"/>
                  </a:cubicBezTo>
                  <a:cubicBezTo>
                    <a:pt x="-1834" y="38764"/>
                    <a:pt x="5113" y="37138"/>
                    <a:pt x="7598" y="35718"/>
                  </a:cubicBezTo>
                  <a:cubicBezTo>
                    <a:pt x="33239" y="21066"/>
                    <a:pt x="-3562" y="44746"/>
                    <a:pt x="31411" y="21431"/>
                  </a:cubicBezTo>
                  <a:lnTo>
                    <a:pt x="38555" y="16668"/>
                  </a:lnTo>
                  <a:cubicBezTo>
                    <a:pt x="40142" y="14287"/>
                    <a:pt x="41294" y="11548"/>
                    <a:pt x="43317" y="9525"/>
                  </a:cubicBezTo>
                  <a:cubicBezTo>
                    <a:pt x="49118" y="3724"/>
                    <a:pt x="52334" y="4567"/>
                    <a:pt x="59986" y="2381"/>
                  </a:cubicBezTo>
                  <a:cubicBezTo>
                    <a:pt x="62400" y="1691"/>
                    <a:pt x="64749" y="794"/>
                    <a:pt x="67130" y="0"/>
                  </a:cubicBezTo>
                  <a:cubicBezTo>
                    <a:pt x="80624" y="794"/>
                    <a:pt x="94150" y="1157"/>
                    <a:pt x="107611" y="2381"/>
                  </a:cubicBezTo>
                  <a:cubicBezTo>
                    <a:pt x="118256" y="3349"/>
                    <a:pt x="117986" y="4664"/>
                    <a:pt x="126661" y="7143"/>
                  </a:cubicBezTo>
                  <a:cubicBezTo>
                    <a:pt x="151851" y="14341"/>
                    <a:pt x="116524" y="2972"/>
                    <a:pt x="150473" y="14287"/>
                  </a:cubicBezTo>
                  <a:lnTo>
                    <a:pt x="157617" y="16668"/>
                  </a:lnTo>
                  <a:cubicBezTo>
                    <a:pt x="157777" y="16908"/>
                    <a:pt x="166733" y="28984"/>
                    <a:pt x="164761" y="30956"/>
                  </a:cubicBezTo>
                  <a:cubicBezTo>
                    <a:pt x="161899" y="33818"/>
                    <a:pt x="156806" y="32459"/>
                    <a:pt x="152855" y="33337"/>
                  </a:cubicBezTo>
                  <a:cubicBezTo>
                    <a:pt x="149660" y="34047"/>
                    <a:pt x="146595" y="35500"/>
                    <a:pt x="143330" y="35718"/>
                  </a:cubicBezTo>
                  <a:cubicBezTo>
                    <a:pt x="122723" y="37092"/>
                    <a:pt x="102055" y="37306"/>
                    <a:pt x="81417" y="38100"/>
                  </a:cubicBezTo>
                  <a:cubicBezTo>
                    <a:pt x="56105" y="41716"/>
                    <a:pt x="45699" y="40084"/>
                    <a:pt x="38555" y="404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6" name="任意多边形 167"/>
            <p:cNvSpPr>
              <a:spLocks noChangeArrowheads="1"/>
            </p:cNvSpPr>
            <p:nvPr/>
          </p:nvSpPr>
          <p:spPr bwMode="auto">
            <a:xfrm>
              <a:off x="4667521" y="297159"/>
              <a:ext cx="236252" cy="80299"/>
            </a:xfrm>
            <a:custGeom>
              <a:avLst/>
              <a:gdLst>
                <a:gd name="T0" fmla="*/ 175723 w 233362"/>
                <a:gd name="T1" fmla="*/ 81626 h 64330"/>
                <a:gd name="T2" fmla="*/ 175723 w 233362"/>
                <a:gd name="T3" fmla="*/ 81626 h 64330"/>
                <a:gd name="T4" fmla="*/ 4881 w 233362"/>
                <a:gd name="T5" fmla="*/ 51944 h 64330"/>
                <a:gd name="T6" fmla="*/ 0 w 233362"/>
                <a:gd name="T7" fmla="*/ 29682 h 64330"/>
                <a:gd name="T8" fmla="*/ 4881 w 233362"/>
                <a:gd name="T9" fmla="*/ 7421 h 64330"/>
                <a:gd name="T10" fmla="*/ 19525 w 233362"/>
                <a:gd name="T11" fmla="*/ 0 h 64330"/>
                <a:gd name="T12" fmla="*/ 78099 w 233362"/>
                <a:gd name="T13" fmla="*/ 7421 h 64330"/>
                <a:gd name="T14" fmla="*/ 195247 w 233362"/>
                <a:gd name="T15" fmla="*/ 14840 h 64330"/>
                <a:gd name="T16" fmla="*/ 224535 w 233362"/>
                <a:gd name="T17" fmla="*/ 37103 h 64330"/>
                <a:gd name="T18" fmla="*/ 239178 w 233362"/>
                <a:gd name="T19" fmla="*/ 44522 h 64330"/>
                <a:gd name="T20" fmla="*/ 234297 w 233362"/>
                <a:gd name="T21" fmla="*/ 66784 h 64330"/>
                <a:gd name="T22" fmla="*/ 205010 w 233362"/>
                <a:gd name="T23" fmla="*/ 81626 h 64330"/>
                <a:gd name="T24" fmla="*/ 175723 w 233362"/>
                <a:gd name="T25" fmla="*/ 81626 h 6433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33362"/>
                <a:gd name="T40" fmla="*/ 0 h 64330"/>
                <a:gd name="T41" fmla="*/ 233362 w 233362"/>
                <a:gd name="T42" fmla="*/ 64330 h 6433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33362" h="64330">
                  <a:moveTo>
                    <a:pt x="171450" y="52388"/>
                  </a:moveTo>
                  <a:lnTo>
                    <a:pt x="171450" y="52388"/>
                  </a:lnTo>
                  <a:cubicBezTo>
                    <a:pt x="98306" y="50171"/>
                    <a:pt x="33560" y="90937"/>
                    <a:pt x="4762" y="33338"/>
                  </a:cubicBezTo>
                  <a:cubicBezTo>
                    <a:pt x="2517" y="28848"/>
                    <a:pt x="1587" y="23813"/>
                    <a:pt x="0" y="19050"/>
                  </a:cubicBezTo>
                  <a:cubicBezTo>
                    <a:pt x="1587" y="14288"/>
                    <a:pt x="1212" y="8313"/>
                    <a:pt x="4762" y="4763"/>
                  </a:cubicBezTo>
                  <a:cubicBezTo>
                    <a:pt x="8312" y="1213"/>
                    <a:pt x="14030" y="0"/>
                    <a:pt x="19050" y="0"/>
                  </a:cubicBezTo>
                  <a:cubicBezTo>
                    <a:pt x="38166" y="0"/>
                    <a:pt x="57113" y="3703"/>
                    <a:pt x="76200" y="4763"/>
                  </a:cubicBezTo>
                  <a:cubicBezTo>
                    <a:pt x="114274" y="6878"/>
                    <a:pt x="152400" y="7938"/>
                    <a:pt x="190500" y="9525"/>
                  </a:cubicBezTo>
                  <a:cubicBezTo>
                    <a:pt x="226417" y="21499"/>
                    <a:pt x="182139" y="5345"/>
                    <a:pt x="219075" y="23813"/>
                  </a:cubicBezTo>
                  <a:cubicBezTo>
                    <a:pt x="223565" y="26058"/>
                    <a:pt x="228600" y="26988"/>
                    <a:pt x="233362" y="28575"/>
                  </a:cubicBezTo>
                  <a:cubicBezTo>
                    <a:pt x="231775" y="33338"/>
                    <a:pt x="232685" y="39945"/>
                    <a:pt x="228600" y="42863"/>
                  </a:cubicBezTo>
                  <a:cubicBezTo>
                    <a:pt x="220430" y="48699"/>
                    <a:pt x="209550" y="49213"/>
                    <a:pt x="200025" y="52388"/>
                  </a:cubicBezTo>
                  <a:cubicBezTo>
                    <a:pt x="179715" y="59158"/>
                    <a:pt x="176212" y="52388"/>
                    <a:pt x="171450" y="5238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7" name="任意多边形 168"/>
            <p:cNvSpPr>
              <a:spLocks noChangeArrowheads="1"/>
            </p:cNvSpPr>
            <p:nvPr/>
          </p:nvSpPr>
          <p:spPr bwMode="auto">
            <a:xfrm>
              <a:off x="4962297" y="314957"/>
              <a:ext cx="120283" cy="49372"/>
            </a:xfrm>
            <a:custGeom>
              <a:avLst/>
              <a:gdLst>
                <a:gd name="T0" fmla="*/ 87186 w 118812"/>
                <a:gd name="T1" fmla="*/ 51982 h 39555"/>
                <a:gd name="T2" fmla="*/ 87186 w 118812"/>
                <a:gd name="T3" fmla="*/ 51982 h 39555"/>
                <a:gd name="T4" fmla="*/ 13970 w 118812"/>
                <a:gd name="T5" fmla="*/ 44563 h 39555"/>
                <a:gd name="T6" fmla="*/ 4207 w 118812"/>
                <a:gd name="T7" fmla="*/ 44 h 39555"/>
                <a:gd name="T8" fmla="*/ 53018 w 118812"/>
                <a:gd name="T9" fmla="*/ 7463 h 39555"/>
                <a:gd name="T10" fmla="*/ 67661 w 118812"/>
                <a:gd name="T11" fmla="*/ 14883 h 39555"/>
                <a:gd name="T12" fmla="*/ 96949 w 118812"/>
                <a:gd name="T13" fmla="*/ 22303 h 39555"/>
                <a:gd name="T14" fmla="*/ 116473 w 118812"/>
                <a:gd name="T15" fmla="*/ 29723 h 39555"/>
                <a:gd name="T16" fmla="*/ 121355 w 118812"/>
                <a:gd name="T17" fmla="*/ 51982 h 39555"/>
                <a:gd name="T18" fmla="*/ 87186 w 118812"/>
                <a:gd name="T19" fmla="*/ 51982 h 395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8812"/>
                <a:gd name="T31" fmla="*/ 0 h 39555"/>
                <a:gd name="T32" fmla="*/ 118812 w 118812"/>
                <a:gd name="T33" fmla="*/ 39555 h 395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8812" h="39555">
                  <a:moveTo>
                    <a:pt x="85067" y="33365"/>
                  </a:moveTo>
                  <a:lnTo>
                    <a:pt x="85067" y="33365"/>
                  </a:lnTo>
                  <a:cubicBezTo>
                    <a:pt x="61255" y="31778"/>
                    <a:pt x="35698" y="37690"/>
                    <a:pt x="13630" y="28603"/>
                  </a:cubicBezTo>
                  <a:cubicBezTo>
                    <a:pt x="4346" y="24780"/>
                    <a:pt x="-5885" y="-971"/>
                    <a:pt x="4105" y="28"/>
                  </a:cubicBezTo>
                  <a:lnTo>
                    <a:pt x="51730" y="4790"/>
                  </a:lnTo>
                  <a:cubicBezTo>
                    <a:pt x="56492" y="6378"/>
                    <a:pt x="61117" y="8464"/>
                    <a:pt x="66017" y="9553"/>
                  </a:cubicBezTo>
                  <a:cubicBezTo>
                    <a:pt x="75443" y="11648"/>
                    <a:pt x="85123" y="12421"/>
                    <a:pt x="94592" y="14315"/>
                  </a:cubicBezTo>
                  <a:cubicBezTo>
                    <a:pt x="101010" y="15599"/>
                    <a:pt x="107292" y="17490"/>
                    <a:pt x="113642" y="19078"/>
                  </a:cubicBezTo>
                  <a:cubicBezTo>
                    <a:pt x="115230" y="23840"/>
                    <a:pt x="120269" y="28704"/>
                    <a:pt x="118405" y="33365"/>
                  </a:cubicBezTo>
                  <a:cubicBezTo>
                    <a:pt x="112834" y="47293"/>
                    <a:pt x="90623" y="33365"/>
                    <a:pt x="85067" y="3336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8" name="任意多边形 169"/>
            <p:cNvSpPr>
              <a:spLocks noChangeArrowheads="1"/>
            </p:cNvSpPr>
            <p:nvPr/>
          </p:nvSpPr>
          <p:spPr bwMode="auto">
            <a:xfrm>
              <a:off x="4795730" y="397006"/>
              <a:ext cx="74293" cy="36878"/>
            </a:xfrm>
            <a:custGeom>
              <a:avLst/>
              <a:gdLst>
                <a:gd name="T0" fmla="*/ 45926 w 73384"/>
                <a:gd name="T1" fmla="*/ 46031 h 29545"/>
                <a:gd name="T2" fmla="*/ 45926 w 73384"/>
                <a:gd name="T3" fmla="*/ 46031 h 29545"/>
                <a:gd name="T4" fmla="*/ 6876 w 73384"/>
                <a:gd name="T5" fmla="*/ 23771 h 29545"/>
                <a:gd name="T6" fmla="*/ 1994 w 73384"/>
                <a:gd name="T7" fmla="*/ 1512 h 29545"/>
                <a:gd name="T8" fmla="*/ 60569 w 73384"/>
                <a:gd name="T9" fmla="*/ 8931 h 29545"/>
                <a:gd name="T10" fmla="*/ 75213 w 73384"/>
                <a:gd name="T11" fmla="*/ 16351 h 29545"/>
                <a:gd name="T12" fmla="*/ 45926 w 73384"/>
                <a:gd name="T13" fmla="*/ 46031 h 295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384"/>
                <a:gd name="T22" fmla="*/ 0 h 29545"/>
                <a:gd name="T23" fmla="*/ 73384 w 73384"/>
                <a:gd name="T24" fmla="*/ 29545 h 295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384" h="29545">
                  <a:moveTo>
                    <a:pt x="44809" y="29545"/>
                  </a:moveTo>
                  <a:lnTo>
                    <a:pt x="44809" y="29545"/>
                  </a:lnTo>
                  <a:cubicBezTo>
                    <a:pt x="32109" y="24782"/>
                    <a:pt x="17995" y="22781"/>
                    <a:pt x="6709" y="15257"/>
                  </a:cubicBezTo>
                  <a:cubicBezTo>
                    <a:pt x="2532" y="12472"/>
                    <a:pt x="-2993" y="1868"/>
                    <a:pt x="1946" y="970"/>
                  </a:cubicBezTo>
                  <a:cubicBezTo>
                    <a:pt x="20754" y="-2450"/>
                    <a:pt x="40046" y="4145"/>
                    <a:pt x="59096" y="5732"/>
                  </a:cubicBezTo>
                  <a:cubicBezTo>
                    <a:pt x="63859" y="7320"/>
                    <a:pt x="73384" y="5475"/>
                    <a:pt x="73384" y="10495"/>
                  </a:cubicBezTo>
                  <a:cubicBezTo>
                    <a:pt x="73384" y="15759"/>
                    <a:pt x="49571" y="26370"/>
                    <a:pt x="44809" y="2954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9" name="任意多边形 170"/>
            <p:cNvSpPr>
              <a:spLocks noChangeArrowheads="1"/>
            </p:cNvSpPr>
            <p:nvPr/>
          </p:nvSpPr>
          <p:spPr bwMode="auto">
            <a:xfrm>
              <a:off x="5921104" y="481441"/>
              <a:ext cx="111159" cy="47556"/>
            </a:xfrm>
            <a:custGeom>
              <a:avLst/>
              <a:gdLst>
                <a:gd name="T0" fmla="*/ 73218 w 109799"/>
                <a:gd name="T1" fmla="*/ 44519 h 38100"/>
                <a:gd name="T2" fmla="*/ 73218 w 109799"/>
                <a:gd name="T3" fmla="*/ 44519 h 38100"/>
                <a:gd name="T4" fmla="*/ 29287 w 109799"/>
                <a:gd name="T5" fmla="*/ 51938 h 38100"/>
                <a:gd name="T6" fmla="*/ 14643 w 109799"/>
                <a:gd name="T7" fmla="*/ 59359 h 38100"/>
                <a:gd name="T8" fmla="*/ 0 w 109799"/>
                <a:gd name="T9" fmla="*/ 51938 h 38100"/>
                <a:gd name="T10" fmla="*/ 4881 w 109799"/>
                <a:gd name="T11" fmla="*/ 7419 h 38100"/>
                <a:gd name="T12" fmla="*/ 19525 w 109799"/>
                <a:gd name="T13" fmla="*/ 0 h 38100"/>
                <a:gd name="T14" fmla="*/ 102505 w 109799"/>
                <a:gd name="T15" fmla="*/ 7419 h 38100"/>
                <a:gd name="T16" fmla="*/ 112268 w 109799"/>
                <a:gd name="T17" fmla="*/ 29679 h 38100"/>
                <a:gd name="T18" fmla="*/ 107387 w 109799"/>
                <a:gd name="T19" fmla="*/ 51938 h 38100"/>
                <a:gd name="T20" fmla="*/ 73218 w 109799"/>
                <a:gd name="T21" fmla="*/ 44519 h 38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9799"/>
                <a:gd name="T34" fmla="*/ 0 h 38100"/>
                <a:gd name="T35" fmla="*/ 109799 w 109799"/>
                <a:gd name="T36" fmla="*/ 38100 h 381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9799" h="38100">
                  <a:moveTo>
                    <a:pt x="71437" y="28575"/>
                  </a:moveTo>
                  <a:lnTo>
                    <a:pt x="71437" y="28575"/>
                  </a:lnTo>
                  <a:cubicBezTo>
                    <a:pt x="57150" y="30162"/>
                    <a:pt x="42755" y="30974"/>
                    <a:pt x="28575" y="33337"/>
                  </a:cubicBezTo>
                  <a:cubicBezTo>
                    <a:pt x="23623" y="34162"/>
                    <a:pt x="19307" y="38100"/>
                    <a:pt x="14287" y="38100"/>
                  </a:cubicBezTo>
                  <a:cubicBezTo>
                    <a:pt x="9267" y="38100"/>
                    <a:pt x="4762" y="34925"/>
                    <a:pt x="0" y="33337"/>
                  </a:cubicBezTo>
                  <a:cubicBezTo>
                    <a:pt x="1587" y="23812"/>
                    <a:pt x="-29" y="13146"/>
                    <a:pt x="4762" y="4762"/>
                  </a:cubicBezTo>
                  <a:cubicBezTo>
                    <a:pt x="7253" y="403"/>
                    <a:pt x="14030" y="0"/>
                    <a:pt x="19050" y="0"/>
                  </a:cubicBezTo>
                  <a:cubicBezTo>
                    <a:pt x="46084" y="0"/>
                    <a:pt x="73025" y="3175"/>
                    <a:pt x="100012" y="4762"/>
                  </a:cubicBezTo>
                  <a:cubicBezTo>
                    <a:pt x="103187" y="9525"/>
                    <a:pt x="108596" y="13404"/>
                    <a:pt x="109537" y="19050"/>
                  </a:cubicBezTo>
                  <a:cubicBezTo>
                    <a:pt x="110362" y="24002"/>
                    <a:pt x="109362" y="31298"/>
                    <a:pt x="104775" y="33337"/>
                  </a:cubicBezTo>
                  <a:cubicBezTo>
                    <a:pt x="93615" y="38297"/>
                    <a:pt x="76993" y="29369"/>
                    <a:pt x="71437" y="28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0" name="任意多边形 171"/>
            <p:cNvSpPr>
              <a:spLocks noChangeArrowheads="1"/>
            </p:cNvSpPr>
            <p:nvPr/>
          </p:nvSpPr>
          <p:spPr bwMode="auto">
            <a:xfrm>
              <a:off x="858559" y="138086"/>
              <a:ext cx="393864" cy="153128"/>
            </a:xfrm>
            <a:custGeom>
              <a:avLst/>
              <a:gdLst>
                <a:gd name="T0" fmla="*/ 178162 w 389047"/>
                <a:gd name="T1" fmla="*/ 191134 h 122679"/>
                <a:gd name="T2" fmla="*/ 178162 w 389047"/>
                <a:gd name="T3" fmla="*/ 191134 h 122679"/>
                <a:gd name="T4" fmla="*/ 143994 w 389047"/>
                <a:gd name="T5" fmla="*/ 172584 h 122679"/>
                <a:gd name="T6" fmla="*/ 136673 w 389047"/>
                <a:gd name="T7" fmla="*/ 168874 h 122679"/>
                <a:gd name="T8" fmla="*/ 129351 w 389047"/>
                <a:gd name="T9" fmla="*/ 165164 h 122679"/>
                <a:gd name="T10" fmla="*/ 107385 w 389047"/>
                <a:gd name="T11" fmla="*/ 150325 h 122679"/>
                <a:gd name="T12" fmla="*/ 100064 w 389047"/>
                <a:gd name="T13" fmla="*/ 146615 h 122679"/>
                <a:gd name="T14" fmla="*/ 92741 w 389047"/>
                <a:gd name="T15" fmla="*/ 142903 h 122679"/>
                <a:gd name="T16" fmla="*/ 85420 w 389047"/>
                <a:gd name="T17" fmla="*/ 120644 h 122679"/>
                <a:gd name="T18" fmla="*/ 80539 w 389047"/>
                <a:gd name="T19" fmla="*/ 94674 h 122679"/>
                <a:gd name="T20" fmla="*/ 73216 w 389047"/>
                <a:gd name="T21" fmla="*/ 87254 h 122679"/>
                <a:gd name="T22" fmla="*/ 65895 w 389047"/>
                <a:gd name="T23" fmla="*/ 83543 h 122679"/>
                <a:gd name="T24" fmla="*/ 36608 w 389047"/>
                <a:gd name="T25" fmla="*/ 76124 h 122679"/>
                <a:gd name="T26" fmla="*/ 14643 w 389047"/>
                <a:gd name="T27" fmla="*/ 61284 h 122679"/>
                <a:gd name="T28" fmla="*/ 9762 w 389047"/>
                <a:gd name="T29" fmla="*/ 50154 h 122679"/>
                <a:gd name="T30" fmla="*/ 2440 w 389047"/>
                <a:gd name="T31" fmla="*/ 39024 h 122679"/>
                <a:gd name="T32" fmla="*/ 0 w 389047"/>
                <a:gd name="T33" fmla="*/ 27895 h 122679"/>
                <a:gd name="T34" fmla="*/ 73216 w 389047"/>
                <a:gd name="T35" fmla="*/ 16765 h 122679"/>
                <a:gd name="T36" fmla="*/ 87861 w 389047"/>
                <a:gd name="T37" fmla="*/ 24184 h 122679"/>
                <a:gd name="T38" fmla="*/ 104944 w 389047"/>
                <a:gd name="T39" fmla="*/ 20474 h 122679"/>
                <a:gd name="T40" fmla="*/ 112266 w 389047"/>
                <a:gd name="T41" fmla="*/ 16765 h 122679"/>
                <a:gd name="T42" fmla="*/ 129351 w 389047"/>
                <a:gd name="T43" fmla="*/ 20474 h 122679"/>
                <a:gd name="T44" fmla="*/ 136673 w 389047"/>
                <a:gd name="T45" fmla="*/ 27895 h 122679"/>
                <a:gd name="T46" fmla="*/ 151316 w 389047"/>
                <a:gd name="T47" fmla="*/ 39024 h 122679"/>
                <a:gd name="T48" fmla="*/ 158637 w 389047"/>
                <a:gd name="T49" fmla="*/ 16765 h 122679"/>
                <a:gd name="T50" fmla="*/ 173280 w 389047"/>
                <a:gd name="T51" fmla="*/ 9343 h 122679"/>
                <a:gd name="T52" fmla="*/ 200128 w 389047"/>
                <a:gd name="T53" fmla="*/ 13055 h 122679"/>
                <a:gd name="T54" fmla="*/ 214772 w 389047"/>
                <a:gd name="T55" fmla="*/ 27895 h 122679"/>
                <a:gd name="T56" fmla="*/ 251379 w 389047"/>
                <a:gd name="T57" fmla="*/ 35314 h 122679"/>
                <a:gd name="T58" fmla="*/ 258701 w 389047"/>
                <a:gd name="T59" fmla="*/ 42735 h 122679"/>
                <a:gd name="T60" fmla="*/ 263583 w 389047"/>
                <a:gd name="T61" fmla="*/ 53864 h 122679"/>
                <a:gd name="T62" fmla="*/ 302632 w 389047"/>
                <a:gd name="T63" fmla="*/ 57575 h 122679"/>
                <a:gd name="T64" fmla="*/ 327038 w 389047"/>
                <a:gd name="T65" fmla="*/ 76124 h 122679"/>
                <a:gd name="T66" fmla="*/ 334359 w 389047"/>
                <a:gd name="T67" fmla="*/ 83543 h 122679"/>
                <a:gd name="T68" fmla="*/ 341682 w 389047"/>
                <a:gd name="T69" fmla="*/ 90964 h 122679"/>
                <a:gd name="T70" fmla="*/ 363646 w 389047"/>
                <a:gd name="T71" fmla="*/ 102094 h 122679"/>
                <a:gd name="T72" fmla="*/ 370968 w 389047"/>
                <a:gd name="T73" fmla="*/ 105804 h 122679"/>
                <a:gd name="T74" fmla="*/ 383171 w 389047"/>
                <a:gd name="T75" fmla="*/ 109513 h 122679"/>
                <a:gd name="T76" fmla="*/ 395373 w 389047"/>
                <a:gd name="T77" fmla="*/ 128063 h 122679"/>
                <a:gd name="T78" fmla="*/ 397814 w 389047"/>
                <a:gd name="T79" fmla="*/ 139193 h 122679"/>
                <a:gd name="T80" fmla="*/ 336800 w 389047"/>
                <a:gd name="T81" fmla="*/ 135485 h 122679"/>
                <a:gd name="T82" fmla="*/ 329478 w 389047"/>
                <a:gd name="T83" fmla="*/ 131775 h 122679"/>
                <a:gd name="T84" fmla="*/ 305072 w 389047"/>
                <a:gd name="T85" fmla="*/ 128063 h 122679"/>
                <a:gd name="T86" fmla="*/ 309953 w 389047"/>
                <a:gd name="T87" fmla="*/ 105804 h 122679"/>
                <a:gd name="T88" fmla="*/ 307513 w 389047"/>
                <a:gd name="T89" fmla="*/ 94674 h 122679"/>
                <a:gd name="T90" fmla="*/ 300190 w 389047"/>
                <a:gd name="T91" fmla="*/ 90964 h 122679"/>
                <a:gd name="T92" fmla="*/ 292870 w 389047"/>
                <a:gd name="T93" fmla="*/ 83543 h 122679"/>
                <a:gd name="T94" fmla="*/ 278226 w 389047"/>
                <a:gd name="T95" fmla="*/ 76124 h 122679"/>
                <a:gd name="T96" fmla="*/ 270904 w 389047"/>
                <a:gd name="T97" fmla="*/ 72414 h 122679"/>
                <a:gd name="T98" fmla="*/ 241617 w 389047"/>
                <a:gd name="T99" fmla="*/ 94674 h 122679"/>
                <a:gd name="T100" fmla="*/ 234295 w 389047"/>
                <a:gd name="T101" fmla="*/ 98383 h 122679"/>
                <a:gd name="T102" fmla="*/ 229414 w 389047"/>
                <a:gd name="T103" fmla="*/ 109513 h 122679"/>
                <a:gd name="T104" fmla="*/ 226974 w 389047"/>
                <a:gd name="T105" fmla="*/ 120644 h 122679"/>
                <a:gd name="T106" fmla="*/ 207449 w 389047"/>
                <a:gd name="T107" fmla="*/ 128063 h 122679"/>
                <a:gd name="T108" fmla="*/ 195247 w 389047"/>
                <a:gd name="T109" fmla="*/ 150325 h 122679"/>
                <a:gd name="T110" fmla="*/ 187924 w 389047"/>
                <a:gd name="T111" fmla="*/ 161455 h 122679"/>
                <a:gd name="T112" fmla="*/ 183043 w 389047"/>
                <a:gd name="T113" fmla="*/ 172584 h 122679"/>
                <a:gd name="T114" fmla="*/ 175722 w 389047"/>
                <a:gd name="T115" fmla="*/ 176295 h 122679"/>
                <a:gd name="T116" fmla="*/ 168400 w 389047"/>
                <a:gd name="T117" fmla="*/ 183714 h 122679"/>
                <a:gd name="T118" fmla="*/ 170840 w 389047"/>
                <a:gd name="T119" fmla="*/ 157744 h 122679"/>
                <a:gd name="T120" fmla="*/ 183043 w 389047"/>
                <a:gd name="T121" fmla="*/ 146615 h 122679"/>
                <a:gd name="T122" fmla="*/ 178162 w 389047"/>
                <a:gd name="T123" fmla="*/ 191134 h 12267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89047"/>
                <a:gd name="T187" fmla="*/ 0 h 122679"/>
                <a:gd name="T188" fmla="*/ 389047 w 389047"/>
                <a:gd name="T189" fmla="*/ 122679 h 12267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89047" h="122679">
                  <a:moveTo>
                    <a:pt x="173831" y="122679"/>
                  </a:moveTo>
                  <a:lnTo>
                    <a:pt x="173831" y="122679"/>
                  </a:lnTo>
                  <a:cubicBezTo>
                    <a:pt x="150086" y="113774"/>
                    <a:pt x="161211" y="117678"/>
                    <a:pt x="140493" y="110772"/>
                  </a:cubicBezTo>
                  <a:lnTo>
                    <a:pt x="133350" y="108391"/>
                  </a:lnTo>
                  <a:lnTo>
                    <a:pt x="126206" y="106010"/>
                  </a:lnTo>
                  <a:cubicBezTo>
                    <a:pt x="114886" y="98462"/>
                    <a:pt x="121777" y="102152"/>
                    <a:pt x="104775" y="96485"/>
                  </a:cubicBezTo>
                  <a:lnTo>
                    <a:pt x="97631" y="94104"/>
                  </a:lnTo>
                  <a:lnTo>
                    <a:pt x="90487" y="91722"/>
                  </a:lnTo>
                  <a:cubicBezTo>
                    <a:pt x="85271" y="83897"/>
                    <a:pt x="85807" y="86060"/>
                    <a:pt x="83343" y="77435"/>
                  </a:cubicBezTo>
                  <a:cubicBezTo>
                    <a:pt x="83153" y="76770"/>
                    <a:pt x="79849" y="62352"/>
                    <a:pt x="78581" y="60766"/>
                  </a:cubicBezTo>
                  <a:cubicBezTo>
                    <a:pt x="76793" y="58531"/>
                    <a:pt x="73997" y="57284"/>
                    <a:pt x="71437" y="56004"/>
                  </a:cubicBezTo>
                  <a:cubicBezTo>
                    <a:pt x="69192" y="54881"/>
                    <a:pt x="66754" y="54114"/>
                    <a:pt x="64293" y="53622"/>
                  </a:cubicBezTo>
                  <a:cubicBezTo>
                    <a:pt x="54824" y="51728"/>
                    <a:pt x="35718" y="48860"/>
                    <a:pt x="35718" y="48860"/>
                  </a:cubicBezTo>
                  <a:cubicBezTo>
                    <a:pt x="18716" y="43192"/>
                    <a:pt x="25608" y="46881"/>
                    <a:pt x="14287" y="39335"/>
                  </a:cubicBezTo>
                  <a:cubicBezTo>
                    <a:pt x="12700" y="36954"/>
                    <a:pt x="11357" y="34390"/>
                    <a:pt x="9525" y="32191"/>
                  </a:cubicBezTo>
                  <a:cubicBezTo>
                    <a:pt x="7369" y="29604"/>
                    <a:pt x="4249" y="27849"/>
                    <a:pt x="2381" y="25047"/>
                  </a:cubicBezTo>
                  <a:cubicBezTo>
                    <a:pt x="989" y="22959"/>
                    <a:pt x="794" y="20285"/>
                    <a:pt x="0" y="17904"/>
                  </a:cubicBezTo>
                  <a:cubicBezTo>
                    <a:pt x="7838" y="-13450"/>
                    <a:pt x="17" y="4639"/>
                    <a:pt x="71437" y="10760"/>
                  </a:cubicBezTo>
                  <a:cubicBezTo>
                    <a:pt x="76439" y="11189"/>
                    <a:pt x="85725" y="15522"/>
                    <a:pt x="85725" y="15522"/>
                  </a:cubicBezTo>
                  <a:cubicBezTo>
                    <a:pt x="91281" y="14728"/>
                    <a:pt x="96890" y="14242"/>
                    <a:pt x="102393" y="13141"/>
                  </a:cubicBezTo>
                  <a:cubicBezTo>
                    <a:pt x="104854" y="12649"/>
                    <a:pt x="107027" y="10760"/>
                    <a:pt x="109537" y="10760"/>
                  </a:cubicBezTo>
                  <a:cubicBezTo>
                    <a:pt x="115150" y="10760"/>
                    <a:pt x="120650" y="12347"/>
                    <a:pt x="126206" y="13141"/>
                  </a:cubicBezTo>
                  <a:cubicBezTo>
                    <a:pt x="128587" y="14729"/>
                    <a:pt x="130790" y="16624"/>
                    <a:pt x="133350" y="17904"/>
                  </a:cubicBezTo>
                  <a:cubicBezTo>
                    <a:pt x="153076" y="27768"/>
                    <a:pt x="127153" y="11393"/>
                    <a:pt x="147637" y="25047"/>
                  </a:cubicBezTo>
                  <a:cubicBezTo>
                    <a:pt x="158985" y="42068"/>
                    <a:pt x="145560" y="25251"/>
                    <a:pt x="154781" y="10760"/>
                  </a:cubicBezTo>
                  <a:cubicBezTo>
                    <a:pt x="157476" y="6525"/>
                    <a:pt x="169068" y="5997"/>
                    <a:pt x="169068" y="5997"/>
                  </a:cubicBezTo>
                  <a:cubicBezTo>
                    <a:pt x="177799" y="6791"/>
                    <a:pt x="186851" y="5905"/>
                    <a:pt x="195262" y="8379"/>
                  </a:cubicBezTo>
                  <a:cubicBezTo>
                    <a:pt x="200753" y="9994"/>
                    <a:pt x="203997" y="16516"/>
                    <a:pt x="209550" y="17904"/>
                  </a:cubicBezTo>
                  <a:cubicBezTo>
                    <a:pt x="227580" y="22411"/>
                    <a:pt x="215816" y="19989"/>
                    <a:pt x="245268" y="22666"/>
                  </a:cubicBezTo>
                  <a:cubicBezTo>
                    <a:pt x="247649" y="24254"/>
                    <a:pt x="250388" y="25405"/>
                    <a:pt x="252412" y="27429"/>
                  </a:cubicBezTo>
                  <a:cubicBezTo>
                    <a:pt x="254436" y="29453"/>
                    <a:pt x="254381" y="33951"/>
                    <a:pt x="257175" y="34572"/>
                  </a:cubicBezTo>
                  <a:cubicBezTo>
                    <a:pt x="269597" y="37332"/>
                    <a:pt x="282575" y="36160"/>
                    <a:pt x="295275" y="36954"/>
                  </a:cubicBezTo>
                  <a:cubicBezTo>
                    <a:pt x="310354" y="40723"/>
                    <a:pt x="302075" y="37519"/>
                    <a:pt x="319087" y="48860"/>
                  </a:cubicBezTo>
                  <a:lnTo>
                    <a:pt x="326231" y="53622"/>
                  </a:lnTo>
                  <a:cubicBezTo>
                    <a:pt x="328612" y="55210"/>
                    <a:pt x="330660" y="57480"/>
                    <a:pt x="333375" y="58385"/>
                  </a:cubicBezTo>
                  <a:lnTo>
                    <a:pt x="354806" y="65529"/>
                  </a:lnTo>
                  <a:cubicBezTo>
                    <a:pt x="357187" y="66323"/>
                    <a:pt x="359489" y="67418"/>
                    <a:pt x="361950" y="67910"/>
                  </a:cubicBezTo>
                  <a:lnTo>
                    <a:pt x="373856" y="70291"/>
                  </a:lnTo>
                  <a:cubicBezTo>
                    <a:pt x="402413" y="113132"/>
                    <a:pt x="354029" y="42532"/>
                    <a:pt x="385762" y="82197"/>
                  </a:cubicBezTo>
                  <a:cubicBezTo>
                    <a:pt x="387330" y="84157"/>
                    <a:pt x="390644" y="89133"/>
                    <a:pt x="388143" y="89341"/>
                  </a:cubicBezTo>
                  <a:cubicBezTo>
                    <a:pt x="368352" y="90990"/>
                    <a:pt x="348456" y="87754"/>
                    <a:pt x="328612" y="86960"/>
                  </a:cubicBezTo>
                  <a:cubicBezTo>
                    <a:pt x="326231" y="86166"/>
                    <a:pt x="323949" y="84961"/>
                    <a:pt x="321468" y="84579"/>
                  </a:cubicBezTo>
                  <a:cubicBezTo>
                    <a:pt x="313584" y="83366"/>
                    <a:pt x="303659" y="87450"/>
                    <a:pt x="297656" y="82197"/>
                  </a:cubicBezTo>
                  <a:cubicBezTo>
                    <a:pt x="293878" y="78891"/>
                    <a:pt x="302418" y="67910"/>
                    <a:pt x="302418" y="67910"/>
                  </a:cubicBezTo>
                  <a:cubicBezTo>
                    <a:pt x="301624" y="65529"/>
                    <a:pt x="301812" y="62541"/>
                    <a:pt x="300037" y="60766"/>
                  </a:cubicBezTo>
                  <a:cubicBezTo>
                    <a:pt x="298262" y="58991"/>
                    <a:pt x="295138" y="59508"/>
                    <a:pt x="292893" y="58385"/>
                  </a:cubicBezTo>
                  <a:cubicBezTo>
                    <a:pt x="290333" y="57105"/>
                    <a:pt x="288365" y="54784"/>
                    <a:pt x="285750" y="53622"/>
                  </a:cubicBezTo>
                  <a:cubicBezTo>
                    <a:pt x="281162" y="51583"/>
                    <a:pt x="276225" y="50447"/>
                    <a:pt x="271462" y="48860"/>
                  </a:cubicBezTo>
                  <a:lnTo>
                    <a:pt x="264318" y="46479"/>
                  </a:lnTo>
                  <a:cubicBezTo>
                    <a:pt x="245853" y="58789"/>
                    <a:pt x="255462" y="54194"/>
                    <a:pt x="235743" y="60766"/>
                  </a:cubicBezTo>
                  <a:lnTo>
                    <a:pt x="228600" y="63147"/>
                  </a:lnTo>
                  <a:cubicBezTo>
                    <a:pt x="227012" y="65528"/>
                    <a:pt x="225117" y="67731"/>
                    <a:pt x="223837" y="70291"/>
                  </a:cubicBezTo>
                  <a:cubicBezTo>
                    <a:pt x="222714" y="72536"/>
                    <a:pt x="223650" y="76216"/>
                    <a:pt x="221456" y="77435"/>
                  </a:cubicBezTo>
                  <a:cubicBezTo>
                    <a:pt x="215734" y="80614"/>
                    <a:pt x="202406" y="82197"/>
                    <a:pt x="202406" y="82197"/>
                  </a:cubicBezTo>
                  <a:cubicBezTo>
                    <a:pt x="181534" y="103069"/>
                    <a:pt x="207076" y="76593"/>
                    <a:pt x="190500" y="96485"/>
                  </a:cubicBezTo>
                  <a:cubicBezTo>
                    <a:pt x="188344" y="99072"/>
                    <a:pt x="185512" y="101042"/>
                    <a:pt x="183356" y="103629"/>
                  </a:cubicBezTo>
                  <a:cubicBezTo>
                    <a:pt x="181524" y="105827"/>
                    <a:pt x="180828" y="108984"/>
                    <a:pt x="178593" y="110772"/>
                  </a:cubicBezTo>
                  <a:cubicBezTo>
                    <a:pt x="176633" y="112340"/>
                    <a:pt x="173695" y="112031"/>
                    <a:pt x="171450" y="113154"/>
                  </a:cubicBezTo>
                  <a:cubicBezTo>
                    <a:pt x="168890" y="114434"/>
                    <a:pt x="166687" y="116329"/>
                    <a:pt x="164306" y="117916"/>
                  </a:cubicBezTo>
                  <a:cubicBezTo>
                    <a:pt x="162227" y="109598"/>
                    <a:pt x="159239" y="107631"/>
                    <a:pt x="166687" y="101247"/>
                  </a:cubicBezTo>
                  <a:cubicBezTo>
                    <a:pt x="170201" y="98235"/>
                    <a:pt x="174453" y="96174"/>
                    <a:pt x="178593" y="94104"/>
                  </a:cubicBezTo>
                  <a:cubicBezTo>
                    <a:pt x="180838" y="92981"/>
                    <a:pt x="174625" y="117917"/>
                    <a:pt x="173831" y="12267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1" name="任意多边形 172"/>
            <p:cNvSpPr>
              <a:spLocks noChangeArrowheads="1"/>
            </p:cNvSpPr>
            <p:nvPr/>
          </p:nvSpPr>
          <p:spPr bwMode="auto">
            <a:xfrm>
              <a:off x="1089933" y="124766"/>
              <a:ext cx="246120" cy="50528"/>
            </a:xfrm>
            <a:custGeom>
              <a:avLst/>
              <a:gdLst>
                <a:gd name="T0" fmla="*/ 48869 w 243110"/>
                <a:gd name="T1" fmla="*/ 40808 h 40481"/>
                <a:gd name="T2" fmla="*/ 48869 w 243110"/>
                <a:gd name="T3" fmla="*/ 40808 h 40481"/>
                <a:gd name="T4" fmla="*/ 26903 w 243110"/>
                <a:gd name="T5" fmla="*/ 33389 h 40481"/>
                <a:gd name="T6" fmla="*/ 12260 w 243110"/>
                <a:gd name="T7" fmla="*/ 25969 h 40481"/>
                <a:gd name="T8" fmla="*/ 4938 w 243110"/>
                <a:gd name="T9" fmla="*/ 22259 h 40481"/>
                <a:gd name="T10" fmla="*/ 58 w 243110"/>
                <a:gd name="T11" fmla="*/ 11129 h 40481"/>
                <a:gd name="T12" fmla="*/ 14701 w 243110"/>
                <a:gd name="T13" fmla="*/ 0 h 40481"/>
                <a:gd name="T14" fmla="*/ 36665 w 243110"/>
                <a:gd name="T15" fmla="*/ 3710 h 40481"/>
                <a:gd name="T16" fmla="*/ 43987 w 243110"/>
                <a:gd name="T17" fmla="*/ 7419 h 40481"/>
                <a:gd name="T18" fmla="*/ 68393 w 243110"/>
                <a:gd name="T19" fmla="*/ 11129 h 40481"/>
                <a:gd name="T20" fmla="*/ 90359 w 243110"/>
                <a:gd name="T21" fmla="*/ 22259 h 40481"/>
                <a:gd name="T22" fmla="*/ 97681 w 243110"/>
                <a:gd name="T23" fmla="*/ 25969 h 40481"/>
                <a:gd name="T24" fmla="*/ 173338 w 243110"/>
                <a:gd name="T25" fmla="*/ 22259 h 40481"/>
                <a:gd name="T26" fmla="*/ 219709 w 243110"/>
                <a:gd name="T27" fmla="*/ 14840 h 40481"/>
                <a:gd name="T28" fmla="*/ 248996 w 243110"/>
                <a:gd name="T29" fmla="*/ 33389 h 40481"/>
                <a:gd name="T30" fmla="*/ 241674 w 243110"/>
                <a:gd name="T31" fmla="*/ 40808 h 40481"/>
                <a:gd name="T32" fmla="*/ 222150 w 243110"/>
                <a:gd name="T33" fmla="*/ 48229 h 40481"/>
                <a:gd name="T34" fmla="*/ 205066 w 243110"/>
                <a:gd name="T35" fmla="*/ 51938 h 40481"/>
                <a:gd name="T36" fmla="*/ 139170 w 243110"/>
                <a:gd name="T37" fmla="*/ 55648 h 40481"/>
                <a:gd name="T38" fmla="*/ 117205 w 243110"/>
                <a:gd name="T39" fmla="*/ 59359 h 40481"/>
                <a:gd name="T40" fmla="*/ 109883 w 243110"/>
                <a:gd name="T41" fmla="*/ 63069 h 40481"/>
                <a:gd name="T42" fmla="*/ 83037 w 243110"/>
                <a:gd name="T43" fmla="*/ 59359 h 40481"/>
                <a:gd name="T44" fmla="*/ 48869 w 243110"/>
                <a:gd name="T45" fmla="*/ 40808 h 4048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43110"/>
                <a:gd name="T70" fmla="*/ 0 h 40481"/>
                <a:gd name="T71" fmla="*/ 243110 w 243110"/>
                <a:gd name="T72" fmla="*/ 40481 h 4048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43110" h="40481">
                  <a:moveTo>
                    <a:pt x="47681" y="26193"/>
                  </a:moveTo>
                  <a:lnTo>
                    <a:pt x="47681" y="26193"/>
                  </a:lnTo>
                  <a:cubicBezTo>
                    <a:pt x="40537" y="24606"/>
                    <a:pt x="33320" y="23317"/>
                    <a:pt x="26249" y="21431"/>
                  </a:cubicBezTo>
                  <a:cubicBezTo>
                    <a:pt x="21398" y="20138"/>
                    <a:pt x="16724" y="18256"/>
                    <a:pt x="11962" y="16668"/>
                  </a:cubicBezTo>
                  <a:lnTo>
                    <a:pt x="4818" y="14287"/>
                  </a:lnTo>
                  <a:cubicBezTo>
                    <a:pt x="3231" y="11906"/>
                    <a:pt x="-505" y="9949"/>
                    <a:pt x="56" y="7143"/>
                  </a:cubicBezTo>
                  <a:cubicBezTo>
                    <a:pt x="715" y="3846"/>
                    <a:pt x="12003" y="780"/>
                    <a:pt x="14343" y="0"/>
                  </a:cubicBezTo>
                  <a:cubicBezTo>
                    <a:pt x="21487" y="794"/>
                    <a:pt x="28684" y="1199"/>
                    <a:pt x="35774" y="2381"/>
                  </a:cubicBezTo>
                  <a:cubicBezTo>
                    <a:pt x="38250" y="2794"/>
                    <a:pt x="40437" y="4380"/>
                    <a:pt x="42918" y="4762"/>
                  </a:cubicBezTo>
                  <a:cubicBezTo>
                    <a:pt x="50803" y="5975"/>
                    <a:pt x="58793" y="6349"/>
                    <a:pt x="66731" y="7143"/>
                  </a:cubicBezTo>
                  <a:lnTo>
                    <a:pt x="88162" y="14287"/>
                  </a:lnTo>
                  <a:lnTo>
                    <a:pt x="95306" y="16668"/>
                  </a:lnTo>
                  <a:lnTo>
                    <a:pt x="169124" y="14287"/>
                  </a:lnTo>
                  <a:cubicBezTo>
                    <a:pt x="206944" y="12678"/>
                    <a:pt x="195702" y="15746"/>
                    <a:pt x="214368" y="9525"/>
                  </a:cubicBezTo>
                  <a:cubicBezTo>
                    <a:pt x="217162" y="9804"/>
                    <a:pt x="245539" y="5863"/>
                    <a:pt x="242943" y="21431"/>
                  </a:cubicBezTo>
                  <a:cubicBezTo>
                    <a:pt x="242472" y="24254"/>
                    <a:pt x="238359" y="24913"/>
                    <a:pt x="235799" y="26193"/>
                  </a:cubicBezTo>
                  <a:cubicBezTo>
                    <a:pt x="231194" y="28496"/>
                    <a:pt x="220833" y="30275"/>
                    <a:pt x="216749" y="30956"/>
                  </a:cubicBezTo>
                  <a:cubicBezTo>
                    <a:pt x="211213" y="31879"/>
                    <a:pt x="205684" y="33007"/>
                    <a:pt x="200081" y="33337"/>
                  </a:cubicBezTo>
                  <a:cubicBezTo>
                    <a:pt x="178672" y="34596"/>
                    <a:pt x="157218" y="34924"/>
                    <a:pt x="135787" y="35718"/>
                  </a:cubicBezTo>
                  <a:cubicBezTo>
                    <a:pt x="128643" y="36512"/>
                    <a:pt x="121446" y="36918"/>
                    <a:pt x="114356" y="38100"/>
                  </a:cubicBezTo>
                  <a:cubicBezTo>
                    <a:pt x="111880" y="38513"/>
                    <a:pt x="109722" y="40481"/>
                    <a:pt x="107212" y="40481"/>
                  </a:cubicBezTo>
                  <a:cubicBezTo>
                    <a:pt x="98445" y="40481"/>
                    <a:pt x="89749" y="38894"/>
                    <a:pt x="81018" y="38100"/>
                  </a:cubicBezTo>
                  <a:cubicBezTo>
                    <a:pt x="65978" y="33086"/>
                    <a:pt x="53237" y="28177"/>
                    <a:pt x="47681" y="2619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2" name="任意多边形 173"/>
            <p:cNvSpPr>
              <a:spLocks noChangeArrowheads="1"/>
            </p:cNvSpPr>
            <p:nvPr/>
          </p:nvSpPr>
          <p:spPr bwMode="auto">
            <a:xfrm>
              <a:off x="241411" y="242944"/>
              <a:ext cx="6022017" cy="3235001"/>
            </a:xfrm>
            <a:custGeom>
              <a:avLst/>
              <a:gdLst>
                <a:gd name="T0" fmla="*/ 1186766 w 5948362"/>
                <a:gd name="T1" fmla="*/ 1231481 h 2591727"/>
                <a:gd name="T2" fmla="*/ 3500437 w 5948362"/>
                <a:gd name="T3" fmla="*/ 38672 h 2591727"/>
                <a:gd name="T4" fmla="*/ 3544887 w 5948362"/>
                <a:gd name="T5" fmla="*/ 113284 h 2591727"/>
                <a:gd name="T6" fmla="*/ 3814762 w 5948362"/>
                <a:gd name="T7" fmla="*/ 148209 h 2591727"/>
                <a:gd name="T8" fmla="*/ 4329112 w 5948362"/>
                <a:gd name="T9" fmla="*/ 210122 h 2591727"/>
                <a:gd name="T10" fmla="*/ 5229225 w 5948362"/>
                <a:gd name="T11" fmla="*/ 276797 h 2591727"/>
                <a:gd name="T12" fmla="*/ 5805487 w 5948362"/>
                <a:gd name="T13" fmla="*/ 333947 h 2591727"/>
                <a:gd name="T14" fmla="*/ 5667375 w 5948362"/>
                <a:gd name="T15" fmla="*/ 376809 h 2591727"/>
                <a:gd name="T16" fmla="*/ 5386387 w 5948362"/>
                <a:gd name="T17" fmla="*/ 562547 h 2591727"/>
                <a:gd name="T18" fmla="*/ 5133975 w 5948362"/>
                <a:gd name="T19" fmla="*/ 714947 h 2591727"/>
                <a:gd name="T20" fmla="*/ 4929187 w 5948362"/>
                <a:gd name="T21" fmla="*/ 710184 h 2591727"/>
                <a:gd name="T22" fmla="*/ 5133975 w 5948362"/>
                <a:gd name="T23" fmla="*/ 548259 h 2591727"/>
                <a:gd name="T24" fmla="*/ 4772025 w 5948362"/>
                <a:gd name="T25" fmla="*/ 643509 h 2591727"/>
                <a:gd name="T26" fmla="*/ 4362450 w 5948362"/>
                <a:gd name="T27" fmla="*/ 748284 h 2591727"/>
                <a:gd name="T28" fmla="*/ 4400550 w 5948362"/>
                <a:gd name="T29" fmla="*/ 1067372 h 2591727"/>
                <a:gd name="T30" fmla="*/ 4143375 w 5948362"/>
                <a:gd name="T31" fmla="*/ 1405509 h 2591727"/>
                <a:gd name="T32" fmla="*/ 3914775 w 5948362"/>
                <a:gd name="T33" fmla="*/ 1272159 h 2591727"/>
                <a:gd name="T34" fmla="*/ 3862387 w 5948362"/>
                <a:gd name="T35" fmla="*/ 1419797 h 2591727"/>
                <a:gd name="T36" fmla="*/ 3833812 w 5948362"/>
                <a:gd name="T37" fmla="*/ 1757934 h 2591727"/>
                <a:gd name="T38" fmla="*/ 3573462 w 5948362"/>
                <a:gd name="T39" fmla="*/ 1910334 h 2591727"/>
                <a:gd name="T40" fmla="*/ 3526631 w 5948362"/>
                <a:gd name="T41" fmla="*/ 2112741 h 2591727"/>
                <a:gd name="T42" fmla="*/ 3257550 w 5948362"/>
                <a:gd name="T43" fmla="*/ 2177034 h 2591727"/>
                <a:gd name="T44" fmla="*/ 3324225 w 5948362"/>
                <a:gd name="T45" fmla="*/ 2548509 h 2591727"/>
                <a:gd name="T46" fmla="*/ 3190875 w 5948362"/>
                <a:gd name="T47" fmla="*/ 2072259 h 2591727"/>
                <a:gd name="T48" fmla="*/ 2986087 w 5948362"/>
                <a:gd name="T49" fmla="*/ 1867472 h 2591727"/>
                <a:gd name="T50" fmla="*/ 2662237 w 5948362"/>
                <a:gd name="T51" fmla="*/ 2234184 h 2591727"/>
                <a:gd name="T52" fmla="*/ 2452687 w 5948362"/>
                <a:gd name="T53" fmla="*/ 1886522 h 2591727"/>
                <a:gd name="T54" fmla="*/ 2095500 w 5948362"/>
                <a:gd name="T55" fmla="*/ 1772222 h 2591727"/>
                <a:gd name="T56" fmla="*/ 1714500 w 5948362"/>
                <a:gd name="T57" fmla="*/ 1634109 h 2591727"/>
                <a:gd name="T58" fmla="*/ 1966912 w 5948362"/>
                <a:gd name="T59" fmla="*/ 1772222 h 2591727"/>
                <a:gd name="T60" fmla="*/ 1814512 w 5948362"/>
                <a:gd name="T61" fmla="*/ 2115122 h 2591727"/>
                <a:gd name="T62" fmla="*/ 1471612 w 5948362"/>
                <a:gd name="T63" fmla="*/ 1938909 h 2591727"/>
                <a:gd name="T64" fmla="*/ 1323975 w 5948362"/>
                <a:gd name="T65" fmla="*/ 1567434 h 2591727"/>
                <a:gd name="T66" fmla="*/ 1076325 w 5948362"/>
                <a:gd name="T67" fmla="*/ 1338834 h 2591727"/>
                <a:gd name="T68" fmla="*/ 1309687 w 5948362"/>
                <a:gd name="T69" fmla="*/ 1203103 h 2591727"/>
                <a:gd name="T70" fmla="*/ 1512093 w 5948362"/>
                <a:gd name="T71" fmla="*/ 1172147 h 2591727"/>
                <a:gd name="T72" fmla="*/ 1421606 w 5948362"/>
                <a:gd name="T73" fmla="*/ 1050703 h 2591727"/>
                <a:gd name="T74" fmla="*/ 1285875 w 5948362"/>
                <a:gd name="T75" fmla="*/ 1119759 h 2591727"/>
                <a:gd name="T76" fmla="*/ 1135856 w 5948362"/>
                <a:gd name="T77" fmla="*/ 1150715 h 2591727"/>
                <a:gd name="T78" fmla="*/ 1000125 w 5948362"/>
                <a:gd name="T79" fmla="*/ 1324547 h 2591727"/>
                <a:gd name="T80" fmla="*/ 776287 w 5948362"/>
                <a:gd name="T81" fmla="*/ 1167384 h 2591727"/>
                <a:gd name="T82" fmla="*/ 809625 w 5948362"/>
                <a:gd name="T83" fmla="*/ 1276922 h 2591727"/>
                <a:gd name="T84" fmla="*/ 623887 w 5948362"/>
                <a:gd name="T85" fmla="*/ 1191197 h 2591727"/>
                <a:gd name="T86" fmla="*/ 261937 w 5948362"/>
                <a:gd name="T87" fmla="*/ 1348359 h 2591727"/>
                <a:gd name="T88" fmla="*/ 109537 w 5948362"/>
                <a:gd name="T89" fmla="*/ 1153097 h 2591727"/>
                <a:gd name="T90" fmla="*/ 404812 w 5948362"/>
                <a:gd name="T91" fmla="*/ 886397 h 2591727"/>
                <a:gd name="T92" fmla="*/ 762000 w 5948362"/>
                <a:gd name="T93" fmla="*/ 786384 h 2591727"/>
                <a:gd name="T94" fmla="*/ 1052512 w 5948362"/>
                <a:gd name="T95" fmla="*/ 581597 h 2591727"/>
                <a:gd name="T96" fmla="*/ 952500 w 5948362"/>
                <a:gd name="T97" fmla="*/ 391097 h 2591727"/>
                <a:gd name="T98" fmla="*/ 757237 w 5948362"/>
                <a:gd name="T99" fmla="*/ 695897 h 2591727"/>
                <a:gd name="T100" fmla="*/ 461962 w 5948362"/>
                <a:gd name="T101" fmla="*/ 653034 h 2591727"/>
                <a:gd name="T102" fmla="*/ 781050 w 5948362"/>
                <a:gd name="T103" fmla="*/ 300609 h 2591727"/>
                <a:gd name="T104" fmla="*/ 1400175 w 5948362"/>
                <a:gd name="T105" fmla="*/ 305372 h 2591727"/>
                <a:gd name="T106" fmla="*/ 1323975 w 5948362"/>
                <a:gd name="T107" fmla="*/ 453009 h 2591727"/>
                <a:gd name="T108" fmla="*/ 1652587 w 5948362"/>
                <a:gd name="T109" fmla="*/ 319659 h 2591727"/>
                <a:gd name="T110" fmla="*/ 2128837 w 5948362"/>
                <a:gd name="T111" fmla="*/ 267272 h 2591727"/>
                <a:gd name="T112" fmla="*/ 2376487 w 5948362"/>
                <a:gd name="T113" fmla="*/ 167259 h 2591727"/>
                <a:gd name="T114" fmla="*/ 2500312 w 5948362"/>
                <a:gd name="T115" fmla="*/ 292275 h 2591727"/>
                <a:gd name="T116" fmla="*/ 2509363 w 5948362"/>
                <a:gd name="T117" fmla="*/ 286518 h 2591727"/>
                <a:gd name="T118" fmla="*/ 2571750 w 5948362"/>
                <a:gd name="T119" fmla="*/ 218060 h 2591727"/>
                <a:gd name="T120" fmla="*/ 2757487 w 5948362"/>
                <a:gd name="T121" fmla="*/ 133922 h 2591727"/>
                <a:gd name="T122" fmla="*/ 3248025 w 5948362"/>
                <a:gd name="T123" fmla="*/ 48197 h 259172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948362"/>
                <a:gd name="T187" fmla="*/ 0 h 2591727"/>
                <a:gd name="T188" fmla="*/ 5948362 w 5948362"/>
                <a:gd name="T189" fmla="*/ 2591727 h 259172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948362" h="2591727">
                  <a:moveTo>
                    <a:pt x="755548" y="1334376"/>
                  </a:moveTo>
                  <a:lnTo>
                    <a:pt x="747712" y="1357884"/>
                  </a:lnTo>
                  <a:cubicBezTo>
                    <a:pt x="746125" y="1362647"/>
                    <a:pt x="747127" y="1369387"/>
                    <a:pt x="742950" y="1372172"/>
                  </a:cubicBezTo>
                  <a:lnTo>
                    <a:pt x="728662" y="1381697"/>
                  </a:lnTo>
                  <a:lnTo>
                    <a:pt x="700087" y="1372172"/>
                  </a:lnTo>
                  <a:cubicBezTo>
                    <a:pt x="695325" y="1370584"/>
                    <a:pt x="689977" y="1370194"/>
                    <a:pt x="685800" y="1367409"/>
                  </a:cubicBezTo>
                  <a:lnTo>
                    <a:pt x="671512" y="1357884"/>
                  </a:lnTo>
                  <a:cubicBezTo>
                    <a:pt x="669925" y="1353122"/>
                    <a:pt x="664505" y="1348087"/>
                    <a:pt x="666750" y="1343597"/>
                  </a:cubicBezTo>
                  <a:cubicBezTo>
                    <a:pt x="672193" y="1332710"/>
                    <a:pt x="673100" y="1341216"/>
                    <a:pt x="695325" y="1343597"/>
                  </a:cubicBezTo>
                  <a:lnTo>
                    <a:pt x="714375" y="1338834"/>
                  </a:lnTo>
                  <a:cubicBezTo>
                    <a:pt x="721518" y="1338041"/>
                    <a:pt x="728897" y="1338185"/>
                    <a:pt x="736158" y="1337860"/>
                  </a:cubicBezTo>
                  <a:lnTo>
                    <a:pt x="755548" y="1334376"/>
                  </a:lnTo>
                  <a:close/>
                  <a:moveTo>
                    <a:pt x="760298" y="1328337"/>
                  </a:moveTo>
                  <a:lnTo>
                    <a:pt x="757237" y="1334072"/>
                  </a:lnTo>
                  <a:lnTo>
                    <a:pt x="755548" y="1334376"/>
                  </a:lnTo>
                  <a:lnTo>
                    <a:pt x="757237" y="1329309"/>
                  </a:lnTo>
                  <a:lnTo>
                    <a:pt x="760298" y="1328337"/>
                  </a:lnTo>
                  <a:close/>
                  <a:moveTo>
                    <a:pt x="1186766" y="1231481"/>
                  </a:moveTo>
                  <a:cubicBezTo>
                    <a:pt x="1194998" y="1231547"/>
                    <a:pt x="1204515" y="1231678"/>
                    <a:pt x="1207293" y="1231678"/>
                  </a:cubicBezTo>
                  <a:cubicBezTo>
                    <a:pt x="1193792" y="1233178"/>
                    <a:pt x="1188529" y="1234100"/>
                    <a:pt x="1182725" y="1234185"/>
                  </a:cubicBezTo>
                  <a:lnTo>
                    <a:pt x="1181017" y="1234031"/>
                  </a:lnTo>
                  <a:lnTo>
                    <a:pt x="1173956" y="1231678"/>
                  </a:lnTo>
                  <a:cubicBezTo>
                    <a:pt x="1171589" y="1231415"/>
                    <a:pt x="1178535" y="1231415"/>
                    <a:pt x="1186766" y="1231481"/>
                  </a:cubicBezTo>
                  <a:close/>
                  <a:moveTo>
                    <a:pt x="1152525" y="1229297"/>
                  </a:moveTo>
                  <a:lnTo>
                    <a:pt x="1152564" y="1230975"/>
                  </a:lnTo>
                  <a:lnTo>
                    <a:pt x="1147391" y="1229423"/>
                  </a:lnTo>
                  <a:lnTo>
                    <a:pt x="1152525" y="1229297"/>
                  </a:lnTo>
                  <a:close/>
                  <a:moveTo>
                    <a:pt x="1013241" y="448967"/>
                  </a:moveTo>
                  <a:lnTo>
                    <a:pt x="1011157" y="451168"/>
                  </a:lnTo>
                  <a:lnTo>
                    <a:pt x="1011235" y="451017"/>
                  </a:lnTo>
                  <a:cubicBezTo>
                    <a:pt x="1013097" y="448826"/>
                    <a:pt x="1014826" y="447198"/>
                    <a:pt x="1013241" y="448967"/>
                  </a:cubicBezTo>
                  <a:close/>
                  <a:moveTo>
                    <a:pt x="3367087" y="572"/>
                  </a:moveTo>
                  <a:cubicBezTo>
                    <a:pt x="3387684" y="-715"/>
                    <a:pt x="3408362" y="572"/>
                    <a:pt x="3429000" y="572"/>
                  </a:cubicBezTo>
                  <a:lnTo>
                    <a:pt x="3448050" y="14859"/>
                  </a:lnTo>
                  <a:cubicBezTo>
                    <a:pt x="3460750" y="21209"/>
                    <a:pt x="3473224" y="28033"/>
                    <a:pt x="3486150" y="33909"/>
                  </a:cubicBezTo>
                  <a:cubicBezTo>
                    <a:pt x="3490720" y="35986"/>
                    <a:pt x="3495417" y="38672"/>
                    <a:pt x="3500437" y="38672"/>
                  </a:cubicBezTo>
                  <a:lnTo>
                    <a:pt x="3509501" y="37917"/>
                  </a:lnTo>
                  <a:lnTo>
                    <a:pt x="3516312" y="30734"/>
                  </a:lnTo>
                  <a:cubicBezTo>
                    <a:pt x="3525837" y="31792"/>
                    <a:pt x="3535315" y="33430"/>
                    <a:pt x="3544887" y="33909"/>
                  </a:cubicBezTo>
                  <a:lnTo>
                    <a:pt x="3554042" y="34204"/>
                  </a:lnTo>
                  <a:lnTo>
                    <a:pt x="3557587" y="33909"/>
                  </a:lnTo>
                  <a:cubicBezTo>
                    <a:pt x="3562350" y="32322"/>
                    <a:pt x="3567385" y="26902"/>
                    <a:pt x="3571875" y="29147"/>
                  </a:cubicBezTo>
                  <a:lnTo>
                    <a:pt x="3573773" y="34841"/>
                  </a:lnTo>
                  <a:lnTo>
                    <a:pt x="3643312" y="37084"/>
                  </a:lnTo>
                  <a:cubicBezTo>
                    <a:pt x="3646653" y="37281"/>
                    <a:pt x="3649844" y="38762"/>
                    <a:pt x="3652837" y="40259"/>
                  </a:cubicBezTo>
                  <a:cubicBezTo>
                    <a:pt x="3656250" y="41966"/>
                    <a:pt x="3659187" y="44492"/>
                    <a:pt x="3662362" y="46609"/>
                  </a:cubicBezTo>
                  <a:cubicBezTo>
                    <a:pt x="3676918" y="68444"/>
                    <a:pt x="3672649" y="58419"/>
                    <a:pt x="3678237" y="75184"/>
                  </a:cubicBezTo>
                  <a:cubicBezTo>
                    <a:pt x="3675062" y="78359"/>
                    <a:pt x="3672448" y="82218"/>
                    <a:pt x="3668712" y="84709"/>
                  </a:cubicBezTo>
                  <a:cubicBezTo>
                    <a:pt x="3665927" y="86565"/>
                    <a:pt x="3662180" y="86387"/>
                    <a:pt x="3659187" y="87884"/>
                  </a:cubicBezTo>
                  <a:cubicBezTo>
                    <a:pt x="3655774" y="89591"/>
                    <a:pt x="3653075" y="92527"/>
                    <a:pt x="3649662" y="94234"/>
                  </a:cubicBezTo>
                  <a:cubicBezTo>
                    <a:pt x="3642725" y="97702"/>
                    <a:pt x="3630990" y="99031"/>
                    <a:pt x="3624262" y="100584"/>
                  </a:cubicBezTo>
                  <a:cubicBezTo>
                    <a:pt x="3615758" y="102546"/>
                    <a:pt x="3607329" y="104817"/>
                    <a:pt x="3598862" y="106934"/>
                  </a:cubicBezTo>
                  <a:cubicBezTo>
                    <a:pt x="3594629" y="107992"/>
                    <a:pt x="3590513" y="109774"/>
                    <a:pt x="3586162" y="110109"/>
                  </a:cubicBezTo>
                  <a:lnTo>
                    <a:pt x="3544887" y="113284"/>
                  </a:lnTo>
                  <a:cubicBezTo>
                    <a:pt x="3538537" y="115401"/>
                    <a:pt x="3529550" y="114065"/>
                    <a:pt x="3525837" y="119634"/>
                  </a:cubicBezTo>
                  <a:cubicBezTo>
                    <a:pt x="3517066" y="132790"/>
                    <a:pt x="3523189" y="128234"/>
                    <a:pt x="3506787" y="132334"/>
                  </a:cubicBezTo>
                  <a:cubicBezTo>
                    <a:pt x="3503612" y="134451"/>
                    <a:pt x="3500749" y="137134"/>
                    <a:pt x="3497262" y="138684"/>
                  </a:cubicBezTo>
                  <a:cubicBezTo>
                    <a:pt x="3491145" y="141402"/>
                    <a:pt x="3484562" y="142917"/>
                    <a:pt x="3478212" y="145034"/>
                  </a:cubicBezTo>
                  <a:lnTo>
                    <a:pt x="3459162" y="151384"/>
                  </a:lnTo>
                  <a:lnTo>
                    <a:pt x="3449637" y="154559"/>
                  </a:lnTo>
                  <a:lnTo>
                    <a:pt x="3448335" y="154925"/>
                  </a:lnTo>
                  <a:lnTo>
                    <a:pt x="3446606" y="157518"/>
                  </a:lnTo>
                  <a:lnTo>
                    <a:pt x="3535362" y="154559"/>
                  </a:lnTo>
                  <a:cubicBezTo>
                    <a:pt x="3538537" y="152442"/>
                    <a:pt x="3541474" y="149916"/>
                    <a:pt x="3544887" y="148209"/>
                  </a:cubicBezTo>
                  <a:cubicBezTo>
                    <a:pt x="3571177" y="135064"/>
                    <a:pt x="3536640" y="156882"/>
                    <a:pt x="3563937" y="138684"/>
                  </a:cubicBezTo>
                  <a:cubicBezTo>
                    <a:pt x="3566054" y="135509"/>
                    <a:pt x="3567307" y="131543"/>
                    <a:pt x="3570287" y="129159"/>
                  </a:cubicBezTo>
                  <a:cubicBezTo>
                    <a:pt x="3572900" y="127068"/>
                    <a:pt x="3576465" y="125984"/>
                    <a:pt x="3579812" y="125984"/>
                  </a:cubicBezTo>
                  <a:cubicBezTo>
                    <a:pt x="3599948" y="125984"/>
                    <a:pt x="3620018" y="128321"/>
                    <a:pt x="3640137" y="129159"/>
                  </a:cubicBezTo>
                  <a:lnTo>
                    <a:pt x="3729791" y="132251"/>
                  </a:lnTo>
                  <a:lnTo>
                    <a:pt x="3757612" y="129159"/>
                  </a:lnTo>
                  <a:cubicBezTo>
                    <a:pt x="3774371" y="129159"/>
                    <a:pt x="3785743" y="133774"/>
                    <a:pt x="3800475" y="138684"/>
                  </a:cubicBezTo>
                  <a:cubicBezTo>
                    <a:pt x="3805237" y="141859"/>
                    <a:pt x="3809643" y="145649"/>
                    <a:pt x="3814762" y="148209"/>
                  </a:cubicBezTo>
                  <a:cubicBezTo>
                    <a:pt x="3838554" y="160106"/>
                    <a:pt x="3898250" y="157297"/>
                    <a:pt x="3905250" y="157734"/>
                  </a:cubicBezTo>
                  <a:cubicBezTo>
                    <a:pt x="3924300" y="156147"/>
                    <a:pt x="3944558" y="159834"/>
                    <a:pt x="3962400" y="152972"/>
                  </a:cubicBezTo>
                  <a:cubicBezTo>
                    <a:pt x="3968509" y="150622"/>
                    <a:pt x="3961033" y="136220"/>
                    <a:pt x="3967162" y="133922"/>
                  </a:cubicBezTo>
                  <a:cubicBezTo>
                    <a:pt x="3977673" y="129980"/>
                    <a:pt x="3989427" y="136839"/>
                    <a:pt x="4000500" y="138684"/>
                  </a:cubicBezTo>
                  <a:cubicBezTo>
                    <a:pt x="4008484" y="140015"/>
                    <a:pt x="4016459" y="141484"/>
                    <a:pt x="4024312" y="143447"/>
                  </a:cubicBezTo>
                  <a:cubicBezTo>
                    <a:pt x="4039359" y="147209"/>
                    <a:pt x="4040837" y="150994"/>
                    <a:pt x="4057650" y="152972"/>
                  </a:cubicBezTo>
                  <a:cubicBezTo>
                    <a:pt x="4078207" y="155390"/>
                    <a:pt x="4098925" y="156147"/>
                    <a:pt x="4119562" y="157734"/>
                  </a:cubicBezTo>
                  <a:cubicBezTo>
                    <a:pt x="4123976" y="160677"/>
                    <a:pt x="4144364" y="170044"/>
                    <a:pt x="4138612" y="181547"/>
                  </a:cubicBezTo>
                  <a:cubicBezTo>
                    <a:pt x="4136367" y="186037"/>
                    <a:pt x="4129087" y="184722"/>
                    <a:pt x="4124325" y="186309"/>
                  </a:cubicBezTo>
                  <a:cubicBezTo>
                    <a:pt x="4125912" y="192659"/>
                    <a:pt x="4124998" y="200248"/>
                    <a:pt x="4129087" y="205359"/>
                  </a:cubicBezTo>
                  <a:cubicBezTo>
                    <a:pt x="4132223" y="209279"/>
                    <a:pt x="4138885" y="207877"/>
                    <a:pt x="4143375" y="210122"/>
                  </a:cubicBezTo>
                  <a:cubicBezTo>
                    <a:pt x="4180297" y="228583"/>
                    <a:pt x="4136043" y="212442"/>
                    <a:pt x="4171950" y="224409"/>
                  </a:cubicBezTo>
                  <a:cubicBezTo>
                    <a:pt x="4174959" y="226415"/>
                    <a:pt x="4194363" y="241162"/>
                    <a:pt x="4200525" y="238697"/>
                  </a:cubicBezTo>
                  <a:cubicBezTo>
                    <a:pt x="4205840" y="236571"/>
                    <a:pt x="4206875" y="229172"/>
                    <a:pt x="4210050" y="224409"/>
                  </a:cubicBezTo>
                  <a:cubicBezTo>
                    <a:pt x="4211793" y="219181"/>
                    <a:pt x="4217534" y="197778"/>
                    <a:pt x="4224337" y="195834"/>
                  </a:cubicBezTo>
                  <a:cubicBezTo>
                    <a:pt x="4232120" y="193610"/>
                    <a:pt x="4240212" y="199009"/>
                    <a:pt x="4248150" y="200597"/>
                  </a:cubicBezTo>
                  <a:cubicBezTo>
                    <a:pt x="4252912" y="203772"/>
                    <a:pt x="4257318" y="207562"/>
                    <a:pt x="4262437" y="210122"/>
                  </a:cubicBezTo>
                  <a:cubicBezTo>
                    <a:pt x="4284636" y="221221"/>
                    <a:pt x="4302195" y="212569"/>
                    <a:pt x="4329112" y="210122"/>
                  </a:cubicBezTo>
                  <a:cubicBezTo>
                    <a:pt x="4384837" y="191547"/>
                    <a:pt x="4347662" y="201154"/>
                    <a:pt x="4443412" y="195834"/>
                  </a:cubicBezTo>
                  <a:cubicBezTo>
                    <a:pt x="4452383" y="186864"/>
                    <a:pt x="4460054" y="177326"/>
                    <a:pt x="4471987" y="172022"/>
                  </a:cubicBezTo>
                  <a:cubicBezTo>
                    <a:pt x="4481162" y="167944"/>
                    <a:pt x="4491037" y="165672"/>
                    <a:pt x="4500562" y="162497"/>
                  </a:cubicBezTo>
                  <a:lnTo>
                    <a:pt x="4514850" y="157734"/>
                  </a:lnTo>
                  <a:cubicBezTo>
                    <a:pt x="4551362" y="159322"/>
                    <a:pt x="4587933" y="159893"/>
                    <a:pt x="4624387" y="162497"/>
                  </a:cubicBezTo>
                  <a:cubicBezTo>
                    <a:pt x="4632461" y="163074"/>
                    <a:pt x="4640176" y="166189"/>
                    <a:pt x="4648200" y="167259"/>
                  </a:cubicBezTo>
                  <a:cubicBezTo>
                    <a:pt x="4664014" y="169368"/>
                    <a:pt x="4679968" y="170260"/>
                    <a:pt x="4695825" y="172022"/>
                  </a:cubicBezTo>
                  <a:cubicBezTo>
                    <a:pt x="4708546" y="173435"/>
                    <a:pt x="4721225" y="175197"/>
                    <a:pt x="4733925" y="176784"/>
                  </a:cubicBezTo>
                  <a:cubicBezTo>
                    <a:pt x="4738687" y="178372"/>
                    <a:pt x="4743824" y="179109"/>
                    <a:pt x="4748212" y="181547"/>
                  </a:cubicBezTo>
                  <a:cubicBezTo>
                    <a:pt x="4758219" y="187107"/>
                    <a:pt x="4765927" y="196977"/>
                    <a:pt x="4776787" y="200597"/>
                  </a:cubicBezTo>
                  <a:lnTo>
                    <a:pt x="4805362" y="210122"/>
                  </a:lnTo>
                  <a:cubicBezTo>
                    <a:pt x="4810125" y="211709"/>
                    <a:pt x="4814638" y="214598"/>
                    <a:pt x="4819650" y="214884"/>
                  </a:cubicBezTo>
                  <a:lnTo>
                    <a:pt x="4986337" y="224409"/>
                  </a:lnTo>
                  <a:cubicBezTo>
                    <a:pt x="4992687" y="225997"/>
                    <a:pt x="4999093" y="227374"/>
                    <a:pt x="5005387" y="229172"/>
                  </a:cubicBezTo>
                  <a:cubicBezTo>
                    <a:pt x="5010214" y="230551"/>
                    <a:pt x="5014805" y="232716"/>
                    <a:pt x="5019675" y="233934"/>
                  </a:cubicBezTo>
                  <a:cubicBezTo>
                    <a:pt x="5027528" y="235897"/>
                    <a:pt x="5035550" y="237109"/>
                    <a:pt x="5043487" y="238697"/>
                  </a:cubicBezTo>
                  <a:cubicBezTo>
                    <a:pt x="5045075" y="243459"/>
                    <a:pt x="5046871" y="248157"/>
                    <a:pt x="5048250" y="252984"/>
                  </a:cubicBezTo>
                  <a:cubicBezTo>
                    <a:pt x="5070002" y="329113"/>
                    <a:pt x="5021874" y="271192"/>
                    <a:pt x="5229225" y="276797"/>
                  </a:cubicBezTo>
                  <a:cubicBezTo>
                    <a:pt x="5233987" y="278384"/>
                    <a:pt x="5238492" y="281559"/>
                    <a:pt x="5243512" y="281559"/>
                  </a:cubicBezTo>
                  <a:cubicBezTo>
                    <a:pt x="5293548" y="281559"/>
                    <a:pt x="5260155" y="274818"/>
                    <a:pt x="5305425" y="267272"/>
                  </a:cubicBezTo>
                  <a:lnTo>
                    <a:pt x="5334000" y="262509"/>
                  </a:lnTo>
                  <a:cubicBezTo>
                    <a:pt x="5329426" y="269369"/>
                    <a:pt x="5315881" y="281544"/>
                    <a:pt x="5329237" y="291084"/>
                  </a:cubicBezTo>
                  <a:cubicBezTo>
                    <a:pt x="5337407" y="296920"/>
                    <a:pt x="5357812" y="300609"/>
                    <a:pt x="5357812" y="300609"/>
                  </a:cubicBezTo>
                  <a:cubicBezTo>
                    <a:pt x="5365750" y="299022"/>
                    <a:pt x="5374890" y="300337"/>
                    <a:pt x="5381625" y="295847"/>
                  </a:cubicBezTo>
                  <a:cubicBezTo>
                    <a:pt x="5391873" y="289015"/>
                    <a:pt x="5383151" y="268612"/>
                    <a:pt x="5381625" y="262509"/>
                  </a:cubicBezTo>
                  <a:cubicBezTo>
                    <a:pt x="5386387" y="259334"/>
                    <a:pt x="5390194" y="253244"/>
                    <a:pt x="5395912" y="252984"/>
                  </a:cubicBezTo>
                  <a:cubicBezTo>
                    <a:pt x="5449737" y="250538"/>
                    <a:pt x="5471411" y="255249"/>
                    <a:pt x="5514975" y="262509"/>
                  </a:cubicBezTo>
                  <a:lnTo>
                    <a:pt x="5543550" y="272034"/>
                  </a:lnTo>
                  <a:cubicBezTo>
                    <a:pt x="5543561" y="272038"/>
                    <a:pt x="5572114" y="281557"/>
                    <a:pt x="5572125" y="281559"/>
                  </a:cubicBezTo>
                  <a:cubicBezTo>
                    <a:pt x="5581650" y="283147"/>
                    <a:pt x="5591074" y="285552"/>
                    <a:pt x="5600700" y="286322"/>
                  </a:cubicBezTo>
                  <a:cubicBezTo>
                    <a:pt x="5630808" y="288731"/>
                    <a:pt x="5661025" y="289497"/>
                    <a:pt x="5691187" y="291084"/>
                  </a:cubicBezTo>
                  <a:cubicBezTo>
                    <a:pt x="5700712" y="294259"/>
                    <a:pt x="5711408" y="295040"/>
                    <a:pt x="5719762" y="300609"/>
                  </a:cubicBezTo>
                  <a:cubicBezTo>
                    <a:pt x="5724525" y="303784"/>
                    <a:pt x="5728819" y="307809"/>
                    <a:pt x="5734050" y="310134"/>
                  </a:cubicBezTo>
                  <a:cubicBezTo>
                    <a:pt x="5743225" y="314212"/>
                    <a:pt x="5753100" y="316484"/>
                    <a:pt x="5762625" y="319659"/>
                  </a:cubicBezTo>
                  <a:lnTo>
                    <a:pt x="5791200" y="329184"/>
                  </a:lnTo>
                  <a:lnTo>
                    <a:pt x="5805487" y="333947"/>
                  </a:lnTo>
                  <a:cubicBezTo>
                    <a:pt x="5807075" y="340297"/>
                    <a:pt x="5807672" y="346981"/>
                    <a:pt x="5810250" y="352997"/>
                  </a:cubicBezTo>
                  <a:cubicBezTo>
                    <a:pt x="5812505" y="358258"/>
                    <a:pt x="5817215" y="362165"/>
                    <a:pt x="5819775" y="367284"/>
                  </a:cubicBezTo>
                  <a:cubicBezTo>
                    <a:pt x="5822020" y="371774"/>
                    <a:pt x="5822950" y="376809"/>
                    <a:pt x="5824537" y="381572"/>
                  </a:cubicBezTo>
                  <a:cubicBezTo>
                    <a:pt x="5829300" y="379984"/>
                    <a:pt x="5834335" y="379054"/>
                    <a:pt x="5838825" y="376809"/>
                  </a:cubicBezTo>
                  <a:cubicBezTo>
                    <a:pt x="5843944" y="374249"/>
                    <a:pt x="5847403" y="367692"/>
                    <a:pt x="5853112" y="367284"/>
                  </a:cubicBezTo>
                  <a:cubicBezTo>
                    <a:pt x="5870602" y="366035"/>
                    <a:pt x="5888037" y="370459"/>
                    <a:pt x="5905500" y="372047"/>
                  </a:cubicBezTo>
                  <a:cubicBezTo>
                    <a:pt x="5910262" y="373634"/>
                    <a:pt x="5915297" y="374564"/>
                    <a:pt x="5919787" y="376809"/>
                  </a:cubicBezTo>
                  <a:cubicBezTo>
                    <a:pt x="5956723" y="395277"/>
                    <a:pt x="5912445" y="379123"/>
                    <a:pt x="5948362" y="391097"/>
                  </a:cubicBezTo>
                  <a:cubicBezTo>
                    <a:pt x="5912459" y="403064"/>
                    <a:pt x="5956708" y="386923"/>
                    <a:pt x="5919787" y="405384"/>
                  </a:cubicBezTo>
                  <a:cubicBezTo>
                    <a:pt x="5910020" y="410268"/>
                    <a:pt x="5890750" y="413097"/>
                    <a:pt x="5881687" y="414909"/>
                  </a:cubicBezTo>
                  <a:cubicBezTo>
                    <a:pt x="5867117" y="458619"/>
                    <a:pt x="5882152" y="444483"/>
                    <a:pt x="5824537" y="438722"/>
                  </a:cubicBezTo>
                  <a:cubicBezTo>
                    <a:pt x="5819775" y="437134"/>
                    <a:pt x="5815150" y="435048"/>
                    <a:pt x="5810250" y="433959"/>
                  </a:cubicBezTo>
                  <a:cubicBezTo>
                    <a:pt x="5800824" y="431864"/>
                    <a:pt x="5790836" y="432250"/>
                    <a:pt x="5781675" y="429197"/>
                  </a:cubicBezTo>
                  <a:cubicBezTo>
                    <a:pt x="5776245" y="427387"/>
                    <a:pt x="5771784" y="423336"/>
                    <a:pt x="5767387" y="419672"/>
                  </a:cubicBezTo>
                  <a:cubicBezTo>
                    <a:pt x="5762213" y="415360"/>
                    <a:pt x="5759576" y="407234"/>
                    <a:pt x="5753100" y="405384"/>
                  </a:cubicBezTo>
                  <a:cubicBezTo>
                    <a:pt x="5736240" y="400567"/>
                    <a:pt x="5718175" y="402209"/>
                    <a:pt x="5700712" y="400622"/>
                  </a:cubicBezTo>
                  <a:cubicBezTo>
                    <a:pt x="5697144" y="389915"/>
                    <a:pt x="5695042" y="376507"/>
                    <a:pt x="5681662" y="372047"/>
                  </a:cubicBezTo>
                  <a:lnTo>
                    <a:pt x="5667375" y="376809"/>
                  </a:lnTo>
                  <a:cubicBezTo>
                    <a:pt x="5647054" y="407291"/>
                    <a:pt x="5662295" y="374903"/>
                    <a:pt x="5667375" y="405384"/>
                  </a:cubicBezTo>
                  <a:cubicBezTo>
                    <a:pt x="5668200" y="410336"/>
                    <a:pt x="5665748" y="415752"/>
                    <a:pt x="5662612" y="419672"/>
                  </a:cubicBezTo>
                  <a:cubicBezTo>
                    <a:pt x="5654389" y="429951"/>
                    <a:pt x="5640715" y="431099"/>
                    <a:pt x="5629275" y="433959"/>
                  </a:cubicBezTo>
                  <a:cubicBezTo>
                    <a:pt x="5608637" y="432372"/>
                    <a:pt x="5587879" y="426461"/>
                    <a:pt x="5567362" y="429197"/>
                  </a:cubicBezTo>
                  <a:cubicBezTo>
                    <a:pt x="5561689" y="429953"/>
                    <a:pt x="5555277" y="438365"/>
                    <a:pt x="5557837" y="443484"/>
                  </a:cubicBezTo>
                  <a:cubicBezTo>
                    <a:pt x="5560764" y="449338"/>
                    <a:pt x="5570537" y="446659"/>
                    <a:pt x="5576887" y="448247"/>
                  </a:cubicBezTo>
                  <a:cubicBezTo>
                    <a:pt x="5581650" y="451422"/>
                    <a:pt x="5586055" y="455212"/>
                    <a:pt x="5591175" y="457772"/>
                  </a:cubicBezTo>
                  <a:cubicBezTo>
                    <a:pt x="5595665" y="460017"/>
                    <a:pt x="5601912" y="458984"/>
                    <a:pt x="5605462" y="462534"/>
                  </a:cubicBezTo>
                  <a:cubicBezTo>
                    <a:pt x="5621838" y="478910"/>
                    <a:pt x="5623286" y="487431"/>
                    <a:pt x="5629275" y="505397"/>
                  </a:cubicBezTo>
                  <a:cubicBezTo>
                    <a:pt x="5621905" y="527504"/>
                    <a:pt x="5628604" y="523088"/>
                    <a:pt x="5595937" y="514922"/>
                  </a:cubicBezTo>
                  <a:cubicBezTo>
                    <a:pt x="5586197" y="512487"/>
                    <a:pt x="5567362" y="505397"/>
                    <a:pt x="5567362" y="505397"/>
                  </a:cubicBezTo>
                  <a:cubicBezTo>
                    <a:pt x="5553075" y="506984"/>
                    <a:pt x="5538657" y="507661"/>
                    <a:pt x="5524500" y="510159"/>
                  </a:cubicBezTo>
                  <a:cubicBezTo>
                    <a:pt x="5511608" y="512434"/>
                    <a:pt x="5486400" y="519684"/>
                    <a:pt x="5486400" y="519684"/>
                  </a:cubicBezTo>
                  <a:cubicBezTo>
                    <a:pt x="5463757" y="534779"/>
                    <a:pt x="5477544" y="527398"/>
                    <a:pt x="5443537" y="538734"/>
                  </a:cubicBezTo>
                  <a:lnTo>
                    <a:pt x="5429250" y="543497"/>
                  </a:lnTo>
                  <a:lnTo>
                    <a:pt x="5414962" y="548259"/>
                  </a:lnTo>
                  <a:cubicBezTo>
                    <a:pt x="5410200" y="551434"/>
                    <a:pt x="5405794" y="555224"/>
                    <a:pt x="5400675" y="557784"/>
                  </a:cubicBezTo>
                  <a:cubicBezTo>
                    <a:pt x="5396185" y="560029"/>
                    <a:pt x="5389937" y="558997"/>
                    <a:pt x="5386387" y="562547"/>
                  </a:cubicBezTo>
                  <a:cubicBezTo>
                    <a:pt x="5378292" y="570642"/>
                    <a:pt x="5367337" y="591122"/>
                    <a:pt x="5367337" y="591122"/>
                  </a:cubicBezTo>
                  <a:cubicBezTo>
                    <a:pt x="5362575" y="589534"/>
                    <a:pt x="5356600" y="589909"/>
                    <a:pt x="5353050" y="586359"/>
                  </a:cubicBezTo>
                  <a:cubicBezTo>
                    <a:pt x="5349500" y="582809"/>
                    <a:pt x="5353239" y="572897"/>
                    <a:pt x="5348287" y="572072"/>
                  </a:cubicBezTo>
                  <a:cubicBezTo>
                    <a:pt x="5330991" y="569189"/>
                    <a:pt x="5313362" y="575247"/>
                    <a:pt x="5295900" y="576834"/>
                  </a:cubicBezTo>
                  <a:cubicBezTo>
                    <a:pt x="5294312" y="581597"/>
                    <a:pt x="5294687" y="587572"/>
                    <a:pt x="5291137" y="591122"/>
                  </a:cubicBezTo>
                  <a:cubicBezTo>
                    <a:pt x="5288861" y="593398"/>
                    <a:pt x="5257962" y="600606"/>
                    <a:pt x="5257800" y="600647"/>
                  </a:cubicBezTo>
                  <a:cubicBezTo>
                    <a:pt x="5253037" y="599059"/>
                    <a:pt x="5245376" y="600545"/>
                    <a:pt x="5243512" y="595884"/>
                  </a:cubicBezTo>
                  <a:cubicBezTo>
                    <a:pt x="5241081" y="589807"/>
                    <a:pt x="5254352" y="579265"/>
                    <a:pt x="5248275" y="576834"/>
                  </a:cubicBezTo>
                  <a:cubicBezTo>
                    <a:pt x="5238953" y="573105"/>
                    <a:pt x="5229225" y="583184"/>
                    <a:pt x="5219700" y="586359"/>
                  </a:cubicBezTo>
                  <a:cubicBezTo>
                    <a:pt x="5196249" y="594176"/>
                    <a:pt x="5210368" y="590296"/>
                    <a:pt x="5176837" y="595884"/>
                  </a:cubicBezTo>
                  <a:cubicBezTo>
                    <a:pt x="5173662" y="600647"/>
                    <a:pt x="5171782" y="606596"/>
                    <a:pt x="5167312" y="610172"/>
                  </a:cubicBezTo>
                  <a:cubicBezTo>
                    <a:pt x="5164208" y="612655"/>
                    <a:pt x="5135216" y="619387"/>
                    <a:pt x="5133975" y="619697"/>
                  </a:cubicBezTo>
                  <a:cubicBezTo>
                    <a:pt x="5132387" y="624459"/>
                    <a:pt x="5131650" y="629596"/>
                    <a:pt x="5129212" y="633984"/>
                  </a:cubicBezTo>
                  <a:cubicBezTo>
                    <a:pt x="5123652" y="643991"/>
                    <a:pt x="5110162" y="662559"/>
                    <a:pt x="5110162" y="662559"/>
                  </a:cubicBezTo>
                  <a:cubicBezTo>
                    <a:pt x="5100371" y="691935"/>
                    <a:pt x="5104248" y="664622"/>
                    <a:pt x="5133975" y="681609"/>
                  </a:cubicBezTo>
                  <a:cubicBezTo>
                    <a:pt x="5138334" y="684100"/>
                    <a:pt x="5137150" y="691134"/>
                    <a:pt x="5138737" y="695897"/>
                  </a:cubicBezTo>
                  <a:cubicBezTo>
                    <a:pt x="5137150" y="700659"/>
                    <a:pt x="5130425" y="706634"/>
                    <a:pt x="5133975" y="710184"/>
                  </a:cubicBezTo>
                  <a:cubicBezTo>
                    <a:pt x="5137919" y="714128"/>
                    <a:pt x="5170423" y="690647"/>
                    <a:pt x="5133975" y="714947"/>
                  </a:cubicBezTo>
                  <a:cubicBezTo>
                    <a:pt x="5132387" y="719709"/>
                    <a:pt x="5132762" y="725684"/>
                    <a:pt x="5129212" y="729234"/>
                  </a:cubicBezTo>
                  <a:cubicBezTo>
                    <a:pt x="5125662" y="732784"/>
                    <a:pt x="5116789" y="729336"/>
                    <a:pt x="5114925" y="733997"/>
                  </a:cubicBezTo>
                  <a:cubicBezTo>
                    <a:pt x="5091847" y="791692"/>
                    <a:pt x="5139474" y="773195"/>
                    <a:pt x="5072062" y="781622"/>
                  </a:cubicBezTo>
                  <a:cubicBezTo>
                    <a:pt x="5059363" y="790088"/>
                    <a:pt x="5054600" y="790618"/>
                    <a:pt x="5048250" y="805434"/>
                  </a:cubicBezTo>
                  <a:cubicBezTo>
                    <a:pt x="5045672" y="811450"/>
                    <a:pt x="5048515" y="820294"/>
                    <a:pt x="5043487" y="824484"/>
                  </a:cubicBezTo>
                  <a:cubicBezTo>
                    <a:pt x="5037269" y="829666"/>
                    <a:pt x="5027577" y="827491"/>
                    <a:pt x="5019675" y="829247"/>
                  </a:cubicBezTo>
                  <a:cubicBezTo>
                    <a:pt x="5013285" y="830667"/>
                    <a:pt x="5006975" y="832422"/>
                    <a:pt x="5000625" y="834009"/>
                  </a:cubicBezTo>
                  <a:cubicBezTo>
                    <a:pt x="4999037" y="849884"/>
                    <a:pt x="5001314" y="866640"/>
                    <a:pt x="4995862" y="881634"/>
                  </a:cubicBezTo>
                  <a:cubicBezTo>
                    <a:pt x="4994146" y="886352"/>
                    <a:pt x="4985752" y="883612"/>
                    <a:pt x="4981575" y="886397"/>
                  </a:cubicBezTo>
                  <a:cubicBezTo>
                    <a:pt x="4975971" y="890133"/>
                    <a:pt x="4972050" y="895922"/>
                    <a:pt x="4967287" y="900684"/>
                  </a:cubicBezTo>
                  <a:cubicBezTo>
                    <a:pt x="4960937" y="899097"/>
                    <a:pt x="4952164" y="901158"/>
                    <a:pt x="4948237" y="895922"/>
                  </a:cubicBezTo>
                  <a:cubicBezTo>
                    <a:pt x="4945225" y="891906"/>
                    <a:pt x="4950562" y="886023"/>
                    <a:pt x="4953000" y="881634"/>
                  </a:cubicBezTo>
                  <a:cubicBezTo>
                    <a:pt x="4958559" y="871627"/>
                    <a:pt x="4972050" y="853059"/>
                    <a:pt x="4972050" y="853059"/>
                  </a:cubicBezTo>
                  <a:cubicBezTo>
                    <a:pt x="4967287" y="851472"/>
                    <a:pt x="4962589" y="849676"/>
                    <a:pt x="4957762" y="848297"/>
                  </a:cubicBezTo>
                  <a:cubicBezTo>
                    <a:pt x="4951468" y="846499"/>
                    <a:pt x="4943823" y="847623"/>
                    <a:pt x="4938712" y="843534"/>
                  </a:cubicBezTo>
                  <a:cubicBezTo>
                    <a:pt x="4934792" y="840398"/>
                    <a:pt x="4935537" y="834009"/>
                    <a:pt x="4933950" y="829247"/>
                  </a:cubicBezTo>
                  <a:cubicBezTo>
                    <a:pt x="4932362" y="807022"/>
                    <a:pt x="4931790" y="784701"/>
                    <a:pt x="4929187" y="762572"/>
                  </a:cubicBezTo>
                  <a:cubicBezTo>
                    <a:pt x="4924216" y="720317"/>
                    <a:pt x="4914018" y="793610"/>
                    <a:pt x="4929187" y="710184"/>
                  </a:cubicBezTo>
                  <a:cubicBezTo>
                    <a:pt x="4930085" y="705245"/>
                    <a:pt x="4930400" y="699447"/>
                    <a:pt x="4933950" y="695897"/>
                  </a:cubicBezTo>
                  <a:cubicBezTo>
                    <a:pt x="4937500" y="692347"/>
                    <a:pt x="4943747" y="693379"/>
                    <a:pt x="4948237" y="691134"/>
                  </a:cubicBezTo>
                  <a:cubicBezTo>
                    <a:pt x="4985158" y="672673"/>
                    <a:pt x="4940909" y="688814"/>
                    <a:pt x="4976812" y="676847"/>
                  </a:cubicBezTo>
                  <a:cubicBezTo>
                    <a:pt x="4999455" y="661752"/>
                    <a:pt x="4985668" y="669133"/>
                    <a:pt x="5019675" y="657797"/>
                  </a:cubicBezTo>
                  <a:cubicBezTo>
                    <a:pt x="5024437" y="656209"/>
                    <a:pt x="5029785" y="655819"/>
                    <a:pt x="5033962" y="653034"/>
                  </a:cubicBezTo>
                  <a:lnTo>
                    <a:pt x="5048250" y="643509"/>
                  </a:lnTo>
                  <a:cubicBezTo>
                    <a:pt x="5051425" y="638747"/>
                    <a:pt x="5053728" y="633269"/>
                    <a:pt x="5057775" y="629222"/>
                  </a:cubicBezTo>
                  <a:cubicBezTo>
                    <a:pt x="5067007" y="619990"/>
                    <a:pt x="5074729" y="618808"/>
                    <a:pt x="5086350" y="614934"/>
                  </a:cubicBezTo>
                  <a:cubicBezTo>
                    <a:pt x="5103949" y="588537"/>
                    <a:pt x="5085806" y="609415"/>
                    <a:pt x="5110162" y="595884"/>
                  </a:cubicBezTo>
                  <a:cubicBezTo>
                    <a:pt x="5120169" y="590324"/>
                    <a:pt x="5129212" y="583184"/>
                    <a:pt x="5138737" y="576834"/>
                  </a:cubicBezTo>
                  <a:cubicBezTo>
                    <a:pt x="5143500" y="573659"/>
                    <a:pt x="5147472" y="568697"/>
                    <a:pt x="5153025" y="567309"/>
                  </a:cubicBezTo>
                  <a:lnTo>
                    <a:pt x="5172075" y="562547"/>
                  </a:lnTo>
                  <a:cubicBezTo>
                    <a:pt x="5173662" y="557784"/>
                    <a:pt x="5175748" y="553160"/>
                    <a:pt x="5176837" y="548259"/>
                  </a:cubicBezTo>
                  <a:cubicBezTo>
                    <a:pt x="5178932" y="538833"/>
                    <a:pt x="5175316" y="527016"/>
                    <a:pt x="5181600" y="519684"/>
                  </a:cubicBezTo>
                  <a:cubicBezTo>
                    <a:pt x="5186868" y="513538"/>
                    <a:pt x="5197475" y="516509"/>
                    <a:pt x="5205412" y="514922"/>
                  </a:cubicBezTo>
                  <a:cubicBezTo>
                    <a:pt x="5203825" y="510159"/>
                    <a:pt x="5205573" y="501619"/>
                    <a:pt x="5200650" y="500634"/>
                  </a:cubicBezTo>
                  <a:cubicBezTo>
                    <a:pt x="5160984" y="492701"/>
                    <a:pt x="5162223" y="498743"/>
                    <a:pt x="5148262" y="519684"/>
                  </a:cubicBezTo>
                  <a:cubicBezTo>
                    <a:pt x="5145125" y="529097"/>
                    <a:pt x="5142369" y="541544"/>
                    <a:pt x="5133975" y="548259"/>
                  </a:cubicBezTo>
                  <a:cubicBezTo>
                    <a:pt x="5130868" y="550745"/>
                    <a:pt x="5101885" y="557472"/>
                    <a:pt x="5100637" y="557784"/>
                  </a:cubicBezTo>
                  <a:cubicBezTo>
                    <a:pt x="5095875" y="560959"/>
                    <a:pt x="5092054" y="566834"/>
                    <a:pt x="5086350" y="567309"/>
                  </a:cubicBezTo>
                  <a:cubicBezTo>
                    <a:pt x="5070501" y="568630"/>
                    <a:pt x="5027764" y="573867"/>
                    <a:pt x="5048250" y="548259"/>
                  </a:cubicBezTo>
                  <a:cubicBezTo>
                    <a:pt x="5051826" y="543790"/>
                    <a:pt x="5057775" y="541909"/>
                    <a:pt x="5062537" y="538734"/>
                  </a:cubicBezTo>
                  <a:cubicBezTo>
                    <a:pt x="5042476" y="533719"/>
                    <a:pt x="5027680" y="529209"/>
                    <a:pt x="5005387" y="529209"/>
                  </a:cubicBezTo>
                  <a:cubicBezTo>
                    <a:pt x="4992588" y="529209"/>
                    <a:pt x="4979987" y="532384"/>
                    <a:pt x="4967287" y="533972"/>
                  </a:cubicBezTo>
                  <a:cubicBezTo>
                    <a:pt x="4964570" y="542122"/>
                    <a:pt x="4960913" y="557271"/>
                    <a:pt x="4953000" y="562547"/>
                  </a:cubicBezTo>
                  <a:cubicBezTo>
                    <a:pt x="4947554" y="566178"/>
                    <a:pt x="4940219" y="565428"/>
                    <a:pt x="4933950" y="567309"/>
                  </a:cubicBezTo>
                  <a:cubicBezTo>
                    <a:pt x="4924333" y="570194"/>
                    <a:pt x="4914900" y="573659"/>
                    <a:pt x="4905375" y="576834"/>
                  </a:cubicBezTo>
                  <a:lnTo>
                    <a:pt x="4891087" y="581597"/>
                  </a:lnTo>
                  <a:lnTo>
                    <a:pt x="4876800" y="586359"/>
                  </a:lnTo>
                  <a:cubicBezTo>
                    <a:pt x="4878387" y="591122"/>
                    <a:pt x="4878426" y="596727"/>
                    <a:pt x="4881562" y="600647"/>
                  </a:cubicBezTo>
                  <a:cubicBezTo>
                    <a:pt x="4888276" y="609040"/>
                    <a:pt x="4900725" y="611797"/>
                    <a:pt x="4910137" y="614934"/>
                  </a:cubicBezTo>
                  <a:cubicBezTo>
                    <a:pt x="4905375" y="618109"/>
                    <a:pt x="4901403" y="623071"/>
                    <a:pt x="4895850" y="624459"/>
                  </a:cubicBezTo>
                  <a:cubicBezTo>
                    <a:pt x="4860194" y="633373"/>
                    <a:pt x="4860690" y="631148"/>
                    <a:pt x="4833937" y="624459"/>
                  </a:cubicBezTo>
                  <a:cubicBezTo>
                    <a:pt x="4826000" y="626047"/>
                    <a:pt x="4817804" y="626662"/>
                    <a:pt x="4810125" y="629222"/>
                  </a:cubicBezTo>
                  <a:cubicBezTo>
                    <a:pt x="4803390" y="631467"/>
                    <a:pt x="4797723" y="636254"/>
                    <a:pt x="4791075" y="638747"/>
                  </a:cubicBezTo>
                  <a:cubicBezTo>
                    <a:pt x="4784946" y="641045"/>
                    <a:pt x="4778375" y="641922"/>
                    <a:pt x="4772025" y="643509"/>
                  </a:cubicBezTo>
                  <a:cubicBezTo>
                    <a:pt x="4768850" y="638747"/>
                    <a:pt x="4761112" y="634775"/>
                    <a:pt x="4762500" y="629222"/>
                  </a:cubicBezTo>
                  <a:cubicBezTo>
                    <a:pt x="4763717" y="624352"/>
                    <a:pt x="4771960" y="625838"/>
                    <a:pt x="4776787" y="624459"/>
                  </a:cubicBezTo>
                  <a:cubicBezTo>
                    <a:pt x="4783081" y="622661"/>
                    <a:pt x="4789487" y="621284"/>
                    <a:pt x="4795837" y="619697"/>
                  </a:cubicBezTo>
                  <a:cubicBezTo>
                    <a:pt x="4791075" y="616522"/>
                    <a:pt x="4786669" y="612732"/>
                    <a:pt x="4781550" y="610172"/>
                  </a:cubicBezTo>
                  <a:cubicBezTo>
                    <a:pt x="4763078" y="600935"/>
                    <a:pt x="4757777" y="606764"/>
                    <a:pt x="4733925" y="610172"/>
                  </a:cubicBezTo>
                  <a:lnTo>
                    <a:pt x="4705350" y="619697"/>
                  </a:lnTo>
                  <a:lnTo>
                    <a:pt x="4691062" y="624459"/>
                  </a:lnTo>
                  <a:cubicBezTo>
                    <a:pt x="4678362" y="621284"/>
                    <a:pt x="4665381" y="619073"/>
                    <a:pt x="4652962" y="614934"/>
                  </a:cubicBezTo>
                  <a:cubicBezTo>
                    <a:pt x="4648200" y="613347"/>
                    <a:pt x="4643575" y="611261"/>
                    <a:pt x="4638675" y="610172"/>
                  </a:cubicBezTo>
                  <a:cubicBezTo>
                    <a:pt x="4629249" y="608077"/>
                    <a:pt x="4619625" y="606997"/>
                    <a:pt x="4610100" y="605409"/>
                  </a:cubicBezTo>
                  <a:cubicBezTo>
                    <a:pt x="4553642" y="616701"/>
                    <a:pt x="4612136" y="601859"/>
                    <a:pt x="4572000" y="619697"/>
                  </a:cubicBezTo>
                  <a:cubicBezTo>
                    <a:pt x="4547226" y="630708"/>
                    <a:pt x="4537208" y="630110"/>
                    <a:pt x="4510087" y="633984"/>
                  </a:cubicBezTo>
                  <a:cubicBezTo>
                    <a:pt x="4508500" y="638747"/>
                    <a:pt x="4508461" y="644352"/>
                    <a:pt x="4505325" y="648272"/>
                  </a:cubicBezTo>
                  <a:cubicBezTo>
                    <a:pt x="4494248" y="662118"/>
                    <a:pt x="4476180" y="658176"/>
                    <a:pt x="4462462" y="667322"/>
                  </a:cubicBezTo>
                  <a:lnTo>
                    <a:pt x="4433887" y="686372"/>
                  </a:lnTo>
                  <a:cubicBezTo>
                    <a:pt x="4406590" y="727316"/>
                    <a:pt x="4442937" y="679132"/>
                    <a:pt x="4410075" y="705422"/>
                  </a:cubicBezTo>
                  <a:cubicBezTo>
                    <a:pt x="4379302" y="730041"/>
                    <a:pt x="4422174" y="712500"/>
                    <a:pt x="4386262" y="724472"/>
                  </a:cubicBezTo>
                  <a:cubicBezTo>
                    <a:pt x="4378562" y="747575"/>
                    <a:pt x="4386971" y="733572"/>
                    <a:pt x="4362450" y="748284"/>
                  </a:cubicBezTo>
                  <a:cubicBezTo>
                    <a:pt x="4321509" y="772849"/>
                    <a:pt x="4348326" y="762517"/>
                    <a:pt x="4319587" y="772097"/>
                  </a:cubicBezTo>
                  <a:cubicBezTo>
                    <a:pt x="4327525" y="773684"/>
                    <a:pt x="4336665" y="772369"/>
                    <a:pt x="4343400" y="776859"/>
                  </a:cubicBezTo>
                  <a:cubicBezTo>
                    <a:pt x="4347577" y="779644"/>
                    <a:pt x="4344612" y="787597"/>
                    <a:pt x="4348162" y="791147"/>
                  </a:cubicBezTo>
                  <a:cubicBezTo>
                    <a:pt x="4351712" y="794697"/>
                    <a:pt x="4357687" y="794322"/>
                    <a:pt x="4362450" y="795909"/>
                  </a:cubicBezTo>
                  <a:cubicBezTo>
                    <a:pt x="4365625" y="800672"/>
                    <a:pt x="4361260" y="809403"/>
                    <a:pt x="4371975" y="810197"/>
                  </a:cubicBezTo>
                  <a:cubicBezTo>
                    <a:pt x="4382690" y="810991"/>
                    <a:pt x="4419854" y="801437"/>
                    <a:pt x="4426743" y="800672"/>
                  </a:cubicBezTo>
                  <a:cubicBezTo>
                    <a:pt x="4446050" y="787800"/>
                    <a:pt x="4471590" y="802259"/>
                    <a:pt x="4481512" y="805434"/>
                  </a:cubicBezTo>
                  <a:cubicBezTo>
                    <a:pt x="4491434" y="808609"/>
                    <a:pt x="4484687" y="814959"/>
                    <a:pt x="4486275" y="819722"/>
                  </a:cubicBezTo>
                  <a:cubicBezTo>
                    <a:pt x="4484687" y="824484"/>
                    <a:pt x="4480958" y="829020"/>
                    <a:pt x="4481512" y="834009"/>
                  </a:cubicBezTo>
                  <a:cubicBezTo>
                    <a:pt x="4482621" y="843988"/>
                    <a:pt x="4491037" y="862584"/>
                    <a:pt x="4491037" y="862584"/>
                  </a:cubicBezTo>
                  <a:cubicBezTo>
                    <a:pt x="4484307" y="896239"/>
                    <a:pt x="4488834" y="878722"/>
                    <a:pt x="4476750" y="914972"/>
                  </a:cubicBezTo>
                  <a:lnTo>
                    <a:pt x="4471987" y="929259"/>
                  </a:lnTo>
                  <a:cubicBezTo>
                    <a:pt x="4463147" y="982303"/>
                    <a:pt x="4474441" y="938642"/>
                    <a:pt x="4457700" y="972122"/>
                  </a:cubicBezTo>
                  <a:cubicBezTo>
                    <a:pt x="4455455" y="976612"/>
                    <a:pt x="4455375" y="982021"/>
                    <a:pt x="4452937" y="986409"/>
                  </a:cubicBezTo>
                  <a:cubicBezTo>
                    <a:pt x="4447377" y="996416"/>
                    <a:pt x="4440237" y="1005459"/>
                    <a:pt x="4433887" y="1014984"/>
                  </a:cubicBezTo>
                  <a:lnTo>
                    <a:pt x="4424362" y="1029272"/>
                  </a:lnTo>
                  <a:cubicBezTo>
                    <a:pt x="4412392" y="1065184"/>
                    <a:pt x="4429932" y="1022309"/>
                    <a:pt x="4405312" y="1053084"/>
                  </a:cubicBezTo>
                  <a:cubicBezTo>
                    <a:pt x="4402176" y="1057004"/>
                    <a:pt x="4402795" y="1062882"/>
                    <a:pt x="4400550" y="1067372"/>
                  </a:cubicBezTo>
                  <a:cubicBezTo>
                    <a:pt x="4392613" y="1083246"/>
                    <a:pt x="4391024" y="1081660"/>
                    <a:pt x="4376737" y="1091184"/>
                  </a:cubicBezTo>
                  <a:cubicBezTo>
                    <a:pt x="4354902" y="1123936"/>
                    <a:pt x="4368547" y="1116138"/>
                    <a:pt x="4343400" y="1124522"/>
                  </a:cubicBezTo>
                  <a:cubicBezTo>
                    <a:pt x="4311691" y="1156229"/>
                    <a:pt x="4345840" y="1126341"/>
                    <a:pt x="4314825" y="1143572"/>
                  </a:cubicBezTo>
                  <a:cubicBezTo>
                    <a:pt x="4289191" y="1157814"/>
                    <a:pt x="4289318" y="1159555"/>
                    <a:pt x="4271962" y="1176909"/>
                  </a:cubicBezTo>
                  <a:cubicBezTo>
                    <a:pt x="4271918" y="1176903"/>
                    <a:pt x="4232161" y="1173252"/>
                    <a:pt x="4224337" y="1167384"/>
                  </a:cubicBezTo>
                  <a:cubicBezTo>
                    <a:pt x="4221497" y="1165254"/>
                    <a:pt x="4221162" y="1161034"/>
                    <a:pt x="4219575" y="1157859"/>
                  </a:cubicBezTo>
                  <a:lnTo>
                    <a:pt x="4214812" y="1162622"/>
                  </a:lnTo>
                  <a:lnTo>
                    <a:pt x="4167187" y="1195959"/>
                  </a:lnTo>
                  <a:cubicBezTo>
                    <a:pt x="4162481" y="1199217"/>
                    <a:pt x="4152900" y="1205484"/>
                    <a:pt x="4152900" y="1205484"/>
                  </a:cubicBezTo>
                  <a:cubicBezTo>
                    <a:pt x="4148706" y="1218064"/>
                    <a:pt x="4136231" y="1238822"/>
                    <a:pt x="4129087" y="1248347"/>
                  </a:cubicBezTo>
                  <a:cubicBezTo>
                    <a:pt x="4121943" y="1257872"/>
                    <a:pt x="4116387" y="1257872"/>
                    <a:pt x="4110037" y="1262634"/>
                  </a:cubicBezTo>
                  <a:cubicBezTo>
                    <a:pt x="4102100" y="1262634"/>
                    <a:pt x="4091781" y="1260253"/>
                    <a:pt x="4086225" y="1262634"/>
                  </a:cubicBezTo>
                  <a:cubicBezTo>
                    <a:pt x="4080669" y="1265015"/>
                    <a:pt x="4074716" y="1268191"/>
                    <a:pt x="4076700" y="1276922"/>
                  </a:cubicBezTo>
                  <a:cubicBezTo>
                    <a:pt x="4078684" y="1285653"/>
                    <a:pt x="4091384" y="1305496"/>
                    <a:pt x="4098131" y="1315021"/>
                  </a:cubicBezTo>
                  <a:cubicBezTo>
                    <a:pt x="4104878" y="1324546"/>
                    <a:pt x="4112419" y="1328516"/>
                    <a:pt x="4117181" y="1334072"/>
                  </a:cubicBezTo>
                  <a:cubicBezTo>
                    <a:pt x="4121944" y="1339628"/>
                    <a:pt x="4123531" y="1343597"/>
                    <a:pt x="4126706" y="1348359"/>
                  </a:cubicBezTo>
                  <a:cubicBezTo>
                    <a:pt x="4127500" y="1362647"/>
                    <a:pt x="4140597" y="1362647"/>
                    <a:pt x="4143375" y="1372172"/>
                  </a:cubicBezTo>
                  <a:cubicBezTo>
                    <a:pt x="4146153" y="1381697"/>
                    <a:pt x="4146550" y="1393603"/>
                    <a:pt x="4143375" y="1405509"/>
                  </a:cubicBezTo>
                  <a:cubicBezTo>
                    <a:pt x="4140200" y="1417415"/>
                    <a:pt x="4129881" y="1436465"/>
                    <a:pt x="4124325" y="1443609"/>
                  </a:cubicBezTo>
                  <a:cubicBezTo>
                    <a:pt x="4118769" y="1450753"/>
                    <a:pt x="4114527" y="1446127"/>
                    <a:pt x="4110037" y="1448372"/>
                  </a:cubicBezTo>
                  <a:cubicBezTo>
                    <a:pt x="4104918" y="1450932"/>
                    <a:pt x="4100512" y="1454722"/>
                    <a:pt x="4095750" y="1457897"/>
                  </a:cubicBezTo>
                  <a:cubicBezTo>
                    <a:pt x="4092575" y="1462659"/>
                    <a:pt x="4091838" y="1471061"/>
                    <a:pt x="4086225" y="1472184"/>
                  </a:cubicBezTo>
                  <a:cubicBezTo>
                    <a:pt x="4047519" y="1479925"/>
                    <a:pt x="4050456" y="1474415"/>
                    <a:pt x="4043362" y="1453134"/>
                  </a:cubicBezTo>
                  <a:cubicBezTo>
                    <a:pt x="4056437" y="1413910"/>
                    <a:pt x="4054307" y="1434498"/>
                    <a:pt x="4048125" y="1391222"/>
                  </a:cubicBezTo>
                  <a:cubicBezTo>
                    <a:pt x="4050939" y="1379964"/>
                    <a:pt x="4059007" y="1359242"/>
                    <a:pt x="4048125" y="1348359"/>
                  </a:cubicBezTo>
                  <a:cubicBezTo>
                    <a:pt x="4041026" y="1341259"/>
                    <a:pt x="4029075" y="1342009"/>
                    <a:pt x="4019550" y="1338834"/>
                  </a:cubicBezTo>
                  <a:lnTo>
                    <a:pt x="4005262" y="1334072"/>
                  </a:lnTo>
                  <a:cubicBezTo>
                    <a:pt x="4006850" y="1324547"/>
                    <a:pt x="4006971" y="1314658"/>
                    <a:pt x="4010025" y="1305497"/>
                  </a:cubicBezTo>
                  <a:cubicBezTo>
                    <a:pt x="4011835" y="1300067"/>
                    <a:pt x="4023126" y="1295679"/>
                    <a:pt x="4019550" y="1291209"/>
                  </a:cubicBezTo>
                  <a:cubicBezTo>
                    <a:pt x="4013278" y="1283369"/>
                    <a:pt x="3990975" y="1281684"/>
                    <a:pt x="3990975" y="1281684"/>
                  </a:cubicBezTo>
                  <a:cubicBezTo>
                    <a:pt x="3979862" y="1283272"/>
                    <a:pt x="3968645" y="1284245"/>
                    <a:pt x="3957637" y="1286447"/>
                  </a:cubicBezTo>
                  <a:cubicBezTo>
                    <a:pt x="3952715" y="1287431"/>
                    <a:pt x="3948177" y="1289830"/>
                    <a:pt x="3943350" y="1291209"/>
                  </a:cubicBezTo>
                  <a:cubicBezTo>
                    <a:pt x="3937056" y="1293007"/>
                    <a:pt x="3930569" y="1294091"/>
                    <a:pt x="3924300" y="1295972"/>
                  </a:cubicBezTo>
                  <a:cubicBezTo>
                    <a:pt x="3914683" y="1298857"/>
                    <a:pt x="3895725" y="1305497"/>
                    <a:pt x="3895725" y="1305497"/>
                  </a:cubicBezTo>
                  <a:cubicBezTo>
                    <a:pt x="3897312" y="1297559"/>
                    <a:pt x="3896471" y="1288712"/>
                    <a:pt x="3900487" y="1281684"/>
                  </a:cubicBezTo>
                  <a:cubicBezTo>
                    <a:pt x="3903327" y="1276714"/>
                    <a:pt x="3913202" y="1277663"/>
                    <a:pt x="3914775" y="1272159"/>
                  </a:cubicBezTo>
                  <a:cubicBezTo>
                    <a:pt x="3920895" y="1250739"/>
                    <a:pt x="3908258" y="1247177"/>
                    <a:pt x="3895725" y="1238822"/>
                  </a:cubicBezTo>
                  <a:lnTo>
                    <a:pt x="3867150" y="1257872"/>
                  </a:lnTo>
                  <a:lnTo>
                    <a:pt x="3852862" y="1267397"/>
                  </a:lnTo>
                  <a:cubicBezTo>
                    <a:pt x="3849687" y="1272159"/>
                    <a:pt x="3845897" y="1276565"/>
                    <a:pt x="3843337" y="1281684"/>
                  </a:cubicBezTo>
                  <a:cubicBezTo>
                    <a:pt x="3841092" y="1286174"/>
                    <a:pt x="3843236" y="1294108"/>
                    <a:pt x="3838575" y="1295972"/>
                  </a:cubicBezTo>
                  <a:cubicBezTo>
                    <a:pt x="3825228" y="1301311"/>
                    <a:pt x="3810000" y="1299147"/>
                    <a:pt x="3795712" y="1300734"/>
                  </a:cubicBezTo>
                  <a:lnTo>
                    <a:pt x="3793080" y="1304683"/>
                  </a:lnTo>
                  <a:lnTo>
                    <a:pt x="3793858" y="1330279"/>
                  </a:lnTo>
                  <a:lnTo>
                    <a:pt x="3805237" y="1334072"/>
                  </a:lnTo>
                  <a:cubicBezTo>
                    <a:pt x="3810357" y="1336632"/>
                    <a:pt x="3814762" y="1340422"/>
                    <a:pt x="3819525" y="1343597"/>
                  </a:cubicBezTo>
                  <a:cubicBezTo>
                    <a:pt x="3830860" y="1377602"/>
                    <a:pt x="3820696" y="1366603"/>
                    <a:pt x="3843337" y="1381697"/>
                  </a:cubicBezTo>
                  <a:cubicBezTo>
                    <a:pt x="3846512" y="1376934"/>
                    <a:pt x="3848815" y="1371456"/>
                    <a:pt x="3852862" y="1367409"/>
                  </a:cubicBezTo>
                  <a:cubicBezTo>
                    <a:pt x="3862094" y="1358177"/>
                    <a:pt x="3869817" y="1356995"/>
                    <a:pt x="3881437" y="1353122"/>
                  </a:cubicBezTo>
                  <a:cubicBezTo>
                    <a:pt x="3886200" y="1354709"/>
                    <a:pt x="3891235" y="1355639"/>
                    <a:pt x="3895725" y="1357884"/>
                  </a:cubicBezTo>
                  <a:cubicBezTo>
                    <a:pt x="3932662" y="1376352"/>
                    <a:pt x="3888379" y="1360197"/>
                    <a:pt x="3924300" y="1372172"/>
                  </a:cubicBezTo>
                  <a:cubicBezTo>
                    <a:pt x="3914775" y="1378522"/>
                    <a:pt x="3899346" y="1380362"/>
                    <a:pt x="3895725" y="1391222"/>
                  </a:cubicBezTo>
                  <a:cubicBezTo>
                    <a:pt x="3894137" y="1395984"/>
                    <a:pt x="3894098" y="1401589"/>
                    <a:pt x="3890962" y="1405509"/>
                  </a:cubicBezTo>
                  <a:cubicBezTo>
                    <a:pt x="3881863" y="1416883"/>
                    <a:pt x="3873891" y="1414045"/>
                    <a:pt x="3862387" y="1419797"/>
                  </a:cubicBezTo>
                  <a:cubicBezTo>
                    <a:pt x="3857268" y="1422357"/>
                    <a:pt x="3852862" y="1426147"/>
                    <a:pt x="3848100" y="1429322"/>
                  </a:cubicBezTo>
                  <a:cubicBezTo>
                    <a:pt x="3856941" y="1482371"/>
                    <a:pt x="3845646" y="1438703"/>
                    <a:pt x="3862387" y="1472184"/>
                  </a:cubicBezTo>
                  <a:cubicBezTo>
                    <a:pt x="3864632" y="1476674"/>
                    <a:pt x="3864014" y="1482552"/>
                    <a:pt x="3867150" y="1486472"/>
                  </a:cubicBezTo>
                  <a:cubicBezTo>
                    <a:pt x="3870726" y="1490941"/>
                    <a:pt x="3876675" y="1492822"/>
                    <a:pt x="3881437" y="1495997"/>
                  </a:cubicBezTo>
                  <a:cubicBezTo>
                    <a:pt x="3883025" y="1503934"/>
                    <a:pt x="3882850" y="1512440"/>
                    <a:pt x="3886200" y="1519809"/>
                  </a:cubicBezTo>
                  <a:cubicBezTo>
                    <a:pt x="3890937" y="1530230"/>
                    <a:pt x="3905250" y="1548384"/>
                    <a:pt x="3905250" y="1548384"/>
                  </a:cubicBezTo>
                  <a:cubicBezTo>
                    <a:pt x="3906837" y="1554734"/>
                    <a:pt x="3908214" y="1561140"/>
                    <a:pt x="3910012" y="1567434"/>
                  </a:cubicBezTo>
                  <a:cubicBezTo>
                    <a:pt x="3911391" y="1572261"/>
                    <a:pt x="3914775" y="1576702"/>
                    <a:pt x="3914775" y="1581722"/>
                  </a:cubicBezTo>
                  <a:cubicBezTo>
                    <a:pt x="3914775" y="1586742"/>
                    <a:pt x="3914502" y="1593764"/>
                    <a:pt x="3910012" y="1596009"/>
                  </a:cubicBezTo>
                  <a:cubicBezTo>
                    <a:pt x="3899972" y="1601029"/>
                    <a:pt x="3887787" y="1599184"/>
                    <a:pt x="3876675" y="1600772"/>
                  </a:cubicBezTo>
                  <a:cubicBezTo>
                    <a:pt x="3886200" y="1602359"/>
                    <a:pt x="3896613" y="1601216"/>
                    <a:pt x="3905250" y="1605534"/>
                  </a:cubicBezTo>
                  <a:cubicBezTo>
                    <a:pt x="3921575" y="1613696"/>
                    <a:pt x="3913064" y="1623427"/>
                    <a:pt x="3910012" y="1634109"/>
                  </a:cubicBezTo>
                  <a:cubicBezTo>
                    <a:pt x="3908214" y="1640403"/>
                    <a:pt x="3907048" y="1646865"/>
                    <a:pt x="3905250" y="1653159"/>
                  </a:cubicBezTo>
                  <a:cubicBezTo>
                    <a:pt x="3903871" y="1657986"/>
                    <a:pt x="3904037" y="1663897"/>
                    <a:pt x="3900487" y="1667447"/>
                  </a:cubicBezTo>
                  <a:cubicBezTo>
                    <a:pt x="3896937" y="1670997"/>
                    <a:pt x="3890962" y="1670622"/>
                    <a:pt x="3886200" y="1672209"/>
                  </a:cubicBezTo>
                  <a:cubicBezTo>
                    <a:pt x="3873499" y="1680676"/>
                    <a:pt x="3868737" y="1681204"/>
                    <a:pt x="3862387" y="1696022"/>
                  </a:cubicBezTo>
                  <a:cubicBezTo>
                    <a:pt x="3857758" y="1706823"/>
                    <a:pt x="3858659" y="1718924"/>
                    <a:pt x="3852862" y="1729359"/>
                  </a:cubicBezTo>
                  <a:cubicBezTo>
                    <a:pt x="3847302" y="1739366"/>
                    <a:pt x="3833812" y="1757934"/>
                    <a:pt x="3833812" y="1757934"/>
                  </a:cubicBezTo>
                  <a:cubicBezTo>
                    <a:pt x="3830675" y="1767347"/>
                    <a:pt x="3827919" y="1779794"/>
                    <a:pt x="3819525" y="1786509"/>
                  </a:cubicBezTo>
                  <a:lnTo>
                    <a:pt x="3807854" y="1790400"/>
                  </a:lnTo>
                  <a:lnTo>
                    <a:pt x="3808412" y="1808734"/>
                  </a:lnTo>
                  <a:cubicBezTo>
                    <a:pt x="3799945" y="1814026"/>
                    <a:pt x="3791636" y="1819578"/>
                    <a:pt x="3783012" y="1824609"/>
                  </a:cubicBezTo>
                  <a:cubicBezTo>
                    <a:pt x="3770986" y="1831624"/>
                    <a:pt x="3762157" y="1832764"/>
                    <a:pt x="3751262" y="1843659"/>
                  </a:cubicBezTo>
                  <a:cubicBezTo>
                    <a:pt x="3745541" y="1849380"/>
                    <a:pt x="3739948" y="1856219"/>
                    <a:pt x="3732212" y="1859534"/>
                  </a:cubicBezTo>
                  <a:cubicBezTo>
                    <a:pt x="3728201" y="1861253"/>
                    <a:pt x="3723692" y="1861455"/>
                    <a:pt x="3719512" y="1862709"/>
                  </a:cubicBezTo>
                  <a:cubicBezTo>
                    <a:pt x="3713101" y="1864632"/>
                    <a:pt x="3706812" y="1866942"/>
                    <a:pt x="3700462" y="1869059"/>
                  </a:cubicBezTo>
                  <a:cubicBezTo>
                    <a:pt x="3697287" y="1870117"/>
                    <a:pt x="3694184" y="1871422"/>
                    <a:pt x="3690937" y="1872234"/>
                  </a:cubicBezTo>
                  <a:lnTo>
                    <a:pt x="3678237" y="1875409"/>
                  </a:lnTo>
                  <a:cubicBezTo>
                    <a:pt x="3676120" y="1872234"/>
                    <a:pt x="3675703" y="1865884"/>
                    <a:pt x="3671887" y="1865884"/>
                  </a:cubicBezTo>
                  <a:cubicBezTo>
                    <a:pt x="3668540" y="1865884"/>
                    <a:pt x="3670209" y="1872416"/>
                    <a:pt x="3668712" y="1875409"/>
                  </a:cubicBezTo>
                  <a:cubicBezTo>
                    <a:pt x="3667005" y="1878822"/>
                    <a:pt x="3665675" y="1883041"/>
                    <a:pt x="3662362" y="1884934"/>
                  </a:cubicBezTo>
                  <a:cubicBezTo>
                    <a:pt x="3657677" y="1887611"/>
                    <a:pt x="3651722" y="1886800"/>
                    <a:pt x="3646487" y="1888109"/>
                  </a:cubicBezTo>
                  <a:cubicBezTo>
                    <a:pt x="3643240" y="1888921"/>
                    <a:pt x="3639955" y="1889787"/>
                    <a:pt x="3636962" y="1891284"/>
                  </a:cubicBezTo>
                  <a:cubicBezTo>
                    <a:pt x="3633549" y="1892991"/>
                    <a:pt x="3631206" y="1897039"/>
                    <a:pt x="3627437" y="1897634"/>
                  </a:cubicBezTo>
                  <a:cubicBezTo>
                    <a:pt x="3610678" y="1900280"/>
                    <a:pt x="3593570" y="1899751"/>
                    <a:pt x="3576637" y="1900809"/>
                  </a:cubicBezTo>
                  <a:cubicBezTo>
                    <a:pt x="3575579" y="1903984"/>
                    <a:pt x="3573971" y="1907026"/>
                    <a:pt x="3573462" y="1910334"/>
                  </a:cubicBezTo>
                  <a:cubicBezTo>
                    <a:pt x="3571845" y="1920846"/>
                    <a:pt x="3574607" y="1932365"/>
                    <a:pt x="3570287" y="1942084"/>
                  </a:cubicBezTo>
                  <a:cubicBezTo>
                    <a:pt x="3568928" y="1945142"/>
                    <a:pt x="3563937" y="1939967"/>
                    <a:pt x="3560762" y="1938909"/>
                  </a:cubicBezTo>
                  <a:cubicBezTo>
                    <a:pt x="3558645" y="1932559"/>
                    <a:pt x="3555512" y="1926461"/>
                    <a:pt x="3554412" y="1919859"/>
                  </a:cubicBezTo>
                  <a:cubicBezTo>
                    <a:pt x="3553354" y="1913509"/>
                    <a:pt x="3554431" y="1906398"/>
                    <a:pt x="3551237" y="1900809"/>
                  </a:cubicBezTo>
                  <a:cubicBezTo>
                    <a:pt x="3549577" y="1897903"/>
                    <a:pt x="3544887" y="1898692"/>
                    <a:pt x="3541712" y="1897634"/>
                  </a:cubicBezTo>
                  <a:lnTo>
                    <a:pt x="3522662" y="1903984"/>
                  </a:lnTo>
                  <a:lnTo>
                    <a:pt x="3513137" y="1907159"/>
                  </a:lnTo>
                  <a:cubicBezTo>
                    <a:pt x="3508904" y="1906101"/>
                    <a:pt x="3504633" y="1905183"/>
                    <a:pt x="3500437" y="1903984"/>
                  </a:cubicBezTo>
                  <a:lnTo>
                    <a:pt x="3493419" y="1901979"/>
                  </a:lnTo>
                  <a:lnTo>
                    <a:pt x="3467100" y="1934147"/>
                  </a:lnTo>
                  <a:cubicBezTo>
                    <a:pt x="3457575" y="1945259"/>
                    <a:pt x="3446196" y="1955019"/>
                    <a:pt x="3438525" y="1967484"/>
                  </a:cubicBezTo>
                  <a:cubicBezTo>
                    <a:pt x="3433263" y="1976035"/>
                    <a:pt x="3425825" y="1986931"/>
                    <a:pt x="3429000" y="1996059"/>
                  </a:cubicBezTo>
                  <a:cubicBezTo>
                    <a:pt x="3432175" y="2005187"/>
                    <a:pt x="3451225" y="2013918"/>
                    <a:pt x="3457575" y="2022252"/>
                  </a:cubicBezTo>
                  <a:cubicBezTo>
                    <a:pt x="3463925" y="2030586"/>
                    <a:pt x="3463925" y="2039319"/>
                    <a:pt x="3467100" y="2046066"/>
                  </a:cubicBezTo>
                  <a:cubicBezTo>
                    <a:pt x="3470275" y="2052813"/>
                    <a:pt x="3471863" y="2059162"/>
                    <a:pt x="3476625" y="2062734"/>
                  </a:cubicBezTo>
                  <a:cubicBezTo>
                    <a:pt x="3481387" y="2066306"/>
                    <a:pt x="3490912" y="2065909"/>
                    <a:pt x="3495675" y="2067497"/>
                  </a:cubicBezTo>
                  <a:cubicBezTo>
                    <a:pt x="3518131" y="2101180"/>
                    <a:pt x="3504803" y="2083768"/>
                    <a:pt x="3509962" y="2091309"/>
                  </a:cubicBezTo>
                  <a:cubicBezTo>
                    <a:pt x="3515121" y="2098850"/>
                    <a:pt x="3523059" y="2106788"/>
                    <a:pt x="3526631" y="2112741"/>
                  </a:cubicBezTo>
                  <a:cubicBezTo>
                    <a:pt x="3530203" y="2118694"/>
                    <a:pt x="3526631" y="2125441"/>
                    <a:pt x="3531394" y="2127028"/>
                  </a:cubicBezTo>
                  <a:cubicBezTo>
                    <a:pt x="3537744" y="2136553"/>
                    <a:pt x="3531791" y="2136156"/>
                    <a:pt x="3533775" y="2148459"/>
                  </a:cubicBezTo>
                  <a:cubicBezTo>
                    <a:pt x="3535759" y="2160762"/>
                    <a:pt x="3547269" y="2182591"/>
                    <a:pt x="3543300" y="2200847"/>
                  </a:cubicBezTo>
                  <a:cubicBezTo>
                    <a:pt x="3539331" y="2219103"/>
                    <a:pt x="3517899" y="2247678"/>
                    <a:pt x="3509962" y="2257997"/>
                  </a:cubicBezTo>
                  <a:cubicBezTo>
                    <a:pt x="3502025" y="2268316"/>
                    <a:pt x="3500437" y="2261172"/>
                    <a:pt x="3495675" y="2262759"/>
                  </a:cubicBezTo>
                  <a:cubicBezTo>
                    <a:pt x="3486150" y="2269109"/>
                    <a:pt x="3470720" y="2270949"/>
                    <a:pt x="3467100" y="2281809"/>
                  </a:cubicBezTo>
                  <a:cubicBezTo>
                    <a:pt x="3465520" y="2286549"/>
                    <a:pt x="3457583" y="2318714"/>
                    <a:pt x="3448050" y="2324672"/>
                  </a:cubicBezTo>
                  <a:cubicBezTo>
                    <a:pt x="3439536" y="2329993"/>
                    <a:pt x="3419475" y="2334197"/>
                    <a:pt x="3419475" y="2334197"/>
                  </a:cubicBezTo>
                  <a:cubicBezTo>
                    <a:pt x="3411537" y="2332609"/>
                    <a:pt x="3399678" y="2336462"/>
                    <a:pt x="3395662" y="2329434"/>
                  </a:cubicBezTo>
                  <a:cubicBezTo>
                    <a:pt x="3392134" y="2323259"/>
                    <a:pt x="3402111" y="2295801"/>
                    <a:pt x="3405187" y="2286572"/>
                  </a:cubicBezTo>
                  <a:cubicBezTo>
                    <a:pt x="3403600" y="2281809"/>
                    <a:pt x="3403561" y="2276204"/>
                    <a:pt x="3400425" y="2272284"/>
                  </a:cubicBezTo>
                  <a:cubicBezTo>
                    <a:pt x="3396849" y="2267814"/>
                    <a:pt x="3390415" y="2266562"/>
                    <a:pt x="3386137" y="2262759"/>
                  </a:cubicBezTo>
                  <a:cubicBezTo>
                    <a:pt x="3376069" y="2253810"/>
                    <a:pt x="3365034" y="2245392"/>
                    <a:pt x="3357562" y="2234184"/>
                  </a:cubicBezTo>
                  <a:cubicBezTo>
                    <a:pt x="3335727" y="2201432"/>
                    <a:pt x="3349372" y="2209229"/>
                    <a:pt x="3324225" y="2200847"/>
                  </a:cubicBezTo>
                  <a:cubicBezTo>
                    <a:pt x="3319462" y="2197672"/>
                    <a:pt x="3315057" y="2193882"/>
                    <a:pt x="3309937" y="2191322"/>
                  </a:cubicBezTo>
                  <a:cubicBezTo>
                    <a:pt x="3289210" y="2180958"/>
                    <a:pt x="3299722" y="2193549"/>
                    <a:pt x="3276600" y="2177034"/>
                  </a:cubicBezTo>
                  <a:cubicBezTo>
                    <a:pt x="3271119" y="2173119"/>
                    <a:pt x="3267075" y="2167509"/>
                    <a:pt x="3262312" y="2162747"/>
                  </a:cubicBezTo>
                  <a:cubicBezTo>
                    <a:pt x="3260725" y="2167509"/>
                    <a:pt x="3258213" y="2172058"/>
                    <a:pt x="3257550" y="2177034"/>
                  </a:cubicBezTo>
                  <a:cubicBezTo>
                    <a:pt x="3254472" y="2200122"/>
                    <a:pt x="3253953" y="2241831"/>
                    <a:pt x="3248025" y="2267522"/>
                  </a:cubicBezTo>
                  <a:cubicBezTo>
                    <a:pt x="3245767" y="2277305"/>
                    <a:pt x="3238500" y="2296097"/>
                    <a:pt x="3238500" y="2296097"/>
                  </a:cubicBezTo>
                  <a:cubicBezTo>
                    <a:pt x="3250418" y="2343774"/>
                    <a:pt x="3232498" y="2294857"/>
                    <a:pt x="3257550" y="2319909"/>
                  </a:cubicBezTo>
                  <a:cubicBezTo>
                    <a:pt x="3261100" y="2323459"/>
                    <a:pt x="3261223" y="2329296"/>
                    <a:pt x="3262312" y="2334197"/>
                  </a:cubicBezTo>
                  <a:cubicBezTo>
                    <a:pt x="3262382" y="2334513"/>
                    <a:pt x="3285940" y="2358970"/>
                    <a:pt x="3290887" y="2365153"/>
                  </a:cubicBezTo>
                  <a:cubicBezTo>
                    <a:pt x="3297601" y="2373545"/>
                    <a:pt x="3291001" y="2388210"/>
                    <a:pt x="3300412" y="2391347"/>
                  </a:cubicBezTo>
                  <a:cubicBezTo>
                    <a:pt x="3311747" y="2425352"/>
                    <a:pt x="3318251" y="2407209"/>
                    <a:pt x="3340893" y="2422303"/>
                  </a:cubicBezTo>
                  <a:cubicBezTo>
                    <a:pt x="3344766" y="2433923"/>
                    <a:pt x="3353196" y="2443337"/>
                    <a:pt x="3355180" y="2450878"/>
                  </a:cubicBezTo>
                  <a:cubicBezTo>
                    <a:pt x="3357164" y="2458419"/>
                    <a:pt x="3348037" y="2464372"/>
                    <a:pt x="3352800" y="2467547"/>
                  </a:cubicBezTo>
                  <a:cubicBezTo>
                    <a:pt x="3355975" y="2477072"/>
                    <a:pt x="3360356" y="2486277"/>
                    <a:pt x="3362325" y="2496122"/>
                  </a:cubicBezTo>
                  <a:cubicBezTo>
                    <a:pt x="3363645" y="2502723"/>
                    <a:pt x="3367272" y="2525982"/>
                    <a:pt x="3371850" y="2534222"/>
                  </a:cubicBezTo>
                  <a:cubicBezTo>
                    <a:pt x="3377409" y="2544229"/>
                    <a:pt x="3384550" y="2553272"/>
                    <a:pt x="3390900" y="2562797"/>
                  </a:cubicBezTo>
                  <a:lnTo>
                    <a:pt x="3400425" y="2577084"/>
                  </a:lnTo>
                  <a:cubicBezTo>
                    <a:pt x="3402012" y="2581847"/>
                    <a:pt x="3410057" y="2590154"/>
                    <a:pt x="3405187" y="2591372"/>
                  </a:cubicBezTo>
                  <a:cubicBezTo>
                    <a:pt x="3396894" y="2593446"/>
                    <a:pt x="3388880" y="2585941"/>
                    <a:pt x="3381375" y="2581847"/>
                  </a:cubicBezTo>
                  <a:cubicBezTo>
                    <a:pt x="3371325" y="2576365"/>
                    <a:pt x="3362325" y="2569147"/>
                    <a:pt x="3352800" y="2562797"/>
                  </a:cubicBezTo>
                  <a:cubicBezTo>
                    <a:pt x="3348037" y="2559622"/>
                    <a:pt x="3343942" y="2555082"/>
                    <a:pt x="3338512" y="2553272"/>
                  </a:cubicBezTo>
                  <a:lnTo>
                    <a:pt x="3324225" y="2548509"/>
                  </a:lnTo>
                  <a:cubicBezTo>
                    <a:pt x="3319462" y="2543747"/>
                    <a:pt x="3315111" y="2538534"/>
                    <a:pt x="3309937" y="2534222"/>
                  </a:cubicBezTo>
                  <a:cubicBezTo>
                    <a:pt x="3305540" y="2530558"/>
                    <a:pt x="3299226" y="2529166"/>
                    <a:pt x="3295650" y="2524697"/>
                  </a:cubicBezTo>
                  <a:cubicBezTo>
                    <a:pt x="3292514" y="2520777"/>
                    <a:pt x="3292475" y="2515172"/>
                    <a:pt x="3290887" y="2510409"/>
                  </a:cubicBezTo>
                  <a:cubicBezTo>
                    <a:pt x="3286910" y="2482565"/>
                    <a:pt x="3286935" y="2478339"/>
                    <a:pt x="3281362" y="2453259"/>
                  </a:cubicBezTo>
                  <a:cubicBezTo>
                    <a:pt x="3279942" y="2446869"/>
                    <a:pt x="3278481" y="2440478"/>
                    <a:pt x="3276600" y="2434209"/>
                  </a:cubicBezTo>
                  <a:cubicBezTo>
                    <a:pt x="3276580" y="2434142"/>
                    <a:pt x="3262312" y="2394125"/>
                    <a:pt x="3255168" y="2381822"/>
                  </a:cubicBezTo>
                  <a:cubicBezTo>
                    <a:pt x="3248024" y="2369519"/>
                    <a:pt x="3238897" y="2366740"/>
                    <a:pt x="3233738" y="2360390"/>
                  </a:cubicBezTo>
                  <a:cubicBezTo>
                    <a:pt x="3228579" y="2354040"/>
                    <a:pt x="3227387" y="2349278"/>
                    <a:pt x="3224212" y="2343722"/>
                  </a:cubicBezTo>
                  <a:cubicBezTo>
                    <a:pt x="3222625" y="2338959"/>
                    <a:pt x="3221038" y="2336181"/>
                    <a:pt x="3219450" y="2329434"/>
                  </a:cubicBezTo>
                  <a:cubicBezTo>
                    <a:pt x="3217863" y="2322687"/>
                    <a:pt x="3214687" y="2313559"/>
                    <a:pt x="3214687" y="2303240"/>
                  </a:cubicBezTo>
                  <a:cubicBezTo>
                    <a:pt x="3214687" y="2292921"/>
                    <a:pt x="3218260" y="2276253"/>
                    <a:pt x="3219450" y="2267522"/>
                  </a:cubicBezTo>
                  <a:cubicBezTo>
                    <a:pt x="3220640" y="2258791"/>
                    <a:pt x="3220243" y="2255615"/>
                    <a:pt x="3221830" y="2250852"/>
                  </a:cubicBezTo>
                  <a:cubicBezTo>
                    <a:pt x="3220243" y="2239740"/>
                    <a:pt x="3217466" y="2229818"/>
                    <a:pt x="3217069" y="2217515"/>
                  </a:cubicBezTo>
                  <a:cubicBezTo>
                    <a:pt x="3216672" y="2205212"/>
                    <a:pt x="3220641" y="2188543"/>
                    <a:pt x="3219450" y="2177034"/>
                  </a:cubicBezTo>
                  <a:cubicBezTo>
                    <a:pt x="3218259" y="2165525"/>
                    <a:pt x="3213100" y="2157984"/>
                    <a:pt x="3209925" y="2148459"/>
                  </a:cubicBezTo>
                  <a:lnTo>
                    <a:pt x="3200400" y="2119884"/>
                  </a:lnTo>
                  <a:lnTo>
                    <a:pt x="3195637" y="2105597"/>
                  </a:lnTo>
                  <a:cubicBezTo>
                    <a:pt x="3194050" y="2094484"/>
                    <a:pt x="3193076" y="2083266"/>
                    <a:pt x="3190875" y="2072259"/>
                  </a:cubicBezTo>
                  <a:cubicBezTo>
                    <a:pt x="3189890" y="2067336"/>
                    <a:pt x="3190032" y="2061108"/>
                    <a:pt x="3186112" y="2057972"/>
                  </a:cubicBezTo>
                  <a:cubicBezTo>
                    <a:pt x="3181001" y="2053883"/>
                    <a:pt x="3173356" y="2055007"/>
                    <a:pt x="3167062" y="2053209"/>
                  </a:cubicBezTo>
                  <a:cubicBezTo>
                    <a:pt x="3162235" y="2051830"/>
                    <a:pt x="3157537" y="2050034"/>
                    <a:pt x="3152775" y="2048447"/>
                  </a:cubicBezTo>
                  <a:cubicBezTo>
                    <a:pt x="3151187" y="2053209"/>
                    <a:pt x="3151148" y="2058814"/>
                    <a:pt x="3148012" y="2062734"/>
                  </a:cubicBezTo>
                  <a:cubicBezTo>
                    <a:pt x="3136833" y="2076707"/>
                    <a:pt x="3114977" y="2074937"/>
                    <a:pt x="3100387" y="2077022"/>
                  </a:cubicBezTo>
                  <a:cubicBezTo>
                    <a:pt x="3092450" y="2053209"/>
                    <a:pt x="3094038" y="2067497"/>
                    <a:pt x="3105150" y="2034159"/>
                  </a:cubicBezTo>
                  <a:lnTo>
                    <a:pt x="3109912" y="2019872"/>
                  </a:lnTo>
                  <a:cubicBezTo>
                    <a:pt x="3108325" y="2008759"/>
                    <a:pt x="3110170" y="1996574"/>
                    <a:pt x="3105150" y="1986534"/>
                  </a:cubicBezTo>
                  <a:cubicBezTo>
                    <a:pt x="3102905" y="1982044"/>
                    <a:pt x="3095352" y="1984017"/>
                    <a:pt x="3090862" y="1981772"/>
                  </a:cubicBezTo>
                  <a:cubicBezTo>
                    <a:pt x="3085743" y="1979212"/>
                    <a:pt x="3081337" y="1975422"/>
                    <a:pt x="3076575" y="1972247"/>
                  </a:cubicBezTo>
                  <a:cubicBezTo>
                    <a:pt x="3073437" y="1962835"/>
                    <a:pt x="3070680" y="1950387"/>
                    <a:pt x="3062287" y="1943672"/>
                  </a:cubicBezTo>
                  <a:cubicBezTo>
                    <a:pt x="3058367" y="1940536"/>
                    <a:pt x="3052762" y="1940497"/>
                    <a:pt x="3048000" y="1938909"/>
                  </a:cubicBezTo>
                  <a:cubicBezTo>
                    <a:pt x="3044825" y="1934147"/>
                    <a:pt x="3040800" y="1929852"/>
                    <a:pt x="3038475" y="1924622"/>
                  </a:cubicBezTo>
                  <a:cubicBezTo>
                    <a:pt x="3034397" y="1915447"/>
                    <a:pt x="3034519" y="1904401"/>
                    <a:pt x="3028950" y="1896047"/>
                  </a:cubicBezTo>
                  <a:cubicBezTo>
                    <a:pt x="3025775" y="1891284"/>
                    <a:pt x="3021985" y="1886879"/>
                    <a:pt x="3019425" y="1881759"/>
                  </a:cubicBezTo>
                  <a:cubicBezTo>
                    <a:pt x="3017180" y="1877269"/>
                    <a:pt x="3017798" y="1871392"/>
                    <a:pt x="3014662" y="1867472"/>
                  </a:cubicBezTo>
                  <a:cubicBezTo>
                    <a:pt x="3011086" y="1863003"/>
                    <a:pt x="3005137" y="1861122"/>
                    <a:pt x="3000375" y="1857947"/>
                  </a:cubicBezTo>
                  <a:cubicBezTo>
                    <a:pt x="2995612" y="1861122"/>
                    <a:pt x="2989663" y="1863002"/>
                    <a:pt x="2986087" y="1867472"/>
                  </a:cubicBezTo>
                  <a:cubicBezTo>
                    <a:pt x="2982951" y="1871392"/>
                    <a:pt x="2986087" y="1880172"/>
                    <a:pt x="2981325" y="1881759"/>
                  </a:cubicBezTo>
                  <a:cubicBezTo>
                    <a:pt x="2973646" y="1884319"/>
                    <a:pt x="2965450" y="1878584"/>
                    <a:pt x="2957512" y="1876997"/>
                  </a:cubicBezTo>
                  <a:cubicBezTo>
                    <a:pt x="2919037" y="1883409"/>
                    <a:pt x="2938094" y="1878706"/>
                    <a:pt x="2900362" y="1891284"/>
                  </a:cubicBezTo>
                  <a:lnTo>
                    <a:pt x="2886075" y="1896047"/>
                  </a:lnTo>
                  <a:lnTo>
                    <a:pt x="2867025" y="1924622"/>
                  </a:lnTo>
                  <a:cubicBezTo>
                    <a:pt x="2857660" y="1938670"/>
                    <a:pt x="2856963" y="1941738"/>
                    <a:pt x="2843212" y="1953197"/>
                  </a:cubicBezTo>
                  <a:cubicBezTo>
                    <a:pt x="2838815" y="1956861"/>
                    <a:pt x="2833687" y="1959547"/>
                    <a:pt x="2828925" y="1962722"/>
                  </a:cubicBezTo>
                  <a:cubicBezTo>
                    <a:pt x="2825750" y="1967484"/>
                    <a:pt x="2824162" y="1973834"/>
                    <a:pt x="2819400" y="1977009"/>
                  </a:cubicBezTo>
                  <a:cubicBezTo>
                    <a:pt x="2813954" y="1980640"/>
                    <a:pt x="2806644" y="1979974"/>
                    <a:pt x="2800350" y="1981772"/>
                  </a:cubicBezTo>
                  <a:cubicBezTo>
                    <a:pt x="2795523" y="1983151"/>
                    <a:pt x="2790825" y="1984947"/>
                    <a:pt x="2786062" y="1986534"/>
                  </a:cubicBezTo>
                  <a:cubicBezTo>
                    <a:pt x="2751791" y="2009382"/>
                    <a:pt x="2793987" y="1977028"/>
                    <a:pt x="2762250" y="2024634"/>
                  </a:cubicBezTo>
                  <a:cubicBezTo>
                    <a:pt x="2749550" y="2043685"/>
                    <a:pt x="2757488" y="2035747"/>
                    <a:pt x="2738437" y="2048447"/>
                  </a:cubicBezTo>
                  <a:cubicBezTo>
                    <a:pt x="2735262" y="2053209"/>
                    <a:pt x="2731167" y="2057473"/>
                    <a:pt x="2728912" y="2062734"/>
                  </a:cubicBezTo>
                  <a:cubicBezTo>
                    <a:pt x="2726334" y="2068750"/>
                    <a:pt x="2729700" y="2078315"/>
                    <a:pt x="2724150" y="2081784"/>
                  </a:cubicBezTo>
                  <a:cubicBezTo>
                    <a:pt x="2714631" y="2087734"/>
                    <a:pt x="2701925" y="2084959"/>
                    <a:pt x="2690812" y="2086547"/>
                  </a:cubicBezTo>
                  <a:cubicBezTo>
                    <a:pt x="2662582" y="2105368"/>
                    <a:pt x="2682137" y="2087064"/>
                    <a:pt x="2671762" y="2138934"/>
                  </a:cubicBezTo>
                  <a:cubicBezTo>
                    <a:pt x="2669793" y="2148779"/>
                    <a:pt x="2662237" y="2167509"/>
                    <a:pt x="2662237" y="2167509"/>
                  </a:cubicBezTo>
                  <a:cubicBezTo>
                    <a:pt x="2664080" y="2187775"/>
                    <a:pt x="2673512" y="2213890"/>
                    <a:pt x="2662237" y="2234184"/>
                  </a:cubicBezTo>
                  <a:cubicBezTo>
                    <a:pt x="2656677" y="2244191"/>
                    <a:pt x="2643187" y="2262759"/>
                    <a:pt x="2643187" y="2262759"/>
                  </a:cubicBezTo>
                  <a:cubicBezTo>
                    <a:pt x="2641600" y="2278634"/>
                    <a:pt x="2645560" y="2296114"/>
                    <a:pt x="2638425" y="2310384"/>
                  </a:cubicBezTo>
                  <a:cubicBezTo>
                    <a:pt x="2631875" y="2323484"/>
                    <a:pt x="2609219" y="2329644"/>
                    <a:pt x="2595562" y="2334197"/>
                  </a:cubicBezTo>
                  <a:cubicBezTo>
                    <a:pt x="2592387" y="2338959"/>
                    <a:pt x="2591761" y="2348484"/>
                    <a:pt x="2586037" y="2348484"/>
                  </a:cubicBezTo>
                  <a:cubicBezTo>
                    <a:pt x="2581017" y="2348484"/>
                    <a:pt x="2582654" y="2339024"/>
                    <a:pt x="2581275" y="2334197"/>
                  </a:cubicBezTo>
                  <a:cubicBezTo>
                    <a:pt x="2579477" y="2327903"/>
                    <a:pt x="2579090" y="2321163"/>
                    <a:pt x="2576512" y="2315147"/>
                  </a:cubicBezTo>
                  <a:cubicBezTo>
                    <a:pt x="2569331" y="2298391"/>
                    <a:pt x="2567920" y="2301170"/>
                    <a:pt x="2552700" y="2296097"/>
                  </a:cubicBezTo>
                  <a:cubicBezTo>
                    <a:pt x="2531022" y="2231062"/>
                    <a:pt x="2554671" y="2297521"/>
                    <a:pt x="2533650" y="2248472"/>
                  </a:cubicBezTo>
                  <a:cubicBezTo>
                    <a:pt x="2528753" y="2237046"/>
                    <a:pt x="2527580" y="2227227"/>
                    <a:pt x="2524125" y="2215134"/>
                  </a:cubicBezTo>
                  <a:cubicBezTo>
                    <a:pt x="2522746" y="2210307"/>
                    <a:pt x="2520950" y="2205609"/>
                    <a:pt x="2519362" y="2200847"/>
                  </a:cubicBezTo>
                  <a:cubicBezTo>
                    <a:pt x="2517775" y="2189734"/>
                    <a:pt x="2516801" y="2178516"/>
                    <a:pt x="2514600" y="2167509"/>
                  </a:cubicBezTo>
                  <a:cubicBezTo>
                    <a:pt x="2513615" y="2162586"/>
                    <a:pt x="2511055" y="2158092"/>
                    <a:pt x="2509837" y="2153222"/>
                  </a:cubicBezTo>
                  <a:cubicBezTo>
                    <a:pt x="2507874" y="2145369"/>
                    <a:pt x="2507205" y="2137219"/>
                    <a:pt x="2505075" y="2129409"/>
                  </a:cubicBezTo>
                  <a:cubicBezTo>
                    <a:pt x="2502433" y="2119723"/>
                    <a:pt x="2501119" y="2109188"/>
                    <a:pt x="2495550" y="2100834"/>
                  </a:cubicBezTo>
                  <a:lnTo>
                    <a:pt x="2476500" y="2072259"/>
                  </a:lnTo>
                  <a:cubicBezTo>
                    <a:pt x="2461405" y="2049617"/>
                    <a:pt x="2468786" y="2063405"/>
                    <a:pt x="2457450" y="2029397"/>
                  </a:cubicBezTo>
                  <a:lnTo>
                    <a:pt x="2452687" y="2015109"/>
                  </a:lnTo>
                  <a:cubicBezTo>
                    <a:pt x="2454685" y="1985149"/>
                    <a:pt x="2462666" y="1918954"/>
                    <a:pt x="2452687" y="1886522"/>
                  </a:cubicBezTo>
                  <a:cubicBezTo>
                    <a:pt x="2451211" y="1881724"/>
                    <a:pt x="2443162" y="1883347"/>
                    <a:pt x="2438400" y="1881759"/>
                  </a:cubicBezTo>
                  <a:cubicBezTo>
                    <a:pt x="2436812" y="1886522"/>
                    <a:pt x="2436422" y="1891870"/>
                    <a:pt x="2433637" y="1896047"/>
                  </a:cubicBezTo>
                  <a:cubicBezTo>
                    <a:pt x="2429901" y="1901651"/>
                    <a:pt x="2423662" y="1905160"/>
                    <a:pt x="2419350" y="1910334"/>
                  </a:cubicBezTo>
                  <a:cubicBezTo>
                    <a:pt x="2415686" y="1914731"/>
                    <a:pt x="2413000" y="1919859"/>
                    <a:pt x="2409825" y="1924622"/>
                  </a:cubicBezTo>
                  <a:cubicBezTo>
                    <a:pt x="2369233" y="1914473"/>
                    <a:pt x="2408987" y="1930510"/>
                    <a:pt x="2386012" y="1896047"/>
                  </a:cubicBezTo>
                  <a:cubicBezTo>
                    <a:pt x="2383227" y="1891870"/>
                    <a:pt x="2376215" y="1893529"/>
                    <a:pt x="2371725" y="1891284"/>
                  </a:cubicBezTo>
                  <a:cubicBezTo>
                    <a:pt x="2366605" y="1888724"/>
                    <a:pt x="2362200" y="1884934"/>
                    <a:pt x="2357437" y="1881759"/>
                  </a:cubicBezTo>
                  <a:cubicBezTo>
                    <a:pt x="2344858" y="1844023"/>
                    <a:pt x="2338008" y="1854834"/>
                    <a:pt x="2376487" y="1848422"/>
                  </a:cubicBezTo>
                  <a:cubicBezTo>
                    <a:pt x="2371725" y="1845247"/>
                    <a:pt x="2367559" y="1840907"/>
                    <a:pt x="2362200" y="1838897"/>
                  </a:cubicBezTo>
                  <a:cubicBezTo>
                    <a:pt x="2354621" y="1836055"/>
                    <a:pt x="2346197" y="1836264"/>
                    <a:pt x="2338387" y="1834134"/>
                  </a:cubicBezTo>
                  <a:cubicBezTo>
                    <a:pt x="2309613" y="1826286"/>
                    <a:pt x="2315184" y="1828190"/>
                    <a:pt x="2295525" y="1815084"/>
                  </a:cubicBezTo>
                  <a:cubicBezTo>
                    <a:pt x="2280430" y="1792443"/>
                    <a:pt x="2287811" y="1806228"/>
                    <a:pt x="2276475" y="1772222"/>
                  </a:cubicBezTo>
                  <a:cubicBezTo>
                    <a:pt x="2274887" y="1767459"/>
                    <a:pt x="2275889" y="1760719"/>
                    <a:pt x="2271712" y="1757934"/>
                  </a:cubicBezTo>
                  <a:cubicBezTo>
                    <a:pt x="2253248" y="1745624"/>
                    <a:pt x="2262855" y="1750219"/>
                    <a:pt x="2243137" y="1743647"/>
                  </a:cubicBezTo>
                  <a:cubicBezTo>
                    <a:pt x="2238375" y="1745234"/>
                    <a:pt x="2233340" y="1746164"/>
                    <a:pt x="2228850" y="1748409"/>
                  </a:cubicBezTo>
                  <a:cubicBezTo>
                    <a:pt x="2215581" y="1755043"/>
                    <a:pt x="2215435" y="1761101"/>
                    <a:pt x="2200275" y="1762697"/>
                  </a:cubicBezTo>
                  <a:cubicBezTo>
                    <a:pt x="2174965" y="1765361"/>
                    <a:pt x="2149475" y="1765872"/>
                    <a:pt x="2124075" y="1767459"/>
                  </a:cubicBezTo>
                  <a:cubicBezTo>
                    <a:pt x="2114550" y="1769047"/>
                    <a:pt x="2105156" y="1772222"/>
                    <a:pt x="2095500" y="1772222"/>
                  </a:cubicBezTo>
                  <a:cubicBezTo>
                    <a:pt x="2067059" y="1772222"/>
                    <a:pt x="2068399" y="1768561"/>
                    <a:pt x="2047875" y="1762697"/>
                  </a:cubicBezTo>
                  <a:cubicBezTo>
                    <a:pt x="2041581" y="1760899"/>
                    <a:pt x="2035119" y="1759732"/>
                    <a:pt x="2028825" y="1757934"/>
                  </a:cubicBezTo>
                  <a:cubicBezTo>
                    <a:pt x="2023998" y="1756555"/>
                    <a:pt x="2019407" y="1754390"/>
                    <a:pt x="2014537" y="1753172"/>
                  </a:cubicBezTo>
                  <a:cubicBezTo>
                    <a:pt x="2006684" y="1751209"/>
                    <a:pt x="1998662" y="1749997"/>
                    <a:pt x="1990725" y="1748409"/>
                  </a:cubicBezTo>
                  <a:cubicBezTo>
                    <a:pt x="1986528" y="1723227"/>
                    <a:pt x="1993103" y="1719833"/>
                    <a:pt x="1971675" y="1710309"/>
                  </a:cubicBezTo>
                  <a:cubicBezTo>
                    <a:pt x="1962500" y="1706231"/>
                    <a:pt x="1943100" y="1700784"/>
                    <a:pt x="1943100" y="1700784"/>
                  </a:cubicBezTo>
                  <a:lnTo>
                    <a:pt x="1914525" y="1710309"/>
                  </a:lnTo>
                  <a:lnTo>
                    <a:pt x="1900237" y="1715072"/>
                  </a:lnTo>
                  <a:cubicBezTo>
                    <a:pt x="1893887" y="1713484"/>
                    <a:pt x="1887577" y="1711729"/>
                    <a:pt x="1881187" y="1710309"/>
                  </a:cubicBezTo>
                  <a:cubicBezTo>
                    <a:pt x="1873285" y="1708553"/>
                    <a:pt x="1864744" y="1708896"/>
                    <a:pt x="1857375" y="1705547"/>
                  </a:cubicBezTo>
                  <a:cubicBezTo>
                    <a:pt x="1846953" y="1700810"/>
                    <a:pt x="1838325" y="1692847"/>
                    <a:pt x="1828800" y="1686497"/>
                  </a:cubicBezTo>
                  <a:lnTo>
                    <a:pt x="1814512" y="1676972"/>
                  </a:lnTo>
                  <a:lnTo>
                    <a:pt x="1800225" y="1634109"/>
                  </a:lnTo>
                  <a:cubicBezTo>
                    <a:pt x="1798638" y="1629347"/>
                    <a:pt x="1799012" y="1623372"/>
                    <a:pt x="1795462" y="1619822"/>
                  </a:cubicBezTo>
                  <a:lnTo>
                    <a:pt x="1781175" y="1605534"/>
                  </a:lnTo>
                  <a:cubicBezTo>
                    <a:pt x="1771650" y="1607122"/>
                    <a:pt x="1761968" y="1607955"/>
                    <a:pt x="1752600" y="1610297"/>
                  </a:cubicBezTo>
                  <a:cubicBezTo>
                    <a:pt x="1742860" y="1612732"/>
                    <a:pt x="1724025" y="1619822"/>
                    <a:pt x="1724025" y="1619822"/>
                  </a:cubicBezTo>
                  <a:cubicBezTo>
                    <a:pt x="1720850" y="1624584"/>
                    <a:pt x="1715441" y="1628463"/>
                    <a:pt x="1714500" y="1634109"/>
                  </a:cubicBezTo>
                  <a:cubicBezTo>
                    <a:pt x="1713675" y="1639061"/>
                    <a:pt x="1717017" y="1643907"/>
                    <a:pt x="1719262" y="1648397"/>
                  </a:cubicBezTo>
                  <a:cubicBezTo>
                    <a:pt x="1727199" y="1664271"/>
                    <a:pt x="1728788" y="1662685"/>
                    <a:pt x="1743075" y="1672209"/>
                  </a:cubicBezTo>
                  <a:cubicBezTo>
                    <a:pt x="1769222" y="1711430"/>
                    <a:pt x="1730958" y="1649110"/>
                    <a:pt x="1757362" y="1738884"/>
                  </a:cubicBezTo>
                  <a:cubicBezTo>
                    <a:pt x="1760592" y="1749866"/>
                    <a:pt x="1776412" y="1767459"/>
                    <a:pt x="1776412" y="1767459"/>
                  </a:cubicBezTo>
                  <a:cubicBezTo>
                    <a:pt x="1778000" y="1773809"/>
                    <a:pt x="1774630" y="1786509"/>
                    <a:pt x="1781175" y="1786509"/>
                  </a:cubicBezTo>
                  <a:cubicBezTo>
                    <a:pt x="1789227" y="1786509"/>
                    <a:pt x="1791084" y="1757550"/>
                    <a:pt x="1795462" y="1753172"/>
                  </a:cubicBezTo>
                  <a:cubicBezTo>
                    <a:pt x="1799012" y="1749622"/>
                    <a:pt x="1804987" y="1749997"/>
                    <a:pt x="1809750" y="1748409"/>
                  </a:cubicBezTo>
                  <a:cubicBezTo>
                    <a:pt x="1812925" y="1753172"/>
                    <a:pt x="1818334" y="1757051"/>
                    <a:pt x="1819275" y="1762697"/>
                  </a:cubicBezTo>
                  <a:cubicBezTo>
                    <a:pt x="1820100" y="1767649"/>
                    <a:pt x="1814512" y="1771964"/>
                    <a:pt x="1814512" y="1776984"/>
                  </a:cubicBezTo>
                  <a:cubicBezTo>
                    <a:pt x="1814512" y="1777871"/>
                    <a:pt x="1820280" y="1810387"/>
                    <a:pt x="1824037" y="1815084"/>
                  </a:cubicBezTo>
                  <a:cubicBezTo>
                    <a:pt x="1830751" y="1823476"/>
                    <a:pt x="1843201" y="1826235"/>
                    <a:pt x="1852612" y="1829372"/>
                  </a:cubicBezTo>
                  <a:lnTo>
                    <a:pt x="1876425" y="1824609"/>
                  </a:lnTo>
                  <a:cubicBezTo>
                    <a:pt x="1885926" y="1822882"/>
                    <a:pt x="1895839" y="1822901"/>
                    <a:pt x="1905000" y="1819847"/>
                  </a:cubicBezTo>
                  <a:cubicBezTo>
                    <a:pt x="1910430" y="1818037"/>
                    <a:pt x="1914525" y="1813497"/>
                    <a:pt x="1919287" y="1810322"/>
                  </a:cubicBezTo>
                  <a:cubicBezTo>
                    <a:pt x="1922462" y="1800797"/>
                    <a:pt x="1920458" y="1787316"/>
                    <a:pt x="1928812" y="1781747"/>
                  </a:cubicBezTo>
                  <a:lnTo>
                    <a:pt x="1957387" y="1762697"/>
                  </a:lnTo>
                  <a:cubicBezTo>
                    <a:pt x="1958975" y="1757934"/>
                    <a:pt x="1958600" y="1744859"/>
                    <a:pt x="1962150" y="1748409"/>
                  </a:cubicBezTo>
                  <a:cubicBezTo>
                    <a:pt x="1967874" y="1754133"/>
                    <a:pt x="1964782" y="1764412"/>
                    <a:pt x="1966912" y="1772222"/>
                  </a:cubicBezTo>
                  <a:cubicBezTo>
                    <a:pt x="1969554" y="1781908"/>
                    <a:pt x="1974002" y="1791057"/>
                    <a:pt x="1976437" y="1800797"/>
                  </a:cubicBezTo>
                  <a:cubicBezTo>
                    <a:pt x="1978025" y="1807147"/>
                    <a:pt x="1976890" y="1814921"/>
                    <a:pt x="1981200" y="1819847"/>
                  </a:cubicBezTo>
                  <a:cubicBezTo>
                    <a:pt x="1994687" y="1835260"/>
                    <a:pt x="2007363" y="1838093"/>
                    <a:pt x="2024062" y="1843659"/>
                  </a:cubicBezTo>
                  <a:cubicBezTo>
                    <a:pt x="2028825" y="1846834"/>
                    <a:pt x="2034303" y="1849137"/>
                    <a:pt x="2038350" y="1853184"/>
                  </a:cubicBezTo>
                  <a:cubicBezTo>
                    <a:pt x="2047582" y="1862416"/>
                    <a:pt x="2048764" y="1870139"/>
                    <a:pt x="2052637" y="1881759"/>
                  </a:cubicBezTo>
                  <a:cubicBezTo>
                    <a:pt x="2042247" y="1912933"/>
                    <a:pt x="2056678" y="1882336"/>
                    <a:pt x="2033587" y="1900809"/>
                  </a:cubicBezTo>
                  <a:cubicBezTo>
                    <a:pt x="2029117" y="1904385"/>
                    <a:pt x="2027237" y="1910334"/>
                    <a:pt x="2024062" y="1915097"/>
                  </a:cubicBezTo>
                  <a:cubicBezTo>
                    <a:pt x="2006698" y="1967194"/>
                    <a:pt x="2034391" y="1888286"/>
                    <a:pt x="2009775" y="1943672"/>
                  </a:cubicBezTo>
                  <a:cubicBezTo>
                    <a:pt x="2004899" y="1954644"/>
                    <a:pt x="2002137" y="1977024"/>
                    <a:pt x="1990725" y="1986534"/>
                  </a:cubicBezTo>
                  <a:cubicBezTo>
                    <a:pt x="1985271" y="1991079"/>
                    <a:pt x="1978025" y="1992884"/>
                    <a:pt x="1971675" y="1996059"/>
                  </a:cubicBezTo>
                  <a:cubicBezTo>
                    <a:pt x="1968537" y="2005471"/>
                    <a:pt x="1965780" y="2017919"/>
                    <a:pt x="1957387" y="2024634"/>
                  </a:cubicBezTo>
                  <a:cubicBezTo>
                    <a:pt x="1953467" y="2027770"/>
                    <a:pt x="1947862" y="2027809"/>
                    <a:pt x="1943100" y="2029397"/>
                  </a:cubicBezTo>
                  <a:cubicBezTo>
                    <a:pt x="1937027" y="2035470"/>
                    <a:pt x="1923995" y="2050368"/>
                    <a:pt x="1914525" y="2053209"/>
                  </a:cubicBezTo>
                  <a:cubicBezTo>
                    <a:pt x="1903773" y="2056435"/>
                    <a:pt x="1892300" y="2056384"/>
                    <a:pt x="1881187" y="2057972"/>
                  </a:cubicBezTo>
                  <a:cubicBezTo>
                    <a:pt x="1876425" y="2059559"/>
                    <a:pt x="1871390" y="2060489"/>
                    <a:pt x="1866900" y="2062734"/>
                  </a:cubicBezTo>
                  <a:cubicBezTo>
                    <a:pt x="1829964" y="2081202"/>
                    <a:pt x="1874242" y="2065048"/>
                    <a:pt x="1838325" y="2077022"/>
                  </a:cubicBezTo>
                  <a:cubicBezTo>
                    <a:pt x="1835150" y="2086547"/>
                    <a:pt x="1837154" y="2100028"/>
                    <a:pt x="1828800" y="2105597"/>
                  </a:cubicBezTo>
                  <a:cubicBezTo>
                    <a:pt x="1824037" y="2108772"/>
                    <a:pt x="1819872" y="2113112"/>
                    <a:pt x="1814512" y="2115122"/>
                  </a:cubicBezTo>
                  <a:cubicBezTo>
                    <a:pt x="1806933" y="2117964"/>
                    <a:pt x="1798509" y="2117754"/>
                    <a:pt x="1790700" y="2119884"/>
                  </a:cubicBezTo>
                  <a:cubicBezTo>
                    <a:pt x="1781014" y="2122526"/>
                    <a:pt x="1771650" y="2126234"/>
                    <a:pt x="1762125" y="2129409"/>
                  </a:cubicBezTo>
                  <a:lnTo>
                    <a:pt x="1747837" y="2134172"/>
                  </a:lnTo>
                  <a:lnTo>
                    <a:pt x="1733550" y="2138934"/>
                  </a:lnTo>
                  <a:cubicBezTo>
                    <a:pt x="1696620" y="2163554"/>
                    <a:pt x="1715836" y="2154363"/>
                    <a:pt x="1676400" y="2167509"/>
                  </a:cubicBezTo>
                  <a:cubicBezTo>
                    <a:pt x="1671637" y="2169097"/>
                    <a:pt x="1667035" y="2171288"/>
                    <a:pt x="1662112" y="2172272"/>
                  </a:cubicBezTo>
                  <a:cubicBezTo>
                    <a:pt x="1654175" y="2173859"/>
                    <a:pt x="1646109" y="2174904"/>
                    <a:pt x="1638300" y="2177034"/>
                  </a:cubicBezTo>
                  <a:cubicBezTo>
                    <a:pt x="1628614" y="2179676"/>
                    <a:pt x="1609725" y="2186559"/>
                    <a:pt x="1609725" y="2186559"/>
                  </a:cubicBezTo>
                  <a:cubicBezTo>
                    <a:pt x="1600254" y="2192873"/>
                    <a:pt x="1592980" y="2203152"/>
                    <a:pt x="1581150" y="2191322"/>
                  </a:cubicBezTo>
                  <a:cubicBezTo>
                    <a:pt x="1573055" y="2183227"/>
                    <a:pt x="1562100" y="2162747"/>
                    <a:pt x="1562100" y="2162747"/>
                  </a:cubicBezTo>
                  <a:cubicBezTo>
                    <a:pt x="1560512" y="2146872"/>
                    <a:pt x="1557337" y="2131076"/>
                    <a:pt x="1557337" y="2115122"/>
                  </a:cubicBezTo>
                  <a:cubicBezTo>
                    <a:pt x="1557337" y="2103630"/>
                    <a:pt x="1563105" y="2088295"/>
                    <a:pt x="1566862" y="2077022"/>
                  </a:cubicBezTo>
                  <a:cubicBezTo>
                    <a:pt x="1565275" y="2072259"/>
                    <a:pt x="1564885" y="2066911"/>
                    <a:pt x="1562100" y="2062734"/>
                  </a:cubicBezTo>
                  <a:cubicBezTo>
                    <a:pt x="1554768" y="2051736"/>
                    <a:pt x="1544065" y="2045949"/>
                    <a:pt x="1533525" y="2038922"/>
                  </a:cubicBezTo>
                  <a:cubicBezTo>
                    <a:pt x="1511690" y="2006170"/>
                    <a:pt x="1510855" y="2021207"/>
                    <a:pt x="1519237" y="1996059"/>
                  </a:cubicBezTo>
                  <a:cubicBezTo>
                    <a:pt x="1517650" y="1986534"/>
                    <a:pt x="1518397" y="1976308"/>
                    <a:pt x="1514475" y="1967484"/>
                  </a:cubicBezTo>
                  <a:cubicBezTo>
                    <a:pt x="1506738" y="1950075"/>
                    <a:pt x="1499048" y="1955008"/>
                    <a:pt x="1485900" y="1948434"/>
                  </a:cubicBezTo>
                  <a:cubicBezTo>
                    <a:pt x="1480780" y="1945874"/>
                    <a:pt x="1476375" y="1942084"/>
                    <a:pt x="1471612" y="1938909"/>
                  </a:cubicBezTo>
                  <a:cubicBezTo>
                    <a:pt x="1459642" y="1902997"/>
                    <a:pt x="1477182" y="1945872"/>
                    <a:pt x="1452562" y="1915097"/>
                  </a:cubicBezTo>
                  <a:cubicBezTo>
                    <a:pt x="1449426" y="1911177"/>
                    <a:pt x="1449387" y="1905572"/>
                    <a:pt x="1447800" y="1900809"/>
                  </a:cubicBezTo>
                  <a:cubicBezTo>
                    <a:pt x="1441900" y="1806419"/>
                    <a:pt x="1465993" y="1839088"/>
                    <a:pt x="1423987" y="1815084"/>
                  </a:cubicBezTo>
                  <a:cubicBezTo>
                    <a:pt x="1419017" y="1812244"/>
                    <a:pt x="1414462" y="1808734"/>
                    <a:pt x="1409700" y="1805559"/>
                  </a:cubicBezTo>
                  <a:cubicBezTo>
                    <a:pt x="1392731" y="1754651"/>
                    <a:pt x="1410840" y="1794778"/>
                    <a:pt x="1385887" y="1762697"/>
                  </a:cubicBezTo>
                  <a:cubicBezTo>
                    <a:pt x="1378859" y="1753661"/>
                    <a:pt x="1366837" y="1734122"/>
                    <a:pt x="1366837" y="1734122"/>
                  </a:cubicBezTo>
                  <a:lnTo>
                    <a:pt x="1357312" y="1705547"/>
                  </a:lnTo>
                  <a:cubicBezTo>
                    <a:pt x="1354174" y="1696134"/>
                    <a:pt x="1351419" y="1683687"/>
                    <a:pt x="1343025" y="1676972"/>
                  </a:cubicBezTo>
                  <a:cubicBezTo>
                    <a:pt x="1339105" y="1673836"/>
                    <a:pt x="1333351" y="1674187"/>
                    <a:pt x="1328737" y="1672209"/>
                  </a:cubicBezTo>
                  <a:cubicBezTo>
                    <a:pt x="1322212" y="1669412"/>
                    <a:pt x="1316037" y="1665859"/>
                    <a:pt x="1309687" y="1662684"/>
                  </a:cubicBezTo>
                  <a:cubicBezTo>
                    <a:pt x="1311275" y="1657922"/>
                    <a:pt x="1317235" y="1644220"/>
                    <a:pt x="1314450" y="1648397"/>
                  </a:cubicBezTo>
                  <a:cubicBezTo>
                    <a:pt x="1311275" y="1653159"/>
                    <a:pt x="1306735" y="1657254"/>
                    <a:pt x="1304925" y="1662684"/>
                  </a:cubicBezTo>
                  <a:cubicBezTo>
                    <a:pt x="1303337" y="1667447"/>
                    <a:pt x="1303298" y="1673052"/>
                    <a:pt x="1300162" y="1676972"/>
                  </a:cubicBezTo>
                  <a:cubicBezTo>
                    <a:pt x="1296586" y="1681441"/>
                    <a:pt x="1290637" y="1683322"/>
                    <a:pt x="1285875" y="1686497"/>
                  </a:cubicBezTo>
                  <a:cubicBezTo>
                    <a:pt x="1276904" y="1677526"/>
                    <a:pt x="1267366" y="1669856"/>
                    <a:pt x="1262062" y="1657922"/>
                  </a:cubicBezTo>
                  <a:cubicBezTo>
                    <a:pt x="1257984" y="1648747"/>
                    <a:pt x="1252537" y="1629347"/>
                    <a:pt x="1252537" y="1629347"/>
                  </a:cubicBezTo>
                  <a:cubicBezTo>
                    <a:pt x="1254125" y="1610297"/>
                    <a:pt x="1242854" y="1584717"/>
                    <a:pt x="1257300" y="1572197"/>
                  </a:cubicBezTo>
                  <a:cubicBezTo>
                    <a:pt x="1274138" y="1557604"/>
                    <a:pt x="1302359" y="1572838"/>
                    <a:pt x="1323975" y="1567434"/>
                  </a:cubicBezTo>
                  <a:cubicBezTo>
                    <a:pt x="1329528" y="1566046"/>
                    <a:pt x="1330325" y="1557909"/>
                    <a:pt x="1333500" y="1553147"/>
                  </a:cubicBezTo>
                  <a:cubicBezTo>
                    <a:pt x="1347027" y="1512560"/>
                    <a:pt x="1327485" y="1574947"/>
                    <a:pt x="1343025" y="1481709"/>
                  </a:cubicBezTo>
                  <a:cubicBezTo>
                    <a:pt x="1344676" y="1471805"/>
                    <a:pt x="1352550" y="1453134"/>
                    <a:pt x="1352550" y="1453134"/>
                  </a:cubicBezTo>
                  <a:cubicBezTo>
                    <a:pt x="1354137" y="1438847"/>
                    <a:pt x="1357312" y="1424647"/>
                    <a:pt x="1357312" y="1410272"/>
                  </a:cubicBezTo>
                  <a:cubicBezTo>
                    <a:pt x="1357312" y="1402177"/>
                    <a:pt x="1359285" y="1390949"/>
                    <a:pt x="1352550" y="1386459"/>
                  </a:cubicBezTo>
                  <a:cubicBezTo>
                    <a:pt x="1341901" y="1379359"/>
                    <a:pt x="1327150" y="1383284"/>
                    <a:pt x="1314450" y="1381697"/>
                  </a:cubicBezTo>
                  <a:cubicBezTo>
                    <a:pt x="1308100" y="1383284"/>
                    <a:pt x="1301529" y="1384161"/>
                    <a:pt x="1295400" y="1386459"/>
                  </a:cubicBezTo>
                  <a:cubicBezTo>
                    <a:pt x="1281590" y="1391637"/>
                    <a:pt x="1273905" y="1397614"/>
                    <a:pt x="1262062" y="1405509"/>
                  </a:cubicBezTo>
                  <a:cubicBezTo>
                    <a:pt x="1254125" y="1403922"/>
                    <a:pt x="1245619" y="1404096"/>
                    <a:pt x="1238250" y="1400747"/>
                  </a:cubicBezTo>
                  <a:cubicBezTo>
                    <a:pt x="1227828" y="1396010"/>
                    <a:pt x="1220535" y="1385317"/>
                    <a:pt x="1209675" y="1381697"/>
                  </a:cubicBezTo>
                  <a:lnTo>
                    <a:pt x="1195387" y="1376934"/>
                  </a:lnTo>
                  <a:cubicBezTo>
                    <a:pt x="1163212" y="1387660"/>
                    <a:pt x="1198089" y="1372785"/>
                    <a:pt x="1171575" y="1395984"/>
                  </a:cubicBezTo>
                  <a:cubicBezTo>
                    <a:pt x="1162960" y="1403522"/>
                    <a:pt x="1143000" y="1415034"/>
                    <a:pt x="1143000" y="1415034"/>
                  </a:cubicBezTo>
                  <a:cubicBezTo>
                    <a:pt x="1138237" y="1413447"/>
                    <a:pt x="1132262" y="1413822"/>
                    <a:pt x="1128712" y="1410272"/>
                  </a:cubicBezTo>
                  <a:cubicBezTo>
                    <a:pt x="1112275" y="1393835"/>
                    <a:pt x="1137982" y="1396420"/>
                    <a:pt x="1114425" y="1381697"/>
                  </a:cubicBezTo>
                  <a:cubicBezTo>
                    <a:pt x="1105911" y="1376376"/>
                    <a:pt x="1085850" y="1372172"/>
                    <a:pt x="1085850" y="1372172"/>
                  </a:cubicBezTo>
                  <a:cubicBezTo>
                    <a:pt x="1084262" y="1367409"/>
                    <a:pt x="1082466" y="1362711"/>
                    <a:pt x="1081087" y="1357884"/>
                  </a:cubicBezTo>
                  <a:cubicBezTo>
                    <a:pt x="1079289" y="1351590"/>
                    <a:pt x="1078903" y="1344850"/>
                    <a:pt x="1076325" y="1338834"/>
                  </a:cubicBezTo>
                  <a:cubicBezTo>
                    <a:pt x="1074070" y="1333573"/>
                    <a:pt x="1069975" y="1329309"/>
                    <a:pt x="1066800" y="1324547"/>
                  </a:cubicBezTo>
                  <a:cubicBezTo>
                    <a:pt x="1062626" y="1303681"/>
                    <a:pt x="1057022" y="1289398"/>
                    <a:pt x="1066800" y="1267397"/>
                  </a:cubicBezTo>
                  <a:cubicBezTo>
                    <a:pt x="1070911" y="1258147"/>
                    <a:pt x="1093399" y="1254794"/>
                    <a:pt x="1100137" y="1253109"/>
                  </a:cubicBezTo>
                  <a:cubicBezTo>
                    <a:pt x="1112837" y="1254697"/>
                    <a:pt x="1125687" y="1260382"/>
                    <a:pt x="1138237" y="1257872"/>
                  </a:cubicBezTo>
                  <a:cubicBezTo>
                    <a:pt x="1143850" y="1256749"/>
                    <a:pt x="1145202" y="1248704"/>
                    <a:pt x="1147762" y="1243584"/>
                  </a:cubicBezTo>
                  <a:cubicBezTo>
                    <a:pt x="1148885" y="1241339"/>
                    <a:pt x="1151198" y="1238329"/>
                    <a:pt x="1152669" y="1235599"/>
                  </a:cubicBezTo>
                  <a:lnTo>
                    <a:pt x="1152564" y="1230975"/>
                  </a:lnTo>
                  <a:lnTo>
                    <a:pt x="1154906" y="1231678"/>
                  </a:lnTo>
                  <a:lnTo>
                    <a:pt x="1181017" y="1234031"/>
                  </a:lnTo>
                  <a:lnTo>
                    <a:pt x="1181100" y="1234059"/>
                  </a:lnTo>
                  <a:cubicBezTo>
                    <a:pt x="1186603" y="1235160"/>
                    <a:pt x="1192212" y="1235646"/>
                    <a:pt x="1197768" y="1236440"/>
                  </a:cubicBezTo>
                  <a:lnTo>
                    <a:pt x="1204912" y="1234059"/>
                  </a:lnTo>
                  <a:lnTo>
                    <a:pt x="1219200" y="1229297"/>
                  </a:lnTo>
                  <a:cubicBezTo>
                    <a:pt x="1227743" y="1226450"/>
                    <a:pt x="1234468" y="1218791"/>
                    <a:pt x="1240631" y="1212628"/>
                  </a:cubicBezTo>
                  <a:cubicBezTo>
                    <a:pt x="1258588" y="1206643"/>
                    <a:pt x="1237150" y="1215413"/>
                    <a:pt x="1252537" y="1203103"/>
                  </a:cubicBezTo>
                  <a:cubicBezTo>
                    <a:pt x="1254497" y="1201535"/>
                    <a:pt x="1257188" y="1201015"/>
                    <a:pt x="1259681" y="1200722"/>
                  </a:cubicBezTo>
                  <a:cubicBezTo>
                    <a:pt x="1270745" y="1199420"/>
                    <a:pt x="1281906" y="1199134"/>
                    <a:pt x="1293018" y="1198340"/>
                  </a:cubicBezTo>
                  <a:cubicBezTo>
                    <a:pt x="1304978" y="1201331"/>
                    <a:pt x="1299438" y="1199687"/>
                    <a:pt x="1309687" y="1203103"/>
                  </a:cubicBezTo>
                  <a:cubicBezTo>
                    <a:pt x="1323177" y="1207599"/>
                    <a:pt x="1326898" y="1207447"/>
                    <a:pt x="1338262" y="1217390"/>
                  </a:cubicBezTo>
                  <a:cubicBezTo>
                    <a:pt x="1340416" y="1219275"/>
                    <a:pt x="1341437" y="1222153"/>
                    <a:pt x="1343025" y="1224534"/>
                  </a:cubicBezTo>
                  <a:lnTo>
                    <a:pt x="1350168" y="1226915"/>
                  </a:lnTo>
                  <a:lnTo>
                    <a:pt x="1364456" y="1231678"/>
                  </a:lnTo>
                  <a:lnTo>
                    <a:pt x="1378743" y="1236440"/>
                  </a:lnTo>
                  <a:cubicBezTo>
                    <a:pt x="1383506" y="1238028"/>
                    <a:pt x="1388097" y="1240278"/>
                    <a:pt x="1393031" y="1241203"/>
                  </a:cubicBezTo>
                  <a:cubicBezTo>
                    <a:pt x="1400871" y="1242673"/>
                    <a:pt x="1408906" y="1242790"/>
                    <a:pt x="1416843" y="1243584"/>
                  </a:cubicBezTo>
                  <a:cubicBezTo>
                    <a:pt x="1426474" y="1241979"/>
                    <a:pt x="1443820" y="1238822"/>
                    <a:pt x="1452562" y="1238822"/>
                  </a:cubicBezTo>
                  <a:cubicBezTo>
                    <a:pt x="1458961" y="1238822"/>
                    <a:pt x="1465262" y="1240409"/>
                    <a:pt x="1471612" y="1241203"/>
                  </a:cubicBezTo>
                  <a:cubicBezTo>
                    <a:pt x="1501387" y="1233760"/>
                    <a:pt x="1464368" y="1243273"/>
                    <a:pt x="1488281" y="1236440"/>
                  </a:cubicBezTo>
                  <a:cubicBezTo>
                    <a:pt x="1491428" y="1235541"/>
                    <a:pt x="1494631" y="1234853"/>
                    <a:pt x="1497806" y="1234059"/>
                  </a:cubicBezTo>
                  <a:cubicBezTo>
                    <a:pt x="1503359" y="1232671"/>
                    <a:pt x="1507331" y="1227709"/>
                    <a:pt x="1512093" y="1224534"/>
                  </a:cubicBezTo>
                  <a:cubicBezTo>
                    <a:pt x="1514474" y="1223740"/>
                    <a:pt x="1517462" y="1223928"/>
                    <a:pt x="1519237" y="1222153"/>
                  </a:cubicBezTo>
                  <a:cubicBezTo>
                    <a:pt x="1521012" y="1220378"/>
                    <a:pt x="1520897" y="1217413"/>
                    <a:pt x="1521618" y="1215009"/>
                  </a:cubicBezTo>
                  <a:cubicBezTo>
                    <a:pt x="1523279" y="1209474"/>
                    <a:pt x="1524793" y="1203896"/>
                    <a:pt x="1526381" y="1198340"/>
                  </a:cubicBezTo>
                  <a:lnTo>
                    <a:pt x="1524000" y="1191197"/>
                  </a:lnTo>
                  <a:lnTo>
                    <a:pt x="1519237" y="1176909"/>
                  </a:lnTo>
                  <a:lnTo>
                    <a:pt x="1512093" y="1172147"/>
                  </a:lnTo>
                  <a:cubicBezTo>
                    <a:pt x="1510005" y="1170755"/>
                    <a:pt x="1507331" y="1170559"/>
                    <a:pt x="1504950" y="1169765"/>
                  </a:cubicBezTo>
                  <a:cubicBezTo>
                    <a:pt x="1500187" y="1168177"/>
                    <a:pt x="1495250" y="1167042"/>
                    <a:pt x="1490662" y="1165003"/>
                  </a:cubicBezTo>
                  <a:cubicBezTo>
                    <a:pt x="1488047" y="1163841"/>
                    <a:pt x="1485899" y="1161828"/>
                    <a:pt x="1483518" y="1160240"/>
                  </a:cubicBezTo>
                  <a:lnTo>
                    <a:pt x="1469231" y="1155478"/>
                  </a:lnTo>
                  <a:cubicBezTo>
                    <a:pt x="1463801" y="1153668"/>
                    <a:pt x="1463475" y="1145498"/>
                    <a:pt x="1459706" y="1141190"/>
                  </a:cubicBezTo>
                  <a:cubicBezTo>
                    <a:pt x="1457821" y="1139036"/>
                    <a:pt x="1454586" y="1138452"/>
                    <a:pt x="1452562" y="1136428"/>
                  </a:cubicBezTo>
                  <a:cubicBezTo>
                    <a:pt x="1450538" y="1134404"/>
                    <a:pt x="1449387" y="1131665"/>
                    <a:pt x="1447800" y="1129284"/>
                  </a:cubicBezTo>
                  <a:lnTo>
                    <a:pt x="1440656" y="1126903"/>
                  </a:lnTo>
                  <a:lnTo>
                    <a:pt x="1433512" y="1124522"/>
                  </a:lnTo>
                  <a:cubicBezTo>
                    <a:pt x="1428750" y="1122934"/>
                    <a:pt x="1423812" y="1121798"/>
                    <a:pt x="1419225" y="1119759"/>
                  </a:cubicBezTo>
                  <a:cubicBezTo>
                    <a:pt x="1416610" y="1118597"/>
                    <a:pt x="1414641" y="1116277"/>
                    <a:pt x="1412081" y="1114997"/>
                  </a:cubicBezTo>
                  <a:cubicBezTo>
                    <a:pt x="1394838" y="1106376"/>
                    <a:pt x="1417672" y="1124106"/>
                    <a:pt x="1390650" y="1103090"/>
                  </a:cubicBezTo>
                  <a:cubicBezTo>
                    <a:pt x="1387992" y="1101023"/>
                    <a:pt x="1383506" y="1099314"/>
                    <a:pt x="1383506" y="1095947"/>
                  </a:cubicBezTo>
                  <a:cubicBezTo>
                    <a:pt x="1383506" y="1093085"/>
                    <a:pt x="1388269" y="1092772"/>
                    <a:pt x="1390650" y="1091184"/>
                  </a:cubicBezTo>
                  <a:cubicBezTo>
                    <a:pt x="1396229" y="1089789"/>
                    <a:pt x="1410594" y="1086457"/>
                    <a:pt x="1414462" y="1084040"/>
                  </a:cubicBezTo>
                  <a:cubicBezTo>
                    <a:pt x="1416889" y="1082523"/>
                    <a:pt x="1418220" y="1079577"/>
                    <a:pt x="1419225" y="1076897"/>
                  </a:cubicBezTo>
                  <a:cubicBezTo>
                    <a:pt x="1428002" y="1053492"/>
                    <a:pt x="1419225" y="1074433"/>
                    <a:pt x="1419225" y="1057847"/>
                  </a:cubicBezTo>
                  <a:cubicBezTo>
                    <a:pt x="1419225" y="1055337"/>
                    <a:pt x="1420812" y="1053084"/>
                    <a:pt x="1421606" y="1050703"/>
                  </a:cubicBezTo>
                  <a:cubicBezTo>
                    <a:pt x="1437769" y="1045316"/>
                    <a:pt x="1418478" y="1052442"/>
                    <a:pt x="1443037" y="1038797"/>
                  </a:cubicBezTo>
                  <a:cubicBezTo>
                    <a:pt x="1445231" y="1037578"/>
                    <a:pt x="1449058" y="1038660"/>
                    <a:pt x="1450181" y="1036415"/>
                  </a:cubicBezTo>
                  <a:cubicBezTo>
                    <a:pt x="1453809" y="1029159"/>
                    <a:pt x="1443377" y="1027797"/>
                    <a:pt x="1440656" y="1026890"/>
                  </a:cubicBezTo>
                  <a:lnTo>
                    <a:pt x="1433512" y="1029272"/>
                  </a:lnTo>
                  <a:cubicBezTo>
                    <a:pt x="1428750" y="1030859"/>
                    <a:pt x="1424033" y="1032592"/>
                    <a:pt x="1419225" y="1034034"/>
                  </a:cubicBezTo>
                  <a:cubicBezTo>
                    <a:pt x="1389322" y="1043004"/>
                    <a:pt x="1426567" y="1030793"/>
                    <a:pt x="1402556" y="1038797"/>
                  </a:cubicBezTo>
                  <a:lnTo>
                    <a:pt x="1381125" y="1045940"/>
                  </a:lnTo>
                  <a:cubicBezTo>
                    <a:pt x="1376362" y="1047528"/>
                    <a:pt x="1371680" y="1049382"/>
                    <a:pt x="1366837" y="1050703"/>
                  </a:cubicBezTo>
                  <a:cubicBezTo>
                    <a:pt x="1362932" y="1051768"/>
                    <a:pt x="1358900" y="1052290"/>
                    <a:pt x="1354931" y="1053084"/>
                  </a:cubicBezTo>
                  <a:cubicBezTo>
                    <a:pt x="1348513" y="1054368"/>
                    <a:pt x="1342196" y="1056125"/>
                    <a:pt x="1335881" y="1057847"/>
                  </a:cubicBezTo>
                  <a:cubicBezTo>
                    <a:pt x="1333459" y="1058507"/>
                    <a:pt x="1330512" y="1058453"/>
                    <a:pt x="1328737" y="1060228"/>
                  </a:cubicBezTo>
                  <a:cubicBezTo>
                    <a:pt x="1326962" y="1062003"/>
                    <a:pt x="1327150" y="1064991"/>
                    <a:pt x="1326356" y="1067372"/>
                  </a:cubicBezTo>
                  <a:cubicBezTo>
                    <a:pt x="1327261" y="1071898"/>
                    <a:pt x="1328678" y="1081542"/>
                    <a:pt x="1331118" y="1086422"/>
                  </a:cubicBezTo>
                  <a:cubicBezTo>
                    <a:pt x="1332398" y="1088982"/>
                    <a:pt x="1335881" y="1090703"/>
                    <a:pt x="1335881" y="1093565"/>
                  </a:cubicBezTo>
                  <a:cubicBezTo>
                    <a:pt x="1335881" y="1096427"/>
                    <a:pt x="1332706" y="1098328"/>
                    <a:pt x="1331118" y="1100709"/>
                  </a:cubicBezTo>
                  <a:lnTo>
                    <a:pt x="1323975" y="1105472"/>
                  </a:lnTo>
                  <a:cubicBezTo>
                    <a:pt x="1319212" y="1108647"/>
                    <a:pt x="1314807" y="1112437"/>
                    <a:pt x="1309687" y="1114997"/>
                  </a:cubicBezTo>
                  <a:cubicBezTo>
                    <a:pt x="1306135" y="1116773"/>
                    <a:pt x="1287668" y="1119460"/>
                    <a:pt x="1285875" y="1119759"/>
                  </a:cubicBezTo>
                  <a:cubicBezTo>
                    <a:pt x="1285081" y="1115790"/>
                    <a:pt x="1283493" y="1111900"/>
                    <a:pt x="1283493" y="1107853"/>
                  </a:cubicBezTo>
                  <a:cubicBezTo>
                    <a:pt x="1283493" y="1088802"/>
                    <a:pt x="1289845" y="1112616"/>
                    <a:pt x="1283493" y="1093565"/>
                  </a:cubicBezTo>
                  <a:cubicBezTo>
                    <a:pt x="1279560" y="1092778"/>
                    <a:pt x="1259432" y="1089265"/>
                    <a:pt x="1257300" y="1086422"/>
                  </a:cubicBezTo>
                  <a:cubicBezTo>
                    <a:pt x="1255583" y="1084133"/>
                    <a:pt x="1262062" y="1083247"/>
                    <a:pt x="1264443" y="1081659"/>
                  </a:cubicBezTo>
                  <a:cubicBezTo>
                    <a:pt x="1267451" y="1080656"/>
                    <a:pt x="1277310" y="1078067"/>
                    <a:pt x="1278731" y="1074515"/>
                  </a:cubicBezTo>
                  <a:cubicBezTo>
                    <a:pt x="1279663" y="1072185"/>
                    <a:pt x="1277144" y="1069753"/>
                    <a:pt x="1276350" y="1067372"/>
                  </a:cubicBezTo>
                  <a:cubicBezTo>
                    <a:pt x="1272912" y="1067085"/>
                    <a:pt x="1247324" y="1066497"/>
                    <a:pt x="1238250" y="1062609"/>
                  </a:cubicBezTo>
                  <a:cubicBezTo>
                    <a:pt x="1219749" y="1054681"/>
                    <a:pt x="1240140" y="1062118"/>
                    <a:pt x="1228725" y="1050703"/>
                  </a:cubicBezTo>
                  <a:cubicBezTo>
                    <a:pt x="1226950" y="1048928"/>
                    <a:pt x="1223962" y="1049116"/>
                    <a:pt x="1221581" y="1048322"/>
                  </a:cubicBezTo>
                  <a:cubicBezTo>
                    <a:pt x="1199943" y="1051413"/>
                    <a:pt x="1210237" y="1048928"/>
                    <a:pt x="1190625" y="1055465"/>
                  </a:cubicBezTo>
                  <a:cubicBezTo>
                    <a:pt x="1185195" y="1057275"/>
                    <a:pt x="1184275" y="1064990"/>
                    <a:pt x="1181100" y="1069753"/>
                  </a:cubicBezTo>
                  <a:cubicBezTo>
                    <a:pt x="1178719" y="1070547"/>
                    <a:pt x="1175916" y="1070566"/>
                    <a:pt x="1173956" y="1072134"/>
                  </a:cubicBezTo>
                  <a:cubicBezTo>
                    <a:pt x="1171721" y="1073922"/>
                    <a:pt x="1170473" y="1076718"/>
                    <a:pt x="1169193" y="1079278"/>
                  </a:cubicBezTo>
                  <a:cubicBezTo>
                    <a:pt x="1166263" y="1085139"/>
                    <a:pt x="1165345" y="1095224"/>
                    <a:pt x="1164431" y="1100709"/>
                  </a:cubicBezTo>
                  <a:lnTo>
                    <a:pt x="1157287" y="1105472"/>
                  </a:lnTo>
                  <a:cubicBezTo>
                    <a:pt x="1152525" y="1108647"/>
                    <a:pt x="1145714" y="1109957"/>
                    <a:pt x="1143000" y="1114997"/>
                  </a:cubicBezTo>
                  <a:cubicBezTo>
                    <a:pt x="1139592" y="1121325"/>
                    <a:pt x="1141412" y="1129284"/>
                    <a:pt x="1140618" y="1136428"/>
                  </a:cubicBezTo>
                  <a:cubicBezTo>
                    <a:pt x="1140618" y="1136428"/>
                    <a:pt x="1138517" y="1146458"/>
                    <a:pt x="1135856" y="1150715"/>
                  </a:cubicBezTo>
                  <a:cubicBezTo>
                    <a:pt x="1134339" y="1153142"/>
                    <a:pt x="1130500" y="1153243"/>
                    <a:pt x="1128712" y="1155478"/>
                  </a:cubicBezTo>
                  <a:cubicBezTo>
                    <a:pt x="1127144" y="1157438"/>
                    <a:pt x="1127125" y="1160241"/>
                    <a:pt x="1126331" y="1162622"/>
                  </a:cubicBezTo>
                  <a:cubicBezTo>
                    <a:pt x="1122362" y="1163416"/>
                    <a:pt x="1117939" y="1162995"/>
                    <a:pt x="1114425" y="1165003"/>
                  </a:cubicBezTo>
                  <a:cubicBezTo>
                    <a:pt x="1111940" y="1166423"/>
                    <a:pt x="1110223" y="1169341"/>
                    <a:pt x="1109662" y="1172147"/>
                  </a:cubicBezTo>
                  <a:cubicBezTo>
                    <a:pt x="1107787" y="1181519"/>
                    <a:pt x="1108075" y="1191197"/>
                    <a:pt x="1107281" y="1200722"/>
                  </a:cubicBezTo>
                  <a:cubicBezTo>
                    <a:pt x="1111792" y="1214255"/>
                    <a:pt x="1107887" y="1206090"/>
                    <a:pt x="1123950" y="1222153"/>
                  </a:cubicBezTo>
                  <a:lnTo>
                    <a:pt x="1131093" y="1224534"/>
                  </a:lnTo>
                  <a:lnTo>
                    <a:pt x="1147391" y="1229423"/>
                  </a:lnTo>
                  <a:lnTo>
                    <a:pt x="1140849" y="1229584"/>
                  </a:lnTo>
                  <a:cubicBezTo>
                    <a:pt x="1136782" y="1230982"/>
                    <a:pt x="1132639" y="1233078"/>
                    <a:pt x="1128712" y="1234059"/>
                  </a:cubicBezTo>
                  <a:cubicBezTo>
                    <a:pt x="1084373" y="1245144"/>
                    <a:pt x="1162782" y="1231915"/>
                    <a:pt x="1081087" y="1243584"/>
                  </a:cubicBezTo>
                  <a:cubicBezTo>
                    <a:pt x="1033949" y="1259299"/>
                    <a:pt x="1115955" y="1233317"/>
                    <a:pt x="990600" y="1253109"/>
                  </a:cubicBezTo>
                  <a:cubicBezTo>
                    <a:pt x="984946" y="1254002"/>
                    <a:pt x="981075" y="1259459"/>
                    <a:pt x="976312" y="1262634"/>
                  </a:cubicBezTo>
                  <a:cubicBezTo>
                    <a:pt x="966787" y="1256284"/>
                    <a:pt x="944960" y="1232478"/>
                    <a:pt x="947737" y="1243584"/>
                  </a:cubicBezTo>
                  <a:cubicBezTo>
                    <a:pt x="948857" y="1248062"/>
                    <a:pt x="954159" y="1271336"/>
                    <a:pt x="957262" y="1276922"/>
                  </a:cubicBezTo>
                  <a:cubicBezTo>
                    <a:pt x="962821" y="1286929"/>
                    <a:pt x="969962" y="1295972"/>
                    <a:pt x="976312" y="1305497"/>
                  </a:cubicBezTo>
                  <a:cubicBezTo>
                    <a:pt x="979487" y="1310259"/>
                    <a:pt x="980407" y="1317974"/>
                    <a:pt x="985837" y="1319784"/>
                  </a:cubicBezTo>
                  <a:lnTo>
                    <a:pt x="1000125" y="1324547"/>
                  </a:lnTo>
                  <a:cubicBezTo>
                    <a:pt x="1003300" y="1329309"/>
                    <a:pt x="1007090" y="1333715"/>
                    <a:pt x="1009650" y="1338834"/>
                  </a:cubicBezTo>
                  <a:cubicBezTo>
                    <a:pt x="1011895" y="1343324"/>
                    <a:pt x="1018902" y="1350877"/>
                    <a:pt x="1014412" y="1353122"/>
                  </a:cubicBezTo>
                  <a:cubicBezTo>
                    <a:pt x="1007172" y="1356742"/>
                    <a:pt x="998537" y="1349947"/>
                    <a:pt x="990600" y="1348359"/>
                  </a:cubicBezTo>
                  <a:cubicBezTo>
                    <a:pt x="950584" y="1355029"/>
                    <a:pt x="960103" y="1344515"/>
                    <a:pt x="971550" y="1367409"/>
                  </a:cubicBezTo>
                  <a:cubicBezTo>
                    <a:pt x="973795" y="1371899"/>
                    <a:pt x="974725" y="1376934"/>
                    <a:pt x="976312" y="1381697"/>
                  </a:cubicBezTo>
                  <a:cubicBezTo>
                    <a:pt x="958083" y="1393850"/>
                    <a:pt x="957105" y="1399089"/>
                    <a:pt x="928687" y="1386459"/>
                  </a:cubicBezTo>
                  <a:cubicBezTo>
                    <a:pt x="923457" y="1384134"/>
                    <a:pt x="922337" y="1376934"/>
                    <a:pt x="919162" y="1372172"/>
                  </a:cubicBezTo>
                  <a:cubicBezTo>
                    <a:pt x="908050" y="1338835"/>
                    <a:pt x="919162" y="1346772"/>
                    <a:pt x="895350" y="1338834"/>
                  </a:cubicBezTo>
                  <a:cubicBezTo>
                    <a:pt x="898373" y="1326740"/>
                    <a:pt x="905025" y="1312828"/>
                    <a:pt x="895350" y="1300734"/>
                  </a:cubicBezTo>
                  <a:cubicBezTo>
                    <a:pt x="892214" y="1296814"/>
                    <a:pt x="885825" y="1297559"/>
                    <a:pt x="881062" y="1295972"/>
                  </a:cubicBezTo>
                  <a:cubicBezTo>
                    <a:pt x="877925" y="1286559"/>
                    <a:pt x="875169" y="1274112"/>
                    <a:pt x="866775" y="1267397"/>
                  </a:cubicBezTo>
                  <a:cubicBezTo>
                    <a:pt x="862855" y="1264261"/>
                    <a:pt x="857250" y="1264222"/>
                    <a:pt x="852487" y="1262634"/>
                  </a:cubicBezTo>
                  <a:cubicBezTo>
                    <a:pt x="854075" y="1257872"/>
                    <a:pt x="855005" y="1252837"/>
                    <a:pt x="857250" y="1248347"/>
                  </a:cubicBezTo>
                  <a:cubicBezTo>
                    <a:pt x="859810" y="1243227"/>
                    <a:pt x="865834" y="1239705"/>
                    <a:pt x="866775" y="1234059"/>
                  </a:cubicBezTo>
                  <a:cubicBezTo>
                    <a:pt x="869253" y="1219186"/>
                    <a:pt x="855868" y="1217033"/>
                    <a:pt x="847725" y="1210247"/>
                  </a:cubicBezTo>
                  <a:cubicBezTo>
                    <a:pt x="842551" y="1205935"/>
                    <a:pt x="838754" y="1200094"/>
                    <a:pt x="833437" y="1195959"/>
                  </a:cubicBezTo>
                  <a:cubicBezTo>
                    <a:pt x="824401" y="1188931"/>
                    <a:pt x="815722" y="1180529"/>
                    <a:pt x="804862" y="1176909"/>
                  </a:cubicBezTo>
                  <a:lnTo>
                    <a:pt x="776287" y="1167384"/>
                  </a:lnTo>
                  <a:cubicBezTo>
                    <a:pt x="773112" y="1162622"/>
                    <a:pt x="771231" y="1156673"/>
                    <a:pt x="766762" y="1153097"/>
                  </a:cubicBezTo>
                  <a:cubicBezTo>
                    <a:pt x="762842" y="1149961"/>
                    <a:pt x="756025" y="1151884"/>
                    <a:pt x="752475" y="1148334"/>
                  </a:cubicBezTo>
                  <a:cubicBezTo>
                    <a:pt x="748925" y="1144784"/>
                    <a:pt x="750150" y="1138435"/>
                    <a:pt x="747712" y="1134047"/>
                  </a:cubicBezTo>
                  <a:cubicBezTo>
                    <a:pt x="731369" y="1104631"/>
                    <a:pt x="735246" y="1109861"/>
                    <a:pt x="714375" y="1095947"/>
                  </a:cubicBezTo>
                  <a:cubicBezTo>
                    <a:pt x="708933" y="1097761"/>
                    <a:pt x="691242" y="1106832"/>
                    <a:pt x="685800" y="1095947"/>
                  </a:cubicBezTo>
                  <a:cubicBezTo>
                    <a:pt x="683555" y="1091457"/>
                    <a:pt x="688975" y="1086422"/>
                    <a:pt x="690562" y="1081659"/>
                  </a:cubicBezTo>
                  <a:cubicBezTo>
                    <a:pt x="687387" y="1072134"/>
                    <a:pt x="688137" y="1060184"/>
                    <a:pt x="681037" y="1053084"/>
                  </a:cubicBezTo>
                  <a:cubicBezTo>
                    <a:pt x="677094" y="1049141"/>
                    <a:pt x="652940" y="1067053"/>
                    <a:pt x="652462" y="1067372"/>
                  </a:cubicBezTo>
                  <a:cubicBezTo>
                    <a:pt x="644349" y="1079541"/>
                    <a:pt x="630818" y="1095085"/>
                    <a:pt x="642937" y="1110234"/>
                  </a:cubicBezTo>
                  <a:cubicBezTo>
                    <a:pt x="646513" y="1114704"/>
                    <a:pt x="651994" y="1117434"/>
                    <a:pt x="657225" y="1119759"/>
                  </a:cubicBezTo>
                  <a:cubicBezTo>
                    <a:pt x="666400" y="1123837"/>
                    <a:pt x="685800" y="1129284"/>
                    <a:pt x="685800" y="1129284"/>
                  </a:cubicBezTo>
                  <a:lnTo>
                    <a:pt x="704850" y="1186434"/>
                  </a:lnTo>
                  <a:cubicBezTo>
                    <a:pt x="707988" y="1195848"/>
                    <a:pt x="710742" y="1208293"/>
                    <a:pt x="719137" y="1215009"/>
                  </a:cubicBezTo>
                  <a:cubicBezTo>
                    <a:pt x="723057" y="1218145"/>
                    <a:pt x="729036" y="1217334"/>
                    <a:pt x="733425" y="1219772"/>
                  </a:cubicBezTo>
                  <a:cubicBezTo>
                    <a:pt x="743432" y="1225331"/>
                    <a:pt x="751140" y="1235202"/>
                    <a:pt x="762000" y="1238822"/>
                  </a:cubicBezTo>
                  <a:cubicBezTo>
                    <a:pt x="796785" y="1250417"/>
                    <a:pt x="780834" y="1245912"/>
                    <a:pt x="809625" y="1253109"/>
                  </a:cubicBezTo>
                  <a:cubicBezTo>
                    <a:pt x="815975" y="1262634"/>
                    <a:pt x="839781" y="1284460"/>
                    <a:pt x="828675" y="1281684"/>
                  </a:cubicBezTo>
                  <a:cubicBezTo>
                    <a:pt x="822325" y="1280097"/>
                    <a:pt x="815894" y="1278803"/>
                    <a:pt x="809625" y="1276922"/>
                  </a:cubicBezTo>
                  <a:cubicBezTo>
                    <a:pt x="800008" y="1274037"/>
                    <a:pt x="781050" y="1267397"/>
                    <a:pt x="781050" y="1267397"/>
                  </a:cubicBezTo>
                  <a:cubicBezTo>
                    <a:pt x="777875" y="1272159"/>
                    <a:pt x="771525" y="1275960"/>
                    <a:pt x="771525" y="1281684"/>
                  </a:cubicBezTo>
                  <a:cubicBezTo>
                    <a:pt x="771525" y="1287408"/>
                    <a:pt x="778490" y="1290852"/>
                    <a:pt x="781050" y="1295972"/>
                  </a:cubicBezTo>
                  <a:cubicBezTo>
                    <a:pt x="783295" y="1300462"/>
                    <a:pt x="784225" y="1305497"/>
                    <a:pt x="785812" y="1310259"/>
                  </a:cubicBezTo>
                  <a:cubicBezTo>
                    <a:pt x="782637" y="1315022"/>
                    <a:pt x="781050" y="1321372"/>
                    <a:pt x="776287" y="1324547"/>
                  </a:cubicBezTo>
                  <a:cubicBezTo>
                    <a:pt x="773564" y="1326363"/>
                    <a:pt x="769866" y="1326311"/>
                    <a:pt x="766317" y="1326426"/>
                  </a:cubicBezTo>
                  <a:lnTo>
                    <a:pt x="760298" y="1328337"/>
                  </a:lnTo>
                  <a:lnTo>
                    <a:pt x="760524" y="1327912"/>
                  </a:lnTo>
                  <a:cubicBezTo>
                    <a:pt x="760852" y="1325135"/>
                    <a:pt x="760877" y="1322029"/>
                    <a:pt x="762000" y="1319784"/>
                  </a:cubicBezTo>
                  <a:cubicBezTo>
                    <a:pt x="764560" y="1314665"/>
                    <a:pt x="768350" y="1310259"/>
                    <a:pt x="771525" y="1305497"/>
                  </a:cubicBezTo>
                  <a:cubicBezTo>
                    <a:pt x="766762" y="1302322"/>
                    <a:pt x="761006" y="1300280"/>
                    <a:pt x="757237" y="1295972"/>
                  </a:cubicBezTo>
                  <a:cubicBezTo>
                    <a:pt x="749699" y="1287357"/>
                    <a:pt x="749047" y="1271017"/>
                    <a:pt x="738187" y="1267397"/>
                  </a:cubicBezTo>
                  <a:lnTo>
                    <a:pt x="709612" y="1257872"/>
                  </a:lnTo>
                  <a:lnTo>
                    <a:pt x="695325" y="1253109"/>
                  </a:lnTo>
                  <a:cubicBezTo>
                    <a:pt x="692150" y="1248347"/>
                    <a:pt x="690269" y="1242398"/>
                    <a:pt x="685800" y="1238822"/>
                  </a:cubicBezTo>
                  <a:cubicBezTo>
                    <a:pt x="681880" y="1235686"/>
                    <a:pt x="676002" y="1236304"/>
                    <a:pt x="671512" y="1234059"/>
                  </a:cubicBezTo>
                  <a:cubicBezTo>
                    <a:pt x="634590" y="1215598"/>
                    <a:pt x="678844" y="1231739"/>
                    <a:pt x="642937" y="1219772"/>
                  </a:cubicBezTo>
                  <a:cubicBezTo>
                    <a:pt x="636587" y="1210247"/>
                    <a:pt x="634747" y="1194818"/>
                    <a:pt x="623887" y="1191197"/>
                  </a:cubicBezTo>
                  <a:cubicBezTo>
                    <a:pt x="587970" y="1179223"/>
                    <a:pt x="632248" y="1195377"/>
                    <a:pt x="595312" y="1176909"/>
                  </a:cubicBezTo>
                  <a:cubicBezTo>
                    <a:pt x="590822" y="1174664"/>
                    <a:pt x="585787" y="1173734"/>
                    <a:pt x="581025" y="1172147"/>
                  </a:cubicBezTo>
                  <a:cubicBezTo>
                    <a:pt x="557376" y="1136672"/>
                    <a:pt x="587771" y="1180242"/>
                    <a:pt x="557212" y="1143572"/>
                  </a:cubicBezTo>
                  <a:cubicBezTo>
                    <a:pt x="537366" y="1119757"/>
                    <a:pt x="559595" y="1137223"/>
                    <a:pt x="533400" y="1119759"/>
                  </a:cubicBezTo>
                  <a:cubicBezTo>
                    <a:pt x="519778" y="1124300"/>
                    <a:pt x="515019" y="1126293"/>
                    <a:pt x="500062" y="1129284"/>
                  </a:cubicBezTo>
                  <a:cubicBezTo>
                    <a:pt x="490593" y="1131178"/>
                    <a:pt x="481012" y="1132459"/>
                    <a:pt x="471487" y="1134047"/>
                  </a:cubicBezTo>
                  <a:cubicBezTo>
                    <a:pt x="468312" y="1138809"/>
                    <a:pt x="466009" y="1144287"/>
                    <a:pt x="461962" y="1148334"/>
                  </a:cubicBezTo>
                  <a:cubicBezTo>
                    <a:pt x="452730" y="1157566"/>
                    <a:pt x="445008" y="1158748"/>
                    <a:pt x="433387" y="1162622"/>
                  </a:cubicBezTo>
                  <a:cubicBezTo>
                    <a:pt x="414337" y="1161034"/>
                    <a:pt x="395353" y="1157859"/>
                    <a:pt x="376237" y="1157859"/>
                  </a:cubicBezTo>
                  <a:cubicBezTo>
                    <a:pt x="372688" y="1157859"/>
                    <a:pt x="318584" y="1152593"/>
                    <a:pt x="342900" y="1176909"/>
                  </a:cubicBezTo>
                  <a:cubicBezTo>
                    <a:pt x="346450" y="1180459"/>
                    <a:pt x="352697" y="1179427"/>
                    <a:pt x="357187" y="1181672"/>
                  </a:cubicBezTo>
                  <a:cubicBezTo>
                    <a:pt x="362307" y="1184232"/>
                    <a:pt x="366712" y="1188022"/>
                    <a:pt x="371475" y="1191197"/>
                  </a:cubicBezTo>
                  <a:cubicBezTo>
                    <a:pt x="368338" y="1200608"/>
                    <a:pt x="365579" y="1213058"/>
                    <a:pt x="357187" y="1219772"/>
                  </a:cubicBezTo>
                  <a:cubicBezTo>
                    <a:pt x="353267" y="1222908"/>
                    <a:pt x="347662" y="1222947"/>
                    <a:pt x="342900" y="1224534"/>
                  </a:cubicBezTo>
                  <a:cubicBezTo>
                    <a:pt x="333375" y="1230884"/>
                    <a:pt x="325185" y="1239964"/>
                    <a:pt x="314325" y="1243584"/>
                  </a:cubicBezTo>
                  <a:cubicBezTo>
                    <a:pt x="294607" y="1250157"/>
                    <a:pt x="304214" y="1245562"/>
                    <a:pt x="285750" y="1257872"/>
                  </a:cubicBezTo>
                  <a:cubicBezTo>
                    <a:pt x="260473" y="1295787"/>
                    <a:pt x="265081" y="1275114"/>
                    <a:pt x="271462" y="1319784"/>
                  </a:cubicBezTo>
                  <a:cubicBezTo>
                    <a:pt x="268287" y="1329309"/>
                    <a:pt x="267773" y="1340189"/>
                    <a:pt x="261937" y="1348359"/>
                  </a:cubicBezTo>
                  <a:cubicBezTo>
                    <a:pt x="259019" y="1352444"/>
                    <a:pt x="252140" y="1350877"/>
                    <a:pt x="247650" y="1353122"/>
                  </a:cubicBezTo>
                  <a:cubicBezTo>
                    <a:pt x="242530" y="1355682"/>
                    <a:pt x="238593" y="1360322"/>
                    <a:pt x="233362" y="1362647"/>
                  </a:cubicBezTo>
                  <a:cubicBezTo>
                    <a:pt x="224187" y="1366725"/>
                    <a:pt x="213141" y="1366603"/>
                    <a:pt x="204787" y="1372172"/>
                  </a:cubicBezTo>
                  <a:cubicBezTo>
                    <a:pt x="194189" y="1379238"/>
                    <a:pt x="189031" y="1384487"/>
                    <a:pt x="176212" y="1386459"/>
                  </a:cubicBezTo>
                  <a:cubicBezTo>
                    <a:pt x="160443" y="1388885"/>
                    <a:pt x="144462" y="1389634"/>
                    <a:pt x="128587" y="1391222"/>
                  </a:cubicBezTo>
                  <a:cubicBezTo>
                    <a:pt x="104773" y="1399160"/>
                    <a:pt x="104775" y="1405510"/>
                    <a:pt x="85725" y="1395984"/>
                  </a:cubicBezTo>
                  <a:cubicBezTo>
                    <a:pt x="80605" y="1393424"/>
                    <a:pt x="76200" y="1389634"/>
                    <a:pt x="71437" y="1386459"/>
                  </a:cubicBezTo>
                  <a:cubicBezTo>
                    <a:pt x="49602" y="1353707"/>
                    <a:pt x="63247" y="1354263"/>
                    <a:pt x="38100" y="1362647"/>
                  </a:cubicBezTo>
                  <a:cubicBezTo>
                    <a:pt x="31750" y="1361059"/>
                    <a:pt x="24161" y="1361973"/>
                    <a:pt x="19050" y="1357884"/>
                  </a:cubicBezTo>
                  <a:cubicBezTo>
                    <a:pt x="13283" y="1353270"/>
                    <a:pt x="7143" y="1338041"/>
                    <a:pt x="4762" y="1334072"/>
                  </a:cubicBezTo>
                  <a:cubicBezTo>
                    <a:pt x="6350" y="1319784"/>
                    <a:pt x="7162" y="1305389"/>
                    <a:pt x="9525" y="1291209"/>
                  </a:cubicBezTo>
                  <a:cubicBezTo>
                    <a:pt x="10350" y="1286257"/>
                    <a:pt x="12908" y="1281749"/>
                    <a:pt x="14287" y="1276922"/>
                  </a:cubicBezTo>
                  <a:cubicBezTo>
                    <a:pt x="16085" y="1270628"/>
                    <a:pt x="17462" y="1264222"/>
                    <a:pt x="19050" y="1257872"/>
                  </a:cubicBezTo>
                  <a:cubicBezTo>
                    <a:pt x="17462" y="1243584"/>
                    <a:pt x="17106" y="1229105"/>
                    <a:pt x="14287" y="1215009"/>
                  </a:cubicBezTo>
                  <a:cubicBezTo>
                    <a:pt x="12318" y="1205164"/>
                    <a:pt x="7937" y="1195959"/>
                    <a:pt x="4762" y="1186434"/>
                  </a:cubicBezTo>
                  <a:lnTo>
                    <a:pt x="0" y="1172147"/>
                  </a:lnTo>
                  <a:cubicBezTo>
                    <a:pt x="37736" y="1159568"/>
                    <a:pt x="18671" y="1164273"/>
                    <a:pt x="57150" y="1157859"/>
                  </a:cubicBezTo>
                  <a:cubicBezTo>
                    <a:pt x="85757" y="1138787"/>
                    <a:pt x="57548" y="1153097"/>
                    <a:pt x="109537" y="1153097"/>
                  </a:cubicBezTo>
                  <a:cubicBezTo>
                    <a:pt x="152429" y="1153097"/>
                    <a:pt x="195262" y="1149922"/>
                    <a:pt x="238125" y="1148334"/>
                  </a:cubicBezTo>
                  <a:cubicBezTo>
                    <a:pt x="246739" y="1113873"/>
                    <a:pt x="244551" y="1131517"/>
                    <a:pt x="238125" y="1076897"/>
                  </a:cubicBezTo>
                  <a:cubicBezTo>
                    <a:pt x="236997" y="1067307"/>
                    <a:pt x="237680" y="1056959"/>
                    <a:pt x="233362" y="1048322"/>
                  </a:cubicBezTo>
                  <a:cubicBezTo>
                    <a:pt x="230802" y="1043203"/>
                    <a:pt x="223837" y="1041972"/>
                    <a:pt x="219075" y="1038797"/>
                  </a:cubicBezTo>
                  <a:cubicBezTo>
                    <a:pt x="215900" y="1030859"/>
                    <a:pt x="216389" y="1020113"/>
                    <a:pt x="209550" y="1014984"/>
                  </a:cubicBezTo>
                  <a:cubicBezTo>
                    <a:pt x="201825" y="1009190"/>
                    <a:pt x="190136" y="1013275"/>
                    <a:pt x="180975" y="1010222"/>
                  </a:cubicBezTo>
                  <a:cubicBezTo>
                    <a:pt x="175545" y="1008412"/>
                    <a:pt x="171450" y="1003872"/>
                    <a:pt x="166687" y="1000697"/>
                  </a:cubicBezTo>
                  <a:cubicBezTo>
                    <a:pt x="163512" y="995934"/>
                    <a:pt x="156039" y="992022"/>
                    <a:pt x="157162" y="986409"/>
                  </a:cubicBezTo>
                  <a:cubicBezTo>
                    <a:pt x="158285" y="980796"/>
                    <a:pt x="165837" y="978007"/>
                    <a:pt x="171450" y="976884"/>
                  </a:cubicBezTo>
                  <a:cubicBezTo>
                    <a:pt x="190195" y="973135"/>
                    <a:pt x="209550" y="973709"/>
                    <a:pt x="228600" y="972122"/>
                  </a:cubicBezTo>
                  <a:cubicBezTo>
                    <a:pt x="231775" y="967359"/>
                    <a:pt x="234078" y="961882"/>
                    <a:pt x="238125" y="957834"/>
                  </a:cubicBezTo>
                  <a:cubicBezTo>
                    <a:pt x="251192" y="944767"/>
                    <a:pt x="258051" y="948091"/>
                    <a:pt x="276225" y="943547"/>
                  </a:cubicBezTo>
                  <a:cubicBezTo>
                    <a:pt x="281095" y="942329"/>
                    <a:pt x="285642" y="940002"/>
                    <a:pt x="290512" y="938784"/>
                  </a:cubicBezTo>
                  <a:cubicBezTo>
                    <a:pt x="298365" y="936821"/>
                    <a:pt x="306387" y="935609"/>
                    <a:pt x="314325" y="934022"/>
                  </a:cubicBezTo>
                  <a:cubicBezTo>
                    <a:pt x="319087" y="930847"/>
                    <a:pt x="324565" y="928544"/>
                    <a:pt x="328612" y="924497"/>
                  </a:cubicBezTo>
                  <a:cubicBezTo>
                    <a:pt x="347662" y="905447"/>
                    <a:pt x="327025" y="913384"/>
                    <a:pt x="352425" y="900684"/>
                  </a:cubicBezTo>
                  <a:cubicBezTo>
                    <a:pt x="363309" y="895242"/>
                    <a:pt x="379661" y="893875"/>
                    <a:pt x="390525" y="891159"/>
                  </a:cubicBezTo>
                  <a:cubicBezTo>
                    <a:pt x="395395" y="889941"/>
                    <a:pt x="400050" y="887984"/>
                    <a:pt x="404812" y="886397"/>
                  </a:cubicBezTo>
                  <a:cubicBezTo>
                    <a:pt x="407987" y="881634"/>
                    <a:pt x="410290" y="876156"/>
                    <a:pt x="414337" y="872109"/>
                  </a:cubicBezTo>
                  <a:cubicBezTo>
                    <a:pt x="423569" y="862877"/>
                    <a:pt x="431292" y="861695"/>
                    <a:pt x="442912" y="857822"/>
                  </a:cubicBezTo>
                  <a:cubicBezTo>
                    <a:pt x="454334" y="823558"/>
                    <a:pt x="440474" y="866353"/>
                    <a:pt x="452437" y="824484"/>
                  </a:cubicBezTo>
                  <a:cubicBezTo>
                    <a:pt x="453816" y="819657"/>
                    <a:pt x="452261" y="811095"/>
                    <a:pt x="457200" y="810197"/>
                  </a:cubicBezTo>
                  <a:cubicBezTo>
                    <a:pt x="490037" y="804227"/>
                    <a:pt x="523875" y="807022"/>
                    <a:pt x="557212" y="805434"/>
                  </a:cubicBezTo>
                  <a:cubicBezTo>
                    <a:pt x="555625" y="792734"/>
                    <a:pt x="557203" y="779217"/>
                    <a:pt x="552450" y="767334"/>
                  </a:cubicBezTo>
                  <a:cubicBezTo>
                    <a:pt x="550324" y="762019"/>
                    <a:pt x="541196" y="762663"/>
                    <a:pt x="538162" y="757809"/>
                  </a:cubicBezTo>
                  <a:cubicBezTo>
                    <a:pt x="532841" y="749295"/>
                    <a:pt x="531812" y="738759"/>
                    <a:pt x="528637" y="729234"/>
                  </a:cubicBezTo>
                  <a:lnTo>
                    <a:pt x="523875" y="714947"/>
                  </a:lnTo>
                  <a:cubicBezTo>
                    <a:pt x="535210" y="680942"/>
                    <a:pt x="525046" y="691941"/>
                    <a:pt x="547687" y="676847"/>
                  </a:cubicBezTo>
                  <a:lnTo>
                    <a:pt x="576262" y="681609"/>
                  </a:lnTo>
                  <a:cubicBezTo>
                    <a:pt x="587419" y="708107"/>
                    <a:pt x="558512" y="758242"/>
                    <a:pt x="585787" y="767334"/>
                  </a:cubicBezTo>
                  <a:cubicBezTo>
                    <a:pt x="605505" y="773907"/>
                    <a:pt x="595898" y="769312"/>
                    <a:pt x="614362" y="781622"/>
                  </a:cubicBezTo>
                  <a:cubicBezTo>
                    <a:pt x="617537" y="786384"/>
                    <a:pt x="619033" y="792876"/>
                    <a:pt x="623887" y="795909"/>
                  </a:cubicBezTo>
                  <a:cubicBezTo>
                    <a:pt x="632401" y="801230"/>
                    <a:pt x="652462" y="805434"/>
                    <a:pt x="652462" y="805434"/>
                  </a:cubicBezTo>
                  <a:cubicBezTo>
                    <a:pt x="660400" y="803847"/>
                    <a:pt x="668465" y="802802"/>
                    <a:pt x="676275" y="800672"/>
                  </a:cubicBezTo>
                  <a:cubicBezTo>
                    <a:pt x="685961" y="798030"/>
                    <a:pt x="694844" y="791981"/>
                    <a:pt x="704850" y="791147"/>
                  </a:cubicBezTo>
                  <a:lnTo>
                    <a:pt x="762000" y="786384"/>
                  </a:lnTo>
                  <a:cubicBezTo>
                    <a:pt x="766762" y="784797"/>
                    <a:pt x="771267" y="781622"/>
                    <a:pt x="776287" y="781622"/>
                  </a:cubicBezTo>
                  <a:cubicBezTo>
                    <a:pt x="813778" y="781622"/>
                    <a:pt x="819658" y="784130"/>
                    <a:pt x="847725" y="791147"/>
                  </a:cubicBezTo>
                  <a:cubicBezTo>
                    <a:pt x="855662" y="789559"/>
                    <a:pt x="864509" y="790400"/>
                    <a:pt x="871537" y="786384"/>
                  </a:cubicBezTo>
                  <a:cubicBezTo>
                    <a:pt x="876507" y="783544"/>
                    <a:pt x="876208" y="775130"/>
                    <a:pt x="881062" y="772097"/>
                  </a:cubicBezTo>
                  <a:cubicBezTo>
                    <a:pt x="889576" y="766776"/>
                    <a:pt x="909637" y="762572"/>
                    <a:pt x="909637" y="762572"/>
                  </a:cubicBezTo>
                  <a:cubicBezTo>
                    <a:pt x="920360" y="730406"/>
                    <a:pt x="907986" y="770002"/>
                    <a:pt x="919162" y="719709"/>
                  </a:cubicBezTo>
                  <a:cubicBezTo>
                    <a:pt x="920251" y="714809"/>
                    <a:pt x="920789" y="709342"/>
                    <a:pt x="923925" y="705422"/>
                  </a:cubicBezTo>
                  <a:cubicBezTo>
                    <a:pt x="930640" y="697029"/>
                    <a:pt x="943088" y="694272"/>
                    <a:pt x="952500" y="691134"/>
                  </a:cubicBezTo>
                  <a:cubicBezTo>
                    <a:pt x="962158" y="693066"/>
                    <a:pt x="996508" y="702865"/>
                    <a:pt x="1004887" y="691134"/>
                  </a:cubicBezTo>
                  <a:cubicBezTo>
                    <a:pt x="1010500" y="683276"/>
                    <a:pt x="1004443" y="671196"/>
                    <a:pt x="1000125" y="662559"/>
                  </a:cubicBezTo>
                  <a:cubicBezTo>
                    <a:pt x="997565" y="657439"/>
                    <a:pt x="990600" y="656209"/>
                    <a:pt x="985837" y="653034"/>
                  </a:cubicBezTo>
                  <a:cubicBezTo>
                    <a:pt x="987425" y="646684"/>
                    <a:pt x="986969" y="639430"/>
                    <a:pt x="990600" y="633984"/>
                  </a:cubicBezTo>
                  <a:cubicBezTo>
                    <a:pt x="996525" y="625097"/>
                    <a:pt x="1028780" y="615380"/>
                    <a:pt x="1033462" y="614934"/>
                  </a:cubicBezTo>
                  <a:lnTo>
                    <a:pt x="1133475" y="605409"/>
                  </a:lnTo>
                  <a:cubicBezTo>
                    <a:pt x="1141412" y="603822"/>
                    <a:pt x="1150259" y="604663"/>
                    <a:pt x="1157287" y="600647"/>
                  </a:cubicBezTo>
                  <a:cubicBezTo>
                    <a:pt x="1162257" y="597807"/>
                    <a:pt x="1171209" y="590023"/>
                    <a:pt x="1166812" y="586359"/>
                  </a:cubicBezTo>
                  <a:cubicBezTo>
                    <a:pt x="1156755" y="577978"/>
                    <a:pt x="1128712" y="576834"/>
                    <a:pt x="1128712" y="576834"/>
                  </a:cubicBezTo>
                  <a:cubicBezTo>
                    <a:pt x="1103312" y="578422"/>
                    <a:pt x="1077835" y="579065"/>
                    <a:pt x="1052512" y="581597"/>
                  </a:cubicBezTo>
                  <a:cubicBezTo>
                    <a:pt x="1045999" y="582248"/>
                    <a:pt x="1039478" y="583781"/>
                    <a:pt x="1033462" y="586359"/>
                  </a:cubicBezTo>
                  <a:cubicBezTo>
                    <a:pt x="1028201" y="588614"/>
                    <a:pt x="1023937" y="592709"/>
                    <a:pt x="1019175" y="595884"/>
                  </a:cubicBezTo>
                  <a:cubicBezTo>
                    <a:pt x="992187" y="594297"/>
                    <a:pt x="964666" y="596691"/>
                    <a:pt x="938212" y="591122"/>
                  </a:cubicBezTo>
                  <a:cubicBezTo>
                    <a:pt x="932611" y="589943"/>
                    <a:pt x="931012" y="582065"/>
                    <a:pt x="928687" y="576834"/>
                  </a:cubicBezTo>
                  <a:cubicBezTo>
                    <a:pt x="924609" y="567659"/>
                    <a:pt x="919162" y="548259"/>
                    <a:pt x="919162" y="548259"/>
                  </a:cubicBezTo>
                  <a:cubicBezTo>
                    <a:pt x="917575" y="535559"/>
                    <a:pt x="913241" y="522905"/>
                    <a:pt x="914400" y="510159"/>
                  </a:cubicBezTo>
                  <a:cubicBezTo>
                    <a:pt x="914918" y="504459"/>
                    <a:pt x="919071" y="498905"/>
                    <a:pt x="923925" y="495872"/>
                  </a:cubicBezTo>
                  <a:cubicBezTo>
                    <a:pt x="932439" y="490551"/>
                    <a:pt x="942975" y="489522"/>
                    <a:pt x="952500" y="486347"/>
                  </a:cubicBezTo>
                  <a:cubicBezTo>
                    <a:pt x="957262" y="484759"/>
                    <a:pt x="962610" y="484369"/>
                    <a:pt x="966787" y="481584"/>
                  </a:cubicBezTo>
                  <a:cubicBezTo>
                    <a:pt x="985252" y="469275"/>
                    <a:pt x="975645" y="473869"/>
                    <a:pt x="995362" y="467297"/>
                  </a:cubicBezTo>
                  <a:cubicBezTo>
                    <a:pt x="1001060" y="461599"/>
                    <a:pt x="1005133" y="457459"/>
                    <a:pt x="1007981" y="454522"/>
                  </a:cubicBezTo>
                  <a:lnTo>
                    <a:pt x="1011157" y="451168"/>
                  </a:lnTo>
                  <a:lnTo>
                    <a:pt x="1008435" y="456445"/>
                  </a:lnTo>
                  <a:cubicBezTo>
                    <a:pt x="1009492" y="456928"/>
                    <a:pt x="1013598" y="455140"/>
                    <a:pt x="1023937" y="448247"/>
                  </a:cubicBezTo>
                  <a:cubicBezTo>
                    <a:pt x="1029541" y="444511"/>
                    <a:pt x="1033462" y="438722"/>
                    <a:pt x="1038225" y="433959"/>
                  </a:cubicBezTo>
                  <a:cubicBezTo>
                    <a:pt x="1039812" y="429197"/>
                    <a:pt x="1044851" y="424333"/>
                    <a:pt x="1042987" y="419672"/>
                  </a:cubicBezTo>
                  <a:cubicBezTo>
                    <a:pt x="1040456" y="413345"/>
                    <a:pt x="1020155" y="406709"/>
                    <a:pt x="1014412" y="405384"/>
                  </a:cubicBezTo>
                  <a:cubicBezTo>
                    <a:pt x="946093" y="389618"/>
                    <a:pt x="987036" y="402608"/>
                    <a:pt x="952500" y="391097"/>
                  </a:cubicBezTo>
                  <a:cubicBezTo>
                    <a:pt x="944714" y="393692"/>
                    <a:pt x="928785" y="397608"/>
                    <a:pt x="923925" y="405384"/>
                  </a:cubicBezTo>
                  <a:cubicBezTo>
                    <a:pt x="918604" y="413898"/>
                    <a:pt x="917575" y="424434"/>
                    <a:pt x="914400" y="433959"/>
                  </a:cubicBezTo>
                  <a:cubicBezTo>
                    <a:pt x="910370" y="446049"/>
                    <a:pt x="902496" y="473845"/>
                    <a:pt x="890587" y="476822"/>
                  </a:cubicBezTo>
                  <a:cubicBezTo>
                    <a:pt x="861801" y="484018"/>
                    <a:pt x="877740" y="479516"/>
                    <a:pt x="842962" y="491109"/>
                  </a:cubicBezTo>
                  <a:lnTo>
                    <a:pt x="828675" y="495872"/>
                  </a:lnTo>
                  <a:lnTo>
                    <a:pt x="814387" y="500634"/>
                  </a:lnTo>
                  <a:cubicBezTo>
                    <a:pt x="811212" y="505397"/>
                    <a:pt x="808526" y="510525"/>
                    <a:pt x="804862" y="514922"/>
                  </a:cubicBezTo>
                  <a:cubicBezTo>
                    <a:pt x="800550" y="520096"/>
                    <a:pt x="792208" y="522675"/>
                    <a:pt x="790575" y="529209"/>
                  </a:cubicBezTo>
                  <a:cubicBezTo>
                    <a:pt x="788612" y="537062"/>
                    <a:pt x="791987" y="545653"/>
                    <a:pt x="795337" y="553022"/>
                  </a:cubicBezTo>
                  <a:cubicBezTo>
                    <a:pt x="800074" y="563444"/>
                    <a:pt x="808037" y="572072"/>
                    <a:pt x="814387" y="581597"/>
                  </a:cubicBezTo>
                  <a:cubicBezTo>
                    <a:pt x="817562" y="586359"/>
                    <a:pt x="822102" y="590454"/>
                    <a:pt x="823912" y="595884"/>
                  </a:cubicBezTo>
                  <a:lnTo>
                    <a:pt x="828675" y="610172"/>
                  </a:lnTo>
                  <a:cubicBezTo>
                    <a:pt x="827087" y="614934"/>
                    <a:pt x="827462" y="620909"/>
                    <a:pt x="823912" y="624459"/>
                  </a:cubicBezTo>
                  <a:cubicBezTo>
                    <a:pt x="820362" y="628009"/>
                    <a:pt x="814115" y="626977"/>
                    <a:pt x="809625" y="629222"/>
                  </a:cubicBezTo>
                  <a:cubicBezTo>
                    <a:pt x="776740" y="645665"/>
                    <a:pt x="815928" y="633600"/>
                    <a:pt x="776287" y="643509"/>
                  </a:cubicBezTo>
                  <a:cubicBezTo>
                    <a:pt x="773112" y="648272"/>
                    <a:pt x="768772" y="652437"/>
                    <a:pt x="766762" y="657797"/>
                  </a:cubicBezTo>
                  <a:cubicBezTo>
                    <a:pt x="763920" y="665376"/>
                    <a:pt x="763963" y="673756"/>
                    <a:pt x="762000" y="681609"/>
                  </a:cubicBezTo>
                  <a:cubicBezTo>
                    <a:pt x="760782" y="686479"/>
                    <a:pt x="758455" y="691027"/>
                    <a:pt x="757237" y="695897"/>
                  </a:cubicBezTo>
                  <a:cubicBezTo>
                    <a:pt x="755274" y="703750"/>
                    <a:pt x="758199" y="713985"/>
                    <a:pt x="752475" y="719709"/>
                  </a:cubicBezTo>
                  <a:cubicBezTo>
                    <a:pt x="745375" y="726809"/>
                    <a:pt x="723900" y="729234"/>
                    <a:pt x="723900" y="729234"/>
                  </a:cubicBezTo>
                  <a:cubicBezTo>
                    <a:pt x="719137" y="732409"/>
                    <a:pt x="714843" y="736434"/>
                    <a:pt x="709612" y="738759"/>
                  </a:cubicBezTo>
                  <a:cubicBezTo>
                    <a:pt x="700437" y="742837"/>
                    <a:pt x="681037" y="748284"/>
                    <a:pt x="681037" y="748284"/>
                  </a:cubicBezTo>
                  <a:cubicBezTo>
                    <a:pt x="676275" y="751459"/>
                    <a:pt x="672454" y="757334"/>
                    <a:pt x="666750" y="757809"/>
                  </a:cubicBezTo>
                  <a:cubicBezTo>
                    <a:pt x="642119" y="759862"/>
                    <a:pt x="606271" y="762803"/>
                    <a:pt x="628650" y="729234"/>
                  </a:cubicBezTo>
                  <a:cubicBezTo>
                    <a:pt x="631435" y="725057"/>
                    <a:pt x="638323" y="726449"/>
                    <a:pt x="642937" y="724472"/>
                  </a:cubicBezTo>
                  <a:cubicBezTo>
                    <a:pt x="649463" y="721675"/>
                    <a:pt x="655637" y="718122"/>
                    <a:pt x="661987" y="714947"/>
                  </a:cubicBezTo>
                  <a:cubicBezTo>
                    <a:pt x="660400" y="708597"/>
                    <a:pt x="660472" y="701580"/>
                    <a:pt x="657225" y="695897"/>
                  </a:cubicBezTo>
                  <a:cubicBezTo>
                    <a:pt x="651584" y="686025"/>
                    <a:pt x="637754" y="678153"/>
                    <a:pt x="628650" y="672084"/>
                  </a:cubicBezTo>
                  <a:cubicBezTo>
                    <a:pt x="616676" y="636167"/>
                    <a:pt x="632830" y="680445"/>
                    <a:pt x="614362" y="643509"/>
                  </a:cubicBezTo>
                  <a:cubicBezTo>
                    <a:pt x="610947" y="636680"/>
                    <a:pt x="606362" y="616271"/>
                    <a:pt x="604837" y="610172"/>
                  </a:cubicBezTo>
                  <a:cubicBezTo>
                    <a:pt x="593725" y="611759"/>
                    <a:pt x="582252" y="611709"/>
                    <a:pt x="571500" y="614934"/>
                  </a:cubicBezTo>
                  <a:cubicBezTo>
                    <a:pt x="566017" y="616579"/>
                    <a:pt x="562332" y="621899"/>
                    <a:pt x="557212" y="624459"/>
                  </a:cubicBezTo>
                  <a:cubicBezTo>
                    <a:pt x="552722" y="626704"/>
                    <a:pt x="547415" y="626977"/>
                    <a:pt x="542925" y="629222"/>
                  </a:cubicBezTo>
                  <a:cubicBezTo>
                    <a:pt x="506004" y="647683"/>
                    <a:pt x="550253" y="631542"/>
                    <a:pt x="514350" y="643509"/>
                  </a:cubicBezTo>
                  <a:cubicBezTo>
                    <a:pt x="508242" y="652672"/>
                    <a:pt x="504816" y="664146"/>
                    <a:pt x="490537" y="662559"/>
                  </a:cubicBezTo>
                  <a:cubicBezTo>
                    <a:pt x="480558" y="661450"/>
                    <a:pt x="461962" y="653034"/>
                    <a:pt x="461962" y="653034"/>
                  </a:cubicBezTo>
                  <a:cubicBezTo>
                    <a:pt x="446868" y="630394"/>
                    <a:pt x="454246" y="644175"/>
                    <a:pt x="442912" y="610172"/>
                  </a:cubicBezTo>
                  <a:lnTo>
                    <a:pt x="438150" y="595884"/>
                  </a:lnTo>
                  <a:cubicBezTo>
                    <a:pt x="436562" y="570484"/>
                    <a:pt x="421480" y="542176"/>
                    <a:pt x="433387" y="519684"/>
                  </a:cubicBezTo>
                  <a:cubicBezTo>
                    <a:pt x="440852" y="505584"/>
                    <a:pt x="465218" y="517178"/>
                    <a:pt x="481012" y="514922"/>
                  </a:cubicBezTo>
                  <a:cubicBezTo>
                    <a:pt x="491471" y="513428"/>
                    <a:pt x="504177" y="508787"/>
                    <a:pt x="514350" y="505397"/>
                  </a:cubicBezTo>
                  <a:cubicBezTo>
                    <a:pt x="531950" y="478997"/>
                    <a:pt x="513805" y="499878"/>
                    <a:pt x="538162" y="486347"/>
                  </a:cubicBezTo>
                  <a:cubicBezTo>
                    <a:pt x="548169" y="480788"/>
                    <a:pt x="555877" y="470917"/>
                    <a:pt x="566737" y="467297"/>
                  </a:cubicBezTo>
                  <a:lnTo>
                    <a:pt x="595312" y="457772"/>
                  </a:lnTo>
                  <a:cubicBezTo>
                    <a:pt x="604837" y="451422"/>
                    <a:pt x="613027" y="442342"/>
                    <a:pt x="623887" y="438722"/>
                  </a:cubicBezTo>
                  <a:cubicBezTo>
                    <a:pt x="628650" y="437134"/>
                    <a:pt x="633786" y="436397"/>
                    <a:pt x="638175" y="433959"/>
                  </a:cubicBezTo>
                  <a:cubicBezTo>
                    <a:pt x="648182" y="428400"/>
                    <a:pt x="666750" y="414909"/>
                    <a:pt x="666750" y="414909"/>
                  </a:cubicBezTo>
                  <a:cubicBezTo>
                    <a:pt x="670623" y="403289"/>
                    <a:pt x="671805" y="395566"/>
                    <a:pt x="681037" y="386334"/>
                  </a:cubicBezTo>
                  <a:cubicBezTo>
                    <a:pt x="685084" y="382287"/>
                    <a:pt x="690562" y="379984"/>
                    <a:pt x="695325" y="376809"/>
                  </a:cubicBezTo>
                  <a:cubicBezTo>
                    <a:pt x="717550" y="343472"/>
                    <a:pt x="704850" y="354584"/>
                    <a:pt x="728662" y="338709"/>
                  </a:cubicBezTo>
                  <a:cubicBezTo>
                    <a:pt x="748958" y="308267"/>
                    <a:pt x="735658" y="337444"/>
                    <a:pt x="700087" y="319659"/>
                  </a:cubicBezTo>
                  <a:cubicBezTo>
                    <a:pt x="694233" y="316732"/>
                    <a:pt x="712843" y="316695"/>
                    <a:pt x="719137" y="314897"/>
                  </a:cubicBezTo>
                  <a:cubicBezTo>
                    <a:pt x="723964" y="313518"/>
                    <a:pt x="728598" y="311513"/>
                    <a:pt x="733425" y="310134"/>
                  </a:cubicBezTo>
                  <a:cubicBezTo>
                    <a:pt x="766620" y="300650"/>
                    <a:pt x="738971" y="309960"/>
                    <a:pt x="781050" y="300609"/>
                  </a:cubicBezTo>
                  <a:cubicBezTo>
                    <a:pt x="785950" y="299520"/>
                    <a:pt x="790575" y="297434"/>
                    <a:pt x="795337" y="295847"/>
                  </a:cubicBezTo>
                  <a:lnTo>
                    <a:pt x="823912" y="276797"/>
                  </a:lnTo>
                  <a:cubicBezTo>
                    <a:pt x="828675" y="273622"/>
                    <a:pt x="832770" y="269082"/>
                    <a:pt x="838200" y="267272"/>
                  </a:cubicBezTo>
                  <a:cubicBezTo>
                    <a:pt x="847725" y="264097"/>
                    <a:pt x="857035" y="260182"/>
                    <a:pt x="866775" y="257747"/>
                  </a:cubicBezTo>
                  <a:cubicBezTo>
                    <a:pt x="873125" y="256159"/>
                    <a:pt x="879556" y="254865"/>
                    <a:pt x="885825" y="252984"/>
                  </a:cubicBezTo>
                  <a:cubicBezTo>
                    <a:pt x="895442" y="250099"/>
                    <a:pt x="904875" y="246634"/>
                    <a:pt x="914400" y="243459"/>
                  </a:cubicBezTo>
                  <a:cubicBezTo>
                    <a:pt x="919162" y="241872"/>
                    <a:pt x="923765" y="239682"/>
                    <a:pt x="928687" y="238697"/>
                  </a:cubicBezTo>
                  <a:cubicBezTo>
                    <a:pt x="958918" y="232650"/>
                    <a:pt x="944647" y="235897"/>
                    <a:pt x="971550" y="229172"/>
                  </a:cubicBezTo>
                  <a:cubicBezTo>
                    <a:pt x="1069199" y="240021"/>
                    <a:pt x="951315" y="229172"/>
                    <a:pt x="1119187" y="229172"/>
                  </a:cubicBezTo>
                  <a:cubicBezTo>
                    <a:pt x="1135141" y="229172"/>
                    <a:pt x="1150937" y="232347"/>
                    <a:pt x="1166812" y="233934"/>
                  </a:cubicBezTo>
                  <a:lnTo>
                    <a:pt x="1223962" y="252984"/>
                  </a:lnTo>
                  <a:lnTo>
                    <a:pt x="1238250" y="257747"/>
                  </a:lnTo>
                  <a:lnTo>
                    <a:pt x="1252537" y="262509"/>
                  </a:lnTo>
                  <a:cubicBezTo>
                    <a:pt x="1257300" y="265684"/>
                    <a:pt x="1261594" y="269709"/>
                    <a:pt x="1266825" y="272034"/>
                  </a:cubicBezTo>
                  <a:cubicBezTo>
                    <a:pt x="1273693" y="275087"/>
                    <a:pt x="1303859" y="284693"/>
                    <a:pt x="1314450" y="286322"/>
                  </a:cubicBezTo>
                  <a:cubicBezTo>
                    <a:pt x="1328658" y="288508"/>
                    <a:pt x="1343025" y="289497"/>
                    <a:pt x="1357312" y="291084"/>
                  </a:cubicBezTo>
                  <a:lnTo>
                    <a:pt x="1385887" y="300609"/>
                  </a:lnTo>
                  <a:cubicBezTo>
                    <a:pt x="1390650" y="302197"/>
                    <a:pt x="1395252" y="304388"/>
                    <a:pt x="1400175" y="305372"/>
                  </a:cubicBezTo>
                  <a:cubicBezTo>
                    <a:pt x="1433831" y="312103"/>
                    <a:pt x="1416310" y="307575"/>
                    <a:pt x="1452562" y="319659"/>
                  </a:cubicBezTo>
                  <a:cubicBezTo>
                    <a:pt x="1457325" y="321247"/>
                    <a:pt x="1462673" y="321637"/>
                    <a:pt x="1466850" y="324422"/>
                  </a:cubicBezTo>
                  <a:lnTo>
                    <a:pt x="1481137" y="333947"/>
                  </a:lnTo>
                  <a:cubicBezTo>
                    <a:pt x="1484312" y="338709"/>
                    <a:pt x="1486615" y="344187"/>
                    <a:pt x="1490662" y="348234"/>
                  </a:cubicBezTo>
                  <a:cubicBezTo>
                    <a:pt x="1494710" y="352281"/>
                    <a:pt x="1502824" y="352444"/>
                    <a:pt x="1504950" y="357759"/>
                  </a:cubicBezTo>
                  <a:cubicBezTo>
                    <a:pt x="1506814" y="362420"/>
                    <a:pt x="1502972" y="367870"/>
                    <a:pt x="1500187" y="372047"/>
                  </a:cubicBezTo>
                  <a:cubicBezTo>
                    <a:pt x="1496451" y="377651"/>
                    <a:pt x="1491504" y="382598"/>
                    <a:pt x="1485900" y="386334"/>
                  </a:cubicBezTo>
                  <a:cubicBezTo>
                    <a:pt x="1481798" y="389068"/>
                    <a:pt x="1455106" y="395223"/>
                    <a:pt x="1452562" y="395859"/>
                  </a:cubicBezTo>
                  <a:cubicBezTo>
                    <a:pt x="1422400" y="394272"/>
                    <a:pt x="1392064" y="394696"/>
                    <a:pt x="1362075" y="391097"/>
                  </a:cubicBezTo>
                  <a:cubicBezTo>
                    <a:pt x="1352106" y="389901"/>
                    <a:pt x="1333500" y="381572"/>
                    <a:pt x="1333500" y="381572"/>
                  </a:cubicBezTo>
                  <a:cubicBezTo>
                    <a:pt x="1323975" y="375222"/>
                    <a:pt x="1315785" y="366142"/>
                    <a:pt x="1304925" y="362522"/>
                  </a:cubicBezTo>
                  <a:cubicBezTo>
                    <a:pt x="1270661" y="351100"/>
                    <a:pt x="1313456" y="364960"/>
                    <a:pt x="1271587" y="352997"/>
                  </a:cubicBezTo>
                  <a:cubicBezTo>
                    <a:pt x="1266760" y="351618"/>
                    <a:pt x="1262062" y="349822"/>
                    <a:pt x="1257300" y="348234"/>
                  </a:cubicBezTo>
                  <a:cubicBezTo>
                    <a:pt x="1271587" y="391095"/>
                    <a:pt x="1255713" y="368872"/>
                    <a:pt x="1281112" y="381572"/>
                  </a:cubicBezTo>
                  <a:cubicBezTo>
                    <a:pt x="1286232" y="384132"/>
                    <a:pt x="1290637" y="387922"/>
                    <a:pt x="1295400" y="391097"/>
                  </a:cubicBezTo>
                  <a:cubicBezTo>
                    <a:pt x="1298575" y="395859"/>
                    <a:pt x="1303537" y="399831"/>
                    <a:pt x="1304925" y="405384"/>
                  </a:cubicBezTo>
                  <a:cubicBezTo>
                    <a:pt x="1308411" y="419330"/>
                    <a:pt x="1304348" y="434900"/>
                    <a:pt x="1309687" y="448247"/>
                  </a:cubicBezTo>
                  <a:cubicBezTo>
                    <a:pt x="1311551" y="452908"/>
                    <a:pt x="1319074" y="451920"/>
                    <a:pt x="1323975" y="453009"/>
                  </a:cubicBezTo>
                  <a:cubicBezTo>
                    <a:pt x="1333401" y="455104"/>
                    <a:pt x="1343025" y="456184"/>
                    <a:pt x="1352550" y="457772"/>
                  </a:cubicBezTo>
                  <a:cubicBezTo>
                    <a:pt x="1362075" y="456184"/>
                    <a:pt x="1373585" y="459041"/>
                    <a:pt x="1381125" y="453009"/>
                  </a:cubicBezTo>
                  <a:cubicBezTo>
                    <a:pt x="1385045" y="449873"/>
                    <a:pt x="1379498" y="442642"/>
                    <a:pt x="1376362" y="438722"/>
                  </a:cubicBezTo>
                  <a:cubicBezTo>
                    <a:pt x="1372786" y="434253"/>
                    <a:pt x="1366837" y="432372"/>
                    <a:pt x="1362075" y="429197"/>
                  </a:cubicBezTo>
                  <a:cubicBezTo>
                    <a:pt x="1413890" y="411923"/>
                    <a:pt x="1332347" y="437675"/>
                    <a:pt x="1476375" y="419672"/>
                  </a:cubicBezTo>
                  <a:cubicBezTo>
                    <a:pt x="1482054" y="418962"/>
                    <a:pt x="1485692" y="412987"/>
                    <a:pt x="1490662" y="410147"/>
                  </a:cubicBezTo>
                  <a:cubicBezTo>
                    <a:pt x="1496826" y="406625"/>
                    <a:pt x="1503120" y="403259"/>
                    <a:pt x="1509712" y="400622"/>
                  </a:cubicBezTo>
                  <a:cubicBezTo>
                    <a:pt x="1519034" y="396893"/>
                    <a:pt x="1528762" y="394272"/>
                    <a:pt x="1538287" y="391097"/>
                  </a:cubicBezTo>
                  <a:lnTo>
                    <a:pt x="1552575" y="386334"/>
                  </a:lnTo>
                  <a:lnTo>
                    <a:pt x="1566862" y="381572"/>
                  </a:lnTo>
                  <a:lnTo>
                    <a:pt x="1581150" y="376809"/>
                  </a:lnTo>
                  <a:cubicBezTo>
                    <a:pt x="1592745" y="380674"/>
                    <a:pt x="1602174" y="386659"/>
                    <a:pt x="1614487" y="376809"/>
                  </a:cubicBezTo>
                  <a:cubicBezTo>
                    <a:pt x="1618407" y="373673"/>
                    <a:pt x="1617662" y="367284"/>
                    <a:pt x="1619250" y="362522"/>
                  </a:cubicBezTo>
                  <a:cubicBezTo>
                    <a:pt x="1586498" y="340687"/>
                    <a:pt x="1579815" y="347093"/>
                    <a:pt x="1604962" y="338709"/>
                  </a:cubicBezTo>
                  <a:cubicBezTo>
                    <a:pt x="1608137" y="333947"/>
                    <a:pt x="1618534" y="328469"/>
                    <a:pt x="1614487" y="324422"/>
                  </a:cubicBezTo>
                  <a:cubicBezTo>
                    <a:pt x="1597376" y="307311"/>
                    <a:pt x="1567735" y="331777"/>
                    <a:pt x="1600200" y="310134"/>
                  </a:cubicBezTo>
                  <a:cubicBezTo>
                    <a:pt x="1612900" y="311722"/>
                    <a:pt x="1625708" y="312607"/>
                    <a:pt x="1638300" y="314897"/>
                  </a:cubicBezTo>
                  <a:cubicBezTo>
                    <a:pt x="1643239" y="315795"/>
                    <a:pt x="1651000" y="314897"/>
                    <a:pt x="1652587" y="319659"/>
                  </a:cubicBezTo>
                  <a:cubicBezTo>
                    <a:pt x="1655147" y="327338"/>
                    <a:pt x="1652315" y="336737"/>
                    <a:pt x="1647825" y="343472"/>
                  </a:cubicBezTo>
                  <a:cubicBezTo>
                    <a:pt x="1645040" y="347649"/>
                    <a:pt x="1638300" y="346647"/>
                    <a:pt x="1633537" y="348234"/>
                  </a:cubicBezTo>
                  <a:cubicBezTo>
                    <a:pt x="1631950" y="352997"/>
                    <a:pt x="1625225" y="358972"/>
                    <a:pt x="1628775" y="362522"/>
                  </a:cubicBezTo>
                  <a:cubicBezTo>
                    <a:pt x="1635875" y="369622"/>
                    <a:pt x="1657350" y="372047"/>
                    <a:pt x="1657350" y="372047"/>
                  </a:cubicBezTo>
                  <a:cubicBezTo>
                    <a:pt x="1672135" y="370404"/>
                    <a:pt x="1701696" y="373764"/>
                    <a:pt x="1714500" y="357759"/>
                  </a:cubicBezTo>
                  <a:cubicBezTo>
                    <a:pt x="1724362" y="345432"/>
                    <a:pt x="1712726" y="339222"/>
                    <a:pt x="1728787" y="329184"/>
                  </a:cubicBezTo>
                  <a:cubicBezTo>
                    <a:pt x="1737301" y="323863"/>
                    <a:pt x="1747517" y="321628"/>
                    <a:pt x="1757362" y="319659"/>
                  </a:cubicBezTo>
                  <a:cubicBezTo>
                    <a:pt x="1807429" y="309647"/>
                    <a:pt x="1753488" y="319555"/>
                    <a:pt x="1833562" y="310134"/>
                  </a:cubicBezTo>
                  <a:cubicBezTo>
                    <a:pt x="1843152" y="309006"/>
                    <a:pt x="1852612" y="306959"/>
                    <a:pt x="1862137" y="305372"/>
                  </a:cubicBezTo>
                  <a:cubicBezTo>
                    <a:pt x="1879600" y="306959"/>
                    <a:pt x="1897144" y="307817"/>
                    <a:pt x="1914525" y="310134"/>
                  </a:cubicBezTo>
                  <a:cubicBezTo>
                    <a:pt x="1921013" y="310999"/>
                    <a:pt x="1927030" y="314897"/>
                    <a:pt x="1933575" y="314897"/>
                  </a:cubicBezTo>
                  <a:cubicBezTo>
                    <a:pt x="1954273" y="314897"/>
                    <a:pt x="1974850" y="311722"/>
                    <a:pt x="1995487" y="310134"/>
                  </a:cubicBezTo>
                  <a:cubicBezTo>
                    <a:pt x="2000250" y="308547"/>
                    <a:pt x="2004785" y="305926"/>
                    <a:pt x="2009775" y="305372"/>
                  </a:cubicBezTo>
                  <a:cubicBezTo>
                    <a:pt x="2033494" y="302737"/>
                    <a:pt x="2058402" y="307627"/>
                    <a:pt x="2081212" y="300609"/>
                  </a:cubicBezTo>
                  <a:cubicBezTo>
                    <a:pt x="2086683" y="298926"/>
                    <a:pt x="2075995" y="290091"/>
                    <a:pt x="2071687" y="286322"/>
                  </a:cubicBezTo>
                  <a:cubicBezTo>
                    <a:pt x="2063072" y="278784"/>
                    <a:pt x="2043112" y="267272"/>
                    <a:pt x="2043112" y="267272"/>
                  </a:cubicBezTo>
                  <a:cubicBezTo>
                    <a:pt x="2052695" y="238526"/>
                    <a:pt x="2043597" y="250332"/>
                    <a:pt x="2095500" y="257747"/>
                  </a:cubicBezTo>
                  <a:cubicBezTo>
                    <a:pt x="2110401" y="259876"/>
                    <a:pt x="2115258" y="263392"/>
                    <a:pt x="2128837" y="267272"/>
                  </a:cubicBezTo>
                  <a:cubicBezTo>
                    <a:pt x="2135131" y="269070"/>
                    <a:pt x="2141593" y="270236"/>
                    <a:pt x="2147887" y="272034"/>
                  </a:cubicBezTo>
                  <a:cubicBezTo>
                    <a:pt x="2159083" y="275233"/>
                    <a:pt x="2169431" y="280318"/>
                    <a:pt x="2181225" y="281559"/>
                  </a:cubicBezTo>
                  <a:cubicBezTo>
                    <a:pt x="2204959" y="284057"/>
                    <a:pt x="2228850" y="284734"/>
                    <a:pt x="2252662" y="286322"/>
                  </a:cubicBezTo>
                  <a:cubicBezTo>
                    <a:pt x="2257425" y="287909"/>
                    <a:pt x="2262460" y="288839"/>
                    <a:pt x="2266950" y="291084"/>
                  </a:cubicBezTo>
                  <a:cubicBezTo>
                    <a:pt x="2272069" y="293644"/>
                    <a:pt x="2276007" y="298284"/>
                    <a:pt x="2281237" y="300609"/>
                  </a:cubicBezTo>
                  <a:cubicBezTo>
                    <a:pt x="2290412" y="304687"/>
                    <a:pt x="2309812" y="310134"/>
                    <a:pt x="2309812" y="310134"/>
                  </a:cubicBezTo>
                  <a:cubicBezTo>
                    <a:pt x="2315008" y="308402"/>
                    <a:pt x="2339543" y="305517"/>
                    <a:pt x="2319337" y="291084"/>
                  </a:cubicBezTo>
                  <a:cubicBezTo>
                    <a:pt x="2311167" y="285248"/>
                    <a:pt x="2290762" y="281559"/>
                    <a:pt x="2290762" y="281559"/>
                  </a:cubicBezTo>
                  <a:cubicBezTo>
                    <a:pt x="2293179" y="271891"/>
                    <a:pt x="2300328" y="257788"/>
                    <a:pt x="2290762" y="248222"/>
                  </a:cubicBezTo>
                  <a:cubicBezTo>
                    <a:pt x="2287212" y="244672"/>
                    <a:pt x="2281237" y="245047"/>
                    <a:pt x="2276475" y="243459"/>
                  </a:cubicBezTo>
                  <a:cubicBezTo>
                    <a:pt x="2274887" y="238697"/>
                    <a:pt x="2269467" y="233662"/>
                    <a:pt x="2271712" y="229172"/>
                  </a:cubicBezTo>
                  <a:cubicBezTo>
                    <a:pt x="2273957" y="224682"/>
                    <a:pt x="2281823" y="227194"/>
                    <a:pt x="2286000" y="224409"/>
                  </a:cubicBezTo>
                  <a:cubicBezTo>
                    <a:pt x="2291604" y="220673"/>
                    <a:pt x="2294400" y="213393"/>
                    <a:pt x="2300287" y="210122"/>
                  </a:cubicBezTo>
                  <a:cubicBezTo>
                    <a:pt x="2309064" y="205246"/>
                    <a:pt x="2319337" y="203772"/>
                    <a:pt x="2328862" y="200597"/>
                  </a:cubicBezTo>
                  <a:cubicBezTo>
                    <a:pt x="2333625" y="199009"/>
                    <a:pt x="2338973" y="198619"/>
                    <a:pt x="2343150" y="195834"/>
                  </a:cubicBezTo>
                  <a:lnTo>
                    <a:pt x="2357437" y="186309"/>
                  </a:lnTo>
                  <a:cubicBezTo>
                    <a:pt x="2359025" y="181547"/>
                    <a:pt x="2358650" y="175572"/>
                    <a:pt x="2362200" y="172022"/>
                  </a:cubicBezTo>
                  <a:cubicBezTo>
                    <a:pt x="2365750" y="168472"/>
                    <a:pt x="2371997" y="169504"/>
                    <a:pt x="2376487" y="167259"/>
                  </a:cubicBezTo>
                  <a:cubicBezTo>
                    <a:pt x="2409185" y="150909"/>
                    <a:pt x="2368652" y="162158"/>
                    <a:pt x="2414587" y="152972"/>
                  </a:cubicBezTo>
                  <a:cubicBezTo>
                    <a:pt x="2420937" y="154559"/>
                    <a:pt x="2428526" y="153645"/>
                    <a:pt x="2433637" y="157734"/>
                  </a:cubicBezTo>
                  <a:cubicBezTo>
                    <a:pt x="2443738" y="165814"/>
                    <a:pt x="2434906" y="189490"/>
                    <a:pt x="2433637" y="195834"/>
                  </a:cubicBezTo>
                  <a:cubicBezTo>
                    <a:pt x="2435225" y="202184"/>
                    <a:pt x="2436519" y="208615"/>
                    <a:pt x="2438400" y="214884"/>
                  </a:cubicBezTo>
                  <a:cubicBezTo>
                    <a:pt x="2441285" y="224501"/>
                    <a:pt x="2447925" y="243459"/>
                    <a:pt x="2447925" y="243459"/>
                  </a:cubicBezTo>
                  <a:cubicBezTo>
                    <a:pt x="2449512" y="259334"/>
                    <a:pt x="2449100" y="275538"/>
                    <a:pt x="2452687" y="291084"/>
                  </a:cubicBezTo>
                  <a:cubicBezTo>
                    <a:pt x="2453974" y="296661"/>
                    <a:pt x="2462212" y="299648"/>
                    <a:pt x="2462212" y="305372"/>
                  </a:cubicBezTo>
                  <a:cubicBezTo>
                    <a:pt x="2462212" y="315412"/>
                    <a:pt x="2459787" y="326847"/>
                    <a:pt x="2452687" y="333947"/>
                  </a:cubicBezTo>
                  <a:cubicBezTo>
                    <a:pt x="2445587" y="341047"/>
                    <a:pt x="2432466" y="337903"/>
                    <a:pt x="2424112" y="343472"/>
                  </a:cubicBezTo>
                  <a:cubicBezTo>
                    <a:pt x="2419350" y="346647"/>
                    <a:pt x="2414222" y="349333"/>
                    <a:pt x="2409825" y="352997"/>
                  </a:cubicBezTo>
                  <a:cubicBezTo>
                    <a:pt x="2404651" y="357309"/>
                    <a:pt x="2401141" y="363548"/>
                    <a:pt x="2395537" y="367284"/>
                  </a:cubicBezTo>
                  <a:cubicBezTo>
                    <a:pt x="2391360" y="370069"/>
                    <a:pt x="2386012" y="370459"/>
                    <a:pt x="2381250" y="372047"/>
                  </a:cubicBezTo>
                  <a:cubicBezTo>
                    <a:pt x="2386012" y="373634"/>
                    <a:pt x="2390517" y="376809"/>
                    <a:pt x="2395537" y="376809"/>
                  </a:cubicBezTo>
                  <a:cubicBezTo>
                    <a:pt x="2406183" y="376809"/>
                    <a:pt x="2448079" y="376732"/>
                    <a:pt x="2466975" y="367284"/>
                  </a:cubicBezTo>
                  <a:cubicBezTo>
                    <a:pt x="2472094" y="364724"/>
                    <a:pt x="2476500" y="360934"/>
                    <a:pt x="2481262" y="357759"/>
                  </a:cubicBezTo>
                  <a:cubicBezTo>
                    <a:pt x="2484437" y="348234"/>
                    <a:pt x="2485218" y="337538"/>
                    <a:pt x="2490787" y="329184"/>
                  </a:cubicBezTo>
                  <a:cubicBezTo>
                    <a:pt x="2503097" y="310720"/>
                    <a:pt x="2498502" y="320327"/>
                    <a:pt x="2505075" y="300609"/>
                  </a:cubicBezTo>
                  <a:cubicBezTo>
                    <a:pt x="2504281" y="298228"/>
                    <a:pt x="2501900" y="295053"/>
                    <a:pt x="2500312" y="292275"/>
                  </a:cubicBezTo>
                  <a:lnTo>
                    <a:pt x="2500312" y="289486"/>
                  </a:lnTo>
                  <a:lnTo>
                    <a:pt x="2509165" y="286514"/>
                  </a:lnTo>
                  <a:lnTo>
                    <a:pt x="2509363" y="286518"/>
                  </a:lnTo>
                  <a:lnTo>
                    <a:pt x="2509367" y="286524"/>
                  </a:lnTo>
                  <a:lnTo>
                    <a:pt x="2509496" y="286521"/>
                  </a:lnTo>
                  <a:lnTo>
                    <a:pt x="2516822" y="286680"/>
                  </a:lnTo>
                  <a:cubicBezTo>
                    <a:pt x="2522441" y="288084"/>
                    <a:pt x="2528113" y="290162"/>
                    <a:pt x="2533650" y="291084"/>
                  </a:cubicBezTo>
                  <a:cubicBezTo>
                    <a:pt x="2556632" y="294914"/>
                    <a:pt x="2553351" y="294477"/>
                    <a:pt x="2571750" y="300609"/>
                  </a:cubicBezTo>
                  <a:cubicBezTo>
                    <a:pt x="2609852" y="326011"/>
                    <a:pt x="2563809" y="292669"/>
                    <a:pt x="2595562" y="324422"/>
                  </a:cubicBezTo>
                  <a:cubicBezTo>
                    <a:pt x="2599609" y="328469"/>
                    <a:pt x="2605087" y="330772"/>
                    <a:pt x="2609850" y="333947"/>
                  </a:cubicBezTo>
                  <a:cubicBezTo>
                    <a:pt x="2611437" y="329184"/>
                    <a:pt x="2615166" y="324649"/>
                    <a:pt x="2614612" y="319659"/>
                  </a:cubicBezTo>
                  <a:cubicBezTo>
                    <a:pt x="2612624" y="301766"/>
                    <a:pt x="2605702" y="286732"/>
                    <a:pt x="2590800" y="276797"/>
                  </a:cubicBezTo>
                  <a:cubicBezTo>
                    <a:pt x="2586623" y="274012"/>
                    <a:pt x="2581275" y="273622"/>
                    <a:pt x="2576512" y="272034"/>
                  </a:cubicBezTo>
                  <a:cubicBezTo>
                    <a:pt x="2565400" y="273622"/>
                    <a:pt x="2554182" y="274596"/>
                    <a:pt x="2543175" y="276797"/>
                  </a:cubicBezTo>
                  <a:cubicBezTo>
                    <a:pt x="2538252" y="277782"/>
                    <a:pt x="2533714" y="280180"/>
                    <a:pt x="2528887" y="281559"/>
                  </a:cubicBezTo>
                  <a:cubicBezTo>
                    <a:pt x="2518424" y="284548"/>
                    <a:pt x="2513249" y="285925"/>
                    <a:pt x="2510838" y="286486"/>
                  </a:cubicBezTo>
                  <a:lnTo>
                    <a:pt x="2509496" y="286521"/>
                  </a:lnTo>
                  <a:lnTo>
                    <a:pt x="2509363" y="286518"/>
                  </a:lnTo>
                  <a:lnTo>
                    <a:pt x="2509322" y="286461"/>
                  </a:lnTo>
                  <a:lnTo>
                    <a:pt x="2509165" y="286514"/>
                  </a:lnTo>
                  <a:lnTo>
                    <a:pt x="2500312" y="286322"/>
                  </a:lnTo>
                  <a:lnTo>
                    <a:pt x="2500312" y="289486"/>
                  </a:lnTo>
                  <a:lnTo>
                    <a:pt x="2495550" y="291084"/>
                  </a:lnTo>
                  <a:cubicBezTo>
                    <a:pt x="2490787" y="287909"/>
                    <a:pt x="2482504" y="287147"/>
                    <a:pt x="2481262" y="281559"/>
                  </a:cubicBezTo>
                  <a:cubicBezTo>
                    <a:pt x="2476155" y="258576"/>
                    <a:pt x="2485244" y="249393"/>
                    <a:pt x="2495550" y="233934"/>
                  </a:cubicBezTo>
                  <a:cubicBezTo>
                    <a:pt x="2490787" y="230759"/>
                    <a:pt x="2484838" y="228879"/>
                    <a:pt x="2481262" y="224409"/>
                  </a:cubicBezTo>
                  <a:cubicBezTo>
                    <a:pt x="2478126" y="220489"/>
                    <a:pt x="2474636" y="214783"/>
                    <a:pt x="2476500" y="210122"/>
                  </a:cubicBezTo>
                  <a:cubicBezTo>
                    <a:pt x="2479341" y="203020"/>
                    <a:pt x="2499061" y="197839"/>
                    <a:pt x="2505075" y="195834"/>
                  </a:cubicBezTo>
                  <a:cubicBezTo>
                    <a:pt x="2505075" y="195833"/>
                    <a:pt x="2511424" y="164084"/>
                    <a:pt x="2524125" y="176784"/>
                  </a:cubicBezTo>
                  <a:cubicBezTo>
                    <a:pt x="2574930" y="227587"/>
                    <a:pt x="2486020" y="189481"/>
                    <a:pt x="2562225" y="214884"/>
                  </a:cubicBezTo>
                  <a:lnTo>
                    <a:pt x="2571750" y="218060"/>
                  </a:lnTo>
                  <a:lnTo>
                    <a:pt x="2581275" y="224409"/>
                  </a:lnTo>
                  <a:cubicBezTo>
                    <a:pt x="2598737" y="225997"/>
                    <a:pt x="2616128" y="229172"/>
                    <a:pt x="2633662" y="229172"/>
                  </a:cubicBezTo>
                  <a:cubicBezTo>
                    <a:pt x="2641757" y="229172"/>
                    <a:pt x="2617834" y="225740"/>
                    <a:pt x="2609850" y="224409"/>
                  </a:cubicBezTo>
                  <a:cubicBezTo>
                    <a:pt x="2598777" y="222564"/>
                    <a:pt x="2587625" y="221234"/>
                    <a:pt x="2576512" y="219647"/>
                  </a:cubicBezTo>
                  <a:lnTo>
                    <a:pt x="2571750" y="218060"/>
                  </a:lnTo>
                  <a:lnTo>
                    <a:pt x="2566987" y="214884"/>
                  </a:lnTo>
                  <a:cubicBezTo>
                    <a:pt x="2564917" y="208674"/>
                    <a:pt x="2569952" y="202128"/>
                    <a:pt x="2571750" y="195834"/>
                  </a:cubicBezTo>
                  <a:cubicBezTo>
                    <a:pt x="2573129" y="191007"/>
                    <a:pt x="2572427" y="184465"/>
                    <a:pt x="2576512" y="181547"/>
                  </a:cubicBezTo>
                  <a:cubicBezTo>
                    <a:pt x="2584682" y="175711"/>
                    <a:pt x="2605087" y="172022"/>
                    <a:pt x="2605087" y="172022"/>
                  </a:cubicBezTo>
                  <a:lnTo>
                    <a:pt x="2647950" y="186309"/>
                  </a:lnTo>
                  <a:cubicBezTo>
                    <a:pt x="2652712" y="187896"/>
                    <a:pt x="2657234" y="190655"/>
                    <a:pt x="2662237" y="191072"/>
                  </a:cubicBezTo>
                  <a:lnTo>
                    <a:pt x="2719387" y="195834"/>
                  </a:lnTo>
                  <a:cubicBezTo>
                    <a:pt x="2732422" y="204524"/>
                    <a:pt x="2736515" y="204606"/>
                    <a:pt x="2743200" y="219647"/>
                  </a:cubicBezTo>
                  <a:cubicBezTo>
                    <a:pt x="2747278" y="228822"/>
                    <a:pt x="2752725" y="248222"/>
                    <a:pt x="2752725" y="248222"/>
                  </a:cubicBezTo>
                  <a:cubicBezTo>
                    <a:pt x="2762250" y="246634"/>
                    <a:pt x="2773760" y="249491"/>
                    <a:pt x="2781300" y="243459"/>
                  </a:cubicBezTo>
                  <a:cubicBezTo>
                    <a:pt x="2785220" y="240323"/>
                    <a:pt x="2780087" y="232722"/>
                    <a:pt x="2776537" y="229172"/>
                  </a:cubicBezTo>
                  <a:cubicBezTo>
                    <a:pt x="2771517" y="224152"/>
                    <a:pt x="2763837" y="222822"/>
                    <a:pt x="2757487" y="219647"/>
                  </a:cubicBezTo>
                  <a:cubicBezTo>
                    <a:pt x="2761352" y="208053"/>
                    <a:pt x="2767337" y="198622"/>
                    <a:pt x="2757487" y="186309"/>
                  </a:cubicBezTo>
                  <a:cubicBezTo>
                    <a:pt x="2754351" y="182389"/>
                    <a:pt x="2747814" y="183524"/>
                    <a:pt x="2743200" y="181547"/>
                  </a:cubicBezTo>
                  <a:cubicBezTo>
                    <a:pt x="2701996" y="163889"/>
                    <a:pt x="2743375" y="178431"/>
                    <a:pt x="2709862" y="167259"/>
                  </a:cubicBezTo>
                  <a:cubicBezTo>
                    <a:pt x="2708275" y="160909"/>
                    <a:pt x="2703030" y="154419"/>
                    <a:pt x="2705100" y="148209"/>
                  </a:cubicBezTo>
                  <a:cubicBezTo>
                    <a:pt x="2706910" y="142779"/>
                    <a:pt x="2713865" y="140190"/>
                    <a:pt x="2719387" y="138684"/>
                  </a:cubicBezTo>
                  <a:cubicBezTo>
                    <a:pt x="2731735" y="135316"/>
                    <a:pt x="2744710" y="134674"/>
                    <a:pt x="2757487" y="133922"/>
                  </a:cubicBezTo>
                  <a:cubicBezTo>
                    <a:pt x="2798721" y="131496"/>
                    <a:pt x="2840037" y="130747"/>
                    <a:pt x="2881312" y="129159"/>
                  </a:cubicBezTo>
                  <a:cubicBezTo>
                    <a:pt x="2879725" y="124397"/>
                    <a:pt x="2879686" y="118792"/>
                    <a:pt x="2876550" y="114872"/>
                  </a:cubicBezTo>
                  <a:cubicBezTo>
                    <a:pt x="2872974" y="110402"/>
                    <a:pt x="2862262" y="111071"/>
                    <a:pt x="2862262" y="105347"/>
                  </a:cubicBezTo>
                  <a:cubicBezTo>
                    <a:pt x="2862262" y="100327"/>
                    <a:pt x="2871627" y="101569"/>
                    <a:pt x="2876550" y="100584"/>
                  </a:cubicBezTo>
                  <a:cubicBezTo>
                    <a:pt x="2887557" y="98383"/>
                    <a:pt x="2898775" y="97409"/>
                    <a:pt x="2909887" y="95822"/>
                  </a:cubicBezTo>
                  <a:cubicBezTo>
                    <a:pt x="2914650" y="92647"/>
                    <a:pt x="2920128" y="90344"/>
                    <a:pt x="2924175" y="86297"/>
                  </a:cubicBezTo>
                  <a:cubicBezTo>
                    <a:pt x="2928222" y="82250"/>
                    <a:pt x="2928196" y="73581"/>
                    <a:pt x="2933700" y="72009"/>
                  </a:cubicBezTo>
                  <a:cubicBezTo>
                    <a:pt x="2952081" y="66757"/>
                    <a:pt x="2971800" y="68834"/>
                    <a:pt x="2990850" y="67247"/>
                  </a:cubicBezTo>
                  <a:cubicBezTo>
                    <a:pt x="3011243" y="62148"/>
                    <a:pt x="3011532" y="61755"/>
                    <a:pt x="3033712" y="57722"/>
                  </a:cubicBezTo>
                  <a:cubicBezTo>
                    <a:pt x="3043213" y="55995"/>
                    <a:pt x="3052919" y="55301"/>
                    <a:pt x="3062287" y="52959"/>
                  </a:cubicBezTo>
                  <a:cubicBezTo>
                    <a:pt x="3072027" y="50524"/>
                    <a:pt x="3081337" y="46609"/>
                    <a:pt x="3090862" y="43434"/>
                  </a:cubicBezTo>
                  <a:lnTo>
                    <a:pt x="3105150" y="38672"/>
                  </a:lnTo>
                  <a:lnTo>
                    <a:pt x="3119437" y="33909"/>
                  </a:lnTo>
                  <a:cubicBezTo>
                    <a:pt x="3128962" y="35497"/>
                    <a:pt x="3139628" y="33881"/>
                    <a:pt x="3148012" y="38672"/>
                  </a:cubicBezTo>
                  <a:cubicBezTo>
                    <a:pt x="3152371" y="41163"/>
                    <a:pt x="3153600" y="48007"/>
                    <a:pt x="3152775" y="52959"/>
                  </a:cubicBezTo>
                  <a:cubicBezTo>
                    <a:pt x="3151834" y="58605"/>
                    <a:pt x="3137584" y="66438"/>
                    <a:pt x="3143250" y="67247"/>
                  </a:cubicBezTo>
                  <a:cubicBezTo>
                    <a:pt x="3168444" y="70846"/>
                    <a:pt x="3194050" y="64072"/>
                    <a:pt x="3219450" y="62484"/>
                  </a:cubicBezTo>
                  <a:cubicBezTo>
                    <a:pt x="3271547" y="45120"/>
                    <a:pt x="3192639" y="72813"/>
                    <a:pt x="3248025" y="48197"/>
                  </a:cubicBezTo>
                  <a:cubicBezTo>
                    <a:pt x="3257200" y="44119"/>
                    <a:pt x="3267075" y="41847"/>
                    <a:pt x="3276600" y="38672"/>
                  </a:cubicBezTo>
                  <a:cubicBezTo>
                    <a:pt x="3297104" y="31837"/>
                    <a:pt x="3286007" y="35129"/>
                    <a:pt x="3309937" y="29147"/>
                  </a:cubicBezTo>
                  <a:cubicBezTo>
                    <a:pt x="3350886" y="1849"/>
                    <a:pt x="3299076" y="34578"/>
                    <a:pt x="3338512" y="14859"/>
                  </a:cubicBezTo>
                  <a:cubicBezTo>
                    <a:pt x="3350093" y="9068"/>
                    <a:pt x="3353407" y="1427"/>
                    <a:pt x="3367087" y="57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3" name="任意多边形 174"/>
            <p:cNvSpPr>
              <a:spLocks noChangeArrowheads="1"/>
            </p:cNvSpPr>
            <p:nvPr/>
          </p:nvSpPr>
          <p:spPr bwMode="auto">
            <a:xfrm>
              <a:off x="6323698" y="517203"/>
              <a:ext cx="3377439" cy="2717111"/>
            </a:xfrm>
            <a:custGeom>
              <a:avLst/>
              <a:gdLst>
                <a:gd name="T0" fmla="*/ 245267 w 3336130"/>
                <a:gd name="T1" fmla="*/ 14287 h 2176819"/>
                <a:gd name="T2" fmla="*/ 664367 w 3336130"/>
                <a:gd name="T3" fmla="*/ 42862 h 2176819"/>
                <a:gd name="T4" fmla="*/ 1121567 w 3336130"/>
                <a:gd name="T5" fmla="*/ 33337 h 2176819"/>
                <a:gd name="T6" fmla="*/ 1331117 w 3336130"/>
                <a:gd name="T7" fmla="*/ 47625 h 2176819"/>
                <a:gd name="T8" fmla="*/ 1688305 w 3336130"/>
                <a:gd name="T9" fmla="*/ 109537 h 2176819"/>
                <a:gd name="T10" fmla="*/ 1950242 w 3336130"/>
                <a:gd name="T11" fmla="*/ 109537 h 2176819"/>
                <a:gd name="T12" fmla="*/ 2116930 w 3336130"/>
                <a:gd name="T13" fmla="*/ 52387 h 2176819"/>
                <a:gd name="T14" fmla="*/ 2216942 w 3336130"/>
                <a:gd name="T15" fmla="*/ 66675 h 2176819"/>
                <a:gd name="T16" fmla="*/ 2374105 w 3336130"/>
                <a:gd name="T17" fmla="*/ 85725 h 2176819"/>
                <a:gd name="T18" fmla="*/ 2559842 w 3336130"/>
                <a:gd name="T19" fmla="*/ 61912 h 2176819"/>
                <a:gd name="T20" fmla="*/ 2436017 w 3336130"/>
                <a:gd name="T21" fmla="*/ 157162 h 2176819"/>
                <a:gd name="T22" fmla="*/ 2212180 w 3336130"/>
                <a:gd name="T23" fmla="*/ 309562 h 2176819"/>
                <a:gd name="T24" fmla="*/ 2264567 w 3336130"/>
                <a:gd name="T25" fmla="*/ 481012 h 2176819"/>
                <a:gd name="T26" fmla="*/ 2550317 w 3336130"/>
                <a:gd name="T27" fmla="*/ 571500 h 2176819"/>
                <a:gd name="T28" fmla="*/ 2674142 w 3336130"/>
                <a:gd name="T29" fmla="*/ 547687 h 2176819"/>
                <a:gd name="T30" fmla="*/ 2678905 w 3336130"/>
                <a:gd name="T31" fmla="*/ 395287 h 2176819"/>
                <a:gd name="T32" fmla="*/ 2840830 w 3336130"/>
                <a:gd name="T33" fmla="*/ 323850 h 2176819"/>
                <a:gd name="T34" fmla="*/ 2978942 w 3336130"/>
                <a:gd name="T35" fmla="*/ 447675 h 2176819"/>
                <a:gd name="T36" fmla="*/ 3159917 w 3336130"/>
                <a:gd name="T37" fmla="*/ 457200 h 2176819"/>
                <a:gd name="T38" fmla="*/ 3336130 w 3336130"/>
                <a:gd name="T39" fmla="*/ 642937 h 2176819"/>
                <a:gd name="T40" fmla="*/ 3002755 w 3336130"/>
                <a:gd name="T41" fmla="*/ 709612 h 2176819"/>
                <a:gd name="T42" fmla="*/ 2945605 w 3336130"/>
                <a:gd name="T43" fmla="*/ 776287 h 2176819"/>
                <a:gd name="T44" fmla="*/ 3183730 w 3336130"/>
                <a:gd name="T45" fmla="*/ 823912 h 2176819"/>
                <a:gd name="T46" fmla="*/ 3064667 w 3336130"/>
                <a:gd name="T47" fmla="*/ 909637 h 2176819"/>
                <a:gd name="T48" fmla="*/ 2917030 w 3336130"/>
                <a:gd name="T49" fmla="*/ 923925 h 2176819"/>
                <a:gd name="T50" fmla="*/ 2778917 w 3336130"/>
                <a:gd name="T51" fmla="*/ 1066800 h 2176819"/>
                <a:gd name="T52" fmla="*/ 2640805 w 3336130"/>
                <a:gd name="T53" fmla="*/ 1285875 h 2176819"/>
                <a:gd name="T54" fmla="*/ 2621755 w 3336130"/>
                <a:gd name="T55" fmla="*/ 1514475 h 2176819"/>
                <a:gd name="T56" fmla="*/ 2497930 w 3336130"/>
                <a:gd name="T57" fmla="*/ 1395412 h 2176819"/>
                <a:gd name="T58" fmla="*/ 2255042 w 3336130"/>
                <a:gd name="T59" fmla="*/ 1404937 h 2176819"/>
                <a:gd name="T60" fmla="*/ 2107405 w 3336130"/>
                <a:gd name="T61" fmla="*/ 1709737 h 2176819"/>
                <a:gd name="T62" fmla="*/ 2288380 w 3336130"/>
                <a:gd name="T63" fmla="*/ 1762125 h 2176819"/>
                <a:gd name="T64" fmla="*/ 2393155 w 3336130"/>
                <a:gd name="T65" fmla="*/ 1743075 h 2176819"/>
                <a:gd name="T66" fmla="*/ 2516980 w 3336130"/>
                <a:gd name="T67" fmla="*/ 1943100 h 2176819"/>
                <a:gd name="T68" fmla="*/ 2607467 w 3336130"/>
                <a:gd name="T69" fmla="*/ 2095500 h 2176819"/>
                <a:gd name="T70" fmla="*/ 2579009 w 3336130"/>
                <a:gd name="T71" fmla="*/ 2176490 h 2176819"/>
                <a:gd name="T72" fmla="*/ 2412205 w 3336130"/>
                <a:gd name="T73" fmla="*/ 1981200 h 2176819"/>
                <a:gd name="T74" fmla="*/ 2155030 w 3336130"/>
                <a:gd name="T75" fmla="*/ 1847850 h 2176819"/>
                <a:gd name="T76" fmla="*/ 1902617 w 3336130"/>
                <a:gd name="T77" fmla="*/ 1785937 h 2176819"/>
                <a:gd name="T78" fmla="*/ 1797842 w 3336130"/>
                <a:gd name="T79" fmla="*/ 1585912 h 2176819"/>
                <a:gd name="T80" fmla="*/ 1669255 w 3336130"/>
                <a:gd name="T81" fmla="*/ 1452562 h 2176819"/>
                <a:gd name="T82" fmla="*/ 1635917 w 3336130"/>
                <a:gd name="T83" fmla="*/ 1447800 h 2176819"/>
                <a:gd name="T84" fmla="*/ 1688305 w 3336130"/>
                <a:gd name="T85" fmla="*/ 1590675 h 2176819"/>
                <a:gd name="T86" fmla="*/ 1545430 w 3336130"/>
                <a:gd name="T87" fmla="*/ 1376362 h 2176819"/>
                <a:gd name="T88" fmla="*/ 1378742 w 3336130"/>
                <a:gd name="T89" fmla="*/ 1209675 h 2176819"/>
                <a:gd name="T90" fmla="*/ 1297780 w 3336130"/>
                <a:gd name="T91" fmla="*/ 919162 h 2176819"/>
                <a:gd name="T92" fmla="*/ 1221580 w 3336130"/>
                <a:gd name="T93" fmla="*/ 671512 h 2176819"/>
                <a:gd name="T94" fmla="*/ 1031080 w 3336130"/>
                <a:gd name="T95" fmla="*/ 533400 h 2176819"/>
                <a:gd name="T96" fmla="*/ 764380 w 3336130"/>
                <a:gd name="T97" fmla="*/ 385762 h 2176819"/>
                <a:gd name="T98" fmla="*/ 573880 w 3336130"/>
                <a:gd name="T99" fmla="*/ 385762 h 2176819"/>
                <a:gd name="T100" fmla="*/ 426242 w 3336130"/>
                <a:gd name="T101" fmla="*/ 371475 h 2176819"/>
                <a:gd name="T102" fmla="*/ 230980 w 3336130"/>
                <a:gd name="T103" fmla="*/ 519112 h 2176819"/>
                <a:gd name="T104" fmla="*/ 254792 w 3336130"/>
                <a:gd name="T105" fmla="*/ 423862 h 2176819"/>
                <a:gd name="T106" fmla="*/ 73817 w 3336130"/>
                <a:gd name="T107" fmla="*/ 342900 h 2176819"/>
                <a:gd name="T108" fmla="*/ 197642 w 3336130"/>
                <a:gd name="T109" fmla="*/ 214312 h 2176819"/>
                <a:gd name="T110" fmla="*/ 2380 w 3336130"/>
                <a:gd name="T111" fmla="*/ 204787 h 2176819"/>
                <a:gd name="T112" fmla="*/ 73817 w 3336130"/>
                <a:gd name="T113" fmla="*/ 104775 h 217681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36130"/>
                <a:gd name="T172" fmla="*/ 0 h 2176819"/>
                <a:gd name="T173" fmla="*/ 3336130 w 3336130"/>
                <a:gd name="T174" fmla="*/ 2176819 h 217681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36130" h="2176819">
                  <a:moveTo>
                    <a:pt x="45242" y="85725"/>
                  </a:moveTo>
                  <a:lnTo>
                    <a:pt x="45242" y="85725"/>
                  </a:lnTo>
                  <a:cubicBezTo>
                    <a:pt x="59530" y="84137"/>
                    <a:pt x="74009" y="83781"/>
                    <a:pt x="88105" y="80962"/>
                  </a:cubicBezTo>
                  <a:cubicBezTo>
                    <a:pt x="97950" y="78993"/>
                    <a:pt x="107155" y="74612"/>
                    <a:pt x="116680" y="71437"/>
                  </a:cubicBezTo>
                  <a:lnTo>
                    <a:pt x="130967" y="66675"/>
                  </a:lnTo>
                  <a:cubicBezTo>
                    <a:pt x="134142" y="61912"/>
                    <a:pt x="136184" y="56156"/>
                    <a:pt x="140492" y="52387"/>
                  </a:cubicBezTo>
                  <a:cubicBezTo>
                    <a:pt x="155214" y="39505"/>
                    <a:pt x="177683" y="26663"/>
                    <a:pt x="197642" y="23812"/>
                  </a:cubicBezTo>
                  <a:lnTo>
                    <a:pt x="230980" y="19050"/>
                  </a:lnTo>
                  <a:cubicBezTo>
                    <a:pt x="235742" y="17462"/>
                    <a:pt x="240367" y="15376"/>
                    <a:pt x="245267" y="14287"/>
                  </a:cubicBezTo>
                  <a:cubicBezTo>
                    <a:pt x="275519" y="7564"/>
                    <a:pt x="304383" y="7175"/>
                    <a:pt x="335755" y="4762"/>
                  </a:cubicBezTo>
                  <a:cubicBezTo>
                    <a:pt x="340517" y="3175"/>
                    <a:pt x="345022" y="0"/>
                    <a:pt x="350042" y="0"/>
                  </a:cubicBezTo>
                  <a:cubicBezTo>
                    <a:pt x="366519" y="0"/>
                    <a:pt x="387486" y="10551"/>
                    <a:pt x="402430" y="14287"/>
                  </a:cubicBezTo>
                  <a:cubicBezTo>
                    <a:pt x="408780" y="15875"/>
                    <a:pt x="415186" y="17252"/>
                    <a:pt x="421480" y="19050"/>
                  </a:cubicBezTo>
                  <a:cubicBezTo>
                    <a:pt x="469306" y="32715"/>
                    <a:pt x="395262" y="13685"/>
                    <a:pt x="454817" y="28575"/>
                  </a:cubicBezTo>
                  <a:cubicBezTo>
                    <a:pt x="497016" y="20135"/>
                    <a:pt x="480088" y="21329"/>
                    <a:pt x="545305" y="28575"/>
                  </a:cubicBezTo>
                  <a:cubicBezTo>
                    <a:pt x="551810" y="29298"/>
                    <a:pt x="557836" y="32744"/>
                    <a:pt x="564355" y="33337"/>
                  </a:cubicBezTo>
                  <a:cubicBezTo>
                    <a:pt x="592857" y="35928"/>
                    <a:pt x="621505" y="36512"/>
                    <a:pt x="650080" y="38100"/>
                  </a:cubicBezTo>
                  <a:cubicBezTo>
                    <a:pt x="654842" y="39687"/>
                    <a:pt x="659524" y="41541"/>
                    <a:pt x="664367" y="42862"/>
                  </a:cubicBezTo>
                  <a:cubicBezTo>
                    <a:pt x="676997" y="46306"/>
                    <a:pt x="702467" y="52387"/>
                    <a:pt x="702467" y="52387"/>
                  </a:cubicBezTo>
                  <a:cubicBezTo>
                    <a:pt x="718342" y="50800"/>
                    <a:pt x="734138" y="47625"/>
                    <a:pt x="750092" y="47625"/>
                  </a:cubicBezTo>
                  <a:cubicBezTo>
                    <a:pt x="764468" y="47625"/>
                    <a:pt x="778651" y="50957"/>
                    <a:pt x="792955" y="52387"/>
                  </a:cubicBezTo>
                  <a:cubicBezTo>
                    <a:pt x="914235" y="64515"/>
                    <a:pt x="783170" y="50243"/>
                    <a:pt x="888205" y="61912"/>
                  </a:cubicBezTo>
                  <a:cubicBezTo>
                    <a:pt x="930418" y="75983"/>
                    <a:pt x="906801" y="72546"/>
                    <a:pt x="959642" y="66675"/>
                  </a:cubicBezTo>
                  <a:cubicBezTo>
                    <a:pt x="965992" y="65087"/>
                    <a:pt x="972423" y="63793"/>
                    <a:pt x="978692" y="61912"/>
                  </a:cubicBezTo>
                  <a:cubicBezTo>
                    <a:pt x="988309" y="59027"/>
                    <a:pt x="997252" y="53102"/>
                    <a:pt x="1007267" y="52387"/>
                  </a:cubicBezTo>
                  <a:lnTo>
                    <a:pt x="1073942" y="47625"/>
                  </a:lnTo>
                  <a:cubicBezTo>
                    <a:pt x="1102737" y="40426"/>
                    <a:pt x="1086776" y="44933"/>
                    <a:pt x="1121567" y="33337"/>
                  </a:cubicBezTo>
                  <a:lnTo>
                    <a:pt x="1135855" y="28575"/>
                  </a:lnTo>
                  <a:cubicBezTo>
                    <a:pt x="1134267" y="33337"/>
                    <a:pt x="1133337" y="38372"/>
                    <a:pt x="1131092" y="42862"/>
                  </a:cubicBezTo>
                  <a:cubicBezTo>
                    <a:pt x="1117552" y="69941"/>
                    <a:pt x="1102397" y="59067"/>
                    <a:pt x="1169192" y="52387"/>
                  </a:cubicBezTo>
                  <a:cubicBezTo>
                    <a:pt x="1172166" y="43466"/>
                    <a:pt x="1173882" y="28575"/>
                    <a:pt x="1188242" y="28575"/>
                  </a:cubicBezTo>
                  <a:cubicBezTo>
                    <a:pt x="1198282" y="28575"/>
                    <a:pt x="1207292" y="34925"/>
                    <a:pt x="1216817" y="38100"/>
                  </a:cubicBezTo>
                  <a:cubicBezTo>
                    <a:pt x="1216822" y="38102"/>
                    <a:pt x="1245387" y="47621"/>
                    <a:pt x="1245392" y="47625"/>
                  </a:cubicBezTo>
                  <a:lnTo>
                    <a:pt x="1259680" y="57150"/>
                  </a:lnTo>
                  <a:cubicBezTo>
                    <a:pt x="1278730" y="55562"/>
                    <a:pt x="1297882" y="54913"/>
                    <a:pt x="1316830" y="52387"/>
                  </a:cubicBezTo>
                  <a:cubicBezTo>
                    <a:pt x="1321806" y="51724"/>
                    <a:pt x="1326097" y="47625"/>
                    <a:pt x="1331117" y="47625"/>
                  </a:cubicBezTo>
                  <a:cubicBezTo>
                    <a:pt x="1350233" y="47625"/>
                    <a:pt x="1369217" y="50800"/>
                    <a:pt x="1388267" y="52387"/>
                  </a:cubicBezTo>
                  <a:cubicBezTo>
                    <a:pt x="1396205" y="53975"/>
                    <a:pt x="1404227" y="55187"/>
                    <a:pt x="1412080" y="57150"/>
                  </a:cubicBezTo>
                  <a:cubicBezTo>
                    <a:pt x="1416950" y="58368"/>
                    <a:pt x="1421405" y="61149"/>
                    <a:pt x="1426367" y="61912"/>
                  </a:cubicBezTo>
                  <a:cubicBezTo>
                    <a:pt x="1442136" y="64338"/>
                    <a:pt x="1458117" y="65087"/>
                    <a:pt x="1473992" y="66675"/>
                  </a:cubicBezTo>
                  <a:cubicBezTo>
                    <a:pt x="1520702" y="82245"/>
                    <a:pt x="1492561" y="75366"/>
                    <a:pt x="1559717" y="80962"/>
                  </a:cubicBezTo>
                  <a:cubicBezTo>
                    <a:pt x="1565731" y="82967"/>
                    <a:pt x="1586844" y="86756"/>
                    <a:pt x="1583530" y="100012"/>
                  </a:cubicBezTo>
                  <a:cubicBezTo>
                    <a:pt x="1582312" y="104882"/>
                    <a:pt x="1574005" y="103187"/>
                    <a:pt x="1569242" y="104775"/>
                  </a:cubicBezTo>
                  <a:cubicBezTo>
                    <a:pt x="1555547" y="145863"/>
                    <a:pt x="1558804" y="121331"/>
                    <a:pt x="1650205" y="114300"/>
                  </a:cubicBezTo>
                  <a:cubicBezTo>
                    <a:pt x="1662966" y="113318"/>
                    <a:pt x="1675605" y="111125"/>
                    <a:pt x="1688305" y="109537"/>
                  </a:cubicBezTo>
                  <a:cubicBezTo>
                    <a:pt x="1710530" y="111125"/>
                    <a:pt x="1733364" y="108896"/>
                    <a:pt x="1754980" y="114300"/>
                  </a:cubicBezTo>
                  <a:cubicBezTo>
                    <a:pt x="1766086" y="117077"/>
                    <a:pt x="1783555" y="133350"/>
                    <a:pt x="1783555" y="133350"/>
                  </a:cubicBezTo>
                  <a:cubicBezTo>
                    <a:pt x="1781967" y="120650"/>
                    <a:pt x="1773068" y="106698"/>
                    <a:pt x="1778792" y="95250"/>
                  </a:cubicBezTo>
                  <a:cubicBezTo>
                    <a:pt x="1783282" y="86270"/>
                    <a:pt x="1807367" y="85725"/>
                    <a:pt x="1807367" y="85725"/>
                  </a:cubicBezTo>
                  <a:cubicBezTo>
                    <a:pt x="1812130" y="82550"/>
                    <a:pt x="1815989" y="77010"/>
                    <a:pt x="1821655" y="76200"/>
                  </a:cubicBezTo>
                  <a:cubicBezTo>
                    <a:pt x="1838341" y="73816"/>
                    <a:pt x="1842182" y="84794"/>
                    <a:pt x="1854992" y="90487"/>
                  </a:cubicBezTo>
                  <a:cubicBezTo>
                    <a:pt x="1864167" y="94565"/>
                    <a:pt x="1873588" y="98903"/>
                    <a:pt x="1883567" y="100012"/>
                  </a:cubicBezTo>
                  <a:cubicBezTo>
                    <a:pt x="1897855" y="101600"/>
                    <a:pt x="1912199" y="102742"/>
                    <a:pt x="1926430" y="104775"/>
                  </a:cubicBezTo>
                  <a:cubicBezTo>
                    <a:pt x="1934443" y="105920"/>
                    <a:pt x="1942278" y="108089"/>
                    <a:pt x="1950242" y="109537"/>
                  </a:cubicBezTo>
                  <a:cubicBezTo>
                    <a:pt x="1959743" y="111264"/>
                    <a:pt x="1969292" y="112712"/>
                    <a:pt x="1978817" y="114300"/>
                  </a:cubicBezTo>
                  <a:cubicBezTo>
                    <a:pt x="2012155" y="112712"/>
                    <a:pt x="2045993" y="115507"/>
                    <a:pt x="2078830" y="109537"/>
                  </a:cubicBezTo>
                  <a:cubicBezTo>
                    <a:pt x="2083769" y="108639"/>
                    <a:pt x="2083592" y="100270"/>
                    <a:pt x="2083592" y="95250"/>
                  </a:cubicBezTo>
                  <a:cubicBezTo>
                    <a:pt x="2083592" y="79913"/>
                    <a:pt x="2075514" y="78751"/>
                    <a:pt x="2064542" y="71437"/>
                  </a:cubicBezTo>
                  <a:cubicBezTo>
                    <a:pt x="2059780" y="73025"/>
                    <a:pt x="2052119" y="80861"/>
                    <a:pt x="2050255" y="76200"/>
                  </a:cubicBezTo>
                  <a:cubicBezTo>
                    <a:pt x="2046669" y="67234"/>
                    <a:pt x="2047395" y="53554"/>
                    <a:pt x="2055017" y="47625"/>
                  </a:cubicBezTo>
                  <a:cubicBezTo>
                    <a:pt x="2065120" y="39767"/>
                    <a:pt x="2080417" y="44450"/>
                    <a:pt x="2093117" y="42862"/>
                  </a:cubicBezTo>
                  <a:cubicBezTo>
                    <a:pt x="2097880" y="41275"/>
                    <a:pt x="2102744" y="36236"/>
                    <a:pt x="2107405" y="38100"/>
                  </a:cubicBezTo>
                  <a:cubicBezTo>
                    <a:pt x="2112719" y="40226"/>
                    <a:pt x="2112883" y="48340"/>
                    <a:pt x="2116930" y="52387"/>
                  </a:cubicBezTo>
                  <a:cubicBezTo>
                    <a:pt x="2120977" y="56434"/>
                    <a:pt x="2126455" y="58737"/>
                    <a:pt x="2131217" y="61912"/>
                  </a:cubicBezTo>
                  <a:cubicBezTo>
                    <a:pt x="2134392" y="66675"/>
                    <a:pt x="2140110" y="70511"/>
                    <a:pt x="2140742" y="76200"/>
                  </a:cubicBezTo>
                  <a:cubicBezTo>
                    <a:pt x="2141872" y="86373"/>
                    <a:pt x="2129434" y="107754"/>
                    <a:pt x="2140742" y="119062"/>
                  </a:cubicBezTo>
                  <a:cubicBezTo>
                    <a:pt x="2144292" y="122612"/>
                    <a:pt x="2150267" y="122237"/>
                    <a:pt x="2155030" y="123825"/>
                  </a:cubicBezTo>
                  <a:cubicBezTo>
                    <a:pt x="2171508" y="118332"/>
                    <a:pt x="2170225" y="122008"/>
                    <a:pt x="2178842" y="104775"/>
                  </a:cubicBezTo>
                  <a:cubicBezTo>
                    <a:pt x="2181087" y="100285"/>
                    <a:pt x="2180055" y="94037"/>
                    <a:pt x="2183605" y="90487"/>
                  </a:cubicBezTo>
                  <a:cubicBezTo>
                    <a:pt x="2187155" y="86937"/>
                    <a:pt x="2193130" y="87312"/>
                    <a:pt x="2197892" y="85725"/>
                  </a:cubicBezTo>
                  <a:cubicBezTo>
                    <a:pt x="2199480" y="80962"/>
                    <a:pt x="2199105" y="74987"/>
                    <a:pt x="2202655" y="71437"/>
                  </a:cubicBezTo>
                  <a:cubicBezTo>
                    <a:pt x="2206205" y="67887"/>
                    <a:pt x="2212452" y="68920"/>
                    <a:pt x="2216942" y="66675"/>
                  </a:cubicBezTo>
                  <a:cubicBezTo>
                    <a:pt x="2222062" y="64115"/>
                    <a:pt x="2225999" y="59475"/>
                    <a:pt x="2231230" y="57150"/>
                  </a:cubicBezTo>
                  <a:cubicBezTo>
                    <a:pt x="2240405" y="53072"/>
                    <a:pt x="2259805" y="47625"/>
                    <a:pt x="2259805" y="47625"/>
                  </a:cubicBezTo>
                  <a:cubicBezTo>
                    <a:pt x="2264567" y="49212"/>
                    <a:pt x="2270172" y="49251"/>
                    <a:pt x="2274092" y="52387"/>
                  </a:cubicBezTo>
                  <a:cubicBezTo>
                    <a:pt x="2278562" y="55963"/>
                    <a:pt x="2279570" y="62628"/>
                    <a:pt x="2283617" y="66675"/>
                  </a:cubicBezTo>
                  <a:cubicBezTo>
                    <a:pt x="2287664" y="70722"/>
                    <a:pt x="2293142" y="73025"/>
                    <a:pt x="2297905" y="76200"/>
                  </a:cubicBezTo>
                  <a:cubicBezTo>
                    <a:pt x="2300309" y="83412"/>
                    <a:pt x="2303571" y="106591"/>
                    <a:pt x="2321717" y="95250"/>
                  </a:cubicBezTo>
                  <a:cubicBezTo>
                    <a:pt x="2331425" y="89183"/>
                    <a:pt x="2340767" y="66675"/>
                    <a:pt x="2340767" y="66675"/>
                  </a:cubicBezTo>
                  <a:cubicBezTo>
                    <a:pt x="2350292" y="68262"/>
                    <a:pt x="2360958" y="66646"/>
                    <a:pt x="2369342" y="71437"/>
                  </a:cubicBezTo>
                  <a:cubicBezTo>
                    <a:pt x="2373701" y="73928"/>
                    <a:pt x="2374105" y="80705"/>
                    <a:pt x="2374105" y="85725"/>
                  </a:cubicBezTo>
                  <a:cubicBezTo>
                    <a:pt x="2374105" y="101101"/>
                    <a:pt x="2367594" y="107397"/>
                    <a:pt x="2359817" y="119062"/>
                  </a:cubicBezTo>
                  <a:cubicBezTo>
                    <a:pt x="2374105" y="120650"/>
                    <a:pt x="2388734" y="120338"/>
                    <a:pt x="2402680" y="123825"/>
                  </a:cubicBezTo>
                  <a:cubicBezTo>
                    <a:pt x="2408233" y="125213"/>
                    <a:pt x="2411414" y="134738"/>
                    <a:pt x="2416967" y="133350"/>
                  </a:cubicBezTo>
                  <a:cubicBezTo>
                    <a:pt x="2421837" y="132132"/>
                    <a:pt x="2419485" y="123552"/>
                    <a:pt x="2421730" y="119062"/>
                  </a:cubicBezTo>
                  <a:cubicBezTo>
                    <a:pt x="2429667" y="103188"/>
                    <a:pt x="2431255" y="104775"/>
                    <a:pt x="2445542" y="95250"/>
                  </a:cubicBezTo>
                  <a:cubicBezTo>
                    <a:pt x="2457517" y="59329"/>
                    <a:pt x="2441362" y="103612"/>
                    <a:pt x="2459830" y="66675"/>
                  </a:cubicBezTo>
                  <a:cubicBezTo>
                    <a:pt x="2462075" y="62185"/>
                    <a:pt x="2463005" y="57150"/>
                    <a:pt x="2464592" y="52387"/>
                  </a:cubicBezTo>
                  <a:cubicBezTo>
                    <a:pt x="2491580" y="53975"/>
                    <a:pt x="2518655" y="54460"/>
                    <a:pt x="2545555" y="57150"/>
                  </a:cubicBezTo>
                  <a:cubicBezTo>
                    <a:pt x="2550550" y="57649"/>
                    <a:pt x="2555922" y="58776"/>
                    <a:pt x="2559842" y="61912"/>
                  </a:cubicBezTo>
                  <a:cubicBezTo>
                    <a:pt x="2564312" y="65488"/>
                    <a:pt x="2566192" y="71437"/>
                    <a:pt x="2569367" y="76200"/>
                  </a:cubicBezTo>
                  <a:cubicBezTo>
                    <a:pt x="2564605" y="79375"/>
                    <a:pt x="2556652" y="80222"/>
                    <a:pt x="2555080" y="85725"/>
                  </a:cubicBezTo>
                  <a:cubicBezTo>
                    <a:pt x="2552051" y="96326"/>
                    <a:pt x="2561655" y="116113"/>
                    <a:pt x="2569367" y="123825"/>
                  </a:cubicBezTo>
                  <a:cubicBezTo>
                    <a:pt x="2573414" y="127872"/>
                    <a:pt x="2578892" y="130175"/>
                    <a:pt x="2583655" y="133350"/>
                  </a:cubicBezTo>
                  <a:cubicBezTo>
                    <a:pt x="2535599" y="149366"/>
                    <a:pt x="2610168" y="124919"/>
                    <a:pt x="2550317" y="142875"/>
                  </a:cubicBezTo>
                  <a:cubicBezTo>
                    <a:pt x="2540700" y="145760"/>
                    <a:pt x="2531267" y="149225"/>
                    <a:pt x="2521742" y="152400"/>
                  </a:cubicBezTo>
                  <a:lnTo>
                    <a:pt x="2507455" y="157162"/>
                  </a:lnTo>
                  <a:cubicBezTo>
                    <a:pt x="2502692" y="160337"/>
                    <a:pt x="2498867" y="166169"/>
                    <a:pt x="2493167" y="166687"/>
                  </a:cubicBezTo>
                  <a:cubicBezTo>
                    <a:pt x="2476812" y="168174"/>
                    <a:pt x="2453041" y="161419"/>
                    <a:pt x="2436017" y="157162"/>
                  </a:cubicBezTo>
                  <a:cubicBezTo>
                    <a:pt x="2405875" y="167211"/>
                    <a:pt x="2435899" y="152607"/>
                    <a:pt x="2416967" y="185737"/>
                  </a:cubicBezTo>
                  <a:cubicBezTo>
                    <a:pt x="2414127" y="190707"/>
                    <a:pt x="2407442" y="192087"/>
                    <a:pt x="2402680" y="195262"/>
                  </a:cubicBezTo>
                  <a:cubicBezTo>
                    <a:pt x="2399505" y="204787"/>
                    <a:pt x="2402680" y="220662"/>
                    <a:pt x="2393155" y="223837"/>
                  </a:cubicBezTo>
                  <a:cubicBezTo>
                    <a:pt x="2341039" y="241210"/>
                    <a:pt x="2419981" y="213502"/>
                    <a:pt x="2364580" y="238125"/>
                  </a:cubicBezTo>
                  <a:cubicBezTo>
                    <a:pt x="2336438" y="250633"/>
                    <a:pt x="2325837" y="248780"/>
                    <a:pt x="2293142" y="252412"/>
                  </a:cubicBezTo>
                  <a:cubicBezTo>
                    <a:pt x="2291555" y="257175"/>
                    <a:pt x="2291516" y="262780"/>
                    <a:pt x="2288380" y="266700"/>
                  </a:cubicBezTo>
                  <a:cubicBezTo>
                    <a:pt x="2281666" y="275093"/>
                    <a:pt x="2269217" y="277850"/>
                    <a:pt x="2259805" y="280987"/>
                  </a:cubicBezTo>
                  <a:cubicBezTo>
                    <a:pt x="2250280" y="287337"/>
                    <a:pt x="2241469" y="294917"/>
                    <a:pt x="2231230" y="300037"/>
                  </a:cubicBezTo>
                  <a:cubicBezTo>
                    <a:pt x="2224880" y="303212"/>
                    <a:pt x="2217957" y="305435"/>
                    <a:pt x="2212180" y="309562"/>
                  </a:cubicBezTo>
                  <a:cubicBezTo>
                    <a:pt x="2206699" y="313477"/>
                    <a:pt x="2202655" y="319087"/>
                    <a:pt x="2197892" y="323850"/>
                  </a:cubicBezTo>
                  <a:cubicBezTo>
                    <a:pt x="2196305" y="328612"/>
                    <a:pt x="2194509" y="333310"/>
                    <a:pt x="2193130" y="338137"/>
                  </a:cubicBezTo>
                  <a:cubicBezTo>
                    <a:pt x="2191098" y="345250"/>
                    <a:pt x="2187408" y="363868"/>
                    <a:pt x="2183605" y="371475"/>
                  </a:cubicBezTo>
                  <a:cubicBezTo>
                    <a:pt x="2181045" y="376594"/>
                    <a:pt x="2177255" y="381000"/>
                    <a:pt x="2174080" y="385762"/>
                  </a:cubicBezTo>
                  <a:cubicBezTo>
                    <a:pt x="2175667" y="396875"/>
                    <a:pt x="2171950" y="410239"/>
                    <a:pt x="2178842" y="419100"/>
                  </a:cubicBezTo>
                  <a:cubicBezTo>
                    <a:pt x="2185006" y="427025"/>
                    <a:pt x="2207417" y="428625"/>
                    <a:pt x="2207417" y="428625"/>
                  </a:cubicBezTo>
                  <a:cubicBezTo>
                    <a:pt x="2210592" y="433387"/>
                    <a:pt x="2212473" y="439336"/>
                    <a:pt x="2216942" y="442912"/>
                  </a:cubicBezTo>
                  <a:cubicBezTo>
                    <a:pt x="2220862" y="446048"/>
                    <a:pt x="2227680" y="444125"/>
                    <a:pt x="2231230" y="447675"/>
                  </a:cubicBezTo>
                  <a:cubicBezTo>
                    <a:pt x="2269440" y="485885"/>
                    <a:pt x="2232239" y="470237"/>
                    <a:pt x="2264567" y="481012"/>
                  </a:cubicBezTo>
                  <a:cubicBezTo>
                    <a:pt x="2275680" y="479425"/>
                    <a:pt x="2286680" y="476250"/>
                    <a:pt x="2297905" y="476250"/>
                  </a:cubicBezTo>
                  <a:cubicBezTo>
                    <a:pt x="2319797" y="476250"/>
                    <a:pt x="2327934" y="479909"/>
                    <a:pt x="2345530" y="485775"/>
                  </a:cubicBezTo>
                  <a:cubicBezTo>
                    <a:pt x="2348705" y="490537"/>
                    <a:pt x="2350201" y="497029"/>
                    <a:pt x="2355055" y="500062"/>
                  </a:cubicBezTo>
                  <a:cubicBezTo>
                    <a:pt x="2363569" y="505383"/>
                    <a:pt x="2383630" y="509587"/>
                    <a:pt x="2383630" y="509587"/>
                  </a:cubicBezTo>
                  <a:cubicBezTo>
                    <a:pt x="2413560" y="529541"/>
                    <a:pt x="2382981" y="512315"/>
                    <a:pt x="2440780" y="523875"/>
                  </a:cubicBezTo>
                  <a:cubicBezTo>
                    <a:pt x="2450625" y="525844"/>
                    <a:pt x="2459830" y="530225"/>
                    <a:pt x="2469355" y="533400"/>
                  </a:cubicBezTo>
                  <a:cubicBezTo>
                    <a:pt x="2474117" y="534987"/>
                    <a:pt x="2478639" y="537745"/>
                    <a:pt x="2483642" y="538162"/>
                  </a:cubicBezTo>
                  <a:lnTo>
                    <a:pt x="2540792" y="542925"/>
                  </a:lnTo>
                  <a:cubicBezTo>
                    <a:pt x="2543967" y="552450"/>
                    <a:pt x="2547559" y="561846"/>
                    <a:pt x="2550317" y="571500"/>
                  </a:cubicBezTo>
                  <a:cubicBezTo>
                    <a:pt x="2553492" y="582612"/>
                    <a:pt x="2552908" y="595591"/>
                    <a:pt x="2559842" y="604837"/>
                  </a:cubicBezTo>
                  <a:cubicBezTo>
                    <a:pt x="2563769" y="610073"/>
                    <a:pt x="2572542" y="608012"/>
                    <a:pt x="2578892" y="609600"/>
                  </a:cubicBezTo>
                  <a:cubicBezTo>
                    <a:pt x="2612510" y="632012"/>
                    <a:pt x="2583375" y="606238"/>
                    <a:pt x="2578892" y="628650"/>
                  </a:cubicBezTo>
                  <a:cubicBezTo>
                    <a:pt x="2577769" y="634262"/>
                    <a:pt x="2584109" y="639168"/>
                    <a:pt x="2588417" y="642937"/>
                  </a:cubicBezTo>
                  <a:cubicBezTo>
                    <a:pt x="2597032" y="650475"/>
                    <a:pt x="2616992" y="661987"/>
                    <a:pt x="2616992" y="661987"/>
                  </a:cubicBezTo>
                  <a:cubicBezTo>
                    <a:pt x="2635484" y="658905"/>
                    <a:pt x="2650330" y="665083"/>
                    <a:pt x="2650330" y="642937"/>
                  </a:cubicBezTo>
                  <a:cubicBezTo>
                    <a:pt x="2650330" y="639312"/>
                    <a:pt x="2642352" y="596224"/>
                    <a:pt x="2640805" y="590550"/>
                  </a:cubicBezTo>
                  <a:cubicBezTo>
                    <a:pt x="2638163" y="580864"/>
                    <a:pt x="2631280" y="561975"/>
                    <a:pt x="2631280" y="561975"/>
                  </a:cubicBezTo>
                  <a:lnTo>
                    <a:pt x="2674142" y="547687"/>
                  </a:lnTo>
                  <a:lnTo>
                    <a:pt x="2688430" y="542925"/>
                  </a:lnTo>
                  <a:cubicBezTo>
                    <a:pt x="2693192" y="539750"/>
                    <a:pt x="2698670" y="537447"/>
                    <a:pt x="2702717" y="533400"/>
                  </a:cubicBezTo>
                  <a:cubicBezTo>
                    <a:pt x="2716364" y="519752"/>
                    <a:pt x="2709259" y="520317"/>
                    <a:pt x="2717005" y="504825"/>
                  </a:cubicBezTo>
                  <a:cubicBezTo>
                    <a:pt x="2719565" y="499705"/>
                    <a:pt x="2723355" y="495300"/>
                    <a:pt x="2726530" y="490537"/>
                  </a:cubicBezTo>
                  <a:cubicBezTo>
                    <a:pt x="2722656" y="478918"/>
                    <a:pt x="2721473" y="471194"/>
                    <a:pt x="2712242" y="461962"/>
                  </a:cubicBezTo>
                  <a:cubicBezTo>
                    <a:pt x="2708195" y="457915"/>
                    <a:pt x="2702717" y="455612"/>
                    <a:pt x="2697955" y="452437"/>
                  </a:cubicBezTo>
                  <a:cubicBezTo>
                    <a:pt x="2696367" y="447675"/>
                    <a:pt x="2697277" y="441068"/>
                    <a:pt x="2693192" y="438150"/>
                  </a:cubicBezTo>
                  <a:cubicBezTo>
                    <a:pt x="2685022" y="432314"/>
                    <a:pt x="2664617" y="428625"/>
                    <a:pt x="2664617" y="428625"/>
                  </a:cubicBezTo>
                  <a:cubicBezTo>
                    <a:pt x="2677217" y="378230"/>
                    <a:pt x="2660110" y="437576"/>
                    <a:pt x="2678905" y="395287"/>
                  </a:cubicBezTo>
                  <a:cubicBezTo>
                    <a:pt x="2682983" y="386112"/>
                    <a:pt x="2688430" y="366712"/>
                    <a:pt x="2688430" y="366712"/>
                  </a:cubicBezTo>
                  <a:cubicBezTo>
                    <a:pt x="2686842" y="361950"/>
                    <a:pt x="2683113" y="357414"/>
                    <a:pt x="2683667" y="352425"/>
                  </a:cubicBezTo>
                  <a:cubicBezTo>
                    <a:pt x="2684776" y="342446"/>
                    <a:pt x="2693192" y="323850"/>
                    <a:pt x="2693192" y="323850"/>
                  </a:cubicBezTo>
                  <a:cubicBezTo>
                    <a:pt x="2691605" y="317500"/>
                    <a:pt x="2692519" y="309911"/>
                    <a:pt x="2688430" y="304800"/>
                  </a:cubicBezTo>
                  <a:cubicBezTo>
                    <a:pt x="2680409" y="294773"/>
                    <a:pt x="2658350" y="305300"/>
                    <a:pt x="2688430" y="295275"/>
                  </a:cubicBezTo>
                  <a:cubicBezTo>
                    <a:pt x="2715417" y="296862"/>
                    <a:pt x="2742585" y="296541"/>
                    <a:pt x="2769392" y="300037"/>
                  </a:cubicBezTo>
                  <a:cubicBezTo>
                    <a:pt x="2779348" y="301336"/>
                    <a:pt x="2797967" y="309562"/>
                    <a:pt x="2797967" y="309562"/>
                  </a:cubicBezTo>
                  <a:cubicBezTo>
                    <a:pt x="2802730" y="306387"/>
                    <a:pt x="2806531" y="300037"/>
                    <a:pt x="2812255" y="300037"/>
                  </a:cubicBezTo>
                  <a:cubicBezTo>
                    <a:pt x="2832689" y="300037"/>
                    <a:pt x="2830379" y="313398"/>
                    <a:pt x="2840830" y="323850"/>
                  </a:cubicBezTo>
                  <a:cubicBezTo>
                    <a:pt x="2850063" y="333083"/>
                    <a:pt x="2857784" y="334264"/>
                    <a:pt x="2869405" y="338137"/>
                  </a:cubicBezTo>
                  <a:cubicBezTo>
                    <a:pt x="2874167" y="341312"/>
                    <a:pt x="2878026" y="346852"/>
                    <a:pt x="2883692" y="347662"/>
                  </a:cubicBezTo>
                  <a:cubicBezTo>
                    <a:pt x="2890172" y="348588"/>
                    <a:pt x="2896197" y="342900"/>
                    <a:pt x="2902742" y="342900"/>
                  </a:cubicBezTo>
                  <a:cubicBezTo>
                    <a:pt x="2909287" y="342900"/>
                    <a:pt x="2915442" y="346075"/>
                    <a:pt x="2921792" y="347662"/>
                  </a:cubicBezTo>
                  <a:cubicBezTo>
                    <a:pt x="2924967" y="352425"/>
                    <a:pt x="2930507" y="356284"/>
                    <a:pt x="2931317" y="361950"/>
                  </a:cubicBezTo>
                  <a:cubicBezTo>
                    <a:pt x="2931916" y="366139"/>
                    <a:pt x="2923580" y="389923"/>
                    <a:pt x="2921792" y="395287"/>
                  </a:cubicBezTo>
                  <a:cubicBezTo>
                    <a:pt x="2923380" y="401637"/>
                    <a:pt x="2921585" y="410077"/>
                    <a:pt x="2926555" y="414337"/>
                  </a:cubicBezTo>
                  <a:cubicBezTo>
                    <a:pt x="2934178" y="420871"/>
                    <a:pt x="2955130" y="423862"/>
                    <a:pt x="2955130" y="423862"/>
                  </a:cubicBezTo>
                  <a:cubicBezTo>
                    <a:pt x="2960325" y="431655"/>
                    <a:pt x="2967397" y="446232"/>
                    <a:pt x="2978942" y="447675"/>
                  </a:cubicBezTo>
                  <a:cubicBezTo>
                    <a:pt x="2986974" y="448679"/>
                    <a:pt x="2994945" y="445042"/>
                    <a:pt x="3002755" y="442912"/>
                  </a:cubicBezTo>
                  <a:cubicBezTo>
                    <a:pt x="3012441" y="440270"/>
                    <a:pt x="3031330" y="433387"/>
                    <a:pt x="3031330" y="433387"/>
                  </a:cubicBezTo>
                  <a:lnTo>
                    <a:pt x="3050380" y="404812"/>
                  </a:lnTo>
                  <a:cubicBezTo>
                    <a:pt x="3053555" y="400050"/>
                    <a:pt x="3055143" y="393700"/>
                    <a:pt x="3059905" y="390525"/>
                  </a:cubicBezTo>
                  <a:lnTo>
                    <a:pt x="3074192" y="381000"/>
                  </a:lnTo>
                  <a:cubicBezTo>
                    <a:pt x="3106367" y="391723"/>
                    <a:pt x="3071493" y="376851"/>
                    <a:pt x="3098005" y="400050"/>
                  </a:cubicBezTo>
                  <a:cubicBezTo>
                    <a:pt x="3106620" y="407588"/>
                    <a:pt x="3117055" y="412750"/>
                    <a:pt x="3126580" y="419100"/>
                  </a:cubicBezTo>
                  <a:lnTo>
                    <a:pt x="3140867" y="428625"/>
                  </a:lnTo>
                  <a:cubicBezTo>
                    <a:pt x="3147217" y="438150"/>
                    <a:pt x="3156297" y="446340"/>
                    <a:pt x="3159917" y="457200"/>
                  </a:cubicBezTo>
                  <a:cubicBezTo>
                    <a:pt x="3182547" y="525089"/>
                    <a:pt x="3159813" y="454453"/>
                    <a:pt x="3174205" y="504825"/>
                  </a:cubicBezTo>
                  <a:cubicBezTo>
                    <a:pt x="3175584" y="509652"/>
                    <a:pt x="3175831" y="515192"/>
                    <a:pt x="3178967" y="519112"/>
                  </a:cubicBezTo>
                  <a:cubicBezTo>
                    <a:pt x="3182543" y="523582"/>
                    <a:pt x="3188024" y="526312"/>
                    <a:pt x="3193255" y="528637"/>
                  </a:cubicBezTo>
                  <a:cubicBezTo>
                    <a:pt x="3202430" y="532715"/>
                    <a:pt x="3212305" y="534987"/>
                    <a:pt x="3221830" y="538162"/>
                  </a:cubicBezTo>
                  <a:lnTo>
                    <a:pt x="3250405" y="547687"/>
                  </a:lnTo>
                  <a:cubicBezTo>
                    <a:pt x="3255167" y="549274"/>
                    <a:pt x="3260515" y="549665"/>
                    <a:pt x="3264692" y="552450"/>
                  </a:cubicBezTo>
                  <a:lnTo>
                    <a:pt x="3307555" y="581025"/>
                  </a:lnTo>
                  <a:lnTo>
                    <a:pt x="3321842" y="590550"/>
                  </a:lnTo>
                  <a:cubicBezTo>
                    <a:pt x="3336019" y="611815"/>
                    <a:pt x="3336130" y="607367"/>
                    <a:pt x="3336130" y="642937"/>
                  </a:cubicBezTo>
                  <a:cubicBezTo>
                    <a:pt x="3336130" y="647957"/>
                    <a:pt x="3335857" y="654980"/>
                    <a:pt x="3331367" y="657225"/>
                  </a:cubicBezTo>
                  <a:cubicBezTo>
                    <a:pt x="3321327" y="662245"/>
                    <a:pt x="3309142" y="660400"/>
                    <a:pt x="3298030" y="661987"/>
                  </a:cubicBezTo>
                  <a:cubicBezTo>
                    <a:pt x="3293267" y="665162"/>
                    <a:pt x="3288862" y="668952"/>
                    <a:pt x="3283742" y="671512"/>
                  </a:cubicBezTo>
                  <a:cubicBezTo>
                    <a:pt x="3272015" y="677376"/>
                    <a:pt x="3251861" y="679207"/>
                    <a:pt x="3240880" y="681037"/>
                  </a:cubicBezTo>
                  <a:cubicBezTo>
                    <a:pt x="3236117" y="685800"/>
                    <a:pt x="3232480" y="692054"/>
                    <a:pt x="3226592" y="695325"/>
                  </a:cubicBezTo>
                  <a:cubicBezTo>
                    <a:pt x="3217815" y="700201"/>
                    <a:pt x="3206371" y="699281"/>
                    <a:pt x="3198017" y="704850"/>
                  </a:cubicBezTo>
                  <a:lnTo>
                    <a:pt x="3183730" y="714375"/>
                  </a:lnTo>
                  <a:cubicBezTo>
                    <a:pt x="3059871" y="703605"/>
                    <a:pt x="3110618" y="708898"/>
                    <a:pt x="3031330" y="700087"/>
                  </a:cubicBezTo>
                  <a:lnTo>
                    <a:pt x="3002755" y="709612"/>
                  </a:lnTo>
                  <a:lnTo>
                    <a:pt x="2988467" y="714375"/>
                  </a:lnTo>
                  <a:cubicBezTo>
                    <a:pt x="2985292" y="723900"/>
                    <a:pt x="2988467" y="739775"/>
                    <a:pt x="2978942" y="742950"/>
                  </a:cubicBezTo>
                  <a:cubicBezTo>
                    <a:pt x="2944937" y="754285"/>
                    <a:pt x="2958721" y="746906"/>
                    <a:pt x="2936080" y="762000"/>
                  </a:cubicBezTo>
                  <a:cubicBezTo>
                    <a:pt x="2932905" y="766762"/>
                    <a:pt x="2929115" y="771168"/>
                    <a:pt x="2926555" y="776287"/>
                  </a:cubicBezTo>
                  <a:cubicBezTo>
                    <a:pt x="2924310" y="780777"/>
                    <a:pt x="2924230" y="786186"/>
                    <a:pt x="2921792" y="790575"/>
                  </a:cubicBezTo>
                  <a:cubicBezTo>
                    <a:pt x="2916233" y="800582"/>
                    <a:pt x="2909092" y="809625"/>
                    <a:pt x="2902742" y="819150"/>
                  </a:cubicBezTo>
                  <a:cubicBezTo>
                    <a:pt x="2899567" y="823913"/>
                    <a:pt x="2907504" y="808037"/>
                    <a:pt x="2912267" y="804862"/>
                  </a:cubicBezTo>
                  <a:lnTo>
                    <a:pt x="2926555" y="795337"/>
                  </a:lnTo>
                  <a:cubicBezTo>
                    <a:pt x="2934636" y="771093"/>
                    <a:pt x="2924823" y="787833"/>
                    <a:pt x="2945605" y="776287"/>
                  </a:cubicBezTo>
                  <a:cubicBezTo>
                    <a:pt x="2955612" y="770728"/>
                    <a:pt x="2963320" y="760857"/>
                    <a:pt x="2974180" y="757237"/>
                  </a:cubicBezTo>
                  <a:cubicBezTo>
                    <a:pt x="3008965" y="745642"/>
                    <a:pt x="2993014" y="750147"/>
                    <a:pt x="3021805" y="742950"/>
                  </a:cubicBezTo>
                  <a:cubicBezTo>
                    <a:pt x="3029742" y="744537"/>
                    <a:pt x="3037808" y="745582"/>
                    <a:pt x="3045617" y="747712"/>
                  </a:cubicBezTo>
                  <a:cubicBezTo>
                    <a:pt x="3055303" y="750354"/>
                    <a:pt x="3074192" y="757237"/>
                    <a:pt x="3074192" y="757237"/>
                  </a:cubicBezTo>
                  <a:cubicBezTo>
                    <a:pt x="3071304" y="774568"/>
                    <a:pt x="3062960" y="807866"/>
                    <a:pt x="3074192" y="823912"/>
                  </a:cubicBezTo>
                  <a:cubicBezTo>
                    <a:pt x="3076651" y="827425"/>
                    <a:pt x="3114101" y="836271"/>
                    <a:pt x="3121817" y="838200"/>
                  </a:cubicBezTo>
                  <a:cubicBezTo>
                    <a:pt x="3134828" y="846874"/>
                    <a:pt x="3138240" y="854239"/>
                    <a:pt x="3155155" y="842962"/>
                  </a:cubicBezTo>
                  <a:cubicBezTo>
                    <a:pt x="3159917" y="839787"/>
                    <a:pt x="3159918" y="831850"/>
                    <a:pt x="3164680" y="828675"/>
                  </a:cubicBezTo>
                  <a:cubicBezTo>
                    <a:pt x="3170126" y="825044"/>
                    <a:pt x="3177380" y="825500"/>
                    <a:pt x="3183730" y="823912"/>
                  </a:cubicBezTo>
                  <a:cubicBezTo>
                    <a:pt x="3190080" y="825500"/>
                    <a:pt x="3199853" y="822821"/>
                    <a:pt x="3202780" y="828675"/>
                  </a:cubicBezTo>
                  <a:cubicBezTo>
                    <a:pt x="3206400" y="835915"/>
                    <a:pt x="3199980" y="844634"/>
                    <a:pt x="3198017" y="852487"/>
                  </a:cubicBezTo>
                  <a:cubicBezTo>
                    <a:pt x="3196799" y="857357"/>
                    <a:pt x="3196805" y="863225"/>
                    <a:pt x="3193255" y="866775"/>
                  </a:cubicBezTo>
                  <a:cubicBezTo>
                    <a:pt x="3189705" y="870325"/>
                    <a:pt x="3183868" y="870448"/>
                    <a:pt x="3178967" y="871537"/>
                  </a:cubicBezTo>
                  <a:cubicBezTo>
                    <a:pt x="3169541" y="873632"/>
                    <a:pt x="3159917" y="874712"/>
                    <a:pt x="3150392" y="876300"/>
                  </a:cubicBezTo>
                  <a:cubicBezTo>
                    <a:pt x="3145630" y="879475"/>
                    <a:pt x="3141335" y="883500"/>
                    <a:pt x="3136105" y="885825"/>
                  </a:cubicBezTo>
                  <a:cubicBezTo>
                    <a:pt x="3136085" y="885834"/>
                    <a:pt x="3100396" y="897727"/>
                    <a:pt x="3093242" y="900112"/>
                  </a:cubicBezTo>
                  <a:lnTo>
                    <a:pt x="3078955" y="904875"/>
                  </a:lnTo>
                  <a:lnTo>
                    <a:pt x="3064667" y="909637"/>
                  </a:lnTo>
                  <a:cubicBezTo>
                    <a:pt x="3056075" y="918229"/>
                    <a:pt x="3049879" y="928687"/>
                    <a:pt x="3036092" y="928687"/>
                  </a:cubicBezTo>
                  <a:cubicBezTo>
                    <a:pt x="3031072" y="928687"/>
                    <a:pt x="3026567" y="925512"/>
                    <a:pt x="3021805" y="923925"/>
                  </a:cubicBezTo>
                  <a:cubicBezTo>
                    <a:pt x="3032917" y="890588"/>
                    <a:pt x="3021805" y="898525"/>
                    <a:pt x="3045617" y="890587"/>
                  </a:cubicBezTo>
                  <a:cubicBezTo>
                    <a:pt x="3047205" y="885825"/>
                    <a:pt x="3052625" y="880790"/>
                    <a:pt x="3050380" y="876300"/>
                  </a:cubicBezTo>
                  <a:cubicBezTo>
                    <a:pt x="3045054" y="865648"/>
                    <a:pt x="3014183" y="875919"/>
                    <a:pt x="3012280" y="876300"/>
                  </a:cubicBezTo>
                  <a:cubicBezTo>
                    <a:pt x="3009105" y="881062"/>
                    <a:pt x="3006802" y="886540"/>
                    <a:pt x="3002755" y="890587"/>
                  </a:cubicBezTo>
                  <a:cubicBezTo>
                    <a:pt x="2991434" y="901908"/>
                    <a:pt x="2974039" y="904921"/>
                    <a:pt x="2959892" y="909637"/>
                  </a:cubicBezTo>
                  <a:lnTo>
                    <a:pt x="2945605" y="914400"/>
                  </a:lnTo>
                  <a:lnTo>
                    <a:pt x="2917030" y="923925"/>
                  </a:lnTo>
                  <a:lnTo>
                    <a:pt x="2902742" y="928687"/>
                  </a:lnTo>
                  <a:cubicBezTo>
                    <a:pt x="2890657" y="964941"/>
                    <a:pt x="2895186" y="947417"/>
                    <a:pt x="2888455" y="981075"/>
                  </a:cubicBezTo>
                  <a:cubicBezTo>
                    <a:pt x="2893217" y="984250"/>
                    <a:pt x="2902742" y="984876"/>
                    <a:pt x="2902742" y="990600"/>
                  </a:cubicBezTo>
                  <a:cubicBezTo>
                    <a:pt x="2902742" y="996324"/>
                    <a:pt x="2893685" y="997800"/>
                    <a:pt x="2888455" y="1000125"/>
                  </a:cubicBezTo>
                  <a:cubicBezTo>
                    <a:pt x="2879280" y="1004203"/>
                    <a:pt x="2869405" y="1006475"/>
                    <a:pt x="2859880" y="1009650"/>
                  </a:cubicBezTo>
                  <a:lnTo>
                    <a:pt x="2831305" y="1019175"/>
                  </a:lnTo>
                  <a:lnTo>
                    <a:pt x="2817017" y="1023937"/>
                  </a:lnTo>
                  <a:lnTo>
                    <a:pt x="2802730" y="1028700"/>
                  </a:lnTo>
                  <a:cubicBezTo>
                    <a:pt x="2791395" y="1062705"/>
                    <a:pt x="2801559" y="1051706"/>
                    <a:pt x="2778917" y="1066800"/>
                  </a:cubicBezTo>
                  <a:lnTo>
                    <a:pt x="2755105" y="1138237"/>
                  </a:lnTo>
                  <a:lnTo>
                    <a:pt x="2750342" y="1152525"/>
                  </a:lnTo>
                  <a:lnTo>
                    <a:pt x="2745580" y="1166812"/>
                  </a:lnTo>
                  <a:cubicBezTo>
                    <a:pt x="2743384" y="1182180"/>
                    <a:pt x="2740800" y="1214463"/>
                    <a:pt x="2731292" y="1228725"/>
                  </a:cubicBezTo>
                  <a:cubicBezTo>
                    <a:pt x="2728117" y="1233487"/>
                    <a:pt x="2726236" y="1239436"/>
                    <a:pt x="2721767" y="1243012"/>
                  </a:cubicBezTo>
                  <a:cubicBezTo>
                    <a:pt x="2718592" y="1245552"/>
                    <a:pt x="2689765" y="1252156"/>
                    <a:pt x="2688430" y="1252537"/>
                  </a:cubicBezTo>
                  <a:cubicBezTo>
                    <a:pt x="2660497" y="1260518"/>
                    <a:pt x="2687686" y="1252910"/>
                    <a:pt x="2659855" y="1266825"/>
                  </a:cubicBezTo>
                  <a:cubicBezTo>
                    <a:pt x="2655365" y="1269070"/>
                    <a:pt x="2650330" y="1270000"/>
                    <a:pt x="2645567" y="1271587"/>
                  </a:cubicBezTo>
                  <a:cubicBezTo>
                    <a:pt x="2643980" y="1276350"/>
                    <a:pt x="2644355" y="1282325"/>
                    <a:pt x="2640805" y="1285875"/>
                  </a:cubicBezTo>
                  <a:cubicBezTo>
                    <a:pt x="2624429" y="1302252"/>
                    <a:pt x="2615909" y="1303699"/>
                    <a:pt x="2597942" y="1309687"/>
                  </a:cubicBezTo>
                  <a:cubicBezTo>
                    <a:pt x="2594767" y="1314450"/>
                    <a:pt x="2592887" y="1320399"/>
                    <a:pt x="2588417" y="1323975"/>
                  </a:cubicBezTo>
                  <a:cubicBezTo>
                    <a:pt x="2565326" y="1342448"/>
                    <a:pt x="2579759" y="1311850"/>
                    <a:pt x="2569367" y="1343025"/>
                  </a:cubicBezTo>
                  <a:cubicBezTo>
                    <a:pt x="2576566" y="1371818"/>
                    <a:pt x="2572059" y="1355862"/>
                    <a:pt x="2583655" y="1390650"/>
                  </a:cubicBezTo>
                  <a:lnTo>
                    <a:pt x="2588417" y="1404937"/>
                  </a:lnTo>
                  <a:cubicBezTo>
                    <a:pt x="2590005" y="1409700"/>
                    <a:pt x="2591963" y="1414355"/>
                    <a:pt x="2593180" y="1419225"/>
                  </a:cubicBezTo>
                  <a:cubicBezTo>
                    <a:pt x="2599159" y="1443145"/>
                    <a:pt x="2595872" y="1432066"/>
                    <a:pt x="2602705" y="1452562"/>
                  </a:cubicBezTo>
                  <a:cubicBezTo>
                    <a:pt x="2604461" y="1464855"/>
                    <a:pt x="2605579" y="1486884"/>
                    <a:pt x="2612230" y="1500187"/>
                  </a:cubicBezTo>
                  <a:cubicBezTo>
                    <a:pt x="2614790" y="1505307"/>
                    <a:pt x="2618580" y="1509712"/>
                    <a:pt x="2621755" y="1514475"/>
                  </a:cubicBezTo>
                  <a:cubicBezTo>
                    <a:pt x="2620167" y="1522412"/>
                    <a:pt x="2618955" y="1530434"/>
                    <a:pt x="2616992" y="1538287"/>
                  </a:cubicBezTo>
                  <a:cubicBezTo>
                    <a:pt x="2615774" y="1543157"/>
                    <a:pt x="2615780" y="1549025"/>
                    <a:pt x="2612230" y="1552575"/>
                  </a:cubicBezTo>
                  <a:cubicBezTo>
                    <a:pt x="2608680" y="1556125"/>
                    <a:pt x="2602705" y="1555750"/>
                    <a:pt x="2597942" y="1557337"/>
                  </a:cubicBezTo>
                  <a:cubicBezTo>
                    <a:pt x="2593180" y="1555750"/>
                    <a:pt x="2587205" y="1556125"/>
                    <a:pt x="2583655" y="1552575"/>
                  </a:cubicBezTo>
                  <a:cubicBezTo>
                    <a:pt x="2565190" y="1534110"/>
                    <a:pt x="2562827" y="1518666"/>
                    <a:pt x="2555080" y="1495425"/>
                  </a:cubicBezTo>
                  <a:cubicBezTo>
                    <a:pt x="2553492" y="1490662"/>
                    <a:pt x="2553102" y="1485314"/>
                    <a:pt x="2550317" y="1481137"/>
                  </a:cubicBezTo>
                  <a:lnTo>
                    <a:pt x="2540792" y="1466850"/>
                  </a:lnTo>
                  <a:cubicBezTo>
                    <a:pt x="2540457" y="1464504"/>
                    <a:pt x="2534351" y="1407552"/>
                    <a:pt x="2526505" y="1404937"/>
                  </a:cubicBezTo>
                  <a:lnTo>
                    <a:pt x="2497930" y="1395412"/>
                  </a:lnTo>
                  <a:cubicBezTo>
                    <a:pt x="2485230" y="1397000"/>
                    <a:pt x="2472380" y="1402685"/>
                    <a:pt x="2459830" y="1400175"/>
                  </a:cubicBezTo>
                  <a:cubicBezTo>
                    <a:pt x="2454217" y="1399052"/>
                    <a:pt x="2454775" y="1389463"/>
                    <a:pt x="2450305" y="1385887"/>
                  </a:cubicBezTo>
                  <a:cubicBezTo>
                    <a:pt x="2447202" y="1383404"/>
                    <a:pt x="2418208" y="1376672"/>
                    <a:pt x="2416967" y="1376362"/>
                  </a:cubicBezTo>
                  <a:lnTo>
                    <a:pt x="2350292" y="1381125"/>
                  </a:lnTo>
                  <a:cubicBezTo>
                    <a:pt x="2339623" y="1385274"/>
                    <a:pt x="2331242" y="1409700"/>
                    <a:pt x="2331242" y="1409700"/>
                  </a:cubicBezTo>
                  <a:cubicBezTo>
                    <a:pt x="2336005" y="1412875"/>
                    <a:pt x="2347340" y="1413795"/>
                    <a:pt x="2345530" y="1419225"/>
                  </a:cubicBezTo>
                  <a:cubicBezTo>
                    <a:pt x="2343460" y="1425435"/>
                    <a:pt x="2333025" y="1423987"/>
                    <a:pt x="2326480" y="1423987"/>
                  </a:cubicBezTo>
                  <a:cubicBezTo>
                    <a:pt x="2321943" y="1423987"/>
                    <a:pt x="2289744" y="1416300"/>
                    <a:pt x="2283617" y="1414462"/>
                  </a:cubicBezTo>
                  <a:cubicBezTo>
                    <a:pt x="2274000" y="1411577"/>
                    <a:pt x="2255042" y="1404937"/>
                    <a:pt x="2255042" y="1404937"/>
                  </a:cubicBezTo>
                  <a:cubicBezTo>
                    <a:pt x="2214592" y="1408308"/>
                    <a:pt x="2207089" y="1399655"/>
                    <a:pt x="2183605" y="1419225"/>
                  </a:cubicBezTo>
                  <a:cubicBezTo>
                    <a:pt x="2178431" y="1423537"/>
                    <a:pt x="2175205" y="1430241"/>
                    <a:pt x="2169317" y="1433512"/>
                  </a:cubicBezTo>
                  <a:cubicBezTo>
                    <a:pt x="2160540" y="1438388"/>
                    <a:pt x="2140742" y="1443037"/>
                    <a:pt x="2140742" y="1443037"/>
                  </a:cubicBezTo>
                  <a:lnTo>
                    <a:pt x="2112167" y="1462087"/>
                  </a:lnTo>
                  <a:lnTo>
                    <a:pt x="2097880" y="1471612"/>
                  </a:lnTo>
                  <a:cubicBezTo>
                    <a:pt x="2096292" y="1498600"/>
                    <a:pt x="2097127" y="1525840"/>
                    <a:pt x="2093117" y="1552575"/>
                  </a:cubicBezTo>
                  <a:cubicBezTo>
                    <a:pt x="2092268" y="1558235"/>
                    <a:pt x="2083830" y="1561143"/>
                    <a:pt x="2083592" y="1566862"/>
                  </a:cubicBezTo>
                  <a:cubicBezTo>
                    <a:pt x="2083511" y="1568798"/>
                    <a:pt x="2079402" y="1667733"/>
                    <a:pt x="2097880" y="1695450"/>
                  </a:cubicBezTo>
                  <a:lnTo>
                    <a:pt x="2107405" y="1709737"/>
                  </a:lnTo>
                  <a:lnTo>
                    <a:pt x="2116930" y="1738312"/>
                  </a:lnTo>
                  <a:cubicBezTo>
                    <a:pt x="2120068" y="1747725"/>
                    <a:pt x="2122823" y="1760172"/>
                    <a:pt x="2131217" y="1766887"/>
                  </a:cubicBezTo>
                  <a:cubicBezTo>
                    <a:pt x="2135137" y="1770023"/>
                    <a:pt x="2140742" y="1770062"/>
                    <a:pt x="2145505" y="1771650"/>
                  </a:cubicBezTo>
                  <a:cubicBezTo>
                    <a:pt x="2147092" y="1776412"/>
                    <a:pt x="2146717" y="1782387"/>
                    <a:pt x="2150267" y="1785937"/>
                  </a:cubicBezTo>
                  <a:cubicBezTo>
                    <a:pt x="2153817" y="1789487"/>
                    <a:pt x="2159535" y="1790700"/>
                    <a:pt x="2164555" y="1790700"/>
                  </a:cubicBezTo>
                  <a:cubicBezTo>
                    <a:pt x="2181315" y="1790700"/>
                    <a:pt x="2192685" y="1786085"/>
                    <a:pt x="2207417" y="1781175"/>
                  </a:cubicBezTo>
                  <a:cubicBezTo>
                    <a:pt x="2212180" y="1778000"/>
                    <a:pt x="2216108" y="1772849"/>
                    <a:pt x="2221705" y="1771650"/>
                  </a:cubicBezTo>
                  <a:cubicBezTo>
                    <a:pt x="2238850" y="1767976"/>
                    <a:pt x="2256734" y="1769367"/>
                    <a:pt x="2274092" y="1766887"/>
                  </a:cubicBezTo>
                  <a:cubicBezTo>
                    <a:pt x="2279062" y="1766177"/>
                    <a:pt x="2283617" y="1763712"/>
                    <a:pt x="2288380" y="1762125"/>
                  </a:cubicBezTo>
                  <a:cubicBezTo>
                    <a:pt x="2293142" y="1758950"/>
                    <a:pt x="2299492" y="1757362"/>
                    <a:pt x="2302667" y="1752600"/>
                  </a:cubicBezTo>
                  <a:cubicBezTo>
                    <a:pt x="2306298" y="1747154"/>
                    <a:pt x="2305632" y="1739844"/>
                    <a:pt x="2307430" y="1733550"/>
                  </a:cubicBezTo>
                  <a:cubicBezTo>
                    <a:pt x="2308809" y="1728723"/>
                    <a:pt x="2310813" y="1724089"/>
                    <a:pt x="2312192" y="1719262"/>
                  </a:cubicBezTo>
                  <a:cubicBezTo>
                    <a:pt x="2313990" y="1712968"/>
                    <a:pt x="2311985" y="1704472"/>
                    <a:pt x="2316955" y="1700212"/>
                  </a:cubicBezTo>
                  <a:cubicBezTo>
                    <a:pt x="2324578" y="1693678"/>
                    <a:pt x="2336005" y="1693862"/>
                    <a:pt x="2345530" y="1690687"/>
                  </a:cubicBezTo>
                  <a:lnTo>
                    <a:pt x="2359817" y="1685925"/>
                  </a:lnTo>
                  <a:cubicBezTo>
                    <a:pt x="2374105" y="1687512"/>
                    <a:pt x="2389333" y="1685348"/>
                    <a:pt x="2402680" y="1690687"/>
                  </a:cubicBezTo>
                  <a:cubicBezTo>
                    <a:pt x="2413497" y="1695014"/>
                    <a:pt x="2402789" y="1728495"/>
                    <a:pt x="2402680" y="1728787"/>
                  </a:cubicBezTo>
                  <a:cubicBezTo>
                    <a:pt x="2400670" y="1734147"/>
                    <a:pt x="2395480" y="1737844"/>
                    <a:pt x="2393155" y="1743075"/>
                  </a:cubicBezTo>
                  <a:cubicBezTo>
                    <a:pt x="2376451" y="1780659"/>
                    <a:pt x="2395045" y="1764040"/>
                    <a:pt x="2369342" y="1781175"/>
                  </a:cubicBezTo>
                  <a:cubicBezTo>
                    <a:pt x="2367755" y="1801812"/>
                    <a:pt x="2368394" y="1822743"/>
                    <a:pt x="2364580" y="1843087"/>
                  </a:cubicBezTo>
                  <a:cubicBezTo>
                    <a:pt x="2363525" y="1848713"/>
                    <a:pt x="2357615" y="1852255"/>
                    <a:pt x="2355055" y="1857375"/>
                  </a:cubicBezTo>
                  <a:cubicBezTo>
                    <a:pt x="2352810" y="1861865"/>
                    <a:pt x="2351880" y="1866900"/>
                    <a:pt x="2350292" y="1871662"/>
                  </a:cubicBezTo>
                  <a:cubicBezTo>
                    <a:pt x="2396062" y="1886920"/>
                    <a:pt x="2330701" y="1869309"/>
                    <a:pt x="2378867" y="1866900"/>
                  </a:cubicBezTo>
                  <a:lnTo>
                    <a:pt x="2459830" y="1871662"/>
                  </a:lnTo>
                  <a:cubicBezTo>
                    <a:pt x="2471449" y="1875536"/>
                    <a:pt x="2479173" y="1876719"/>
                    <a:pt x="2488405" y="1885950"/>
                  </a:cubicBezTo>
                  <a:cubicBezTo>
                    <a:pt x="2509948" y="1907492"/>
                    <a:pt x="2484402" y="1895727"/>
                    <a:pt x="2512217" y="1905000"/>
                  </a:cubicBezTo>
                  <a:cubicBezTo>
                    <a:pt x="2525158" y="1924411"/>
                    <a:pt x="2524383" y="1915953"/>
                    <a:pt x="2516980" y="1943100"/>
                  </a:cubicBezTo>
                  <a:cubicBezTo>
                    <a:pt x="2514338" y="1952786"/>
                    <a:pt x="2507455" y="1971675"/>
                    <a:pt x="2507455" y="1971675"/>
                  </a:cubicBezTo>
                  <a:cubicBezTo>
                    <a:pt x="2509042" y="1982787"/>
                    <a:pt x="2510016" y="1994005"/>
                    <a:pt x="2512217" y="2005012"/>
                  </a:cubicBezTo>
                  <a:cubicBezTo>
                    <a:pt x="2513202" y="2009935"/>
                    <a:pt x="2516980" y="2014280"/>
                    <a:pt x="2516980" y="2019300"/>
                  </a:cubicBezTo>
                  <a:cubicBezTo>
                    <a:pt x="2516980" y="2024320"/>
                    <a:pt x="2513805" y="2028825"/>
                    <a:pt x="2512217" y="2033587"/>
                  </a:cubicBezTo>
                  <a:cubicBezTo>
                    <a:pt x="2514028" y="2042640"/>
                    <a:pt x="2516862" y="2061926"/>
                    <a:pt x="2521742" y="2071687"/>
                  </a:cubicBezTo>
                  <a:cubicBezTo>
                    <a:pt x="2524302" y="2076807"/>
                    <a:pt x="2526413" y="2082941"/>
                    <a:pt x="2531267" y="2085975"/>
                  </a:cubicBezTo>
                  <a:cubicBezTo>
                    <a:pt x="2539781" y="2091296"/>
                    <a:pt x="2550317" y="2092325"/>
                    <a:pt x="2559842" y="2095500"/>
                  </a:cubicBezTo>
                  <a:lnTo>
                    <a:pt x="2574130" y="2100262"/>
                  </a:lnTo>
                  <a:cubicBezTo>
                    <a:pt x="2585242" y="2098675"/>
                    <a:pt x="2596529" y="2098024"/>
                    <a:pt x="2607467" y="2095500"/>
                  </a:cubicBezTo>
                  <a:cubicBezTo>
                    <a:pt x="2617250" y="2093242"/>
                    <a:pt x="2636042" y="2085975"/>
                    <a:pt x="2636042" y="2085975"/>
                  </a:cubicBezTo>
                  <a:cubicBezTo>
                    <a:pt x="2642392" y="2087562"/>
                    <a:pt x="2649646" y="2087106"/>
                    <a:pt x="2655092" y="2090737"/>
                  </a:cubicBezTo>
                  <a:cubicBezTo>
                    <a:pt x="2659855" y="2093912"/>
                    <a:pt x="2658267" y="2096287"/>
                    <a:pt x="2664617" y="2105025"/>
                  </a:cubicBezTo>
                  <a:cubicBezTo>
                    <a:pt x="2670967" y="2113763"/>
                    <a:pt x="2692369" y="2132839"/>
                    <a:pt x="2693192" y="2143167"/>
                  </a:cubicBezTo>
                  <a:cubicBezTo>
                    <a:pt x="2694015" y="2153495"/>
                    <a:pt x="2677099" y="2169854"/>
                    <a:pt x="2669554" y="2166992"/>
                  </a:cubicBezTo>
                  <a:cubicBezTo>
                    <a:pt x="2662009" y="2164130"/>
                    <a:pt x="2658330" y="2132938"/>
                    <a:pt x="2647919" y="2125997"/>
                  </a:cubicBezTo>
                  <a:cubicBezTo>
                    <a:pt x="2614582" y="2137109"/>
                    <a:pt x="2620167" y="2114550"/>
                    <a:pt x="2612230" y="2138362"/>
                  </a:cubicBezTo>
                  <a:cubicBezTo>
                    <a:pt x="2615405" y="2143125"/>
                    <a:pt x="2620236" y="2161557"/>
                    <a:pt x="2614699" y="2167912"/>
                  </a:cubicBezTo>
                  <a:cubicBezTo>
                    <a:pt x="2609162" y="2174267"/>
                    <a:pt x="2584986" y="2177984"/>
                    <a:pt x="2579009" y="2176490"/>
                  </a:cubicBezTo>
                  <a:cubicBezTo>
                    <a:pt x="2576755" y="2169728"/>
                    <a:pt x="2579706" y="2137573"/>
                    <a:pt x="2574130" y="2128837"/>
                  </a:cubicBezTo>
                  <a:cubicBezTo>
                    <a:pt x="2568554" y="2120101"/>
                    <a:pt x="2555080" y="2125662"/>
                    <a:pt x="2545555" y="2124075"/>
                  </a:cubicBezTo>
                  <a:cubicBezTo>
                    <a:pt x="2509634" y="2112100"/>
                    <a:pt x="2553917" y="2128255"/>
                    <a:pt x="2516980" y="2109787"/>
                  </a:cubicBezTo>
                  <a:cubicBezTo>
                    <a:pt x="2512490" y="2107542"/>
                    <a:pt x="2507455" y="2106612"/>
                    <a:pt x="2502692" y="2105025"/>
                  </a:cubicBezTo>
                  <a:cubicBezTo>
                    <a:pt x="2461749" y="2077729"/>
                    <a:pt x="2509932" y="2114075"/>
                    <a:pt x="2483642" y="2081212"/>
                  </a:cubicBezTo>
                  <a:cubicBezTo>
                    <a:pt x="2476927" y="2072818"/>
                    <a:pt x="2464480" y="2070062"/>
                    <a:pt x="2455067" y="2066925"/>
                  </a:cubicBezTo>
                  <a:cubicBezTo>
                    <a:pt x="2437704" y="2014830"/>
                    <a:pt x="2465393" y="2093728"/>
                    <a:pt x="2440780" y="2038350"/>
                  </a:cubicBezTo>
                  <a:cubicBezTo>
                    <a:pt x="2436702" y="2029175"/>
                    <a:pt x="2436824" y="2018129"/>
                    <a:pt x="2431255" y="2009775"/>
                  </a:cubicBezTo>
                  <a:cubicBezTo>
                    <a:pt x="2424905" y="2000250"/>
                    <a:pt x="2415825" y="1992060"/>
                    <a:pt x="2412205" y="1981200"/>
                  </a:cubicBezTo>
                  <a:cubicBezTo>
                    <a:pt x="2410617" y="1976437"/>
                    <a:pt x="2410992" y="1970462"/>
                    <a:pt x="2407442" y="1966912"/>
                  </a:cubicBezTo>
                  <a:cubicBezTo>
                    <a:pt x="2383360" y="1942830"/>
                    <a:pt x="2382153" y="1950490"/>
                    <a:pt x="2355055" y="1943100"/>
                  </a:cubicBezTo>
                  <a:cubicBezTo>
                    <a:pt x="2297521" y="1927409"/>
                    <a:pt x="2356890" y="1937920"/>
                    <a:pt x="2293142" y="1928812"/>
                  </a:cubicBezTo>
                  <a:cubicBezTo>
                    <a:pt x="2255039" y="1903409"/>
                    <a:pt x="2301083" y="1936752"/>
                    <a:pt x="2269330" y="1905000"/>
                  </a:cubicBezTo>
                  <a:cubicBezTo>
                    <a:pt x="2265282" y="1900953"/>
                    <a:pt x="2259439" y="1899139"/>
                    <a:pt x="2255042" y="1895475"/>
                  </a:cubicBezTo>
                  <a:cubicBezTo>
                    <a:pt x="2249868" y="1891163"/>
                    <a:pt x="2246643" y="1884458"/>
                    <a:pt x="2240755" y="1881187"/>
                  </a:cubicBezTo>
                  <a:cubicBezTo>
                    <a:pt x="2231978" y="1876311"/>
                    <a:pt x="2220534" y="1877231"/>
                    <a:pt x="2212180" y="1871662"/>
                  </a:cubicBezTo>
                  <a:cubicBezTo>
                    <a:pt x="2189538" y="1856568"/>
                    <a:pt x="2203321" y="1863947"/>
                    <a:pt x="2169317" y="1852612"/>
                  </a:cubicBezTo>
                  <a:lnTo>
                    <a:pt x="2155030" y="1847850"/>
                  </a:lnTo>
                  <a:cubicBezTo>
                    <a:pt x="2151855" y="1852612"/>
                    <a:pt x="2149552" y="1858090"/>
                    <a:pt x="2145505" y="1862137"/>
                  </a:cubicBezTo>
                  <a:cubicBezTo>
                    <a:pt x="2134542" y="1873100"/>
                    <a:pt x="2126740" y="1872781"/>
                    <a:pt x="2112167" y="1876425"/>
                  </a:cubicBezTo>
                  <a:cubicBezTo>
                    <a:pt x="2091400" y="1869503"/>
                    <a:pt x="2084399" y="1869954"/>
                    <a:pt x="2069305" y="1857375"/>
                  </a:cubicBezTo>
                  <a:cubicBezTo>
                    <a:pt x="2052869" y="1843678"/>
                    <a:pt x="2050515" y="1832061"/>
                    <a:pt x="2026442" y="1824037"/>
                  </a:cubicBezTo>
                  <a:cubicBezTo>
                    <a:pt x="2016917" y="1820862"/>
                    <a:pt x="2007608" y="1816947"/>
                    <a:pt x="1997867" y="1814512"/>
                  </a:cubicBezTo>
                  <a:cubicBezTo>
                    <a:pt x="1991517" y="1812925"/>
                    <a:pt x="1985086" y="1811631"/>
                    <a:pt x="1978817" y="1809750"/>
                  </a:cubicBezTo>
                  <a:cubicBezTo>
                    <a:pt x="1969200" y="1806865"/>
                    <a:pt x="1959767" y="1803400"/>
                    <a:pt x="1950242" y="1800225"/>
                  </a:cubicBezTo>
                  <a:cubicBezTo>
                    <a:pt x="1945480" y="1798637"/>
                    <a:pt x="1940825" y="1796679"/>
                    <a:pt x="1935955" y="1795462"/>
                  </a:cubicBezTo>
                  <a:cubicBezTo>
                    <a:pt x="1912035" y="1789483"/>
                    <a:pt x="1923114" y="1792770"/>
                    <a:pt x="1902617" y="1785937"/>
                  </a:cubicBezTo>
                  <a:cubicBezTo>
                    <a:pt x="1899442" y="1781175"/>
                    <a:pt x="1897561" y="1775226"/>
                    <a:pt x="1893092" y="1771650"/>
                  </a:cubicBezTo>
                  <a:cubicBezTo>
                    <a:pt x="1889172" y="1768514"/>
                    <a:pt x="1883295" y="1769132"/>
                    <a:pt x="1878805" y="1766887"/>
                  </a:cubicBezTo>
                  <a:cubicBezTo>
                    <a:pt x="1873685" y="1764327"/>
                    <a:pt x="1869280" y="1760537"/>
                    <a:pt x="1864517" y="1757362"/>
                  </a:cubicBezTo>
                  <a:cubicBezTo>
                    <a:pt x="1848339" y="1733096"/>
                    <a:pt x="1851040" y="1743784"/>
                    <a:pt x="1859755" y="1700212"/>
                  </a:cubicBezTo>
                  <a:cubicBezTo>
                    <a:pt x="1861724" y="1690367"/>
                    <a:pt x="1869280" y="1671637"/>
                    <a:pt x="1869280" y="1671637"/>
                  </a:cubicBezTo>
                  <a:cubicBezTo>
                    <a:pt x="1865515" y="1645282"/>
                    <a:pt x="1871284" y="1638048"/>
                    <a:pt x="1850230" y="1624012"/>
                  </a:cubicBezTo>
                  <a:cubicBezTo>
                    <a:pt x="1846053" y="1621227"/>
                    <a:pt x="1840705" y="1620837"/>
                    <a:pt x="1835942" y="1619250"/>
                  </a:cubicBezTo>
                  <a:cubicBezTo>
                    <a:pt x="1828914" y="1608707"/>
                    <a:pt x="1823131" y="1598009"/>
                    <a:pt x="1812130" y="1590675"/>
                  </a:cubicBezTo>
                  <a:cubicBezTo>
                    <a:pt x="1807953" y="1587890"/>
                    <a:pt x="1802605" y="1587500"/>
                    <a:pt x="1797842" y="1585912"/>
                  </a:cubicBezTo>
                  <a:cubicBezTo>
                    <a:pt x="1793080" y="1581150"/>
                    <a:pt x="1789159" y="1575361"/>
                    <a:pt x="1783555" y="1571625"/>
                  </a:cubicBezTo>
                  <a:cubicBezTo>
                    <a:pt x="1779378" y="1568840"/>
                    <a:pt x="1773757" y="1569107"/>
                    <a:pt x="1769267" y="1566862"/>
                  </a:cubicBezTo>
                  <a:cubicBezTo>
                    <a:pt x="1764148" y="1564302"/>
                    <a:pt x="1759742" y="1560512"/>
                    <a:pt x="1754980" y="1557337"/>
                  </a:cubicBezTo>
                  <a:cubicBezTo>
                    <a:pt x="1751805" y="1547812"/>
                    <a:pt x="1746700" y="1538725"/>
                    <a:pt x="1745455" y="1528762"/>
                  </a:cubicBezTo>
                  <a:cubicBezTo>
                    <a:pt x="1743867" y="1516062"/>
                    <a:pt x="1748032" y="1501147"/>
                    <a:pt x="1740692" y="1490662"/>
                  </a:cubicBezTo>
                  <a:cubicBezTo>
                    <a:pt x="1734934" y="1482437"/>
                    <a:pt x="1712117" y="1481137"/>
                    <a:pt x="1712117" y="1481137"/>
                  </a:cubicBezTo>
                  <a:cubicBezTo>
                    <a:pt x="1708942" y="1476375"/>
                    <a:pt x="1707354" y="1470025"/>
                    <a:pt x="1702592" y="1466850"/>
                  </a:cubicBezTo>
                  <a:cubicBezTo>
                    <a:pt x="1697146" y="1463219"/>
                    <a:pt x="1689558" y="1464665"/>
                    <a:pt x="1683542" y="1462087"/>
                  </a:cubicBezTo>
                  <a:cubicBezTo>
                    <a:pt x="1678281" y="1459832"/>
                    <a:pt x="1674017" y="1455737"/>
                    <a:pt x="1669255" y="1452562"/>
                  </a:cubicBezTo>
                  <a:lnTo>
                    <a:pt x="1659730" y="1423987"/>
                  </a:lnTo>
                  <a:cubicBezTo>
                    <a:pt x="1658142" y="1419225"/>
                    <a:pt x="1657752" y="1413877"/>
                    <a:pt x="1654967" y="1409700"/>
                  </a:cubicBezTo>
                  <a:lnTo>
                    <a:pt x="1645442" y="1395412"/>
                  </a:lnTo>
                  <a:cubicBezTo>
                    <a:pt x="1640479" y="1380523"/>
                    <a:pt x="1635667" y="1361908"/>
                    <a:pt x="1621630" y="1352550"/>
                  </a:cubicBezTo>
                  <a:lnTo>
                    <a:pt x="1607342" y="1343025"/>
                  </a:lnTo>
                  <a:cubicBezTo>
                    <a:pt x="1593055" y="1344612"/>
                    <a:pt x="1575980" y="1339162"/>
                    <a:pt x="1564480" y="1347787"/>
                  </a:cubicBezTo>
                  <a:cubicBezTo>
                    <a:pt x="1558004" y="1352644"/>
                    <a:pt x="1564272" y="1365210"/>
                    <a:pt x="1569242" y="1371600"/>
                  </a:cubicBezTo>
                  <a:cubicBezTo>
                    <a:pt x="1576270" y="1380636"/>
                    <a:pt x="1597817" y="1390650"/>
                    <a:pt x="1597817" y="1390650"/>
                  </a:cubicBezTo>
                  <a:lnTo>
                    <a:pt x="1635917" y="1447800"/>
                  </a:lnTo>
                  <a:cubicBezTo>
                    <a:pt x="1639092" y="1452562"/>
                    <a:pt x="1643632" y="1456657"/>
                    <a:pt x="1645442" y="1462087"/>
                  </a:cubicBezTo>
                  <a:cubicBezTo>
                    <a:pt x="1648617" y="1471612"/>
                    <a:pt x="1649398" y="1482308"/>
                    <a:pt x="1654967" y="1490662"/>
                  </a:cubicBezTo>
                  <a:cubicBezTo>
                    <a:pt x="1677753" y="1524841"/>
                    <a:pt x="1665922" y="1511142"/>
                    <a:pt x="1688305" y="1533525"/>
                  </a:cubicBezTo>
                  <a:cubicBezTo>
                    <a:pt x="1699628" y="1567495"/>
                    <a:pt x="1683572" y="1526426"/>
                    <a:pt x="1707355" y="1562100"/>
                  </a:cubicBezTo>
                  <a:cubicBezTo>
                    <a:pt x="1734925" y="1603455"/>
                    <a:pt x="1680822" y="1545092"/>
                    <a:pt x="1726405" y="1590675"/>
                  </a:cubicBezTo>
                  <a:cubicBezTo>
                    <a:pt x="1727992" y="1595437"/>
                    <a:pt x="1728922" y="1600472"/>
                    <a:pt x="1731167" y="1604962"/>
                  </a:cubicBezTo>
                  <a:cubicBezTo>
                    <a:pt x="1742678" y="1627984"/>
                    <a:pt x="1754675" y="1621248"/>
                    <a:pt x="1707355" y="1614487"/>
                  </a:cubicBezTo>
                  <a:cubicBezTo>
                    <a:pt x="1705767" y="1609725"/>
                    <a:pt x="1705728" y="1604120"/>
                    <a:pt x="1702592" y="1600200"/>
                  </a:cubicBezTo>
                  <a:cubicBezTo>
                    <a:pt x="1699016" y="1595731"/>
                    <a:pt x="1693275" y="1593515"/>
                    <a:pt x="1688305" y="1590675"/>
                  </a:cubicBezTo>
                  <a:cubicBezTo>
                    <a:pt x="1667071" y="1578541"/>
                    <a:pt x="1670451" y="1581389"/>
                    <a:pt x="1645442" y="1576387"/>
                  </a:cubicBezTo>
                  <a:cubicBezTo>
                    <a:pt x="1660319" y="1554072"/>
                    <a:pt x="1657491" y="1565194"/>
                    <a:pt x="1650205" y="1528762"/>
                  </a:cubicBezTo>
                  <a:cubicBezTo>
                    <a:pt x="1649220" y="1523839"/>
                    <a:pt x="1649527" y="1517393"/>
                    <a:pt x="1645442" y="1514475"/>
                  </a:cubicBezTo>
                  <a:cubicBezTo>
                    <a:pt x="1637272" y="1508639"/>
                    <a:pt x="1616867" y="1504950"/>
                    <a:pt x="1616867" y="1504950"/>
                  </a:cubicBezTo>
                  <a:cubicBezTo>
                    <a:pt x="1582688" y="1482164"/>
                    <a:pt x="1596386" y="1493995"/>
                    <a:pt x="1574005" y="1471612"/>
                  </a:cubicBezTo>
                  <a:cubicBezTo>
                    <a:pt x="1578767" y="1470025"/>
                    <a:pt x="1584372" y="1469986"/>
                    <a:pt x="1588292" y="1466850"/>
                  </a:cubicBezTo>
                  <a:cubicBezTo>
                    <a:pt x="1602602" y="1455402"/>
                    <a:pt x="1601454" y="1434343"/>
                    <a:pt x="1593055" y="1419225"/>
                  </a:cubicBezTo>
                  <a:cubicBezTo>
                    <a:pt x="1590380" y="1414411"/>
                    <a:pt x="1565985" y="1407027"/>
                    <a:pt x="1559717" y="1404937"/>
                  </a:cubicBezTo>
                  <a:cubicBezTo>
                    <a:pt x="1542353" y="1352840"/>
                    <a:pt x="1570046" y="1431748"/>
                    <a:pt x="1545430" y="1376362"/>
                  </a:cubicBezTo>
                  <a:cubicBezTo>
                    <a:pt x="1541352" y="1367187"/>
                    <a:pt x="1541474" y="1356141"/>
                    <a:pt x="1535905" y="1347787"/>
                  </a:cubicBezTo>
                  <a:cubicBezTo>
                    <a:pt x="1529555" y="1338262"/>
                    <a:pt x="1520476" y="1330072"/>
                    <a:pt x="1516855" y="1319212"/>
                  </a:cubicBezTo>
                  <a:cubicBezTo>
                    <a:pt x="1512302" y="1305555"/>
                    <a:pt x="1506141" y="1282900"/>
                    <a:pt x="1493042" y="1276350"/>
                  </a:cubicBezTo>
                  <a:cubicBezTo>
                    <a:pt x="1486692" y="1273175"/>
                    <a:pt x="1480584" y="1269462"/>
                    <a:pt x="1473992" y="1266825"/>
                  </a:cubicBezTo>
                  <a:cubicBezTo>
                    <a:pt x="1464670" y="1263096"/>
                    <a:pt x="1445417" y="1257300"/>
                    <a:pt x="1445417" y="1257300"/>
                  </a:cubicBezTo>
                  <a:cubicBezTo>
                    <a:pt x="1440655" y="1254125"/>
                    <a:pt x="1436249" y="1250335"/>
                    <a:pt x="1431130" y="1247775"/>
                  </a:cubicBezTo>
                  <a:cubicBezTo>
                    <a:pt x="1426640" y="1245530"/>
                    <a:pt x="1420762" y="1246148"/>
                    <a:pt x="1416842" y="1243012"/>
                  </a:cubicBezTo>
                  <a:cubicBezTo>
                    <a:pt x="1386066" y="1218392"/>
                    <a:pt x="1428943" y="1235935"/>
                    <a:pt x="1393030" y="1223962"/>
                  </a:cubicBezTo>
                  <a:cubicBezTo>
                    <a:pt x="1388267" y="1219200"/>
                    <a:pt x="1382013" y="1215563"/>
                    <a:pt x="1378742" y="1209675"/>
                  </a:cubicBezTo>
                  <a:cubicBezTo>
                    <a:pt x="1373866" y="1200898"/>
                    <a:pt x="1374786" y="1189454"/>
                    <a:pt x="1369217" y="1181100"/>
                  </a:cubicBezTo>
                  <a:lnTo>
                    <a:pt x="1359692" y="1166812"/>
                  </a:lnTo>
                  <a:cubicBezTo>
                    <a:pt x="1356517" y="1157287"/>
                    <a:pt x="1352136" y="1148082"/>
                    <a:pt x="1350167" y="1138237"/>
                  </a:cubicBezTo>
                  <a:cubicBezTo>
                    <a:pt x="1346643" y="1120614"/>
                    <a:pt x="1344754" y="1099487"/>
                    <a:pt x="1331117" y="1085850"/>
                  </a:cubicBezTo>
                  <a:cubicBezTo>
                    <a:pt x="1327070" y="1081803"/>
                    <a:pt x="1321227" y="1079989"/>
                    <a:pt x="1316830" y="1076325"/>
                  </a:cubicBezTo>
                  <a:cubicBezTo>
                    <a:pt x="1311656" y="1072013"/>
                    <a:pt x="1307305" y="1066800"/>
                    <a:pt x="1302542" y="1062037"/>
                  </a:cubicBezTo>
                  <a:cubicBezTo>
                    <a:pt x="1291074" y="1027630"/>
                    <a:pt x="1302291" y="1064921"/>
                    <a:pt x="1293017" y="995362"/>
                  </a:cubicBezTo>
                  <a:cubicBezTo>
                    <a:pt x="1292152" y="988874"/>
                    <a:pt x="1289842" y="982662"/>
                    <a:pt x="1288255" y="976312"/>
                  </a:cubicBezTo>
                  <a:cubicBezTo>
                    <a:pt x="1291633" y="949289"/>
                    <a:pt x="1291036" y="941642"/>
                    <a:pt x="1297780" y="919162"/>
                  </a:cubicBezTo>
                  <a:cubicBezTo>
                    <a:pt x="1300665" y="909545"/>
                    <a:pt x="1307305" y="890587"/>
                    <a:pt x="1307305" y="890587"/>
                  </a:cubicBezTo>
                  <a:cubicBezTo>
                    <a:pt x="1305717" y="865187"/>
                    <a:pt x="1305981" y="839603"/>
                    <a:pt x="1302542" y="814387"/>
                  </a:cubicBezTo>
                  <a:cubicBezTo>
                    <a:pt x="1301185" y="804439"/>
                    <a:pt x="1296192" y="795337"/>
                    <a:pt x="1293017" y="785812"/>
                  </a:cubicBezTo>
                  <a:lnTo>
                    <a:pt x="1288255" y="771525"/>
                  </a:lnTo>
                  <a:cubicBezTo>
                    <a:pt x="1289842" y="765175"/>
                    <a:pt x="1293017" y="759020"/>
                    <a:pt x="1293017" y="752475"/>
                  </a:cubicBezTo>
                  <a:cubicBezTo>
                    <a:pt x="1293017" y="725583"/>
                    <a:pt x="1266593" y="735780"/>
                    <a:pt x="1245392" y="733425"/>
                  </a:cubicBezTo>
                  <a:cubicBezTo>
                    <a:pt x="1232692" y="727075"/>
                    <a:pt x="1211782" y="727846"/>
                    <a:pt x="1207292" y="714375"/>
                  </a:cubicBezTo>
                  <a:cubicBezTo>
                    <a:pt x="1200720" y="694657"/>
                    <a:pt x="1206707" y="702872"/>
                    <a:pt x="1188242" y="690562"/>
                  </a:cubicBezTo>
                  <a:cubicBezTo>
                    <a:pt x="1201078" y="652061"/>
                    <a:pt x="1178400" y="706057"/>
                    <a:pt x="1221580" y="671512"/>
                  </a:cubicBezTo>
                  <a:cubicBezTo>
                    <a:pt x="1225500" y="668376"/>
                    <a:pt x="1219255" y="661613"/>
                    <a:pt x="1216817" y="657225"/>
                  </a:cubicBezTo>
                  <a:cubicBezTo>
                    <a:pt x="1205827" y="637443"/>
                    <a:pt x="1201675" y="628223"/>
                    <a:pt x="1183480" y="619125"/>
                  </a:cubicBezTo>
                  <a:cubicBezTo>
                    <a:pt x="1178990" y="616880"/>
                    <a:pt x="1173682" y="616607"/>
                    <a:pt x="1169192" y="614362"/>
                  </a:cubicBezTo>
                  <a:cubicBezTo>
                    <a:pt x="1136305" y="597918"/>
                    <a:pt x="1175500" y="609985"/>
                    <a:pt x="1135855" y="600075"/>
                  </a:cubicBezTo>
                  <a:cubicBezTo>
                    <a:pt x="1122820" y="591385"/>
                    <a:pt x="1118727" y="591303"/>
                    <a:pt x="1112042" y="576262"/>
                  </a:cubicBezTo>
                  <a:cubicBezTo>
                    <a:pt x="1107964" y="567087"/>
                    <a:pt x="1112042" y="550862"/>
                    <a:pt x="1102517" y="547687"/>
                  </a:cubicBezTo>
                  <a:lnTo>
                    <a:pt x="1073942" y="538162"/>
                  </a:lnTo>
                  <a:cubicBezTo>
                    <a:pt x="1061608" y="550497"/>
                    <a:pt x="1059794" y="560479"/>
                    <a:pt x="1040605" y="547687"/>
                  </a:cubicBezTo>
                  <a:cubicBezTo>
                    <a:pt x="1035843" y="544512"/>
                    <a:pt x="1035388" y="537169"/>
                    <a:pt x="1031080" y="533400"/>
                  </a:cubicBezTo>
                  <a:cubicBezTo>
                    <a:pt x="1022465" y="525862"/>
                    <a:pt x="1002505" y="514350"/>
                    <a:pt x="1002505" y="514350"/>
                  </a:cubicBezTo>
                  <a:cubicBezTo>
                    <a:pt x="999330" y="509587"/>
                    <a:pt x="997743" y="503237"/>
                    <a:pt x="992980" y="500062"/>
                  </a:cubicBezTo>
                  <a:cubicBezTo>
                    <a:pt x="988246" y="496906"/>
                    <a:pt x="945445" y="490552"/>
                    <a:pt x="945355" y="490537"/>
                  </a:cubicBezTo>
                  <a:lnTo>
                    <a:pt x="931067" y="447675"/>
                  </a:lnTo>
                  <a:cubicBezTo>
                    <a:pt x="929479" y="442912"/>
                    <a:pt x="930482" y="436172"/>
                    <a:pt x="926305" y="433387"/>
                  </a:cubicBezTo>
                  <a:cubicBezTo>
                    <a:pt x="892284" y="410706"/>
                    <a:pt x="908836" y="417113"/>
                    <a:pt x="878680" y="409575"/>
                  </a:cubicBezTo>
                  <a:cubicBezTo>
                    <a:pt x="872330" y="404812"/>
                    <a:pt x="866522" y="399225"/>
                    <a:pt x="859630" y="395287"/>
                  </a:cubicBezTo>
                  <a:cubicBezTo>
                    <a:pt x="855271" y="392796"/>
                    <a:pt x="850337" y="391025"/>
                    <a:pt x="845342" y="390525"/>
                  </a:cubicBezTo>
                  <a:cubicBezTo>
                    <a:pt x="818442" y="387835"/>
                    <a:pt x="791367" y="387350"/>
                    <a:pt x="764380" y="385762"/>
                  </a:cubicBezTo>
                  <a:cubicBezTo>
                    <a:pt x="716637" y="369848"/>
                    <a:pt x="755333" y="381096"/>
                    <a:pt x="707230" y="371475"/>
                  </a:cubicBezTo>
                  <a:cubicBezTo>
                    <a:pt x="700812" y="370191"/>
                    <a:pt x="694474" y="368510"/>
                    <a:pt x="688180" y="366712"/>
                  </a:cubicBezTo>
                  <a:cubicBezTo>
                    <a:pt x="683353" y="365333"/>
                    <a:pt x="678793" y="363039"/>
                    <a:pt x="673892" y="361950"/>
                  </a:cubicBezTo>
                  <a:cubicBezTo>
                    <a:pt x="664466" y="359855"/>
                    <a:pt x="654842" y="358775"/>
                    <a:pt x="645317" y="357187"/>
                  </a:cubicBezTo>
                  <a:cubicBezTo>
                    <a:pt x="638967" y="354012"/>
                    <a:pt x="633367" y="347662"/>
                    <a:pt x="626267" y="347662"/>
                  </a:cubicBezTo>
                  <a:cubicBezTo>
                    <a:pt x="610344" y="347662"/>
                    <a:pt x="586368" y="356199"/>
                    <a:pt x="569117" y="361950"/>
                  </a:cubicBezTo>
                  <a:cubicBezTo>
                    <a:pt x="570705" y="366712"/>
                    <a:pt x="570330" y="372687"/>
                    <a:pt x="573880" y="376237"/>
                  </a:cubicBezTo>
                  <a:cubicBezTo>
                    <a:pt x="577430" y="379787"/>
                    <a:pt x="588167" y="375980"/>
                    <a:pt x="588167" y="381000"/>
                  </a:cubicBezTo>
                  <a:cubicBezTo>
                    <a:pt x="588167" y="386020"/>
                    <a:pt x="578819" y="384864"/>
                    <a:pt x="573880" y="385762"/>
                  </a:cubicBezTo>
                  <a:cubicBezTo>
                    <a:pt x="561288" y="388052"/>
                    <a:pt x="548480" y="388937"/>
                    <a:pt x="535780" y="390525"/>
                  </a:cubicBezTo>
                  <a:cubicBezTo>
                    <a:pt x="531017" y="388937"/>
                    <a:pt x="526512" y="385762"/>
                    <a:pt x="521492" y="385762"/>
                  </a:cubicBezTo>
                  <a:cubicBezTo>
                    <a:pt x="506116" y="385762"/>
                    <a:pt x="499820" y="392273"/>
                    <a:pt x="488155" y="400050"/>
                  </a:cubicBezTo>
                  <a:cubicBezTo>
                    <a:pt x="483392" y="396875"/>
                    <a:pt x="475255" y="396078"/>
                    <a:pt x="473867" y="390525"/>
                  </a:cubicBezTo>
                  <a:cubicBezTo>
                    <a:pt x="471703" y="381870"/>
                    <a:pt x="480262" y="350793"/>
                    <a:pt x="488155" y="342900"/>
                  </a:cubicBezTo>
                  <a:cubicBezTo>
                    <a:pt x="491705" y="339350"/>
                    <a:pt x="497680" y="339725"/>
                    <a:pt x="502442" y="338137"/>
                  </a:cubicBezTo>
                  <a:cubicBezTo>
                    <a:pt x="496092" y="334962"/>
                    <a:pt x="490492" y="328612"/>
                    <a:pt x="483392" y="328612"/>
                  </a:cubicBezTo>
                  <a:cubicBezTo>
                    <a:pt x="476099" y="328612"/>
                    <a:pt x="458327" y="349695"/>
                    <a:pt x="454817" y="352425"/>
                  </a:cubicBezTo>
                  <a:cubicBezTo>
                    <a:pt x="445781" y="359453"/>
                    <a:pt x="435767" y="365125"/>
                    <a:pt x="426242" y="371475"/>
                  </a:cubicBezTo>
                  <a:cubicBezTo>
                    <a:pt x="421480" y="374650"/>
                    <a:pt x="416002" y="376953"/>
                    <a:pt x="411955" y="381000"/>
                  </a:cubicBezTo>
                  <a:lnTo>
                    <a:pt x="397667" y="395287"/>
                  </a:lnTo>
                  <a:cubicBezTo>
                    <a:pt x="400177" y="396961"/>
                    <a:pt x="424138" y="408710"/>
                    <a:pt x="416717" y="419100"/>
                  </a:cubicBezTo>
                  <a:cubicBezTo>
                    <a:pt x="396279" y="447713"/>
                    <a:pt x="384539" y="431027"/>
                    <a:pt x="359567" y="447675"/>
                  </a:cubicBezTo>
                  <a:lnTo>
                    <a:pt x="330992" y="466725"/>
                  </a:lnTo>
                  <a:cubicBezTo>
                    <a:pt x="316643" y="476291"/>
                    <a:pt x="314574" y="478524"/>
                    <a:pt x="297655" y="485775"/>
                  </a:cubicBezTo>
                  <a:cubicBezTo>
                    <a:pt x="293041" y="487752"/>
                    <a:pt x="288130" y="488950"/>
                    <a:pt x="283367" y="490537"/>
                  </a:cubicBezTo>
                  <a:cubicBezTo>
                    <a:pt x="268273" y="513179"/>
                    <a:pt x="279272" y="503015"/>
                    <a:pt x="245267" y="514350"/>
                  </a:cubicBezTo>
                  <a:lnTo>
                    <a:pt x="230980" y="519112"/>
                  </a:lnTo>
                  <a:lnTo>
                    <a:pt x="216692" y="523875"/>
                  </a:lnTo>
                  <a:cubicBezTo>
                    <a:pt x="211861" y="509381"/>
                    <a:pt x="207160" y="507808"/>
                    <a:pt x="221455" y="495300"/>
                  </a:cubicBezTo>
                  <a:cubicBezTo>
                    <a:pt x="230070" y="487762"/>
                    <a:pt x="250030" y="476250"/>
                    <a:pt x="250030" y="476250"/>
                  </a:cubicBezTo>
                  <a:cubicBezTo>
                    <a:pt x="253205" y="471487"/>
                    <a:pt x="254701" y="464996"/>
                    <a:pt x="259555" y="461962"/>
                  </a:cubicBezTo>
                  <a:cubicBezTo>
                    <a:pt x="268069" y="456641"/>
                    <a:pt x="288130" y="452437"/>
                    <a:pt x="288130" y="452437"/>
                  </a:cubicBezTo>
                  <a:cubicBezTo>
                    <a:pt x="291305" y="447675"/>
                    <a:pt x="293186" y="441726"/>
                    <a:pt x="297655" y="438150"/>
                  </a:cubicBezTo>
                  <a:cubicBezTo>
                    <a:pt x="316159" y="423346"/>
                    <a:pt x="315757" y="448649"/>
                    <a:pt x="307180" y="414337"/>
                  </a:cubicBezTo>
                  <a:cubicBezTo>
                    <a:pt x="294480" y="415925"/>
                    <a:pt x="281672" y="416810"/>
                    <a:pt x="269080" y="419100"/>
                  </a:cubicBezTo>
                  <a:cubicBezTo>
                    <a:pt x="264141" y="419998"/>
                    <a:pt x="259812" y="423862"/>
                    <a:pt x="254792" y="423862"/>
                  </a:cubicBezTo>
                  <a:cubicBezTo>
                    <a:pt x="248247" y="423862"/>
                    <a:pt x="242092" y="420687"/>
                    <a:pt x="235742" y="419100"/>
                  </a:cubicBezTo>
                  <a:cubicBezTo>
                    <a:pt x="230980" y="415925"/>
                    <a:pt x="226574" y="412135"/>
                    <a:pt x="221455" y="409575"/>
                  </a:cubicBezTo>
                  <a:cubicBezTo>
                    <a:pt x="205496" y="401595"/>
                    <a:pt x="177891" y="401559"/>
                    <a:pt x="164305" y="400050"/>
                  </a:cubicBezTo>
                  <a:cubicBezTo>
                    <a:pt x="162717" y="392112"/>
                    <a:pt x="167058" y="379243"/>
                    <a:pt x="159542" y="376237"/>
                  </a:cubicBezTo>
                  <a:cubicBezTo>
                    <a:pt x="146195" y="370898"/>
                    <a:pt x="131055" y="381000"/>
                    <a:pt x="116680" y="381000"/>
                  </a:cubicBezTo>
                  <a:cubicBezTo>
                    <a:pt x="111660" y="381000"/>
                    <a:pt x="107155" y="377825"/>
                    <a:pt x="102392" y="376237"/>
                  </a:cubicBezTo>
                  <a:cubicBezTo>
                    <a:pt x="99217" y="371475"/>
                    <a:pt x="97336" y="365526"/>
                    <a:pt x="92867" y="361950"/>
                  </a:cubicBezTo>
                  <a:cubicBezTo>
                    <a:pt x="88947" y="358814"/>
                    <a:pt x="82130" y="360737"/>
                    <a:pt x="78580" y="357187"/>
                  </a:cubicBezTo>
                  <a:cubicBezTo>
                    <a:pt x="75030" y="353637"/>
                    <a:pt x="76953" y="346820"/>
                    <a:pt x="73817" y="342900"/>
                  </a:cubicBezTo>
                  <a:cubicBezTo>
                    <a:pt x="70241" y="338431"/>
                    <a:pt x="64292" y="336550"/>
                    <a:pt x="59530" y="333375"/>
                  </a:cubicBezTo>
                  <a:cubicBezTo>
                    <a:pt x="56355" y="328612"/>
                    <a:pt x="50946" y="324733"/>
                    <a:pt x="50005" y="319087"/>
                  </a:cubicBezTo>
                  <a:cubicBezTo>
                    <a:pt x="49180" y="314135"/>
                    <a:pt x="51217" y="308350"/>
                    <a:pt x="54767" y="304800"/>
                  </a:cubicBezTo>
                  <a:cubicBezTo>
                    <a:pt x="70288" y="289279"/>
                    <a:pt x="91258" y="281390"/>
                    <a:pt x="111917" y="276225"/>
                  </a:cubicBezTo>
                  <a:cubicBezTo>
                    <a:pt x="118267" y="274637"/>
                    <a:pt x="124527" y="272633"/>
                    <a:pt x="130967" y="271462"/>
                  </a:cubicBezTo>
                  <a:cubicBezTo>
                    <a:pt x="142011" y="269454"/>
                    <a:pt x="153192" y="268287"/>
                    <a:pt x="164305" y="266700"/>
                  </a:cubicBezTo>
                  <a:lnTo>
                    <a:pt x="192880" y="257175"/>
                  </a:lnTo>
                  <a:lnTo>
                    <a:pt x="207167" y="252412"/>
                  </a:lnTo>
                  <a:cubicBezTo>
                    <a:pt x="203992" y="239712"/>
                    <a:pt x="203999" y="225755"/>
                    <a:pt x="197642" y="214312"/>
                  </a:cubicBezTo>
                  <a:cubicBezTo>
                    <a:pt x="195204" y="209924"/>
                    <a:pt x="188016" y="207686"/>
                    <a:pt x="183355" y="209550"/>
                  </a:cubicBezTo>
                  <a:cubicBezTo>
                    <a:pt x="178041" y="211676"/>
                    <a:pt x="178299" y="220261"/>
                    <a:pt x="173830" y="223837"/>
                  </a:cubicBezTo>
                  <a:cubicBezTo>
                    <a:pt x="169910" y="226973"/>
                    <a:pt x="164305" y="227012"/>
                    <a:pt x="159542" y="228600"/>
                  </a:cubicBezTo>
                  <a:cubicBezTo>
                    <a:pt x="150017" y="227012"/>
                    <a:pt x="140393" y="225932"/>
                    <a:pt x="130967" y="223837"/>
                  </a:cubicBezTo>
                  <a:cubicBezTo>
                    <a:pt x="126067" y="222748"/>
                    <a:pt x="121700" y="219075"/>
                    <a:pt x="116680" y="219075"/>
                  </a:cubicBezTo>
                  <a:cubicBezTo>
                    <a:pt x="104998" y="219075"/>
                    <a:pt x="81646" y="225452"/>
                    <a:pt x="69055" y="228600"/>
                  </a:cubicBezTo>
                  <a:cubicBezTo>
                    <a:pt x="57616" y="225740"/>
                    <a:pt x="43939" y="224589"/>
                    <a:pt x="35717" y="214312"/>
                  </a:cubicBezTo>
                  <a:cubicBezTo>
                    <a:pt x="17244" y="191221"/>
                    <a:pt x="47842" y="205654"/>
                    <a:pt x="16667" y="195262"/>
                  </a:cubicBezTo>
                  <a:cubicBezTo>
                    <a:pt x="11905" y="198437"/>
                    <a:pt x="5555" y="209549"/>
                    <a:pt x="2380" y="204787"/>
                  </a:cubicBezTo>
                  <a:cubicBezTo>
                    <a:pt x="-2110" y="198052"/>
                    <a:pt x="-98" y="184595"/>
                    <a:pt x="7142" y="180975"/>
                  </a:cubicBezTo>
                  <a:cubicBezTo>
                    <a:pt x="22826" y="173133"/>
                    <a:pt x="42067" y="177800"/>
                    <a:pt x="59530" y="176212"/>
                  </a:cubicBezTo>
                  <a:cubicBezTo>
                    <a:pt x="69055" y="173037"/>
                    <a:pt x="78166" y="165267"/>
                    <a:pt x="88105" y="166687"/>
                  </a:cubicBezTo>
                  <a:cubicBezTo>
                    <a:pt x="129455" y="172595"/>
                    <a:pt x="110435" y="169249"/>
                    <a:pt x="145255" y="176212"/>
                  </a:cubicBezTo>
                  <a:cubicBezTo>
                    <a:pt x="151365" y="174685"/>
                    <a:pt x="171755" y="170106"/>
                    <a:pt x="178592" y="166687"/>
                  </a:cubicBezTo>
                  <a:cubicBezTo>
                    <a:pt x="183712" y="164127"/>
                    <a:pt x="188117" y="160337"/>
                    <a:pt x="192880" y="157162"/>
                  </a:cubicBezTo>
                  <a:cubicBezTo>
                    <a:pt x="179588" y="117293"/>
                    <a:pt x="197789" y="157197"/>
                    <a:pt x="116680" y="138112"/>
                  </a:cubicBezTo>
                  <a:cubicBezTo>
                    <a:pt x="111108" y="136801"/>
                    <a:pt x="111202" y="127872"/>
                    <a:pt x="107155" y="123825"/>
                  </a:cubicBezTo>
                  <a:cubicBezTo>
                    <a:pt x="92737" y="109407"/>
                    <a:pt x="90166" y="110224"/>
                    <a:pt x="73817" y="104775"/>
                  </a:cubicBezTo>
                  <a:cubicBezTo>
                    <a:pt x="57601" y="93964"/>
                    <a:pt x="59368" y="99365"/>
                    <a:pt x="54767" y="80962"/>
                  </a:cubicBezTo>
                  <a:cubicBezTo>
                    <a:pt x="54382" y="79422"/>
                    <a:pt x="46829" y="84931"/>
                    <a:pt x="45242" y="857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4" name="任意多边形 175"/>
            <p:cNvSpPr>
              <a:spLocks noChangeArrowheads="1"/>
            </p:cNvSpPr>
            <p:nvPr/>
          </p:nvSpPr>
          <p:spPr bwMode="auto">
            <a:xfrm>
              <a:off x="8886308" y="854405"/>
              <a:ext cx="32143" cy="37307"/>
            </a:xfrm>
            <a:custGeom>
              <a:avLst/>
              <a:gdLst>
                <a:gd name="T0" fmla="*/ 0 w 31750"/>
                <a:gd name="T1" fmla="*/ 46566 h 29889"/>
                <a:gd name="T2" fmla="*/ 0 w 31750"/>
                <a:gd name="T3" fmla="*/ 46566 h 29889"/>
                <a:gd name="T4" fmla="*/ 9762 w 31750"/>
                <a:gd name="T5" fmla="*/ 6994 h 29889"/>
                <a:gd name="T6" fmla="*/ 32541 w 31750"/>
                <a:gd name="T7" fmla="*/ 26780 h 29889"/>
                <a:gd name="T8" fmla="*/ 13016 w 31750"/>
                <a:gd name="T9" fmla="*/ 36673 h 29889"/>
                <a:gd name="T10" fmla="*/ 0 w 31750"/>
                <a:gd name="T11" fmla="*/ 46566 h 29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750"/>
                <a:gd name="T19" fmla="*/ 0 h 29889"/>
                <a:gd name="T20" fmla="*/ 31750 w 31750"/>
                <a:gd name="T21" fmla="*/ 29889 h 298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750" h="29889">
                  <a:moveTo>
                    <a:pt x="0" y="29889"/>
                  </a:moveTo>
                  <a:lnTo>
                    <a:pt x="0" y="29889"/>
                  </a:lnTo>
                  <a:cubicBezTo>
                    <a:pt x="3175" y="21422"/>
                    <a:pt x="2387" y="10040"/>
                    <a:pt x="9525" y="4489"/>
                  </a:cubicBezTo>
                  <a:cubicBezTo>
                    <a:pt x="26288" y="-8549"/>
                    <a:pt x="29444" y="10272"/>
                    <a:pt x="31750" y="17189"/>
                  </a:cubicBezTo>
                  <a:lnTo>
                    <a:pt x="12700" y="23539"/>
                  </a:lnTo>
                  <a:lnTo>
                    <a:pt x="0" y="2988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5" name="任意多边形 176"/>
            <p:cNvSpPr>
              <a:spLocks noChangeArrowheads="1"/>
            </p:cNvSpPr>
            <p:nvPr/>
          </p:nvSpPr>
          <p:spPr bwMode="auto">
            <a:xfrm>
              <a:off x="8770424" y="745079"/>
              <a:ext cx="187108" cy="110979"/>
            </a:xfrm>
            <a:custGeom>
              <a:avLst/>
              <a:gdLst>
                <a:gd name="T0" fmla="*/ 68508 w 184819"/>
                <a:gd name="T1" fmla="*/ 118720 h 88911"/>
                <a:gd name="T2" fmla="*/ 68508 w 184819"/>
                <a:gd name="T3" fmla="*/ 118720 h 88911"/>
                <a:gd name="T4" fmla="*/ 26205 w 184819"/>
                <a:gd name="T5" fmla="*/ 128614 h 88911"/>
                <a:gd name="T6" fmla="*/ 29458 w 184819"/>
                <a:gd name="T7" fmla="*/ 113774 h 88911"/>
                <a:gd name="T8" fmla="*/ 16442 w 184819"/>
                <a:gd name="T9" fmla="*/ 103880 h 88911"/>
                <a:gd name="T10" fmla="*/ 171 w 184819"/>
                <a:gd name="T11" fmla="*/ 98934 h 88911"/>
                <a:gd name="T12" fmla="*/ 19696 w 184819"/>
                <a:gd name="T13" fmla="*/ 84094 h 88911"/>
                <a:gd name="T14" fmla="*/ 22950 w 184819"/>
                <a:gd name="T15" fmla="*/ 69254 h 88911"/>
                <a:gd name="T16" fmla="*/ 29458 w 184819"/>
                <a:gd name="T17" fmla="*/ 0 h 88911"/>
                <a:gd name="T18" fmla="*/ 52237 w 184819"/>
                <a:gd name="T19" fmla="*/ 4947 h 88911"/>
                <a:gd name="T20" fmla="*/ 61999 w 184819"/>
                <a:gd name="T21" fmla="*/ 14840 h 88911"/>
                <a:gd name="T22" fmla="*/ 94541 w 184819"/>
                <a:gd name="T23" fmla="*/ 29680 h 88911"/>
                <a:gd name="T24" fmla="*/ 136845 w 184819"/>
                <a:gd name="T25" fmla="*/ 49466 h 88911"/>
                <a:gd name="T26" fmla="*/ 156370 w 184819"/>
                <a:gd name="T27" fmla="*/ 59361 h 88911"/>
                <a:gd name="T28" fmla="*/ 175894 w 184819"/>
                <a:gd name="T29" fmla="*/ 74201 h 88911"/>
                <a:gd name="T30" fmla="*/ 179149 w 184819"/>
                <a:gd name="T31" fmla="*/ 89041 h 88911"/>
                <a:gd name="T32" fmla="*/ 175894 w 184819"/>
                <a:gd name="T33" fmla="*/ 108827 h 88911"/>
                <a:gd name="T34" fmla="*/ 130336 w 184819"/>
                <a:gd name="T35" fmla="*/ 103880 h 88911"/>
                <a:gd name="T36" fmla="*/ 120574 w 184819"/>
                <a:gd name="T37" fmla="*/ 93987 h 88911"/>
                <a:gd name="T38" fmla="*/ 101049 w 184819"/>
                <a:gd name="T39" fmla="*/ 84094 h 88911"/>
                <a:gd name="T40" fmla="*/ 88033 w 184819"/>
                <a:gd name="T41" fmla="*/ 113774 h 88911"/>
                <a:gd name="T42" fmla="*/ 68508 w 184819"/>
                <a:gd name="T43" fmla="*/ 123667 h 88911"/>
                <a:gd name="T44" fmla="*/ 48983 w 184819"/>
                <a:gd name="T45" fmla="*/ 138507 h 88911"/>
                <a:gd name="T46" fmla="*/ 68508 w 184819"/>
                <a:gd name="T47" fmla="*/ 118720 h 8891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4819"/>
                <a:gd name="T73" fmla="*/ 0 h 88911"/>
                <a:gd name="T74" fmla="*/ 184819 w 184819"/>
                <a:gd name="T75" fmla="*/ 88911 h 88911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4819" h="88911">
                  <a:moveTo>
                    <a:pt x="66842" y="76200"/>
                  </a:moveTo>
                  <a:lnTo>
                    <a:pt x="66842" y="76200"/>
                  </a:lnTo>
                  <a:cubicBezTo>
                    <a:pt x="60510" y="78574"/>
                    <a:pt x="35914" y="92897"/>
                    <a:pt x="25567" y="82550"/>
                  </a:cubicBezTo>
                  <a:cubicBezTo>
                    <a:pt x="23200" y="80183"/>
                    <a:pt x="27684" y="76200"/>
                    <a:pt x="28742" y="73025"/>
                  </a:cubicBezTo>
                  <a:cubicBezTo>
                    <a:pt x="24509" y="70908"/>
                    <a:pt x="20532" y="68172"/>
                    <a:pt x="16042" y="66675"/>
                  </a:cubicBezTo>
                  <a:cubicBezTo>
                    <a:pt x="10922" y="64968"/>
                    <a:pt x="3160" y="67990"/>
                    <a:pt x="167" y="63500"/>
                  </a:cubicBezTo>
                  <a:cubicBezTo>
                    <a:pt x="-2071" y="60143"/>
                    <a:pt x="18831" y="54104"/>
                    <a:pt x="19217" y="53975"/>
                  </a:cubicBezTo>
                  <a:cubicBezTo>
                    <a:pt x="20275" y="50800"/>
                    <a:pt x="21919" y="47763"/>
                    <a:pt x="22392" y="44450"/>
                  </a:cubicBezTo>
                  <a:cubicBezTo>
                    <a:pt x="29348" y="-4242"/>
                    <a:pt x="20875" y="23602"/>
                    <a:pt x="28742" y="0"/>
                  </a:cubicBezTo>
                  <a:cubicBezTo>
                    <a:pt x="36150" y="1058"/>
                    <a:pt x="43799" y="1025"/>
                    <a:pt x="50967" y="3175"/>
                  </a:cubicBezTo>
                  <a:cubicBezTo>
                    <a:pt x="54622" y="4271"/>
                    <a:pt x="57005" y="7975"/>
                    <a:pt x="60492" y="9525"/>
                  </a:cubicBezTo>
                  <a:cubicBezTo>
                    <a:pt x="70430" y="13942"/>
                    <a:pt x="81687" y="16411"/>
                    <a:pt x="92242" y="19050"/>
                  </a:cubicBezTo>
                  <a:cubicBezTo>
                    <a:pt x="115767" y="34733"/>
                    <a:pt x="83829" y="15187"/>
                    <a:pt x="133517" y="31750"/>
                  </a:cubicBezTo>
                  <a:cubicBezTo>
                    <a:pt x="139867" y="33867"/>
                    <a:pt x="146998" y="34387"/>
                    <a:pt x="152567" y="38100"/>
                  </a:cubicBezTo>
                  <a:cubicBezTo>
                    <a:pt x="164877" y="46306"/>
                    <a:pt x="158472" y="43243"/>
                    <a:pt x="171617" y="47625"/>
                  </a:cubicBezTo>
                  <a:cubicBezTo>
                    <a:pt x="172675" y="50800"/>
                    <a:pt x="172701" y="54537"/>
                    <a:pt x="174792" y="57150"/>
                  </a:cubicBezTo>
                  <a:cubicBezTo>
                    <a:pt x="183767" y="68369"/>
                    <a:pt x="193296" y="59010"/>
                    <a:pt x="171617" y="69850"/>
                  </a:cubicBezTo>
                  <a:cubicBezTo>
                    <a:pt x="156800" y="68792"/>
                    <a:pt x="141795" y="69256"/>
                    <a:pt x="127167" y="66675"/>
                  </a:cubicBezTo>
                  <a:cubicBezTo>
                    <a:pt x="123409" y="66012"/>
                    <a:pt x="121129" y="61875"/>
                    <a:pt x="117642" y="60325"/>
                  </a:cubicBezTo>
                  <a:cubicBezTo>
                    <a:pt x="111525" y="57607"/>
                    <a:pt x="98592" y="53975"/>
                    <a:pt x="98592" y="53975"/>
                  </a:cubicBezTo>
                  <a:cubicBezTo>
                    <a:pt x="94359" y="60325"/>
                    <a:pt x="93132" y="70612"/>
                    <a:pt x="85892" y="73025"/>
                  </a:cubicBezTo>
                  <a:cubicBezTo>
                    <a:pt x="79542" y="75142"/>
                    <a:pt x="72411" y="75662"/>
                    <a:pt x="66842" y="79375"/>
                  </a:cubicBezTo>
                  <a:cubicBezTo>
                    <a:pt x="58815" y="84727"/>
                    <a:pt x="57181" y="87022"/>
                    <a:pt x="47792" y="88900"/>
                  </a:cubicBezTo>
                  <a:cubicBezTo>
                    <a:pt x="45716" y="89315"/>
                    <a:pt x="63667" y="78317"/>
                    <a:pt x="66842" y="762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6" name="任意多边形 177"/>
            <p:cNvSpPr>
              <a:spLocks noChangeArrowheads="1"/>
            </p:cNvSpPr>
            <p:nvPr/>
          </p:nvSpPr>
          <p:spPr bwMode="auto">
            <a:xfrm>
              <a:off x="9596508" y="1347462"/>
              <a:ext cx="201277" cy="194189"/>
            </a:xfrm>
            <a:custGeom>
              <a:avLst/>
              <a:gdLst>
                <a:gd name="T0" fmla="*/ 13182 w 198815"/>
                <a:gd name="T1" fmla="*/ 212707 h 155575"/>
                <a:gd name="T2" fmla="*/ 13182 w 198815"/>
                <a:gd name="T3" fmla="*/ 212707 h 155575"/>
                <a:gd name="T4" fmla="*/ 166 w 198815"/>
                <a:gd name="T5" fmla="*/ 173133 h 155575"/>
                <a:gd name="T6" fmla="*/ 19691 w 198815"/>
                <a:gd name="T7" fmla="*/ 153347 h 155575"/>
                <a:gd name="T8" fmla="*/ 32707 w 198815"/>
                <a:gd name="T9" fmla="*/ 123667 h 155575"/>
                <a:gd name="T10" fmla="*/ 39216 w 198815"/>
                <a:gd name="T11" fmla="*/ 108827 h 155575"/>
                <a:gd name="T12" fmla="*/ 45723 w 198815"/>
                <a:gd name="T13" fmla="*/ 79147 h 155575"/>
                <a:gd name="T14" fmla="*/ 65248 w 198815"/>
                <a:gd name="T15" fmla="*/ 34626 h 155575"/>
                <a:gd name="T16" fmla="*/ 81519 w 198815"/>
                <a:gd name="T17" fmla="*/ 9893 h 155575"/>
                <a:gd name="T18" fmla="*/ 101044 w 198815"/>
                <a:gd name="T19" fmla="*/ 0 h 155575"/>
                <a:gd name="T20" fmla="*/ 117314 w 198815"/>
                <a:gd name="T21" fmla="*/ 4947 h 155575"/>
                <a:gd name="T22" fmla="*/ 120569 w 198815"/>
                <a:gd name="T23" fmla="*/ 19786 h 155575"/>
                <a:gd name="T24" fmla="*/ 107552 w 198815"/>
                <a:gd name="T25" fmla="*/ 44520 h 155575"/>
                <a:gd name="T26" fmla="*/ 97790 w 198815"/>
                <a:gd name="T27" fmla="*/ 59359 h 155575"/>
                <a:gd name="T28" fmla="*/ 101044 w 198815"/>
                <a:gd name="T29" fmla="*/ 93987 h 155575"/>
                <a:gd name="T30" fmla="*/ 110806 w 198815"/>
                <a:gd name="T31" fmla="*/ 98934 h 155575"/>
                <a:gd name="T32" fmla="*/ 136839 w 198815"/>
                <a:gd name="T33" fmla="*/ 103880 h 155575"/>
                <a:gd name="T34" fmla="*/ 156364 w 198815"/>
                <a:gd name="T35" fmla="*/ 113774 h 155575"/>
                <a:gd name="T36" fmla="*/ 166126 w 198815"/>
                <a:gd name="T37" fmla="*/ 118720 h 155575"/>
                <a:gd name="T38" fmla="*/ 175888 w 198815"/>
                <a:gd name="T39" fmla="*/ 113774 h 155575"/>
                <a:gd name="T40" fmla="*/ 185651 w 198815"/>
                <a:gd name="T41" fmla="*/ 118720 h 155575"/>
                <a:gd name="T42" fmla="*/ 195413 w 198815"/>
                <a:gd name="T43" fmla="*/ 148400 h 155575"/>
                <a:gd name="T44" fmla="*/ 198667 w 198815"/>
                <a:gd name="T45" fmla="*/ 187974 h 155575"/>
                <a:gd name="T46" fmla="*/ 198667 w 198815"/>
                <a:gd name="T47" fmla="*/ 232494 h 155575"/>
                <a:gd name="T48" fmla="*/ 179142 w 198815"/>
                <a:gd name="T49" fmla="*/ 242387 h 155575"/>
                <a:gd name="T50" fmla="*/ 153110 w 198815"/>
                <a:gd name="T51" fmla="*/ 227547 h 155575"/>
                <a:gd name="T52" fmla="*/ 149856 w 198815"/>
                <a:gd name="T53" fmla="*/ 212707 h 155575"/>
                <a:gd name="T54" fmla="*/ 120569 w 198815"/>
                <a:gd name="T55" fmla="*/ 237440 h 155575"/>
                <a:gd name="T56" fmla="*/ 104298 w 198815"/>
                <a:gd name="T57" fmla="*/ 217654 h 155575"/>
                <a:gd name="T58" fmla="*/ 114060 w 198815"/>
                <a:gd name="T59" fmla="*/ 207761 h 155575"/>
                <a:gd name="T60" fmla="*/ 104298 w 198815"/>
                <a:gd name="T61" fmla="*/ 197867 h 155575"/>
                <a:gd name="T62" fmla="*/ 32707 w 198815"/>
                <a:gd name="T63" fmla="*/ 212707 h 155575"/>
                <a:gd name="T64" fmla="*/ 13182 w 198815"/>
                <a:gd name="T65" fmla="*/ 212707 h 15557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98815"/>
                <a:gd name="T100" fmla="*/ 0 h 155575"/>
                <a:gd name="T101" fmla="*/ 198815 w 198815"/>
                <a:gd name="T102" fmla="*/ 155575 h 15557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98815" h="155575">
                  <a:moveTo>
                    <a:pt x="12862" y="136525"/>
                  </a:moveTo>
                  <a:lnTo>
                    <a:pt x="12862" y="136525"/>
                  </a:lnTo>
                  <a:cubicBezTo>
                    <a:pt x="8629" y="128058"/>
                    <a:pt x="-1394" y="120462"/>
                    <a:pt x="162" y="111125"/>
                  </a:cubicBezTo>
                  <a:cubicBezTo>
                    <a:pt x="1417" y="103597"/>
                    <a:pt x="19212" y="98425"/>
                    <a:pt x="19212" y="98425"/>
                  </a:cubicBezTo>
                  <a:lnTo>
                    <a:pt x="31912" y="79375"/>
                  </a:lnTo>
                  <a:cubicBezTo>
                    <a:pt x="34029" y="76200"/>
                    <a:pt x="37055" y="73470"/>
                    <a:pt x="38262" y="69850"/>
                  </a:cubicBezTo>
                  <a:cubicBezTo>
                    <a:pt x="40379" y="63500"/>
                    <a:pt x="40899" y="56369"/>
                    <a:pt x="44612" y="50800"/>
                  </a:cubicBezTo>
                  <a:lnTo>
                    <a:pt x="63662" y="22225"/>
                  </a:lnTo>
                  <a:cubicBezTo>
                    <a:pt x="69455" y="13536"/>
                    <a:pt x="69511" y="10806"/>
                    <a:pt x="79537" y="6350"/>
                  </a:cubicBezTo>
                  <a:cubicBezTo>
                    <a:pt x="85654" y="3632"/>
                    <a:pt x="98587" y="0"/>
                    <a:pt x="98587" y="0"/>
                  </a:cubicBezTo>
                  <a:cubicBezTo>
                    <a:pt x="103879" y="1058"/>
                    <a:pt x="109972" y="182"/>
                    <a:pt x="114462" y="3175"/>
                  </a:cubicBezTo>
                  <a:cubicBezTo>
                    <a:pt x="117247" y="5031"/>
                    <a:pt x="117637" y="9353"/>
                    <a:pt x="117637" y="12700"/>
                  </a:cubicBezTo>
                  <a:cubicBezTo>
                    <a:pt x="117637" y="23993"/>
                    <a:pt x="112251" y="22480"/>
                    <a:pt x="104937" y="28575"/>
                  </a:cubicBezTo>
                  <a:cubicBezTo>
                    <a:pt x="101488" y="31450"/>
                    <a:pt x="98587" y="34925"/>
                    <a:pt x="95412" y="38100"/>
                  </a:cubicBezTo>
                  <a:cubicBezTo>
                    <a:pt x="96470" y="45508"/>
                    <a:pt x="95240" y="53632"/>
                    <a:pt x="98587" y="60325"/>
                  </a:cubicBezTo>
                  <a:cubicBezTo>
                    <a:pt x="100084" y="63318"/>
                    <a:pt x="104819" y="62901"/>
                    <a:pt x="108112" y="63500"/>
                  </a:cubicBezTo>
                  <a:cubicBezTo>
                    <a:pt x="116507" y="65026"/>
                    <a:pt x="125045" y="65617"/>
                    <a:pt x="133512" y="66675"/>
                  </a:cubicBezTo>
                  <a:lnTo>
                    <a:pt x="152562" y="73025"/>
                  </a:lnTo>
                  <a:lnTo>
                    <a:pt x="162087" y="76200"/>
                  </a:lnTo>
                  <a:cubicBezTo>
                    <a:pt x="165262" y="75142"/>
                    <a:pt x="168265" y="73025"/>
                    <a:pt x="171612" y="73025"/>
                  </a:cubicBezTo>
                  <a:cubicBezTo>
                    <a:pt x="174959" y="73025"/>
                    <a:pt x="178524" y="74109"/>
                    <a:pt x="181137" y="76200"/>
                  </a:cubicBezTo>
                  <a:cubicBezTo>
                    <a:pt x="186732" y="80676"/>
                    <a:pt x="188570" y="88975"/>
                    <a:pt x="190662" y="95250"/>
                  </a:cubicBezTo>
                  <a:cubicBezTo>
                    <a:pt x="191720" y="103717"/>
                    <a:pt x="192311" y="112255"/>
                    <a:pt x="193837" y="120650"/>
                  </a:cubicBezTo>
                  <a:cubicBezTo>
                    <a:pt x="195671" y="130735"/>
                    <a:pt x="204058" y="137544"/>
                    <a:pt x="193837" y="149225"/>
                  </a:cubicBezTo>
                  <a:cubicBezTo>
                    <a:pt x="189429" y="154262"/>
                    <a:pt x="174787" y="155575"/>
                    <a:pt x="174787" y="155575"/>
                  </a:cubicBezTo>
                  <a:cubicBezTo>
                    <a:pt x="167700" y="153803"/>
                    <a:pt x="154921" y="151584"/>
                    <a:pt x="149387" y="146050"/>
                  </a:cubicBezTo>
                  <a:cubicBezTo>
                    <a:pt x="147020" y="143683"/>
                    <a:pt x="147270" y="139700"/>
                    <a:pt x="146212" y="136525"/>
                  </a:cubicBezTo>
                  <a:cubicBezTo>
                    <a:pt x="124377" y="151081"/>
                    <a:pt x="134402" y="146812"/>
                    <a:pt x="117637" y="152400"/>
                  </a:cubicBezTo>
                  <a:cubicBezTo>
                    <a:pt x="113264" y="150942"/>
                    <a:pt x="99967" y="148676"/>
                    <a:pt x="101762" y="139700"/>
                  </a:cubicBezTo>
                  <a:cubicBezTo>
                    <a:pt x="102510" y="135958"/>
                    <a:pt x="108112" y="135467"/>
                    <a:pt x="111287" y="133350"/>
                  </a:cubicBezTo>
                  <a:cubicBezTo>
                    <a:pt x="108112" y="131233"/>
                    <a:pt x="105569" y="127254"/>
                    <a:pt x="101762" y="127000"/>
                  </a:cubicBezTo>
                  <a:cubicBezTo>
                    <a:pt x="80388" y="125575"/>
                    <a:pt x="52885" y="132330"/>
                    <a:pt x="31912" y="136525"/>
                  </a:cubicBezTo>
                  <a:lnTo>
                    <a:pt x="12862" y="13652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7" name="任意多边形 178"/>
            <p:cNvSpPr>
              <a:spLocks noChangeArrowheads="1"/>
            </p:cNvSpPr>
            <p:nvPr/>
          </p:nvSpPr>
          <p:spPr bwMode="auto">
            <a:xfrm>
              <a:off x="9450863" y="1395019"/>
              <a:ext cx="78308" cy="63407"/>
            </a:xfrm>
            <a:custGeom>
              <a:avLst/>
              <a:gdLst>
                <a:gd name="T0" fmla="*/ 4433 w 77350"/>
                <a:gd name="T1" fmla="*/ 34625 h 50800"/>
                <a:gd name="T2" fmla="*/ 4433 w 77350"/>
                <a:gd name="T3" fmla="*/ 34625 h 50800"/>
                <a:gd name="T4" fmla="*/ 30466 w 77350"/>
                <a:gd name="T5" fmla="*/ 49464 h 50800"/>
                <a:gd name="T6" fmla="*/ 49991 w 77350"/>
                <a:gd name="T7" fmla="*/ 59357 h 50800"/>
                <a:gd name="T8" fmla="*/ 66262 w 77350"/>
                <a:gd name="T9" fmla="*/ 79143 h 50800"/>
                <a:gd name="T10" fmla="*/ 76024 w 77350"/>
                <a:gd name="T11" fmla="*/ 74196 h 50800"/>
                <a:gd name="T12" fmla="*/ 79278 w 77350"/>
                <a:gd name="T13" fmla="*/ 59357 h 50800"/>
                <a:gd name="T14" fmla="*/ 66262 w 77350"/>
                <a:gd name="T15" fmla="*/ 29679 h 50800"/>
                <a:gd name="T16" fmla="*/ 46737 w 77350"/>
                <a:gd name="T17" fmla="*/ 19786 h 50800"/>
                <a:gd name="T18" fmla="*/ 36974 w 77350"/>
                <a:gd name="T19" fmla="*/ 14839 h 50800"/>
                <a:gd name="T20" fmla="*/ 17449 w 77350"/>
                <a:gd name="T21" fmla="*/ 0 h 50800"/>
                <a:gd name="T22" fmla="*/ 1178 w 77350"/>
                <a:gd name="T23" fmla="*/ 4946 h 50800"/>
                <a:gd name="T24" fmla="*/ 4433 w 77350"/>
                <a:gd name="T25" fmla="*/ 29679 h 50800"/>
                <a:gd name="T26" fmla="*/ 23958 w 77350"/>
                <a:gd name="T27" fmla="*/ 44517 h 50800"/>
                <a:gd name="T28" fmla="*/ 4433 w 77350"/>
                <a:gd name="T29" fmla="*/ 34625 h 508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7350"/>
                <a:gd name="T46" fmla="*/ 0 h 50800"/>
                <a:gd name="T47" fmla="*/ 77350 w 77350"/>
                <a:gd name="T48" fmla="*/ 50800 h 508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7350" h="50800">
                  <a:moveTo>
                    <a:pt x="4325" y="22225"/>
                  </a:moveTo>
                  <a:lnTo>
                    <a:pt x="4325" y="22225"/>
                  </a:lnTo>
                  <a:lnTo>
                    <a:pt x="29725" y="31750"/>
                  </a:lnTo>
                  <a:cubicBezTo>
                    <a:pt x="36029" y="34001"/>
                    <a:pt x="48775" y="38100"/>
                    <a:pt x="48775" y="38100"/>
                  </a:cubicBezTo>
                  <a:cubicBezTo>
                    <a:pt x="53651" y="45414"/>
                    <a:pt x="54426" y="50800"/>
                    <a:pt x="64650" y="50800"/>
                  </a:cubicBezTo>
                  <a:cubicBezTo>
                    <a:pt x="67997" y="50800"/>
                    <a:pt x="71000" y="48683"/>
                    <a:pt x="74175" y="47625"/>
                  </a:cubicBezTo>
                  <a:cubicBezTo>
                    <a:pt x="75233" y="44450"/>
                    <a:pt x="77350" y="41447"/>
                    <a:pt x="77350" y="38100"/>
                  </a:cubicBezTo>
                  <a:cubicBezTo>
                    <a:pt x="77350" y="30807"/>
                    <a:pt x="70377" y="22232"/>
                    <a:pt x="64650" y="19050"/>
                  </a:cubicBezTo>
                  <a:cubicBezTo>
                    <a:pt x="58799" y="15799"/>
                    <a:pt x="51950" y="14817"/>
                    <a:pt x="45600" y="12700"/>
                  </a:cubicBezTo>
                  <a:cubicBezTo>
                    <a:pt x="42425" y="11642"/>
                    <a:pt x="38860" y="11381"/>
                    <a:pt x="36075" y="9525"/>
                  </a:cubicBezTo>
                  <a:cubicBezTo>
                    <a:pt x="23765" y="1319"/>
                    <a:pt x="30170" y="4382"/>
                    <a:pt x="17025" y="0"/>
                  </a:cubicBezTo>
                  <a:cubicBezTo>
                    <a:pt x="11733" y="1058"/>
                    <a:pt x="4143" y="-1315"/>
                    <a:pt x="1150" y="3175"/>
                  </a:cubicBezTo>
                  <a:cubicBezTo>
                    <a:pt x="-1843" y="7665"/>
                    <a:pt x="1648" y="14365"/>
                    <a:pt x="4325" y="19050"/>
                  </a:cubicBezTo>
                  <a:cubicBezTo>
                    <a:pt x="7965" y="25419"/>
                    <a:pt x="17834" y="25805"/>
                    <a:pt x="23375" y="28575"/>
                  </a:cubicBezTo>
                  <a:cubicBezTo>
                    <a:pt x="24714" y="29244"/>
                    <a:pt x="25492" y="30692"/>
                    <a:pt x="4325" y="222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8" name="任意多边形 179"/>
            <p:cNvSpPr>
              <a:spLocks noChangeArrowheads="1"/>
            </p:cNvSpPr>
            <p:nvPr/>
          </p:nvSpPr>
          <p:spPr bwMode="auto">
            <a:xfrm>
              <a:off x="8963087" y="875859"/>
              <a:ext cx="38936" cy="47556"/>
            </a:xfrm>
            <a:custGeom>
              <a:avLst/>
              <a:gdLst>
                <a:gd name="T0" fmla="*/ 26402 w 38460"/>
                <a:gd name="T1" fmla="*/ 59359 h 38100"/>
                <a:gd name="T2" fmla="*/ 26402 w 38460"/>
                <a:gd name="T3" fmla="*/ 59359 h 38100"/>
                <a:gd name="T4" fmla="*/ 3623 w 38460"/>
                <a:gd name="T5" fmla="*/ 29679 h 38100"/>
                <a:gd name="T6" fmla="*/ 369 w 38460"/>
                <a:gd name="T7" fmla="*/ 14840 h 38100"/>
                <a:gd name="T8" fmla="*/ 10131 w 38460"/>
                <a:gd name="T9" fmla="*/ 4947 h 38100"/>
                <a:gd name="T10" fmla="*/ 19893 w 38460"/>
                <a:gd name="T11" fmla="*/ 0 h 38100"/>
                <a:gd name="T12" fmla="*/ 39418 w 38460"/>
                <a:gd name="T13" fmla="*/ 19786 h 38100"/>
                <a:gd name="T14" fmla="*/ 36164 w 38460"/>
                <a:gd name="T15" fmla="*/ 44519 h 38100"/>
                <a:gd name="T16" fmla="*/ 26402 w 38460"/>
                <a:gd name="T17" fmla="*/ 59359 h 381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60"/>
                <a:gd name="T28" fmla="*/ 0 h 38100"/>
                <a:gd name="T29" fmla="*/ 38460 w 38460"/>
                <a:gd name="T30" fmla="*/ 38100 h 381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60" h="38100">
                  <a:moveTo>
                    <a:pt x="25760" y="38100"/>
                  </a:moveTo>
                  <a:lnTo>
                    <a:pt x="25760" y="38100"/>
                  </a:lnTo>
                  <a:cubicBezTo>
                    <a:pt x="18352" y="31750"/>
                    <a:pt x="10017" y="26343"/>
                    <a:pt x="3535" y="19050"/>
                  </a:cubicBezTo>
                  <a:cubicBezTo>
                    <a:pt x="1312" y="16549"/>
                    <a:pt x="-883" y="12632"/>
                    <a:pt x="360" y="9525"/>
                  </a:cubicBezTo>
                  <a:cubicBezTo>
                    <a:pt x="1777" y="5982"/>
                    <a:pt x="6472" y="4882"/>
                    <a:pt x="9885" y="3175"/>
                  </a:cubicBezTo>
                  <a:cubicBezTo>
                    <a:pt x="12878" y="1678"/>
                    <a:pt x="16235" y="1058"/>
                    <a:pt x="19410" y="0"/>
                  </a:cubicBezTo>
                  <a:cubicBezTo>
                    <a:pt x="30696" y="2257"/>
                    <a:pt x="38460" y="-968"/>
                    <a:pt x="38460" y="12700"/>
                  </a:cubicBezTo>
                  <a:cubicBezTo>
                    <a:pt x="38460" y="18096"/>
                    <a:pt x="38278" y="24085"/>
                    <a:pt x="35285" y="28575"/>
                  </a:cubicBezTo>
                  <a:cubicBezTo>
                    <a:pt x="33429" y="31360"/>
                    <a:pt x="27347" y="36513"/>
                    <a:pt x="25760" y="381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9" name="任意多边形 180"/>
            <p:cNvSpPr>
              <a:spLocks noChangeArrowheads="1"/>
            </p:cNvSpPr>
            <p:nvPr/>
          </p:nvSpPr>
          <p:spPr bwMode="auto">
            <a:xfrm>
              <a:off x="8982738" y="1121552"/>
              <a:ext cx="37064" cy="47574"/>
            </a:xfrm>
            <a:custGeom>
              <a:avLst/>
              <a:gdLst>
                <a:gd name="T0" fmla="*/ 35794 w 36611"/>
                <a:gd name="T1" fmla="*/ 59382 h 38114"/>
                <a:gd name="T2" fmla="*/ 35794 w 36611"/>
                <a:gd name="T3" fmla="*/ 59382 h 38114"/>
                <a:gd name="T4" fmla="*/ 6509 w 36611"/>
                <a:gd name="T5" fmla="*/ 54435 h 38114"/>
                <a:gd name="T6" fmla="*/ 0 w 36611"/>
                <a:gd name="T7" fmla="*/ 24756 h 38114"/>
                <a:gd name="T8" fmla="*/ 3254 w 36611"/>
                <a:gd name="T9" fmla="*/ 4969 h 38114"/>
                <a:gd name="T10" fmla="*/ 29287 w 36611"/>
                <a:gd name="T11" fmla="*/ 4969 h 38114"/>
                <a:gd name="T12" fmla="*/ 35794 w 36611"/>
                <a:gd name="T13" fmla="*/ 59382 h 381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611"/>
                <a:gd name="T22" fmla="*/ 0 h 38114"/>
                <a:gd name="T23" fmla="*/ 36611 w 36611"/>
                <a:gd name="T24" fmla="*/ 38114 h 381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611" h="38114">
                  <a:moveTo>
                    <a:pt x="34925" y="38114"/>
                  </a:moveTo>
                  <a:lnTo>
                    <a:pt x="34925" y="38114"/>
                  </a:lnTo>
                  <a:cubicBezTo>
                    <a:pt x="25400" y="37056"/>
                    <a:pt x="14435" y="40084"/>
                    <a:pt x="6350" y="34939"/>
                  </a:cubicBezTo>
                  <a:cubicBezTo>
                    <a:pt x="703" y="31345"/>
                    <a:pt x="0" y="15889"/>
                    <a:pt x="0" y="15889"/>
                  </a:cubicBezTo>
                  <a:cubicBezTo>
                    <a:pt x="1058" y="11656"/>
                    <a:pt x="449" y="6596"/>
                    <a:pt x="3175" y="3189"/>
                  </a:cubicBezTo>
                  <a:cubicBezTo>
                    <a:pt x="8561" y="-3544"/>
                    <a:pt x="24346" y="2343"/>
                    <a:pt x="28575" y="3189"/>
                  </a:cubicBezTo>
                  <a:cubicBezTo>
                    <a:pt x="42503" y="12474"/>
                    <a:pt x="33867" y="32293"/>
                    <a:pt x="34925" y="3811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0" name="任意多边形 181"/>
            <p:cNvSpPr>
              <a:spLocks noChangeArrowheads="1"/>
            </p:cNvSpPr>
            <p:nvPr/>
          </p:nvSpPr>
          <p:spPr bwMode="auto">
            <a:xfrm>
              <a:off x="7631638" y="366132"/>
              <a:ext cx="295289" cy="147428"/>
            </a:xfrm>
            <a:custGeom>
              <a:avLst/>
              <a:gdLst>
                <a:gd name="T0" fmla="*/ 0 w 302351"/>
                <a:gd name="T1" fmla="*/ 118809 h 118112"/>
                <a:gd name="T2" fmla="*/ 0 w 302351"/>
                <a:gd name="T3" fmla="*/ 118809 h 118112"/>
                <a:gd name="T4" fmla="*/ 18170 w 302351"/>
                <a:gd name="T5" fmla="*/ 84183 h 118112"/>
                <a:gd name="T6" fmla="*/ 27256 w 302351"/>
                <a:gd name="T7" fmla="*/ 79236 h 118112"/>
                <a:gd name="T8" fmla="*/ 39369 w 302351"/>
                <a:gd name="T9" fmla="*/ 59450 h 118112"/>
                <a:gd name="T10" fmla="*/ 48454 w 302351"/>
                <a:gd name="T11" fmla="*/ 29768 h 118112"/>
                <a:gd name="T12" fmla="*/ 39369 w 302351"/>
                <a:gd name="T13" fmla="*/ 19875 h 118112"/>
                <a:gd name="T14" fmla="*/ 33312 w 302351"/>
                <a:gd name="T15" fmla="*/ 5035 h 118112"/>
                <a:gd name="T16" fmla="*/ 42398 w 302351"/>
                <a:gd name="T17" fmla="*/ 89 h 118112"/>
                <a:gd name="T18" fmla="*/ 57540 w 302351"/>
                <a:gd name="T19" fmla="*/ 5035 h 118112"/>
                <a:gd name="T20" fmla="*/ 145364 w 302351"/>
                <a:gd name="T21" fmla="*/ 5035 h 118112"/>
                <a:gd name="T22" fmla="*/ 154449 w 302351"/>
                <a:gd name="T23" fmla="*/ 9982 h 118112"/>
                <a:gd name="T24" fmla="*/ 166563 w 302351"/>
                <a:gd name="T25" fmla="*/ 14929 h 118112"/>
                <a:gd name="T26" fmla="*/ 175648 w 302351"/>
                <a:gd name="T27" fmla="*/ 19875 h 118112"/>
                <a:gd name="T28" fmla="*/ 190790 w 302351"/>
                <a:gd name="T29" fmla="*/ 24822 h 118112"/>
                <a:gd name="T30" fmla="*/ 242273 w 302351"/>
                <a:gd name="T31" fmla="*/ 19875 h 118112"/>
                <a:gd name="T32" fmla="*/ 260443 w 302351"/>
                <a:gd name="T33" fmla="*/ 29768 h 118112"/>
                <a:gd name="T34" fmla="*/ 269529 w 302351"/>
                <a:gd name="T35" fmla="*/ 39663 h 118112"/>
                <a:gd name="T36" fmla="*/ 278614 w 302351"/>
                <a:gd name="T37" fmla="*/ 44610 h 118112"/>
                <a:gd name="T38" fmla="*/ 287700 w 302351"/>
                <a:gd name="T39" fmla="*/ 54503 h 118112"/>
                <a:gd name="T40" fmla="*/ 272558 w 302351"/>
                <a:gd name="T41" fmla="*/ 49556 h 118112"/>
                <a:gd name="T42" fmla="*/ 254387 w 302351"/>
                <a:gd name="T43" fmla="*/ 64396 h 118112"/>
                <a:gd name="T44" fmla="*/ 236217 w 302351"/>
                <a:gd name="T45" fmla="*/ 74289 h 118112"/>
                <a:gd name="T46" fmla="*/ 208961 w 302351"/>
                <a:gd name="T47" fmla="*/ 89129 h 118112"/>
                <a:gd name="T48" fmla="*/ 199876 w 302351"/>
                <a:gd name="T49" fmla="*/ 94076 h 118112"/>
                <a:gd name="T50" fmla="*/ 190790 w 302351"/>
                <a:gd name="T51" fmla="*/ 99023 h 118112"/>
                <a:gd name="T52" fmla="*/ 181704 w 302351"/>
                <a:gd name="T53" fmla="*/ 108916 h 118112"/>
                <a:gd name="T54" fmla="*/ 154449 w 302351"/>
                <a:gd name="T55" fmla="*/ 123756 h 118112"/>
                <a:gd name="T56" fmla="*/ 145364 w 302351"/>
                <a:gd name="T57" fmla="*/ 128702 h 118112"/>
                <a:gd name="T58" fmla="*/ 90852 w 302351"/>
                <a:gd name="T59" fmla="*/ 163330 h 118112"/>
                <a:gd name="T60" fmla="*/ 81767 w 302351"/>
                <a:gd name="T61" fmla="*/ 168277 h 118112"/>
                <a:gd name="T62" fmla="*/ 69653 w 302351"/>
                <a:gd name="T63" fmla="*/ 173223 h 118112"/>
                <a:gd name="T64" fmla="*/ 66626 w 302351"/>
                <a:gd name="T65" fmla="*/ 158383 h 118112"/>
                <a:gd name="T66" fmla="*/ 57540 w 302351"/>
                <a:gd name="T67" fmla="*/ 143544 h 118112"/>
                <a:gd name="T68" fmla="*/ 33312 w 302351"/>
                <a:gd name="T69" fmla="*/ 133650 h 118112"/>
                <a:gd name="T70" fmla="*/ 0 w 302351"/>
                <a:gd name="T71" fmla="*/ 118809 h 1181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02351"/>
                <a:gd name="T109" fmla="*/ 0 h 118112"/>
                <a:gd name="T110" fmla="*/ 302351 w 302351"/>
                <a:gd name="T111" fmla="*/ 118112 h 1181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02351" h="118112">
                  <a:moveTo>
                    <a:pt x="0" y="76257"/>
                  </a:moveTo>
                  <a:lnTo>
                    <a:pt x="0" y="76257"/>
                  </a:lnTo>
                  <a:cubicBezTo>
                    <a:pt x="6350" y="68849"/>
                    <a:pt x="11757" y="60514"/>
                    <a:pt x="19050" y="54032"/>
                  </a:cubicBezTo>
                  <a:cubicBezTo>
                    <a:pt x="21551" y="51809"/>
                    <a:pt x="26208" y="53224"/>
                    <a:pt x="28575" y="50857"/>
                  </a:cubicBezTo>
                  <a:cubicBezTo>
                    <a:pt x="45508" y="33924"/>
                    <a:pt x="15875" y="46624"/>
                    <a:pt x="41275" y="38157"/>
                  </a:cubicBezTo>
                  <a:cubicBezTo>
                    <a:pt x="42612" y="36151"/>
                    <a:pt x="52443" y="23215"/>
                    <a:pt x="50800" y="19107"/>
                  </a:cubicBezTo>
                  <a:cubicBezTo>
                    <a:pt x="49383" y="15564"/>
                    <a:pt x="44450" y="14874"/>
                    <a:pt x="41275" y="12757"/>
                  </a:cubicBezTo>
                  <a:cubicBezTo>
                    <a:pt x="39158" y="9582"/>
                    <a:pt x="34000" y="6934"/>
                    <a:pt x="34925" y="3232"/>
                  </a:cubicBezTo>
                  <a:cubicBezTo>
                    <a:pt x="35737" y="-15"/>
                    <a:pt x="41103" y="57"/>
                    <a:pt x="44450" y="57"/>
                  </a:cubicBezTo>
                  <a:cubicBezTo>
                    <a:pt x="49846" y="57"/>
                    <a:pt x="55033" y="2174"/>
                    <a:pt x="60325" y="3232"/>
                  </a:cubicBezTo>
                  <a:cubicBezTo>
                    <a:pt x="105704" y="844"/>
                    <a:pt x="114119" y="-2657"/>
                    <a:pt x="152400" y="3232"/>
                  </a:cubicBezTo>
                  <a:cubicBezTo>
                    <a:pt x="155708" y="3741"/>
                    <a:pt x="158707" y="5488"/>
                    <a:pt x="161925" y="6407"/>
                  </a:cubicBezTo>
                  <a:cubicBezTo>
                    <a:pt x="166121" y="7606"/>
                    <a:pt x="170429" y="8383"/>
                    <a:pt x="174625" y="9582"/>
                  </a:cubicBezTo>
                  <a:cubicBezTo>
                    <a:pt x="177843" y="10501"/>
                    <a:pt x="180903" y="11945"/>
                    <a:pt x="184150" y="12757"/>
                  </a:cubicBezTo>
                  <a:cubicBezTo>
                    <a:pt x="189385" y="14066"/>
                    <a:pt x="194733" y="14874"/>
                    <a:pt x="200025" y="15932"/>
                  </a:cubicBezTo>
                  <a:cubicBezTo>
                    <a:pt x="239113" y="8114"/>
                    <a:pt x="221091" y="8056"/>
                    <a:pt x="254000" y="12757"/>
                  </a:cubicBezTo>
                  <a:cubicBezTo>
                    <a:pt x="260350" y="14874"/>
                    <a:pt x="267481" y="15394"/>
                    <a:pt x="273050" y="19107"/>
                  </a:cubicBezTo>
                  <a:cubicBezTo>
                    <a:pt x="276225" y="21224"/>
                    <a:pt x="279162" y="23750"/>
                    <a:pt x="282575" y="25457"/>
                  </a:cubicBezTo>
                  <a:cubicBezTo>
                    <a:pt x="285568" y="26954"/>
                    <a:pt x="289107" y="27135"/>
                    <a:pt x="292100" y="28632"/>
                  </a:cubicBezTo>
                  <a:cubicBezTo>
                    <a:pt x="295513" y="30339"/>
                    <a:pt x="305038" y="33275"/>
                    <a:pt x="301625" y="34982"/>
                  </a:cubicBezTo>
                  <a:cubicBezTo>
                    <a:pt x="296798" y="37395"/>
                    <a:pt x="291042" y="32865"/>
                    <a:pt x="285750" y="31807"/>
                  </a:cubicBezTo>
                  <a:cubicBezTo>
                    <a:pt x="251012" y="43386"/>
                    <a:pt x="303629" y="24919"/>
                    <a:pt x="266700" y="41332"/>
                  </a:cubicBezTo>
                  <a:cubicBezTo>
                    <a:pt x="260583" y="44050"/>
                    <a:pt x="254000" y="45565"/>
                    <a:pt x="247650" y="47682"/>
                  </a:cubicBezTo>
                  <a:lnTo>
                    <a:pt x="219075" y="57207"/>
                  </a:lnTo>
                  <a:lnTo>
                    <a:pt x="209550" y="60382"/>
                  </a:lnTo>
                  <a:cubicBezTo>
                    <a:pt x="206375" y="61440"/>
                    <a:pt x="202810" y="61701"/>
                    <a:pt x="200025" y="63557"/>
                  </a:cubicBezTo>
                  <a:cubicBezTo>
                    <a:pt x="196850" y="65674"/>
                    <a:pt x="193987" y="68357"/>
                    <a:pt x="190500" y="69907"/>
                  </a:cubicBezTo>
                  <a:lnTo>
                    <a:pt x="161925" y="79432"/>
                  </a:lnTo>
                  <a:lnTo>
                    <a:pt x="152400" y="82607"/>
                  </a:lnTo>
                  <a:cubicBezTo>
                    <a:pt x="140685" y="117753"/>
                    <a:pt x="152730" y="101239"/>
                    <a:pt x="95250" y="104832"/>
                  </a:cubicBezTo>
                  <a:cubicBezTo>
                    <a:pt x="92075" y="105890"/>
                    <a:pt x="88092" y="105640"/>
                    <a:pt x="85725" y="108007"/>
                  </a:cubicBezTo>
                  <a:cubicBezTo>
                    <a:pt x="76085" y="117647"/>
                    <a:pt x="91330" y="123385"/>
                    <a:pt x="73025" y="111182"/>
                  </a:cubicBezTo>
                  <a:cubicBezTo>
                    <a:pt x="71967" y="108007"/>
                    <a:pt x="71706" y="104442"/>
                    <a:pt x="69850" y="101657"/>
                  </a:cubicBezTo>
                  <a:cubicBezTo>
                    <a:pt x="67359" y="97921"/>
                    <a:pt x="64061" y="94623"/>
                    <a:pt x="60325" y="92132"/>
                  </a:cubicBezTo>
                  <a:cubicBezTo>
                    <a:pt x="55879" y="89168"/>
                    <a:pt x="37638" y="86522"/>
                    <a:pt x="34925" y="85782"/>
                  </a:cubicBezTo>
                  <a:lnTo>
                    <a:pt x="0" y="7625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1" name="任意多边形 182"/>
            <p:cNvSpPr>
              <a:spLocks noChangeArrowheads="1"/>
            </p:cNvSpPr>
            <p:nvPr/>
          </p:nvSpPr>
          <p:spPr bwMode="auto">
            <a:xfrm>
              <a:off x="7836150" y="401233"/>
              <a:ext cx="512383" cy="222568"/>
            </a:xfrm>
            <a:custGeom>
              <a:avLst/>
              <a:gdLst>
                <a:gd name="T0" fmla="*/ 47772 w 524638"/>
                <a:gd name="T1" fmla="*/ 70361 h 178311"/>
                <a:gd name="T2" fmla="*/ 147 w 524638"/>
                <a:gd name="T3" fmla="*/ 57661 h 178311"/>
                <a:gd name="T4" fmla="*/ 35072 w 524638"/>
                <a:gd name="T5" fmla="*/ 48136 h 178311"/>
                <a:gd name="T6" fmla="*/ 12847 w 524638"/>
                <a:gd name="T7" fmla="*/ 38611 h 178311"/>
                <a:gd name="T8" fmla="*/ 60472 w 524638"/>
                <a:gd name="T9" fmla="*/ 22736 h 178311"/>
                <a:gd name="T10" fmla="*/ 79522 w 524638"/>
                <a:gd name="T11" fmla="*/ 16386 h 178311"/>
                <a:gd name="T12" fmla="*/ 143022 w 524638"/>
                <a:gd name="T13" fmla="*/ 25911 h 178311"/>
                <a:gd name="T14" fmla="*/ 120797 w 524638"/>
                <a:gd name="T15" fmla="*/ 44961 h 178311"/>
                <a:gd name="T16" fmla="*/ 155722 w 524638"/>
                <a:gd name="T17" fmla="*/ 35436 h 178311"/>
                <a:gd name="T18" fmla="*/ 209697 w 524638"/>
                <a:gd name="T19" fmla="*/ 35436 h 178311"/>
                <a:gd name="T20" fmla="*/ 219222 w 524638"/>
                <a:gd name="T21" fmla="*/ 54486 h 178311"/>
                <a:gd name="T22" fmla="*/ 231922 w 524638"/>
                <a:gd name="T23" fmla="*/ 41786 h 178311"/>
                <a:gd name="T24" fmla="*/ 244622 w 524638"/>
                <a:gd name="T25" fmla="*/ 16386 h 178311"/>
                <a:gd name="T26" fmla="*/ 292247 w 524638"/>
                <a:gd name="T27" fmla="*/ 38611 h 178311"/>
                <a:gd name="T28" fmla="*/ 323997 w 524638"/>
                <a:gd name="T29" fmla="*/ 67186 h 178311"/>
                <a:gd name="T30" fmla="*/ 320822 w 524638"/>
                <a:gd name="T31" fmla="*/ 35436 h 178311"/>
                <a:gd name="T32" fmla="*/ 327172 w 524638"/>
                <a:gd name="T33" fmla="*/ 19561 h 178311"/>
                <a:gd name="T34" fmla="*/ 371622 w 524638"/>
                <a:gd name="T35" fmla="*/ 10036 h 178311"/>
                <a:gd name="T36" fmla="*/ 409722 w 524638"/>
                <a:gd name="T37" fmla="*/ 3686 h 178311"/>
                <a:gd name="T38" fmla="*/ 397022 w 524638"/>
                <a:gd name="T39" fmla="*/ 25911 h 178311"/>
                <a:gd name="T40" fmla="*/ 416072 w 524638"/>
                <a:gd name="T41" fmla="*/ 57661 h 178311"/>
                <a:gd name="T42" fmla="*/ 422422 w 524638"/>
                <a:gd name="T43" fmla="*/ 86236 h 178311"/>
                <a:gd name="T44" fmla="*/ 466872 w 524638"/>
                <a:gd name="T45" fmla="*/ 114811 h 178311"/>
                <a:gd name="T46" fmla="*/ 508147 w 524638"/>
                <a:gd name="T47" fmla="*/ 124336 h 178311"/>
                <a:gd name="T48" fmla="*/ 511322 w 524638"/>
                <a:gd name="T49" fmla="*/ 140211 h 178311"/>
                <a:gd name="T50" fmla="*/ 479572 w 524638"/>
                <a:gd name="T51" fmla="*/ 133861 h 178311"/>
                <a:gd name="T52" fmla="*/ 482747 w 524638"/>
                <a:gd name="T53" fmla="*/ 146561 h 178311"/>
                <a:gd name="T54" fmla="*/ 498622 w 524638"/>
                <a:gd name="T55" fmla="*/ 159261 h 178311"/>
                <a:gd name="T56" fmla="*/ 384322 w 524638"/>
                <a:gd name="T57" fmla="*/ 159261 h 178311"/>
                <a:gd name="T58" fmla="*/ 352572 w 524638"/>
                <a:gd name="T59" fmla="*/ 140211 h 178311"/>
                <a:gd name="T60" fmla="*/ 314472 w 524638"/>
                <a:gd name="T61" fmla="*/ 162436 h 178311"/>
                <a:gd name="T62" fmla="*/ 257322 w 524638"/>
                <a:gd name="T63" fmla="*/ 171961 h 178311"/>
                <a:gd name="T64" fmla="*/ 181122 w 524638"/>
                <a:gd name="T65" fmla="*/ 175136 h 178311"/>
                <a:gd name="T66" fmla="*/ 158897 w 524638"/>
                <a:gd name="T67" fmla="*/ 168786 h 178311"/>
                <a:gd name="T68" fmla="*/ 50947 w 524638"/>
                <a:gd name="T69" fmla="*/ 137036 h 178311"/>
                <a:gd name="T70" fmla="*/ 54122 w 524638"/>
                <a:gd name="T71" fmla="*/ 124336 h 178311"/>
                <a:gd name="T72" fmla="*/ 152547 w 524638"/>
                <a:gd name="T73" fmla="*/ 114811 h 178311"/>
                <a:gd name="T74" fmla="*/ 187472 w 524638"/>
                <a:gd name="T75" fmla="*/ 95761 h 178311"/>
                <a:gd name="T76" fmla="*/ 54122 w 524638"/>
                <a:gd name="T77" fmla="*/ 105286 h 178311"/>
                <a:gd name="T78" fmla="*/ 12847 w 524638"/>
                <a:gd name="T79" fmla="*/ 86236 h 178311"/>
                <a:gd name="T80" fmla="*/ 47772 w 524638"/>
                <a:gd name="T81" fmla="*/ 70361 h 17831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24638"/>
                <a:gd name="T124" fmla="*/ 0 h 178311"/>
                <a:gd name="T125" fmla="*/ 524638 w 524638"/>
                <a:gd name="T126" fmla="*/ 178311 h 178311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24638" h="178311">
                  <a:moveTo>
                    <a:pt x="47772" y="70361"/>
                  </a:moveTo>
                  <a:lnTo>
                    <a:pt x="47772" y="70361"/>
                  </a:lnTo>
                  <a:cubicBezTo>
                    <a:pt x="34014" y="69303"/>
                    <a:pt x="19830" y="70741"/>
                    <a:pt x="6497" y="67186"/>
                  </a:cubicBezTo>
                  <a:cubicBezTo>
                    <a:pt x="2810" y="66203"/>
                    <a:pt x="-778" y="61363"/>
                    <a:pt x="147" y="57661"/>
                  </a:cubicBezTo>
                  <a:cubicBezTo>
                    <a:pt x="959" y="54414"/>
                    <a:pt x="6443" y="55367"/>
                    <a:pt x="9672" y="54486"/>
                  </a:cubicBezTo>
                  <a:cubicBezTo>
                    <a:pt x="18092" y="52190"/>
                    <a:pt x="35072" y="48136"/>
                    <a:pt x="35072" y="48136"/>
                  </a:cubicBezTo>
                  <a:cubicBezTo>
                    <a:pt x="30839" y="47078"/>
                    <a:pt x="26383" y="46680"/>
                    <a:pt x="22372" y="44961"/>
                  </a:cubicBezTo>
                  <a:cubicBezTo>
                    <a:pt x="18865" y="43458"/>
                    <a:pt x="10557" y="41664"/>
                    <a:pt x="12847" y="38611"/>
                  </a:cubicBezTo>
                  <a:cubicBezTo>
                    <a:pt x="16863" y="33256"/>
                    <a:pt x="25547" y="34378"/>
                    <a:pt x="31897" y="32261"/>
                  </a:cubicBezTo>
                  <a:lnTo>
                    <a:pt x="60472" y="22736"/>
                  </a:lnTo>
                  <a:lnTo>
                    <a:pt x="69997" y="19561"/>
                  </a:lnTo>
                  <a:cubicBezTo>
                    <a:pt x="73172" y="18503"/>
                    <a:pt x="76275" y="17198"/>
                    <a:pt x="79522" y="16386"/>
                  </a:cubicBezTo>
                  <a:lnTo>
                    <a:pt x="92222" y="13211"/>
                  </a:lnTo>
                  <a:cubicBezTo>
                    <a:pt x="97369" y="13579"/>
                    <a:pt x="139506" y="4817"/>
                    <a:pt x="143022" y="25911"/>
                  </a:cubicBezTo>
                  <a:cubicBezTo>
                    <a:pt x="144430" y="34362"/>
                    <a:pt x="136030" y="38932"/>
                    <a:pt x="130322" y="41786"/>
                  </a:cubicBezTo>
                  <a:cubicBezTo>
                    <a:pt x="127329" y="43283"/>
                    <a:pt x="117515" y="45617"/>
                    <a:pt x="120797" y="44961"/>
                  </a:cubicBezTo>
                  <a:cubicBezTo>
                    <a:pt x="129355" y="43249"/>
                    <a:pt x="137918" y="41371"/>
                    <a:pt x="146197" y="38611"/>
                  </a:cubicBezTo>
                  <a:cubicBezTo>
                    <a:pt x="149372" y="37553"/>
                    <a:pt x="152729" y="36933"/>
                    <a:pt x="155722" y="35436"/>
                  </a:cubicBezTo>
                  <a:cubicBezTo>
                    <a:pt x="180341" y="23126"/>
                    <a:pt x="150831" y="33891"/>
                    <a:pt x="174772" y="25911"/>
                  </a:cubicBezTo>
                  <a:cubicBezTo>
                    <a:pt x="198942" y="33968"/>
                    <a:pt x="187258" y="30948"/>
                    <a:pt x="209697" y="35436"/>
                  </a:cubicBezTo>
                  <a:cubicBezTo>
                    <a:pt x="211814" y="38611"/>
                    <a:pt x="214340" y="41548"/>
                    <a:pt x="216047" y="44961"/>
                  </a:cubicBezTo>
                  <a:cubicBezTo>
                    <a:pt x="217544" y="47954"/>
                    <a:pt x="216229" y="52989"/>
                    <a:pt x="219222" y="54486"/>
                  </a:cubicBezTo>
                  <a:cubicBezTo>
                    <a:pt x="222215" y="55983"/>
                    <a:pt x="225572" y="52369"/>
                    <a:pt x="228747" y="51311"/>
                  </a:cubicBezTo>
                  <a:cubicBezTo>
                    <a:pt x="229805" y="48136"/>
                    <a:pt x="229309" y="43877"/>
                    <a:pt x="231922" y="41786"/>
                  </a:cubicBezTo>
                  <a:cubicBezTo>
                    <a:pt x="245561" y="30875"/>
                    <a:pt x="247772" y="48061"/>
                    <a:pt x="241447" y="29086"/>
                  </a:cubicBezTo>
                  <a:cubicBezTo>
                    <a:pt x="242505" y="24853"/>
                    <a:pt x="240426" y="17585"/>
                    <a:pt x="244622" y="16386"/>
                  </a:cubicBezTo>
                  <a:cubicBezTo>
                    <a:pt x="251058" y="14547"/>
                    <a:pt x="258103" y="19023"/>
                    <a:pt x="263672" y="22736"/>
                  </a:cubicBezTo>
                  <a:cubicBezTo>
                    <a:pt x="285507" y="37292"/>
                    <a:pt x="275482" y="33023"/>
                    <a:pt x="292247" y="38611"/>
                  </a:cubicBezTo>
                  <a:cubicBezTo>
                    <a:pt x="296480" y="44961"/>
                    <a:pt x="297707" y="55248"/>
                    <a:pt x="304947" y="57661"/>
                  </a:cubicBezTo>
                  <a:cubicBezTo>
                    <a:pt x="318092" y="62043"/>
                    <a:pt x="311687" y="58980"/>
                    <a:pt x="323997" y="67186"/>
                  </a:cubicBezTo>
                  <a:cubicBezTo>
                    <a:pt x="327172" y="65069"/>
                    <a:pt x="332694" y="64561"/>
                    <a:pt x="333522" y="60836"/>
                  </a:cubicBezTo>
                  <a:cubicBezTo>
                    <a:pt x="338554" y="38191"/>
                    <a:pt x="333565" y="39684"/>
                    <a:pt x="320822" y="35436"/>
                  </a:cubicBezTo>
                  <a:cubicBezTo>
                    <a:pt x="319764" y="32261"/>
                    <a:pt x="316404" y="29018"/>
                    <a:pt x="317647" y="25911"/>
                  </a:cubicBezTo>
                  <a:cubicBezTo>
                    <a:pt x="319064" y="22368"/>
                    <a:pt x="323398" y="20127"/>
                    <a:pt x="327172" y="19561"/>
                  </a:cubicBezTo>
                  <a:cubicBezTo>
                    <a:pt x="344995" y="16887"/>
                    <a:pt x="363155" y="17444"/>
                    <a:pt x="381147" y="16386"/>
                  </a:cubicBezTo>
                  <a:cubicBezTo>
                    <a:pt x="377972" y="14269"/>
                    <a:pt x="373039" y="13579"/>
                    <a:pt x="371622" y="10036"/>
                  </a:cubicBezTo>
                  <a:cubicBezTo>
                    <a:pt x="370379" y="6929"/>
                    <a:pt x="371496" y="1061"/>
                    <a:pt x="374797" y="511"/>
                  </a:cubicBezTo>
                  <a:cubicBezTo>
                    <a:pt x="386328" y="-1411"/>
                    <a:pt x="398080" y="2628"/>
                    <a:pt x="409722" y="3686"/>
                  </a:cubicBezTo>
                  <a:cubicBezTo>
                    <a:pt x="411839" y="6861"/>
                    <a:pt x="416072" y="9395"/>
                    <a:pt x="416072" y="13211"/>
                  </a:cubicBezTo>
                  <a:cubicBezTo>
                    <a:pt x="416072" y="24174"/>
                    <a:pt x="403394" y="24318"/>
                    <a:pt x="397022" y="25911"/>
                  </a:cubicBezTo>
                  <a:cubicBezTo>
                    <a:pt x="400197" y="33319"/>
                    <a:pt x="402400" y="41225"/>
                    <a:pt x="406547" y="48136"/>
                  </a:cubicBezTo>
                  <a:cubicBezTo>
                    <a:pt x="408857" y="51986"/>
                    <a:pt x="413197" y="54212"/>
                    <a:pt x="416072" y="57661"/>
                  </a:cubicBezTo>
                  <a:cubicBezTo>
                    <a:pt x="422911" y="65867"/>
                    <a:pt x="422415" y="67165"/>
                    <a:pt x="425597" y="76711"/>
                  </a:cubicBezTo>
                  <a:cubicBezTo>
                    <a:pt x="424539" y="79886"/>
                    <a:pt x="421872" y="82935"/>
                    <a:pt x="422422" y="86236"/>
                  </a:cubicBezTo>
                  <a:cubicBezTo>
                    <a:pt x="423049" y="90000"/>
                    <a:pt x="425900" y="93248"/>
                    <a:pt x="428772" y="95761"/>
                  </a:cubicBezTo>
                  <a:cubicBezTo>
                    <a:pt x="476733" y="137726"/>
                    <a:pt x="420110" y="83637"/>
                    <a:pt x="466872" y="114811"/>
                  </a:cubicBezTo>
                  <a:cubicBezTo>
                    <a:pt x="470047" y="116928"/>
                    <a:pt x="472679" y="120303"/>
                    <a:pt x="476397" y="121161"/>
                  </a:cubicBezTo>
                  <a:cubicBezTo>
                    <a:pt x="486761" y="123553"/>
                    <a:pt x="497564" y="123278"/>
                    <a:pt x="508147" y="124336"/>
                  </a:cubicBezTo>
                  <a:cubicBezTo>
                    <a:pt x="510496" y="125119"/>
                    <a:pt x="528125" y="128830"/>
                    <a:pt x="524022" y="137036"/>
                  </a:cubicBezTo>
                  <a:cubicBezTo>
                    <a:pt x="522071" y="140939"/>
                    <a:pt x="515555" y="139153"/>
                    <a:pt x="511322" y="140211"/>
                  </a:cubicBezTo>
                  <a:cubicBezTo>
                    <a:pt x="503914" y="139153"/>
                    <a:pt x="496435" y="138504"/>
                    <a:pt x="489097" y="137036"/>
                  </a:cubicBezTo>
                  <a:cubicBezTo>
                    <a:pt x="485815" y="136380"/>
                    <a:pt x="482919" y="133861"/>
                    <a:pt x="479572" y="133861"/>
                  </a:cubicBezTo>
                  <a:cubicBezTo>
                    <a:pt x="475585" y="133861"/>
                    <a:pt x="461839" y="138714"/>
                    <a:pt x="457347" y="140211"/>
                  </a:cubicBezTo>
                  <a:cubicBezTo>
                    <a:pt x="479120" y="147469"/>
                    <a:pt x="452096" y="138898"/>
                    <a:pt x="482747" y="146561"/>
                  </a:cubicBezTo>
                  <a:cubicBezTo>
                    <a:pt x="485994" y="147373"/>
                    <a:pt x="489097" y="148678"/>
                    <a:pt x="492272" y="149736"/>
                  </a:cubicBezTo>
                  <a:cubicBezTo>
                    <a:pt x="494389" y="152911"/>
                    <a:pt x="499370" y="155519"/>
                    <a:pt x="498622" y="159261"/>
                  </a:cubicBezTo>
                  <a:cubicBezTo>
                    <a:pt x="497874" y="163003"/>
                    <a:pt x="492913" y="165611"/>
                    <a:pt x="489097" y="165611"/>
                  </a:cubicBezTo>
                  <a:cubicBezTo>
                    <a:pt x="454108" y="165611"/>
                    <a:pt x="384322" y="159261"/>
                    <a:pt x="384322" y="159261"/>
                  </a:cubicBezTo>
                  <a:cubicBezTo>
                    <a:pt x="377972" y="157144"/>
                    <a:pt x="367389" y="159261"/>
                    <a:pt x="365272" y="152911"/>
                  </a:cubicBezTo>
                  <a:cubicBezTo>
                    <a:pt x="361039" y="140211"/>
                    <a:pt x="365272" y="144444"/>
                    <a:pt x="352572" y="140211"/>
                  </a:cubicBezTo>
                  <a:cubicBezTo>
                    <a:pt x="310287" y="168401"/>
                    <a:pt x="372957" y="127828"/>
                    <a:pt x="333522" y="149736"/>
                  </a:cubicBezTo>
                  <a:cubicBezTo>
                    <a:pt x="326851" y="153442"/>
                    <a:pt x="322066" y="161677"/>
                    <a:pt x="314472" y="162436"/>
                  </a:cubicBezTo>
                  <a:cubicBezTo>
                    <a:pt x="303889" y="163494"/>
                    <a:pt x="293265" y="164205"/>
                    <a:pt x="282722" y="165611"/>
                  </a:cubicBezTo>
                  <a:cubicBezTo>
                    <a:pt x="264567" y="168032"/>
                    <a:pt x="271345" y="167954"/>
                    <a:pt x="257322" y="171961"/>
                  </a:cubicBezTo>
                  <a:cubicBezTo>
                    <a:pt x="229415" y="179934"/>
                    <a:pt x="257935" y="170698"/>
                    <a:pt x="235097" y="178311"/>
                  </a:cubicBezTo>
                  <a:cubicBezTo>
                    <a:pt x="217105" y="177253"/>
                    <a:pt x="199055" y="176929"/>
                    <a:pt x="181122" y="175136"/>
                  </a:cubicBezTo>
                  <a:cubicBezTo>
                    <a:pt x="177792" y="174803"/>
                    <a:pt x="174815" y="172880"/>
                    <a:pt x="171597" y="171961"/>
                  </a:cubicBezTo>
                  <a:cubicBezTo>
                    <a:pt x="167401" y="170762"/>
                    <a:pt x="163130" y="169844"/>
                    <a:pt x="158897" y="168786"/>
                  </a:cubicBezTo>
                  <a:cubicBezTo>
                    <a:pt x="134441" y="132102"/>
                    <a:pt x="153819" y="150117"/>
                    <a:pt x="82697" y="146561"/>
                  </a:cubicBezTo>
                  <a:cubicBezTo>
                    <a:pt x="59507" y="138831"/>
                    <a:pt x="70141" y="141834"/>
                    <a:pt x="50947" y="137036"/>
                  </a:cubicBezTo>
                  <a:cubicBezTo>
                    <a:pt x="48830" y="133861"/>
                    <a:pt x="43672" y="131213"/>
                    <a:pt x="44597" y="127511"/>
                  </a:cubicBezTo>
                  <a:cubicBezTo>
                    <a:pt x="45409" y="124264"/>
                    <a:pt x="50784" y="124583"/>
                    <a:pt x="54122" y="124336"/>
                  </a:cubicBezTo>
                  <a:cubicBezTo>
                    <a:pt x="79475" y="122458"/>
                    <a:pt x="104922" y="122219"/>
                    <a:pt x="130322" y="121161"/>
                  </a:cubicBezTo>
                  <a:cubicBezTo>
                    <a:pt x="136482" y="119108"/>
                    <a:pt x="146386" y="115536"/>
                    <a:pt x="152547" y="114811"/>
                  </a:cubicBezTo>
                  <a:cubicBezTo>
                    <a:pt x="166251" y="113199"/>
                    <a:pt x="180064" y="112694"/>
                    <a:pt x="193822" y="111636"/>
                  </a:cubicBezTo>
                  <a:cubicBezTo>
                    <a:pt x="195911" y="105369"/>
                    <a:pt x="202396" y="96125"/>
                    <a:pt x="187472" y="95761"/>
                  </a:cubicBezTo>
                  <a:lnTo>
                    <a:pt x="66822" y="98936"/>
                  </a:lnTo>
                  <a:cubicBezTo>
                    <a:pt x="62589" y="101053"/>
                    <a:pt x="58839" y="104893"/>
                    <a:pt x="54122" y="105286"/>
                  </a:cubicBezTo>
                  <a:cubicBezTo>
                    <a:pt x="33043" y="107043"/>
                    <a:pt x="32196" y="104427"/>
                    <a:pt x="19197" y="95761"/>
                  </a:cubicBezTo>
                  <a:cubicBezTo>
                    <a:pt x="17080" y="92586"/>
                    <a:pt x="12099" y="89978"/>
                    <a:pt x="12847" y="86236"/>
                  </a:cubicBezTo>
                  <a:cubicBezTo>
                    <a:pt x="13541" y="82766"/>
                    <a:pt x="28940" y="76938"/>
                    <a:pt x="31897" y="76711"/>
                  </a:cubicBezTo>
                  <a:cubicBezTo>
                    <a:pt x="42449" y="75899"/>
                    <a:pt x="45126" y="71419"/>
                    <a:pt x="47772" y="7036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2" name="任意多边形 183"/>
            <p:cNvSpPr>
              <a:spLocks noChangeArrowheads="1"/>
            </p:cNvSpPr>
            <p:nvPr/>
          </p:nvSpPr>
          <p:spPr bwMode="auto">
            <a:xfrm>
              <a:off x="8678762" y="396601"/>
              <a:ext cx="819580" cy="500651"/>
            </a:xfrm>
            <a:custGeom>
              <a:avLst/>
              <a:gdLst>
                <a:gd name="T0" fmla="*/ 45432 w 839182"/>
                <a:gd name="T1" fmla="*/ 115347 h 401097"/>
                <a:gd name="T2" fmla="*/ 7332 w 839182"/>
                <a:gd name="T3" fmla="*/ 96297 h 401097"/>
                <a:gd name="T4" fmla="*/ 16857 w 839182"/>
                <a:gd name="T5" fmla="*/ 23272 h 401097"/>
                <a:gd name="T6" fmla="*/ 83532 w 839182"/>
                <a:gd name="T7" fmla="*/ 1047 h 401097"/>
                <a:gd name="T8" fmla="*/ 102582 w 839182"/>
                <a:gd name="T9" fmla="*/ 26447 h 401097"/>
                <a:gd name="T10" fmla="*/ 131157 w 839182"/>
                <a:gd name="T11" fmla="*/ 64547 h 401097"/>
                <a:gd name="T12" fmla="*/ 137507 w 839182"/>
                <a:gd name="T13" fmla="*/ 23272 h 401097"/>
                <a:gd name="T14" fmla="*/ 267682 w 839182"/>
                <a:gd name="T15" fmla="*/ 16922 h 401097"/>
                <a:gd name="T16" fmla="*/ 359757 w 839182"/>
                <a:gd name="T17" fmla="*/ 7397 h 401097"/>
                <a:gd name="T18" fmla="*/ 388332 w 839182"/>
                <a:gd name="T19" fmla="*/ 32797 h 401097"/>
                <a:gd name="T20" fmla="*/ 308957 w 839182"/>
                <a:gd name="T21" fmla="*/ 29622 h 401097"/>
                <a:gd name="T22" fmla="*/ 277207 w 839182"/>
                <a:gd name="T23" fmla="*/ 55022 h 401097"/>
                <a:gd name="T24" fmla="*/ 353407 w 839182"/>
                <a:gd name="T25" fmla="*/ 39147 h 401097"/>
                <a:gd name="T26" fmla="*/ 407382 w 839182"/>
                <a:gd name="T27" fmla="*/ 39147 h 401097"/>
                <a:gd name="T28" fmla="*/ 458182 w 839182"/>
                <a:gd name="T29" fmla="*/ 61372 h 401097"/>
                <a:gd name="T30" fmla="*/ 521682 w 839182"/>
                <a:gd name="T31" fmla="*/ 74072 h 401097"/>
                <a:gd name="T32" fmla="*/ 569307 w 839182"/>
                <a:gd name="T33" fmla="*/ 93122 h 401097"/>
                <a:gd name="T34" fmla="*/ 632807 w 839182"/>
                <a:gd name="T35" fmla="*/ 112172 h 401097"/>
                <a:gd name="T36" fmla="*/ 664557 w 839182"/>
                <a:gd name="T37" fmla="*/ 156622 h 401097"/>
                <a:gd name="T38" fmla="*/ 667732 w 839182"/>
                <a:gd name="T39" fmla="*/ 175672 h 401097"/>
                <a:gd name="T40" fmla="*/ 731232 w 839182"/>
                <a:gd name="T41" fmla="*/ 194722 h 401097"/>
                <a:gd name="T42" fmla="*/ 762982 w 839182"/>
                <a:gd name="T43" fmla="*/ 220122 h 401097"/>
                <a:gd name="T44" fmla="*/ 816957 w 839182"/>
                <a:gd name="T45" fmla="*/ 235997 h 401097"/>
                <a:gd name="T46" fmla="*/ 810607 w 839182"/>
                <a:gd name="T47" fmla="*/ 261397 h 401097"/>
                <a:gd name="T48" fmla="*/ 762982 w 839182"/>
                <a:gd name="T49" fmla="*/ 296322 h 401097"/>
                <a:gd name="T50" fmla="*/ 718532 w 839182"/>
                <a:gd name="T51" fmla="*/ 264572 h 401097"/>
                <a:gd name="T52" fmla="*/ 674082 w 839182"/>
                <a:gd name="T53" fmla="*/ 270922 h 401097"/>
                <a:gd name="T54" fmla="*/ 699482 w 839182"/>
                <a:gd name="T55" fmla="*/ 305847 h 401097"/>
                <a:gd name="T56" fmla="*/ 753457 w 839182"/>
                <a:gd name="T57" fmla="*/ 350297 h 401097"/>
                <a:gd name="T58" fmla="*/ 737582 w 839182"/>
                <a:gd name="T59" fmla="*/ 375697 h 401097"/>
                <a:gd name="T60" fmla="*/ 689957 w 839182"/>
                <a:gd name="T61" fmla="*/ 353472 h 401097"/>
                <a:gd name="T62" fmla="*/ 626457 w 839182"/>
                <a:gd name="T63" fmla="*/ 340772 h 401097"/>
                <a:gd name="T64" fmla="*/ 680432 w 839182"/>
                <a:gd name="T65" fmla="*/ 378872 h 401097"/>
                <a:gd name="T66" fmla="*/ 629632 w 839182"/>
                <a:gd name="T67" fmla="*/ 391572 h 401097"/>
                <a:gd name="T68" fmla="*/ 562957 w 839182"/>
                <a:gd name="T69" fmla="*/ 369347 h 401097"/>
                <a:gd name="T70" fmla="*/ 531207 w 839182"/>
                <a:gd name="T71" fmla="*/ 340772 h 401097"/>
                <a:gd name="T72" fmla="*/ 445482 w 839182"/>
                <a:gd name="T73" fmla="*/ 312197 h 401097"/>
                <a:gd name="T74" fmla="*/ 404207 w 839182"/>
                <a:gd name="T75" fmla="*/ 328072 h 401097"/>
                <a:gd name="T76" fmla="*/ 369282 w 839182"/>
                <a:gd name="T77" fmla="*/ 286797 h 401097"/>
                <a:gd name="T78" fmla="*/ 448657 w 839182"/>
                <a:gd name="T79" fmla="*/ 286797 h 401097"/>
                <a:gd name="T80" fmla="*/ 467707 w 839182"/>
                <a:gd name="T81" fmla="*/ 264572 h 401097"/>
                <a:gd name="T82" fmla="*/ 486757 w 839182"/>
                <a:gd name="T83" fmla="*/ 239172 h 401097"/>
                <a:gd name="T84" fmla="*/ 505807 w 839182"/>
                <a:gd name="T85" fmla="*/ 197897 h 401097"/>
                <a:gd name="T86" fmla="*/ 480407 w 839182"/>
                <a:gd name="T87" fmla="*/ 175672 h 401097"/>
                <a:gd name="T88" fmla="*/ 426432 w 839182"/>
                <a:gd name="T89" fmla="*/ 153447 h 401097"/>
                <a:gd name="T90" fmla="*/ 378807 w 839182"/>
                <a:gd name="T91" fmla="*/ 131222 h 401097"/>
                <a:gd name="T92" fmla="*/ 337532 w 839182"/>
                <a:gd name="T93" fmla="*/ 112172 h 401097"/>
                <a:gd name="T94" fmla="*/ 318482 w 839182"/>
                <a:gd name="T95" fmla="*/ 121697 h 401097"/>
                <a:gd name="T96" fmla="*/ 274032 w 839182"/>
                <a:gd name="T97" fmla="*/ 140747 h 401097"/>
                <a:gd name="T98" fmla="*/ 223232 w 839182"/>
                <a:gd name="T99" fmla="*/ 121697 h 401097"/>
                <a:gd name="T100" fmla="*/ 93057 w 839182"/>
                <a:gd name="T101" fmla="*/ 118522 h 40109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39182"/>
                <a:gd name="T154" fmla="*/ 0 h 401097"/>
                <a:gd name="T155" fmla="*/ 839182 w 839182"/>
                <a:gd name="T156" fmla="*/ 401097 h 40109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39182" h="401097">
                  <a:moveTo>
                    <a:pt x="93057" y="118522"/>
                  </a:moveTo>
                  <a:lnTo>
                    <a:pt x="93057" y="118522"/>
                  </a:lnTo>
                  <a:cubicBezTo>
                    <a:pt x="77182" y="117464"/>
                    <a:pt x="61126" y="117963"/>
                    <a:pt x="45432" y="115347"/>
                  </a:cubicBezTo>
                  <a:cubicBezTo>
                    <a:pt x="41668" y="114720"/>
                    <a:pt x="39320" y="110704"/>
                    <a:pt x="35907" y="108997"/>
                  </a:cubicBezTo>
                  <a:cubicBezTo>
                    <a:pt x="32914" y="107500"/>
                    <a:pt x="29375" y="107319"/>
                    <a:pt x="26382" y="105822"/>
                  </a:cubicBezTo>
                  <a:cubicBezTo>
                    <a:pt x="1763" y="93512"/>
                    <a:pt x="31273" y="104277"/>
                    <a:pt x="7332" y="96297"/>
                  </a:cubicBezTo>
                  <a:cubicBezTo>
                    <a:pt x="-2568" y="66596"/>
                    <a:pt x="-1208" y="78891"/>
                    <a:pt x="4157" y="35972"/>
                  </a:cubicBezTo>
                  <a:cubicBezTo>
                    <a:pt x="4572" y="32651"/>
                    <a:pt x="4965" y="28814"/>
                    <a:pt x="7332" y="26447"/>
                  </a:cubicBezTo>
                  <a:cubicBezTo>
                    <a:pt x="9699" y="24080"/>
                    <a:pt x="13682" y="24330"/>
                    <a:pt x="16857" y="23272"/>
                  </a:cubicBezTo>
                  <a:cubicBezTo>
                    <a:pt x="18974" y="20097"/>
                    <a:pt x="19971" y="15769"/>
                    <a:pt x="23207" y="13747"/>
                  </a:cubicBezTo>
                  <a:cubicBezTo>
                    <a:pt x="28883" y="10199"/>
                    <a:pt x="35907" y="9514"/>
                    <a:pt x="42257" y="7397"/>
                  </a:cubicBezTo>
                  <a:cubicBezTo>
                    <a:pt x="61872" y="859"/>
                    <a:pt x="48452" y="4555"/>
                    <a:pt x="83532" y="1047"/>
                  </a:cubicBezTo>
                  <a:cubicBezTo>
                    <a:pt x="98349" y="2105"/>
                    <a:pt x="115385" y="-3651"/>
                    <a:pt x="127982" y="4222"/>
                  </a:cubicBezTo>
                  <a:cubicBezTo>
                    <a:pt x="134454" y="8267"/>
                    <a:pt x="108932" y="16922"/>
                    <a:pt x="108932" y="16922"/>
                  </a:cubicBezTo>
                  <a:cubicBezTo>
                    <a:pt x="106815" y="20097"/>
                    <a:pt x="104289" y="23034"/>
                    <a:pt x="102582" y="26447"/>
                  </a:cubicBezTo>
                  <a:cubicBezTo>
                    <a:pt x="98458" y="34695"/>
                    <a:pt x="97529" y="43004"/>
                    <a:pt x="102582" y="51847"/>
                  </a:cubicBezTo>
                  <a:cubicBezTo>
                    <a:pt x="104475" y="55160"/>
                    <a:pt x="108620" y="56647"/>
                    <a:pt x="112107" y="58197"/>
                  </a:cubicBezTo>
                  <a:cubicBezTo>
                    <a:pt x="118224" y="60915"/>
                    <a:pt x="131157" y="64547"/>
                    <a:pt x="131157" y="64547"/>
                  </a:cubicBezTo>
                  <a:cubicBezTo>
                    <a:pt x="130099" y="61372"/>
                    <a:pt x="127982" y="58369"/>
                    <a:pt x="127982" y="55022"/>
                  </a:cubicBezTo>
                  <a:cubicBezTo>
                    <a:pt x="127982" y="47538"/>
                    <a:pt x="129007" y="39965"/>
                    <a:pt x="131157" y="32797"/>
                  </a:cubicBezTo>
                  <a:cubicBezTo>
                    <a:pt x="132253" y="29142"/>
                    <a:pt x="134635" y="25785"/>
                    <a:pt x="137507" y="23272"/>
                  </a:cubicBezTo>
                  <a:cubicBezTo>
                    <a:pt x="150944" y="11515"/>
                    <a:pt x="153000" y="11758"/>
                    <a:pt x="166082" y="7397"/>
                  </a:cubicBezTo>
                  <a:cubicBezTo>
                    <a:pt x="194657" y="8455"/>
                    <a:pt x="223481" y="6665"/>
                    <a:pt x="251807" y="10572"/>
                  </a:cubicBezTo>
                  <a:cubicBezTo>
                    <a:pt x="283732" y="14975"/>
                    <a:pt x="233734" y="28238"/>
                    <a:pt x="267682" y="16922"/>
                  </a:cubicBezTo>
                  <a:cubicBezTo>
                    <a:pt x="269799" y="13747"/>
                    <a:pt x="270719" y="9290"/>
                    <a:pt x="274032" y="7397"/>
                  </a:cubicBezTo>
                  <a:cubicBezTo>
                    <a:pt x="278717" y="4720"/>
                    <a:pt x="284511" y="4222"/>
                    <a:pt x="289907" y="4222"/>
                  </a:cubicBezTo>
                  <a:cubicBezTo>
                    <a:pt x="313214" y="4222"/>
                    <a:pt x="336474" y="6339"/>
                    <a:pt x="359757" y="7397"/>
                  </a:cubicBezTo>
                  <a:cubicBezTo>
                    <a:pt x="362932" y="8455"/>
                    <a:pt x="366206" y="9254"/>
                    <a:pt x="369282" y="10572"/>
                  </a:cubicBezTo>
                  <a:cubicBezTo>
                    <a:pt x="380561" y="15406"/>
                    <a:pt x="381941" y="16895"/>
                    <a:pt x="391507" y="23272"/>
                  </a:cubicBezTo>
                  <a:cubicBezTo>
                    <a:pt x="390449" y="26447"/>
                    <a:pt x="390699" y="30430"/>
                    <a:pt x="388332" y="32797"/>
                  </a:cubicBezTo>
                  <a:cubicBezTo>
                    <a:pt x="386814" y="34315"/>
                    <a:pt x="366217" y="39120"/>
                    <a:pt x="366107" y="39147"/>
                  </a:cubicBezTo>
                  <a:cubicBezTo>
                    <a:pt x="350232" y="38089"/>
                    <a:pt x="334176" y="38588"/>
                    <a:pt x="318482" y="35972"/>
                  </a:cubicBezTo>
                  <a:cubicBezTo>
                    <a:pt x="314718" y="35345"/>
                    <a:pt x="312444" y="31172"/>
                    <a:pt x="308957" y="29622"/>
                  </a:cubicBezTo>
                  <a:cubicBezTo>
                    <a:pt x="302840" y="26904"/>
                    <a:pt x="289907" y="23272"/>
                    <a:pt x="289907" y="23272"/>
                  </a:cubicBezTo>
                  <a:cubicBezTo>
                    <a:pt x="285674" y="24330"/>
                    <a:pt x="280614" y="23721"/>
                    <a:pt x="277207" y="26447"/>
                  </a:cubicBezTo>
                  <a:cubicBezTo>
                    <a:pt x="270728" y="31630"/>
                    <a:pt x="275920" y="52771"/>
                    <a:pt x="277207" y="55022"/>
                  </a:cubicBezTo>
                  <a:cubicBezTo>
                    <a:pt x="278867" y="57928"/>
                    <a:pt x="283557" y="57139"/>
                    <a:pt x="286732" y="58197"/>
                  </a:cubicBezTo>
                  <a:cubicBezTo>
                    <a:pt x="289907" y="56080"/>
                    <a:pt x="292770" y="53397"/>
                    <a:pt x="296257" y="51847"/>
                  </a:cubicBezTo>
                  <a:cubicBezTo>
                    <a:pt x="319616" y="41465"/>
                    <a:pt x="323911" y="46521"/>
                    <a:pt x="353407" y="39147"/>
                  </a:cubicBezTo>
                  <a:cubicBezTo>
                    <a:pt x="369354" y="35160"/>
                    <a:pt x="361967" y="37352"/>
                    <a:pt x="375632" y="32797"/>
                  </a:cubicBezTo>
                  <a:cubicBezTo>
                    <a:pt x="383040" y="33855"/>
                    <a:pt x="390519" y="34504"/>
                    <a:pt x="397857" y="35972"/>
                  </a:cubicBezTo>
                  <a:cubicBezTo>
                    <a:pt x="401139" y="36628"/>
                    <a:pt x="404164" y="38228"/>
                    <a:pt x="407382" y="39147"/>
                  </a:cubicBezTo>
                  <a:cubicBezTo>
                    <a:pt x="411578" y="40346"/>
                    <a:pt x="415902" y="41068"/>
                    <a:pt x="420082" y="42322"/>
                  </a:cubicBezTo>
                  <a:cubicBezTo>
                    <a:pt x="426493" y="44245"/>
                    <a:pt x="433563" y="44959"/>
                    <a:pt x="439132" y="48672"/>
                  </a:cubicBezTo>
                  <a:cubicBezTo>
                    <a:pt x="445482" y="52905"/>
                    <a:pt x="450942" y="58959"/>
                    <a:pt x="458182" y="61372"/>
                  </a:cubicBezTo>
                  <a:cubicBezTo>
                    <a:pt x="461357" y="62430"/>
                    <a:pt x="464440" y="63821"/>
                    <a:pt x="467707" y="64547"/>
                  </a:cubicBezTo>
                  <a:cubicBezTo>
                    <a:pt x="481517" y="67616"/>
                    <a:pt x="495056" y="68365"/>
                    <a:pt x="508982" y="70897"/>
                  </a:cubicBezTo>
                  <a:cubicBezTo>
                    <a:pt x="513275" y="71678"/>
                    <a:pt x="517502" y="72818"/>
                    <a:pt x="521682" y="74072"/>
                  </a:cubicBezTo>
                  <a:cubicBezTo>
                    <a:pt x="528093" y="75995"/>
                    <a:pt x="535163" y="76709"/>
                    <a:pt x="540732" y="80422"/>
                  </a:cubicBezTo>
                  <a:cubicBezTo>
                    <a:pt x="543907" y="82539"/>
                    <a:pt x="546770" y="85222"/>
                    <a:pt x="550257" y="86772"/>
                  </a:cubicBezTo>
                  <a:cubicBezTo>
                    <a:pt x="556374" y="89490"/>
                    <a:pt x="562957" y="91005"/>
                    <a:pt x="569307" y="93122"/>
                  </a:cubicBezTo>
                  <a:cubicBezTo>
                    <a:pt x="572482" y="94180"/>
                    <a:pt x="575531" y="95747"/>
                    <a:pt x="578832" y="96297"/>
                  </a:cubicBezTo>
                  <a:cubicBezTo>
                    <a:pt x="603205" y="100359"/>
                    <a:pt x="591569" y="98209"/>
                    <a:pt x="613757" y="102647"/>
                  </a:cubicBezTo>
                  <a:cubicBezTo>
                    <a:pt x="641054" y="120845"/>
                    <a:pt x="606517" y="99027"/>
                    <a:pt x="632807" y="112172"/>
                  </a:cubicBezTo>
                  <a:cubicBezTo>
                    <a:pt x="636220" y="113879"/>
                    <a:pt x="639019" y="116629"/>
                    <a:pt x="642332" y="118522"/>
                  </a:cubicBezTo>
                  <a:cubicBezTo>
                    <a:pt x="653317" y="124799"/>
                    <a:pt x="653871" y="124485"/>
                    <a:pt x="664557" y="128047"/>
                  </a:cubicBezTo>
                  <a:cubicBezTo>
                    <a:pt x="668218" y="139031"/>
                    <a:pt x="671262" y="143211"/>
                    <a:pt x="664557" y="156622"/>
                  </a:cubicBezTo>
                  <a:cubicBezTo>
                    <a:pt x="662850" y="160035"/>
                    <a:pt x="658207" y="160855"/>
                    <a:pt x="655032" y="162972"/>
                  </a:cubicBezTo>
                  <a:cubicBezTo>
                    <a:pt x="656090" y="166147"/>
                    <a:pt x="655840" y="170130"/>
                    <a:pt x="658207" y="172497"/>
                  </a:cubicBezTo>
                  <a:cubicBezTo>
                    <a:pt x="660574" y="174864"/>
                    <a:pt x="664411" y="175257"/>
                    <a:pt x="667732" y="175672"/>
                  </a:cubicBezTo>
                  <a:cubicBezTo>
                    <a:pt x="681424" y="177384"/>
                    <a:pt x="695249" y="177789"/>
                    <a:pt x="709007" y="178847"/>
                  </a:cubicBezTo>
                  <a:cubicBezTo>
                    <a:pt x="715357" y="180964"/>
                    <a:pt x="725940" y="178847"/>
                    <a:pt x="728057" y="185197"/>
                  </a:cubicBezTo>
                  <a:cubicBezTo>
                    <a:pt x="729115" y="188372"/>
                    <a:pt x="729141" y="192109"/>
                    <a:pt x="731232" y="194722"/>
                  </a:cubicBezTo>
                  <a:cubicBezTo>
                    <a:pt x="737298" y="202305"/>
                    <a:pt x="742613" y="200412"/>
                    <a:pt x="750282" y="204247"/>
                  </a:cubicBezTo>
                  <a:cubicBezTo>
                    <a:pt x="753695" y="205954"/>
                    <a:pt x="756632" y="208480"/>
                    <a:pt x="759807" y="210597"/>
                  </a:cubicBezTo>
                  <a:cubicBezTo>
                    <a:pt x="760865" y="213772"/>
                    <a:pt x="760259" y="218177"/>
                    <a:pt x="762982" y="220122"/>
                  </a:cubicBezTo>
                  <a:cubicBezTo>
                    <a:pt x="768429" y="224013"/>
                    <a:pt x="775682" y="224355"/>
                    <a:pt x="782032" y="226472"/>
                  </a:cubicBezTo>
                  <a:cubicBezTo>
                    <a:pt x="785207" y="227530"/>
                    <a:pt x="788310" y="228835"/>
                    <a:pt x="791557" y="229647"/>
                  </a:cubicBezTo>
                  <a:cubicBezTo>
                    <a:pt x="800024" y="231764"/>
                    <a:pt x="809151" y="232094"/>
                    <a:pt x="816957" y="235997"/>
                  </a:cubicBezTo>
                  <a:cubicBezTo>
                    <a:pt x="832650" y="243844"/>
                    <a:pt x="825167" y="240850"/>
                    <a:pt x="839182" y="245522"/>
                  </a:cubicBezTo>
                  <a:cubicBezTo>
                    <a:pt x="836007" y="247639"/>
                    <a:pt x="833070" y="250165"/>
                    <a:pt x="829657" y="251872"/>
                  </a:cubicBezTo>
                  <a:cubicBezTo>
                    <a:pt x="815338" y="259032"/>
                    <a:pt x="824256" y="250023"/>
                    <a:pt x="810607" y="261397"/>
                  </a:cubicBezTo>
                  <a:cubicBezTo>
                    <a:pt x="807158" y="264272"/>
                    <a:pt x="804531" y="268047"/>
                    <a:pt x="801082" y="270922"/>
                  </a:cubicBezTo>
                  <a:cubicBezTo>
                    <a:pt x="792876" y="277761"/>
                    <a:pt x="791578" y="277265"/>
                    <a:pt x="782032" y="280447"/>
                  </a:cubicBezTo>
                  <a:cubicBezTo>
                    <a:pt x="774622" y="302677"/>
                    <a:pt x="781967" y="301746"/>
                    <a:pt x="762982" y="296322"/>
                  </a:cubicBezTo>
                  <a:cubicBezTo>
                    <a:pt x="759764" y="295403"/>
                    <a:pt x="756632" y="294205"/>
                    <a:pt x="753457" y="293147"/>
                  </a:cubicBezTo>
                  <a:cubicBezTo>
                    <a:pt x="742874" y="277272"/>
                    <a:pt x="750282" y="285739"/>
                    <a:pt x="728057" y="270922"/>
                  </a:cubicBezTo>
                  <a:cubicBezTo>
                    <a:pt x="724882" y="268805"/>
                    <a:pt x="722152" y="265779"/>
                    <a:pt x="718532" y="264572"/>
                  </a:cubicBezTo>
                  <a:lnTo>
                    <a:pt x="699482" y="258222"/>
                  </a:lnTo>
                  <a:cubicBezTo>
                    <a:pt x="692074" y="259280"/>
                    <a:pt x="683950" y="258050"/>
                    <a:pt x="677257" y="261397"/>
                  </a:cubicBezTo>
                  <a:cubicBezTo>
                    <a:pt x="674264" y="262894"/>
                    <a:pt x="674082" y="267575"/>
                    <a:pt x="674082" y="270922"/>
                  </a:cubicBezTo>
                  <a:cubicBezTo>
                    <a:pt x="674082" y="276087"/>
                    <a:pt x="680396" y="286761"/>
                    <a:pt x="683607" y="289972"/>
                  </a:cubicBezTo>
                  <a:cubicBezTo>
                    <a:pt x="686305" y="292670"/>
                    <a:pt x="689957" y="294205"/>
                    <a:pt x="693132" y="296322"/>
                  </a:cubicBezTo>
                  <a:cubicBezTo>
                    <a:pt x="695249" y="299497"/>
                    <a:pt x="696246" y="303825"/>
                    <a:pt x="699482" y="305847"/>
                  </a:cubicBezTo>
                  <a:cubicBezTo>
                    <a:pt x="705158" y="309395"/>
                    <a:pt x="712963" y="308484"/>
                    <a:pt x="718532" y="312197"/>
                  </a:cubicBezTo>
                  <a:cubicBezTo>
                    <a:pt x="730842" y="320403"/>
                    <a:pt x="724437" y="317340"/>
                    <a:pt x="737582" y="321722"/>
                  </a:cubicBezTo>
                  <a:cubicBezTo>
                    <a:pt x="752138" y="343557"/>
                    <a:pt x="747869" y="333532"/>
                    <a:pt x="753457" y="350297"/>
                  </a:cubicBezTo>
                  <a:cubicBezTo>
                    <a:pt x="754515" y="359822"/>
                    <a:pt x="758346" y="369443"/>
                    <a:pt x="756632" y="378872"/>
                  </a:cubicBezTo>
                  <a:cubicBezTo>
                    <a:pt x="755949" y="382626"/>
                    <a:pt x="750871" y="385849"/>
                    <a:pt x="747107" y="385222"/>
                  </a:cubicBezTo>
                  <a:cubicBezTo>
                    <a:pt x="742678" y="384484"/>
                    <a:pt x="741031" y="378572"/>
                    <a:pt x="737582" y="375697"/>
                  </a:cubicBezTo>
                  <a:cubicBezTo>
                    <a:pt x="723933" y="364323"/>
                    <a:pt x="732851" y="373332"/>
                    <a:pt x="718532" y="366172"/>
                  </a:cubicBezTo>
                  <a:cubicBezTo>
                    <a:pt x="715119" y="364465"/>
                    <a:pt x="712494" y="361372"/>
                    <a:pt x="709007" y="359822"/>
                  </a:cubicBezTo>
                  <a:cubicBezTo>
                    <a:pt x="702890" y="357104"/>
                    <a:pt x="696307" y="355589"/>
                    <a:pt x="689957" y="353472"/>
                  </a:cubicBezTo>
                  <a:cubicBezTo>
                    <a:pt x="686782" y="352414"/>
                    <a:pt x="683753" y="350712"/>
                    <a:pt x="680432" y="350297"/>
                  </a:cubicBezTo>
                  <a:cubicBezTo>
                    <a:pt x="669447" y="348924"/>
                    <a:pt x="647753" y="346563"/>
                    <a:pt x="635982" y="343947"/>
                  </a:cubicBezTo>
                  <a:cubicBezTo>
                    <a:pt x="632715" y="343221"/>
                    <a:pt x="629632" y="341830"/>
                    <a:pt x="626457" y="340772"/>
                  </a:cubicBezTo>
                  <a:cubicBezTo>
                    <a:pt x="638099" y="358234"/>
                    <a:pt x="626457" y="343418"/>
                    <a:pt x="642332" y="356647"/>
                  </a:cubicBezTo>
                  <a:cubicBezTo>
                    <a:pt x="650877" y="363768"/>
                    <a:pt x="651247" y="368017"/>
                    <a:pt x="661382" y="372522"/>
                  </a:cubicBezTo>
                  <a:cubicBezTo>
                    <a:pt x="667499" y="375240"/>
                    <a:pt x="680432" y="378872"/>
                    <a:pt x="680432" y="378872"/>
                  </a:cubicBezTo>
                  <a:cubicBezTo>
                    <a:pt x="681212" y="379652"/>
                    <a:pt x="697191" y="394386"/>
                    <a:pt x="696307" y="397922"/>
                  </a:cubicBezTo>
                  <a:cubicBezTo>
                    <a:pt x="695495" y="401169"/>
                    <a:pt x="689957" y="400039"/>
                    <a:pt x="686782" y="401097"/>
                  </a:cubicBezTo>
                  <a:cubicBezTo>
                    <a:pt x="646665" y="393074"/>
                    <a:pt x="665742" y="396086"/>
                    <a:pt x="629632" y="391572"/>
                  </a:cubicBezTo>
                  <a:cubicBezTo>
                    <a:pt x="623282" y="389455"/>
                    <a:pt x="616151" y="388935"/>
                    <a:pt x="610582" y="385222"/>
                  </a:cubicBezTo>
                  <a:cubicBezTo>
                    <a:pt x="604232" y="380989"/>
                    <a:pt x="599117" y="373365"/>
                    <a:pt x="591532" y="372522"/>
                  </a:cubicBezTo>
                  <a:lnTo>
                    <a:pt x="562957" y="369347"/>
                  </a:lnTo>
                  <a:cubicBezTo>
                    <a:pt x="559782" y="367230"/>
                    <a:pt x="555945" y="365869"/>
                    <a:pt x="553432" y="362997"/>
                  </a:cubicBezTo>
                  <a:cubicBezTo>
                    <a:pt x="548406" y="357254"/>
                    <a:pt x="547972" y="346360"/>
                    <a:pt x="540732" y="343947"/>
                  </a:cubicBezTo>
                  <a:lnTo>
                    <a:pt x="531207" y="340772"/>
                  </a:lnTo>
                  <a:cubicBezTo>
                    <a:pt x="528331" y="338615"/>
                    <a:pt x="513625" y="327218"/>
                    <a:pt x="508982" y="324897"/>
                  </a:cubicBezTo>
                  <a:cubicBezTo>
                    <a:pt x="504947" y="322880"/>
                    <a:pt x="490148" y="319225"/>
                    <a:pt x="486757" y="318547"/>
                  </a:cubicBezTo>
                  <a:cubicBezTo>
                    <a:pt x="475744" y="316344"/>
                    <a:pt x="456156" y="313722"/>
                    <a:pt x="445482" y="312197"/>
                  </a:cubicBezTo>
                  <a:cubicBezTo>
                    <a:pt x="437015" y="313255"/>
                    <a:pt x="428477" y="313846"/>
                    <a:pt x="420082" y="315372"/>
                  </a:cubicBezTo>
                  <a:cubicBezTo>
                    <a:pt x="416789" y="315971"/>
                    <a:pt x="413170" y="316456"/>
                    <a:pt x="410557" y="318547"/>
                  </a:cubicBezTo>
                  <a:cubicBezTo>
                    <a:pt x="407577" y="320931"/>
                    <a:pt x="406324" y="324897"/>
                    <a:pt x="404207" y="328072"/>
                  </a:cubicBezTo>
                  <a:cubicBezTo>
                    <a:pt x="388332" y="327014"/>
                    <a:pt x="372276" y="327513"/>
                    <a:pt x="356582" y="324897"/>
                  </a:cubicBezTo>
                  <a:cubicBezTo>
                    <a:pt x="341468" y="322378"/>
                    <a:pt x="343206" y="303184"/>
                    <a:pt x="350232" y="293147"/>
                  </a:cubicBezTo>
                  <a:cubicBezTo>
                    <a:pt x="354070" y="287663"/>
                    <a:pt x="362932" y="288914"/>
                    <a:pt x="369282" y="286797"/>
                  </a:cubicBezTo>
                  <a:cubicBezTo>
                    <a:pt x="387899" y="280591"/>
                    <a:pt x="375481" y="283992"/>
                    <a:pt x="407382" y="280447"/>
                  </a:cubicBezTo>
                  <a:cubicBezTo>
                    <a:pt x="416907" y="281505"/>
                    <a:pt x="426485" y="282165"/>
                    <a:pt x="435957" y="283622"/>
                  </a:cubicBezTo>
                  <a:cubicBezTo>
                    <a:pt x="440270" y="284286"/>
                    <a:pt x="444293" y="286797"/>
                    <a:pt x="448657" y="286797"/>
                  </a:cubicBezTo>
                  <a:cubicBezTo>
                    <a:pt x="457190" y="286797"/>
                    <a:pt x="465590" y="284680"/>
                    <a:pt x="474057" y="283622"/>
                  </a:cubicBezTo>
                  <a:cubicBezTo>
                    <a:pt x="491135" y="272236"/>
                    <a:pt x="483020" y="281267"/>
                    <a:pt x="474057" y="274097"/>
                  </a:cubicBezTo>
                  <a:cubicBezTo>
                    <a:pt x="471077" y="271713"/>
                    <a:pt x="469824" y="267747"/>
                    <a:pt x="467707" y="264572"/>
                  </a:cubicBezTo>
                  <a:cubicBezTo>
                    <a:pt x="469824" y="261397"/>
                    <a:pt x="471359" y="257745"/>
                    <a:pt x="474057" y="255047"/>
                  </a:cubicBezTo>
                  <a:cubicBezTo>
                    <a:pt x="476755" y="252349"/>
                    <a:pt x="481198" y="251677"/>
                    <a:pt x="483582" y="248697"/>
                  </a:cubicBezTo>
                  <a:cubicBezTo>
                    <a:pt x="485673" y="246084"/>
                    <a:pt x="484390" y="241539"/>
                    <a:pt x="486757" y="239172"/>
                  </a:cubicBezTo>
                  <a:cubicBezTo>
                    <a:pt x="497674" y="228255"/>
                    <a:pt x="503354" y="227290"/>
                    <a:pt x="515332" y="223297"/>
                  </a:cubicBezTo>
                  <a:cubicBezTo>
                    <a:pt x="516390" y="220122"/>
                    <a:pt x="518507" y="217119"/>
                    <a:pt x="518507" y="213772"/>
                  </a:cubicBezTo>
                  <a:cubicBezTo>
                    <a:pt x="518507" y="202479"/>
                    <a:pt x="513121" y="203992"/>
                    <a:pt x="505807" y="197897"/>
                  </a:cubicBezTo>
                  <a:cubicBezTo>
                    <a:pt x="502358" y="195022"/>
                    <a:pt x="499157" y="191821"/>
                    <a:pt x="496282" y="188372"/>
                  </a:cubicBezTo>
                  <a:cubicBezTo>
                    <a:pt x="493839" y="185441"/>
                    <a:pt x="492912" y="181231"/>
                    <a:pt x="489932" y="178847"/>
                  </a:cubicBezTo>
                  <a:cubicBezTo>
                    <a:pt x="487319" y="176756"/>
                    <a:pt x="483400" y="177169"/>
                    <a:pt x="480407" y="175672"/>
                  </a:cubicBezTo>
                  <a:cubicBezTo>
                    <a:pt x="476994" y="173965"/>
                    <a:pt x="474455" y="170662"/>
                    <a:pt x="470882" y="169322"/>
                  </a:cubicBezTo>
                  <a:cubicBezTo>
                    <a:pt x="465829" y="167427"/>
                    <a:pt x="460213" y="167567"/>
                    <a:pt x="455007" y="166147"/>
                  </a:cubicBezTo>
                  <a:cubicBezTo>
                    <a:pt x="435825" y="160915"/>
                    <a:pt x="439538" y="162184"/>
                    <a:pt x="426432" y="153447"/>
                  </a:cubicBezTo>
                  <a:cubicBezTo>
                    <a:pt x="424315" y="150272"/>
                    <a:pt x="423318" y="145944"/>
                    <a:pt x="420082" y="143922"/>
                  </a:cubicBezTo>
                  <a:cubicBezTo>
                    <a:pt x="414406" y="140374"/>
                    <a:pt x="407526" y="139195"/>
                    <a:pt x="401032" y="137572"/>
                  </a:cubicBezTo>
                  <a:cubicBezTo>
                    <a:pt x="361330" y="127646"/>
                    <a:pt x="410691" y="140332"/>
                    <a:pt x="378807" y="131222"/>
                  </a:cubicBezTo>
                  <a:cubicBezTo>
                    <a:pt x="374611" y="130023"/>
                    <a:pt x="370340" y="129105"/>
                    <a:pt x="366107" y="128047"/>
                  </a:cubicBezTo>
                  <a:cubicBezTo>
                    <a:pt x="359757" y="123814"/>
                    <a:pt x="354297" y="117760"/>
                    <a:pt x="347057" y="115347"/>
                  </a:cubicBezTo>
                  <a:cubicBezTo>
                    <a:pt x="343882" y="114289"/>
                    <a:pt x="340525" y="113669"/>
                    <a:pt x="337532" y="112172"/>
                  </a:cubicBezTo>
                  <a:cubicBezTo>
                    <a:pt x="315606" y="101209"/>
                    <a:pt x="341738" y="109255"/>
                    <a:pt x="315307" y="102647"/>
                  </a:cubicBezTo>
                  <a:cubicBezTo>
                    <a:pt x="294893" y="107750"/>
                    <a:pt x="302484" y="102524"/>
                    <a:pt x="312132" y="112172"/>
                  </a:cubicBezTo>
                  <a:cubicBezTo>
                    <a:pt x="314830" y="114870"/>
                    <a:pt x="316365" y="118522"/>
                    <a:pt x="318482" y="121697"/>
                  </a:cubicBezTo>
                  <a:cubicBezTo>
                    <a:pt x="317424" y="128047"/>
                    <a:pt x="318501" y="135158"/>
                    <a:pt x="315307" y="140747"/>
                  </a:cubicBezTo>
                  <a:cubicBezTo>
                    <a:pt x="313647" y="143653"/>
                    <a:pt x="309129" y="143922"/>
                    <a:pt x="305782" y="143922"/>
                  </a:cubicBezTo>
                  <a:cubicBezTo>
                    <a:pt x="295146" y="143922"/>
                    <a:pt x="284615" y="141805"/>
                    <a:pt x="274032" y="140747"/>
                  </a:cubicBezTo>
                  <a:cubicBezTo>
                    <a:pt x="267682" y="138630"/>
                    <a:pt x="260551" y="138110"/>
                    <a:pt x="254982" y="134397"/>
                  </a:cubicBezTo>
                  <a:cubicBezTo>
                    <a:pt x="251807" y="132280"/>
                    <a:pt x="248870" y="129754"/>
                    <a:pt x="245457" y="128047"/>
                  </a:cubicBezTo>
                  <a:cubicBezTo>
                    <a:pt x="240902" y="125770"/>
                    <a:pt x="227301" y="122714"/>
                    <a:pt x="223232" y="121697"/>
                  </a:cubicBezTo>
                  <a:cubicBezTo>
                    <a:pt x="210532" y="122755"/>
                    <a:pt x="197876" y="124872"/>
                    <a:pt x="185132" y="124872"/>
                  </a:cubicBezTo>
                  <a:cubicBezTo>
                    <a:pt x="106832" y="124872"/>
                    <a:pt x="147293" y="116076"/>
                    <a:pt x="112107" y="124872"/>
                  </a:cubicBezTo>
                  <a:cubicBezTo>
                    <a:pt x="71898" y="121521"/>
                    <a:pt x="96232" y="119580"/>
                    <a:pt x="93057" y="11852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3" name="任意多边形 184"/>
            <p:cNvSpPr>
              <a:spLocks noChangeArrowheads="1"/>
            </p:cNvSpPr>
            <p:nvPr/>
          </p:nvSpPr>
          <p:spPr bwMode="auto">
            <a:xfrm>
              <a:off x="9051822" y="615875"/>
              <a:ext cx="62299" cy="59465"/>
            </a:xfrm>
            <a:custGeom>
              <a:avLst/>
              <a:gdLst>
                <a:gd name="T0" fmla="*/ 54511 w 63789"/>
                <a:gd name="T1" fmla="*/ 69255 h 47640"/>
                <a:gd name="T2" fmla="*/ 54511 w 63789"/>
                <a:gd name="T3" fmla="*/ 69255 h 47640"/>
                <a:gd name="T4" fmla="*/ 12113 w 63789"/>
                <a:gd name="T5" fmla="*/ 69255 h 47640"/>
                <a:gd name="T6" fmla="*/ 3029 w 63789"/>
                <a:gd name="T7" fmla="*/ 59361 h 47640"/>
                <a:gd name="T8" fmla="*/ 0 w 63789"/>
                <a:gd name="T9" fmla="*/ 44521 h 47640"/>
                <a:gd name="T10" fmla="*/ 3029 w 63789"/>
                <a:gd name="T11" fmla="*/ 14840 h 47640"/>
                <a:gd name="T12" fmla="*/ 21199 w 63789"/>
                <a:gd name="T13" fmla="*/ 0 h 47640"/>
                <a:gd name="T14" fmla="*/ 54511 w 63789"/>
                <a:gd name="T15" fmla="*/ 4947 h 47640"/>
                <a:gd name="T16" fmla="*/ 57540 w 63789"/>
                <a:gd name="T17" fmla="*/ 59361 h 47640"/>
                <a:gd name="T18" fmla="*/ 54511 w 63789"/>
                <a:gd name="T19" fmla="*/ 69255 h 476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3789"/>
                <a:gd name="T31" fmla="*/ 0 h 47640"/>
                <a:gd name="T32" fmla="*/ 63789 w 63789"/>
                <a:gd name="T33" fmla="*/ 47640 h 476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3789" h="47640">
                  <a:moveTo>
                    <a:pt x="57150" y="44450"/>
                  </a:moveTo>
                  <a:lnTo>
                    <a:pt x="57150" y="44450"/>
                  </a:lnTo>
                  <a:cubicBezTo>
                    <a:pt x="39369" y="46426"/>
                    <a:pt x="28874" y="50515"/>
                    <a:pt x="12700" y="44450"/>
                  </a:cubicBezTo>
                  <a:cubicBezTo>
                    <a:pt x="9127" y="43110"/>
                    <a:pt x="6350" y="40217"/>
                    <a:pt x="3175" y="38100"/>
                  </a:cubicBezTo>
                  <a:cubicBezTo>
                    <a:pt x="2117" y="34925"/>
                    <a:pt x="0" y="31922"/>
                    <a:pt x="0" y="28575"/>
                  </a:cubicBezTo>
                  <a:cubicBezTo>
                    <a:pt x="0" y="22137"/>
                    <a:pt x="296" y="15283"/>
                    <a:pt x="3175" y="9525"/>
                  </a:cubicBezTo>
                  <a:cubicBezTo>
                    <a:pt x="5637" y="4601"/>
                    <a:pt x="17717" y="1503"/>
                    <a:pt x="22225" y="0"/>
                  </a:cubicBezTo>
                  <a:cubicBezTo>
                    <a:pt x="33867" y="1058"/>
                    <a:pt x="45977" y="-263"/>
                    <a:pt x="57150" y="3175"/>
                  </a:cubicBezTo>
                  <a:cubicBezTo>
                    <a:pt x="69732" y="7046"/>
                    <a:pt x="60622" y="37431"/>
                    <a:pt x="60325" y="38100"/>
                  </a:cubicBezTo>
                  <a:cubicBezTo>
                    <a:pt x="58616" y="41944"/>
                    <a:pt x="57679" y="43392"/>
                    <a:pt x="57150" y="444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4" name="任意多边形 185"/>
            <p:cNvSpPr>
              <a:spLocks noChangeArrowheads="1"/>
            </p:cNvSpPr>
            <p:nvPr/>
          </p:nvSpPr>
          <p:spPr bwMode="auto">
            <a:xfrm>
              <a:off x="8481267" y="386018"/>
              <a:ext cx="155042" cy="210043"/>
            </a:xfrm>
            <a:custGeom>
              <a:avLst/>
              <a:gdLst>
                <a:gd name="T0" fmla="*/ 75710 w 158750"/>
                <a:gd name="T1" fmla="*/ 242392 h 168275"/>
                <a:gd name="T2" fmla="*/ 75710 w 158750"/>
                <a:gd name="T3" fmla="*/ 242392 h 168275"/>
                <a:gd name="T4" fmla="*/ 39369 w 158750"/>
                <a:gd name="T5" fmla="*/ 222604 h 168275"/>
                <a:gd name="T6" fmla="*/ 30284 w 158750"/>
                <a:gd name="T7" fmla="*/ 217657 h 168275"/>
                <a:gd name="T8" fmla="*/ 9086 w 158750"/>
                <a:gd name="T9" fmla="*/ 207764 h 168275"/>
                <a:gd name="T10" fmla="*/ 0 w 158750"/>
                <a:gd name="T11" fmla="*/ 197870 h 168275"/>
                <a:gd name="T12" fmla="*/ 3029 w 158750"/>
                <a:gd name="T13" fmla="*/ 158296 h 168275"/>
                <a:gd name="T14" fmla="*/ 6057 w 158750"/>
                <a:gd name="T15" fmla="*/ 143456 h 168275"/>
                <a:gd name="T16" fmla="*/ 24228 w 158750"/>
                <a:gd name="T17" fmla="*/ 123669 h 168275"/>
                <a:gd name="T18" fmla="*/ 42398 w 158750"/>
                <a:gd name="T19" fmla="*/ 98936 h 168275"/>
                <a:gd name="T20" fmla="*/ 39369 w 158750"/>
                <a:gd name="T21" fmla="*/ 64308 h 168275"/>
                <a:gd name="T22" fmla="*/ 30284 w 158750"/>
                <a:gd name="T23" fmla="*/ 59361 h 168275"/>
                <a:gd name="T24" fmla="*/ 33312 w 158750"/>
                <a:gd name="T25" fmla="*/ 34628 h 168275"/>
                <a:gd name="T26" fmla="*/ 36341 w 158750"/>
                <a:gd name="T27" fmla="*/ 19787 h 168275"/>
                <a:gd name="T28" fmla="*/ 45427 w 158750"/>
                <a:gd name="T29" fmla="*/ 9893 h 168275"/>
                <a:gd name="T30" fmla="*/ 66625 w 158750"/>
                <a:gd name="T31" fmla="*/ 0 h 168275"/>
                <a:gd name="T32" fmla="*/ 127193 w 158750"/>
                <a:gd name="T33" fmla="*/ 4947 h 168275"/>
                <a:gd name="T34" fmla="*/ 136279 w 158750"/>
                <a:gd name="T35" fmla="*/ 9893 h 168275"/>
                <a:gd name="T36" fmla="*/ 151421 w 158750"/>
                <a:gd name="T37" fmla="*/ 14840 h 168275"/>
                <a:gd name="T38" fmla="*/ 145363 w 158750"/>
                <a:gd name="T39" fmla="*/ 29680 h 168275"/>
                <a:gd name="T40" fmla="*/ 127193 w 158750"/>
                <a:gd name="T41" fmla="*/ 49468 h 168275"/>
                <a:gd name="T42" fmla="*/ 124164 w 158750"/>
                <a:gd name="T43" fmla="*/ 64308 h 168275"/>
                <a:gd name="T44" fmla="*/ 105994 w 158750"/>
                <a:gd name="T45" fmla="*/ 79148 h 168275"/>
                <a:gd name="T46" fmla="*/ 75710 w 158750"/>
                <a:gd name="T47" fmla="*/ 64308 h 168275"/>
                <a:gd name="T48" fmla="*/ 69653 w 158750"/>
                <a:gd name="T49" fmla="*/ 93988 h 168275"/>
                <a:gd name="T50" fmla="*/ 60568 w 158750"/>
                <a:gd name="T51" fmla="*/ 123669 h 168275"/>
                <a:gd name="T52" fmla="*/ 75710 w 158750"/>
                <a:gd name="T53" fmla="*/ 128616 h 168275"/>
                <a:gd name="T54" fmla="*/ 84796 w 158750"/>
                <a:gd name="T55" fmla="*/ 133562 h 168275"/>
                <a:gd name="T56" fmla="*/ 96909 w 158750"/>
                <a:gd name="T57" fmla="*/ 138509 h 168275"/>
                <a:gd name="T58" fmla="*/ 99938 w 158750"/>
                <a:gd name="T59" fmla="*/ 173137 h 168275"/>
                <a:gd name="T60" fmla="*/ 109023 w 158750"/>
                <a:gd name="T61" fmla="*/ 178084 h 168275"/>
                <a:gd name="T62" fmla="*/ 118108 w 158750"/>
                <a:gd name="T63" fmla="*/ 187977 h 168275"/>
                <a:gd name="T64" fmla="*/ 121137 w 158750"/>
                <a:gd name="T65" fmla="*/ 222604 h 168275"/>
                <a:gd name="T66" fmla="*/ 93881 w 158750"/>
                <a:gd name="T67" fmla="*/ 227550 h 168275"/>
                <a:gd name="T68" fmla="*/ 90852 w 158750"/>
                <a:gd name="T69" fmla="*/ 252285 h 168275"/>
                <a:gd name="T70" fmla="*/ 72682 w 158750"/>
                <a:gd name="T71" fmla="*/ 262178 h 168275"/>
                <a:gd name="T72" fmla="*/ 48454 w 158750"/>
                <a:gd name="T73" fmla="*/ 242392 h 168275"/>
                <a:gd name="T74" fmla="*/ 75710 w 158750"/>
                <a:gd name="T75" fmla="*/ 242392 h 16827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750"/>
                <a:gd name="T115" fmla="*/ 0 h 168275"/>
                <a:gd name="T116" fmla="*/ 158750 w 158750"/>
                <a:gd name="T117" fmla="*/ 168275 h 16827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750" h="168275">
                  <a:moveTo>
                    <a:pt x="79375" y="155575"/>
                  </a:moveTo>
                  <a:lnTo>
                    <a:pt x="79375" y="155575"/>
                  </a:lnTo>
                  <a:lnTo>
                    <a:pt x="41275" y="142875"/>
                  </a:lnTo>
                  <a:cubicBezTo>
                    <a:pt x="38100" y="141817"/>
                    <a:pt x="34997" y="140512"/>
                    <a:pt x="31750" y="139700"/>
                  </a:cubicBezTo>
                  <a:cubicBezTo>
                    <a:pt x="27681" y="138683"/>
                    <a:pt x="14080" y="135627"/>
                    <a:pt x="9525" y="133350"/>
                  </a:cubicBezTo>
                  <a:cubicBezTo>
                    <a:pt x="6112" y="131643"/>
                    <a:pt x="3175" y="129117"/>
                    <a:pt x="0" y="127000"/>
                  </a:cubicBezTo>
                  <a:cubicBezTo>
                    <a:pt x="1058" y="118533"/>
                    <a:pt x="1649" y="109995"/>
                    <a:pt x="3175" y="101600"/>
                  </a:cubicBezTo>
                  <a:cubicBezTo>
                    <a:pt x="3774" y="98307"/>
                    <a:pt x="3983" y="94442"/>
                    <a:pt x="6350" y="92075"/>
                  </a:cubicBezTo>
                  <a:cubicBezTo>
                    <a:pt x="11746" y="86679"/>
                    <a:pt x="19050" y="83608"/>
                    <a:pt x="25400" y="79375"/>
                  </a:cubicBezTo>
                  <a:cubicBezTo>
                    <a:pt x="38661" y="70534"/>
                    <a:pt x="32227" y="75723"/>
                    <a:pt x="44450" y="63500"/>
                  </a:cubicBezTo>
                  <a:cubicBezTo>
                    <a:pt x="43392" y="56092"/>
                    <a:pt x="44622" y="47968"/>
                    <a:pt x="41275" y="41275"/>
                  </a:cubicBezTo>
                  <a:cubicBezTo>
                    <a:pt x="39778" y="38282"/>
                    <a:pt x="32808" y="41275"/>
                    <a:pt x="31750" y="38100"/>
                  </a:cubicBezTo>
                  <a:cubicBezTo>
                    <a:pt x="30043" y="32980"/>
                    <a:pt x="33616" y="27460"/>
                    <a:pt x="34925" y="22225"/>
                  </a:cubicBezTo>
                  <a:cubicBezTo>
                    <a:pt x="35737" y="18978"/>
                    <a:pt x="36009" y="15313"/>
                    <a:pt x="38100" y="12700"/>
                  </a:cubicBezTo>
                  <a:cubicBezTo>
                    <a:pt x="40484" y="9720"/>
                    <a:pt x="44212" y="8057"/>
                    <a:pt x="47625" y="6350"/>
                  </a:cubicBezTo>
                  <a:cubicBezTo>
                    <a:pt x="52180" y="4073"/>
                    <a:pt x="65781" y="1017"/>
                    <a:pt x="69850" y="0"/>
                  </a:cubicBezTo>
                  <a:cubicBezTo>
                    <a:pt x="91017" y="1058"/>
                    <a:pt x="112237" y="1339"/>
                    <a:pt x="133350" y="3175"/>
                  </a:cubicBezTo>
                  <a:cubicBezTo>
                    <a:pt x="136684" y="3465"/>
                    <a:pt x="139628" y="5538"/>
                    <a:pt x="142875" y="6350"/>
                  </a:cubicBezTo>
                  <a:cubicBezTo>
                    <a:pt x="148110" y="7659"/>
                    <a:pt x="153458" y="8467"/>
                    <a:pt x="158750" y="9525"/>
                  </a:cubicBezTo>
                  <a:cubicBezTo>
                    <a:pt x="156633" y="12700"/>
                    <a:pt x="155272" y="16537"/>
                    <a:pt x="152400" y="19050"/>
                  </a:cubicBezTo>
                  <a:cubicBezTo>
                    <a:pt x="146657" y="24076"/>
                    <a:pt x="133350" y="31750"/>
                    <a:pt x="133350" y="31750"/>
                  </a:cubicBezTo>
                  <a:cubicBezTo>
                    <a:pt x="132292" y="34925"/>
                    <a:pt x="132266" y="38662"/>
                    <a:pt x="130175" y="41275"/>
                  </a:cubicBezTo>
                  <a:cubicBezTo>
                    <a:pt x="125699" y="46870"/>
                    <a:pt x="117400" y="48708"/>
                    <a:pt x="111125" y="50800"/>
                  </a:cubicBezTo>
                  <a:cubicBezTo>
                    <a:pt x="87935" y="43070"/>
                    <a:pt x="98569" y="46073"/>
                    <a:pt x="79375" y="41275"/>
                  </a:cubicBezTo>
                  <a:cubicBezTo>
                    <a:pt x="77258" y="47625"/>
                    <a:pt x="76738" y="54756"/>
                    <a:pt x="73025" y="60325"/>
                  </a:cubicBezTo>
                  <a:cubicBezTo>
                    <a:pt x="64819" y="72635"/>
                    <a:pt x="67882" y="66230"/>
                    <a:pt x="63500" y="79375"/>
                  </a:cubicBezTo>
                  <a:cubicBezTo>
                    <a:pt x="68792" y="80433"/>
                    <a:pt x="74140" y="81241"/>
                    <a:pt x="79375" y="82550"/>
                  </a:cubicBezTo>
                  <a:cubicBezTo>
                    <a:pt x="82622" y="83362"/>
                    <a:pt x="85682" y="84806"/>
                    <a:pt x="88900" y="85725"/>
                  </a:cubicBezTo>
                  <a:cubicBezTo>
                    <a:pt x="93096" y="86924"/>
                    <a:pt x="97367" y="87842"/>
                    <a:pt x="101600" y="88900"/>
                  </a:cubicBezTo>
                  <a:cubicBezTo>
                    <a:pt x="102658" y="96308"/>
                    <a:pt x="101428" y="104432"/>
                    <a:pt x="104775" y="111125"/>
                  </a:cubicBezTo>
                  <a:cubicBezTo>
                    <a:pt x="106272" y="114118"/>
                    <a:pt x="111307" y="112803"/>
                    <a:pt x="114300" y="114300"/>
                  </a:cubicBezTo>
                  <a:cubicBezTo>
                    <a:pt x="117713" y="116007"/>
                    <a:pt x="120650" y="118533"/>
                    <a:pt x="123825" y="120650"/>
                  </a:cubicBezTo>
                  <a:cubicBezTo>
                    <a:pt x="134558" y="136750"/>
                    <a:pt x="145442" y="139801"/>
                    <a:pt x="127000" y="142875"/>
                  </a:cubicBezTo>
                  <a:cubicBezTo>
                    <a:pt x="117547" y="144451"/>
                    <a:pt x="107950" y="144992"/>
                    <a:pt x="98425" y="146050"/>
                  </a:cubicBezTo>
                  <a:cubicBezTo>
                    <a:pt x="97367" y="151342"/>
                    <a:pt x="99066" y="158109"/>
                    <a:pt x="95250" y="161925"/>
                  </a:cubicBezTo>
                  <a:cubicBezTo>
                    <a:pt x="90517" y="166658"/>
                    <a:pt x="76200" y="168275"/>
                    <a:pt x="76200" y="168275"/>
                  </a:cubicBezTo>
                  <a:cubicBezTo>
                    <a:pt x="57951" y="165233"/>
                    <a:pt x="58015" y="170005"/>
                    <a:pt x="50800" y="155575"/>
                  </a:cubicBezTo>
                  <a:cubicBezTo>
                    <a:pt x="50327" y="154628"/>
                    <a:pt x="50800" y="153458"/>
                    <a:pt x="79375" y="155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5" name="任意多边形 186"/>
            <p:cNvSpPr>
              <a:spLocks noChangeArrowheads="1"/>
            </p:cNvSpPr>
            <p:nvPr/>
          </p:nvSpPr>
          <p:spPr bwMode="auto">
            <a:xfrm>
              <a:off x="7715361" y="233636"/>
              <a:ext cx="206020" cy="96899"/>
            </a:xfrm>
            <a:custGeom>
              <a:avLst/>
              <a:gdLst>
                <a:gd name="T0" fmla="*/ 0 w 210947"/>
                <a:gd name="T1" fmla="*/ 71483 h 77631"/>
                <a:gd name="T2" fmla="*/ 0 w 210947"/>
                <a:gd name="T3" fmla="*/ 71483 h 77631"/>
                <a:gd name="T4" fmla="*/ 27256 w 210947"/>
                <a:gd name="T5" fmla="*/ 61590 h 77631"/>
                <a:gd name="T6" fmla="*/ 54511 w 210947"/>
                <a:gd name="T7" fmla="*/ 46749 h 77631"/>
                <a:gd name="T8" fmla="*/ 63597 w 210947"/>
                <a:gd name="T9" fmla="*/ 41802 h 77631"/>
                <a:gd name="T10" fmla="*/ 84796 w 210947"/>
                <a:gd name="T11" fmla="*/ 31909 h 77631"/>
                <a:gd name="T12" fmla="*/ 96909 w 210947"/>
                <a:gd name="T13" fmla="*/ 26962 h 77631"/>
                <a:gd name="T14" fmla="*/ 105995 w 210947"/>
                <a:gd name="T15" fmla="*/ 22016 h 77631"/>
                <a:gd name="T16" fmla="*/ 118108 w 210947"/>
                <a:gd name="T17" fmla="*/ 17069 h 77631"/>
                <a:gd name="T18" fmla="*/ 127193 w 210947"/>
                <a:gd name="T19" fmla="*/ 12123 h 77631"/>
                <a:gd name="T20" fmla="*/ 184733 w 210947"/>
                <a:gd name="T21" fmla="*/ 7176 h 77631"/>
                <a:gd name="T22" fmla="*/ 199876 w 210947"/>
                <a:gd name="T23" fmla="*/ 2229 h 77631"/>
                <a:gd name="T24" fmla="*/ 196847 w 210947"/>
                <a:gd name="T25" fmla="*/ 31909 h 77631"/>
                <a:gd name="T26" fmla="*/ 187762 w 210947"/>
                <a:gd name="T27" fmla="*/ 61590 h 77631"/>
                <a:gd name="T28" fmla="*/ 154449 w 210947"/>
                <a:gd name="T29" fmla="*/ 76430 h 77631"/>
                <a:gd name="T30" fmla="*/ 139307 w 210947"/>
                <a:gd name="T31" fmla="*/ 96216 h 77631"/>
                <a:gd name="T32" fmla="*/ 130222 w 210947"/>
                <a:gd name="T33" fmla="*/ 101163 h 77631"/>
                <a:gd name="T34" fmla="*/ 121137 w 210947"/>
                <a:gd name="T35" fmla="*/ 111056 h 77631"/>
                <a:gd name="T36" fmla="*/ 102967 w 210947"/>
                <a:gd name="T37" fmla="*/ 120949 h 77631"/>
                <a:gd name="T38" fmla="*/ 93881 w 210947"/>
                <a:gd name="T39" fmla="*/ 111056 h 77631"/>
                <a:gd name="T40" fmla="*/ 75710 w 210947"/>
                <a:gd name="T41" fmla="*/ 101163 h 77631"/>
                <a:gd name="T42" fmla="*/ 15142 w 210947"/>
                <a:gd name="T43" fmla="*/ 91270 h 77631"/>
                <a:gd name="T44" fmla="*/ 0 w 210947"/>
                <a:gd name="T45" fmla="*/ 71483 h 7763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10947"/>
                <a:gd name="T70" fmla="*/ 0 h 77631"/>
                <a:gd name="T71" fmla="*/ 210947 w 210947"/>
                <a:gd name="T72" fmla="*/ 77631 h 7763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10947" h="77631">
                  <a:moveTo>
                    <a:pt x="0" y="45881"/>
                  </a:moveTo>
                  <a:lnTo>
                    <a:pt x="0" y="45881"/>
                  </a:lnTo>
                  <a:cubicBezTo>
                    <a:pt x="9525" y="43764"/>
                    <a:pt x="19147" y="42045"/>
                    <a:pt x="28575" y="39531"/>
                  </a:cubicBezTo>
                  <a:lnTo>
                    <a:pt x="57150" y="30006"/>
                  </a:lnTo>
                  <a:cubicBezTo>
                    <a:pt x="60325" y="28948"/>
                    <a:pt x="63428" y="27643"/>
                    <a:pt x="66675" y="26831"/>
                  </a:cubicBezTo>
                  <a:cubicBezTo>
                    <a:pt x="106377" y="16905"/>
                    <a:pt x="57016" y="29591"/>
                    <a:pt x="88900" y="20481"/>
                  </a:cubicBezTo>
                  <a:cubicBezTo>
                    <a:pt x="93096" y="19282"/>
                    <a:pt x="97404" y="18505"/>
                    <a:pt x="101600" y="17306"/>
                  </a:cubicBezTo>
                  <a:cubicBezTo>
                    <a:pt x="104818" y="16387"/>
                    <a:pt x="107907" y="15050"/>
                    <a:pt x="111125" y="14131"/>
                  </a:cubicBezTo>
                  <a:cubicBezTo>
                    <a:pt x="115321" y="12932"/>
                    <a:pt x="119629" y="12155"/>
                    <a:pt x="123825" y="10956"/>
                  </a:cubicBezTo>
                  <a:cubicBezTo>
                    <a:pt x="127043" y="10037"/>
                    <a:pt x="130017" y="8084"/>
                    <a:pt x="133350" y="7781"/>
                  </a:cubicBezTo>
                  <a:cubicBezTo>
                    <a:pt x="153403" y="5958"/>
                    <a:pt x="173567" y="5664"/>
                    <a:pt x="193675" y="4606"/>
                  </a:cubicBezTo>
                  <a:cubicBezTo>
                    <a:pt x="198967" y="3548"/>
                    <a:pt x="206179" y="-2783"/>
                    <a:pt x="209550" y="1431"/>
                  </a:cubicBezTo>
                  <a:cubicBezTo>
                    <a:pt x="213572" y="6458"/>
                    <a:pt x="207772" y="14197"/>
                    <a:pt x="206375" y="20481"/>
                  </a:cubicBezTo>
                  <a:cubicBezTo>
                    <a:pt x="204899" y="27121"/>
                    <a:pt x="201743" y="34638"/>
                    <a:pt x="196850" y="39531"/>
                  </a:cubicBezTo>
                  <a:cubicBezTo>
                    <a:pt x="186559" y="49822"/>
                    <a:pt x="176950" y="47178"/>
                    <a:pt x="161925" y="49056"/>
                  </a:cubicBezTo>
                  <a:cubicBezTo>
                    <a:pt x="137984" y="57036"/>
                    <a:pt x="166566" y="45343"/>
                    <a:pt x="146050" y="61756"/>
                  </a:cubicBezTo>
                  <a:cubicBezTo>
                    <a:pt x="143437" y="63847"/>
                    <a:pt x="139518" y="63434"/>
                    <a:pt x="136525" y="64931"/>
                  </a:cubicBezTo>
                  <a:cubicBezTo>
                    <a:pt x="133112" y="66638"/>
                    <a:pt x="130487" y="69731"/>
                    <a:pt x="127000" y="71281"/>
                  </a:cubicBezTo>
                  <a:cubicBezTo>
                    <a:pt x="120883" y="73999"/>
                    <a:pt x="107950" y="77631"/>
                    <a:pt x="107950" y="77631"/>
                  </a:cubicBezTo>
                  <a:cubicBezTo>
                    <a:pt x="104775" y="75514"/>
                    <a:pt x="101912" y="72831"/>
                    <a:pt x="98425" y="71281"/>
                  </a:cubicBezTo>
                  <a:cubicBezTo>
                    <a:pt x="92308" y="68563"/>
                    <a:pt x="85725" y="67048"/>
                    <a:pt x="79375" y="64931"/>
                  </a:cubicBezTo>
                  <a:cubicBezTo>
                    <a:pt x="52752" y="56057"/>
                    <a:pt x="73191" y="61953"/>
                    <a:pt x="15875" y="58581"/>
                  </a:cubicBezTo>
                  <a:cubicBezTo>
                    <a:pt x="4342" y="54737"/>
                    <a:pt x="2646" y="47998"/>
                    <a:pt x="0" y="458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6" name="任意多边形 187"/>
            <p:cNvSpPr>
              <a:spLocks noChangeArrowheads="1"/>
            </p:cNvSpPr>
            <p:nvPr/>
          </p:nvSpPr>
          <p:spPr bwMode="auto">
            <a:xfrm>
              <a:off x="7957226" y="195792"/>
              <a:ext cx="145740" cy="51519"/>
            </a:xfrm>
            <a:custGeom>
              <a:avLst/>
              <a:gdLst>
                <a:gd name="T0" fmla="*/ 93881 w 149225"/>
                <a:gd name="T1" fmla="*/ 64305 h 41275"/>
                <a:gd name="T2" fmla="*/ 93881 w 149225"/>
                <a:gd name="T3" fmla="*/ 64305 h 41275"/>
                <a:gd name="T4" fmla="*/ 36341 w 149225"/>
                <a:gd name="T5" fmla="*/ 54412 h 41275"/>
                <a:gd name="T6" fmla="*/ 9086 w 149225"/>
                <a:gd name="T7" fmla="*/ 39573 h 41275"/>
                <a:gd name="T8" fmla="*/ 0 w 149225"/>
                <a:gd name="T9" fmla="*/ 34626 h 41275"/>
                <a:gd name="T10" fmla="*/ 27256 w 149225"/>
                <a:gd name="T11" fmla="*/ 29679 h 41275"/>
                <a:gd name="T12" fmla="*/ 45427 w 149225"/>
                <a:gd name="T13" fmla="*/ 19786 h 41275"/>
                <a:gd name="T14" fmla="*/ 63597 w 149225"/>
                <a:gd name="T15" fmla="*/ 9893 h 41275"/>
                <a:gd name="T16" fmla="*/ 72682 w 149225"/>
                <a:gd name="T17" fmla="*/ 4947 h 41275"/>
                <a:gd name="T18" fmla="*/ 90853 w 149225"/>
                <a:gd name="T19" fmla="*/ 0 h 41275"/>
                <a:gd name="T20" fmla="*/ 124166 w 149225"/>
                <a:gd name="T21" fmla="*/ 4947 h 41275"/>
                <a:gd name="T22" fmla="*/ 139308 w 149225"/>
                <a:gd name="T23" fmla="*/ 9893 h 41275"/>
                <a:gd name="T24" fmla="*/ 142336 w 149225"/>
                <a:gd name="T25" fmla="*/ 24733 h 41275"/>
                <a:gd name="T26" fmla="*/ 130223 w 149225"/>
                <a:gd name="T27" fmla="*/ 39573 h 41275"/>
                <a:gd name="T28" fmla="*/ 124166 w 149225"/>
                <a:gd name="T29" fmla="*/ 54412 h 41275"/>
                <a:gd name="T30" fmla="*/ 93881 w 149225"/>
                <a:gd name="T31" fmla="*/ 64305 h 412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49225"/>
                <a:gd name="T49" fmla="*/ 0 h 41275"/>
                <a:gd name="T50" fmla="*/ 149225 w 149225"/>
                <a:gd name="T51" fmla="*/ 41275 h 4127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49225" h="41275">
                  <a:moveTo>
                    <a:pt x="98425" y="41275"/>
                  </a:moveTo>
                  <a:lnTo>
                    <a:pt x="98425" y="41275"/>
                  </a:lnTo>
                  <a:cubicBezTo>
                    <a:pt x="68428" y="39275"/>
                    <a:pt x="60206" y="41557"/>
                    <a:pt x="38100" y="34925"/>
                  </a:cubicBezTo>
                  <a:lnTo>
                    <a:pt x="9525" y="25400"/>
                  </a:lnTo>
                  <a:lnTo>
                    <a:pt x="0" y="22225"/>
                  </a:lnTo>
                  <a:cubicBezTo>
                    <a:pt x="9525" y="21167"/>
                    <a:pt x="19177" y="20930"/>
                    <a:pt x="28575" y="19050"/>
                  </a:cubicBezTo>
                  <a:cubicBezTo>
                    <a:pt x="35139" y="17737"/>
                    <a:pt x="41275" y="14817"/>
                    <a:pt x="47625" y="12700"/>
                  </a:cubicBezTo>
                  <a:lnTo>
                    <a:pt x="66675" y="6350"/>
                  </a:lnTo>
                  <a:cubicBezTo>
                    <a:pt x="69850" y="5292"/>
                    <a:pt x="72899" y="3725"/>
                    <a:pt x="76200" y="3175"/>
                  </a:cubicBezTo>
                  <a:lnTo>
                    <a:pt x="95250" y="0"/>
                  </a:lnTo>
                  <a:cubicBezTo>
                    <a:pt x="106892" y="1058"/>
                    <a:pt x="118576" y="1725"/>
                    <a:pt x="130175" y="3175"/>
                  </a:cubicBezTo>
                  <a:cubicBezTo>
                    <a:pt x="135530" y="3844"/>
                    <a:pt x="141560" y="3357"/>
                    <a:pt x="146050" y="6350"/>
                  </a:cubicBezTo>
                  <a:cubicBezTo>
                    <a:pt x="148835" y="8206"/>
                    <a:pt x="148167" y="12700"/>
                    <a:pt x="149225" y="15875"/>
                  </a:cubicBezTo>
                  <a:cubicBezTo>
                    <a:pt x="144992" y="19050"/>
                    <a:pt x="140267" y="21658"/>
                    <a:pt x="136525" y="25400"/>
                  </a:cubicBezTo>
                  <a:cubicBezTo>
                    <a:pt x="133827" y="28098"/>
                    <a:pt x="133411" y="32903"/>
                    <a:pt x="130175" y="34925"/>
                  </a:cubicBezTo>
                  <a:cubicBezTo>
                    <a:pt x="117873" y="42614"/>
                    <a:pt x="103716" y="40217"/>
                    <a:pt x="98425" y="412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7" name="任意多边形 188"/>
            <p:cNvSpPr>
              <a:spLocks noChangeArrowheads="1"/>
            </p:cNvSpPr>
            <p:nvPr/>
          </p:nvSpPr>
          <p:spPr bwMode="auto">
            <a:xfrm>
              <a:off x="7879705" y="271090"/>
              <a:ext cx="331790" cy="99076"/>
            </a:xfrm>
            <a:custGeom>
              <a:avLst/>
              <a:gdLst>
                <a:gd name="T0" fmla="*/ 87824 w 339725"/>
                <a:gd name="T1" fmla="*/ 79147 h 79375"/>
                <a:gd name="T2" fmla="*/ 87824 w 339725"/>
                <a:gd name="T3" fmla="*/ 79147 h 79375"/>
                <a:gd name="T4" fmla="*/ 45427 w 339725"/>
                <a:gd name="T5" fmla="*/ 98934 h 79375"/>
                <a:gd name="T6" fmla="*/ 21199 w 339725"/>
                <a:gd name="T7" fmla="*/ 93987 h 79375"/>
                <a:gd name="T8" fmla="*/ 0 w 339725"/>
                <a:gd name="T9" fmla="*/ 69254 h 79375"/>
                <a:gd name="T10" fmla="*/ 9086 w 339725"/>
                <a:gd name="T11" fmla="*/ 64307 h 79375"/>
                <a:gd name="T12" fmla="*/ 15142 w 339725"/>
                <a:gd name="T13" fmla="*/ 49466 h 79375"/>
                <a:gd name="T14" fmla="*/ 33312 w 339725"/>
                <a:gd name="T15" fmla="*/ 39573 h 79375"/>
                <a:gd name="T16" fmla="*/ 42398 w 339725"/>
                <a:gd name="T17" fmla="*/ 29680 h 79375"/>
                <a:gd name="T18" fmla="*/ 60568 w 339725"/>
                <a:gd name="T19" fmla="*/ 14840 h 79375"/>
                <a:gd name="T20" fmla="*/ 75710 w 339725"/>
                <a:gd name="T21" fmla="*/ 19786 h 79375"/>
                <a:gd name="T22" fmla="*/ 84796 w 339725"/>
                <a:gd name="T23" fmla="*/ 24733 h 79375"/>
                <a:gd name="T24" fmla="*/ 99938 w 339725"/>
                <a:gd name="T25" fmla="*/ 29680 h 79375"/>
                <a:gd name="T26" fmla="*/ 109023 w 339725"/>
                <a:gd name="T27" fmla="*/ 34626 h 79375"/>
                <a:gd name="T28" fmla="*/ 148392 w 339725"/>
                <a:gd name="T29" fmla="*/ 44520 h 79375"/>
                <a:gd name="T30" fmla="*/ 157478 w 339725"/>
                <a:gd name="T31" fmla="*/ 49466 h 79375"/>
                <a:gd name="T32" fmla="*/ 178677 w 339725"/>
                <a:gd name="T33" fmla="*/ 59359 h 79375"/>
                <a:gd name="T34" fmla="*/ 227131 w 339725"/>
                <a:gd name="T35" fmla="*/ 54413 h 79375"/>
                <a:gd name="T36" fmla="*/ 218046 w 339725"/>
                <a:gd name="T37" fmla="*/ 49466 h 79375"/>
                <a:gd name="T38" fmla="*/ 211989 w 339725"/>
                <a:gd name="T39" fmla="*/ 34626 h 79375"/>
                <a:gd name="T40" fmla="*/ 202903 w 339725"/>
                <a:gd name="T41" fmla="*/ 24733 h 79375"/>
                <a:gd name="T42" fmla="*/ 205932 w 339725"/>
                <a:gd name="T43" fmla="*/ 9893 h 79375"/>
                <a:gd name="T44" fmla="*/ 224102 w 339725"/>
                <a:gd name="T45" fmla="*/ 0 h 79375"/>
                <a:gd name="T46" fmla="*/ 239244 w 339725"/>
                <a:gd name="T47" fmla="*/ 4947 h 79375"/>
                <a:gd name="T48" fmla="*/ 251359 w 339725"/>
                <a:gd name="T49" fmla="*/ 34626 h 79375"/>
                <a:gd name="T50" fmla="*/ 269529 w 339725"/>
                <a:gd name="T51" fmla="*/ 44520 h 79375"/>
                <a:gd name="T52" fmla="*/ 290728 w 339725"/>
                <a:gd name="T53" fmla="*/ 54413 h 79375"/>
                <a:gd name="T54" fmla="*/ 317983 w 339725"/>
                <a:gd name="T55" fmla="*/ 54413 h 79375"/>
                <a:gd name="T56" fmla="*/ 324040 w 339725"/>
                <a:gd name="T57" fmla="*/ 69254 h 79375"/>
                <a:gd name="T58" fmla="*/ 317983 w 339725"/>
                <a:gd name="T59" fmla="*/ 84094 h 79375"/>
                <a:gd name="T60" fmla="*/ 308898 w 339725"/>
                <a:gd name="T61" fmla="*/ 89040 h 79375"/>
                <a:gd name="T62" fmla="*/ 287699 w 339725"/>
                <a:gd name="T63" fmla="*/ 93987 h 79375"/>
                <a:gd name="T64" fmla="*/ 208961 w 339725"/>
                <a:gd name="T65" fmla="*/ 89040 h 79375"/>
                <a:gd name="T66" fmla="*/ 175648 w 339725"/>
                <a:gd name="T67" fmla="*/ 89040 h 79375"/>
                <a:gd name="T68" fmla="*/ 166563 w 339725"/>
                <a:gd name="T69" fmla="*/ 103880 h 79375"/>
                <a:gd name="T70" fmla="*/ 148392 w 339725"/>
                <a:gd name="T71" fmla="*/ 123667 h 79375"/>
                <a:gd name="T72" fmla="*/ 96909 w 339725"/>
                <a:gd name="T73" fmla="*/ 118720 h 79375"/>
                <a:gd name="T74" fmla="*/ 87824 w 339725"/>
                <a:gd name="T75" fmla="*/ 113774 h 79375"/>
                <a:gd name="T76" fmla="*/ 81767 w 339725"/>
                <a:gd name="T77" fmla="*/ 98934 h 79375"/>
                <a:gd name="T78" fmla="*/ 93881 w 339725"/>
                <a:gd name="T79" fmla="*/ 79147 h 79375"/>
                <a:gd name="T80" fmla="*/ 84796 w 339725"/>
                <a:gd name="T81" fmla="*/ 74201 h 79375"/>
                <a:gd name="T82" fmla="*/ 87824 w 339725"/>
                <a:gd name="T83" fmla="*/ 79147 h 793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39725"/>
                <a:gd name="T127" fmla="*/ 0 h 79375"/>
                <a:gd name="T128" fmla="*/ 339725 w 339725"/>
                <a:gd name="T129" fmla="*/ 79375 h 7937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39725" h="79375">
                  <a:moveTo>
                    <a:pt x="92075" y="50800"/>
                  </a:moveTo>
                  <a:lnTo>
                    <a:pt x="92075" y="50800"/>
                  </a:lnTo>
                  <a:cubicBezTo>
                    <a:pt x="78108" y="56038"/>
                    <a:pt x="63164" y="63500"/>
                    <a:pt x="47625" y="63500"/>
                  </a:cubicBezTo>
                  <a:cubicBezTo>
                    <a:pt x="39092" y="63500"/>
                    <a:pt x="30692" y="61383"/>
                    <a:pt x="22225" y="60325"/>
                  </a:cubicBezTo>
                  <a:cubicBezTo>
                    <a:pt x="0" y="52917"/>
                    <a:pt x="5292" y="60325"/>
                    <a:pt x="0" y="44450"/>
                  </a:cubicBezTo>
                  <a:cubicBezTo>
                    <a:pt x="3175" y="43392"/>
                    <a:pt x="6912" y="43366"/>
                    <a:pt x="9525" y="41275"/>
                  </a:cubicBezTo>
                  <a:cubicBezTo>
                    <a:pt x="12505" y="38891"/>
                    <a:pt x="12639" y="33772"/>
                    <a:pt x="15875" y="31750"/>
                  </a:cubicBezTo>
                  <a:cubicBezTo>
                    <a:pt x="21551" y="28202"/>
                    <a:pt x="29356" y="29113"/>
                    <a:pt x="34925" y="25400"/>
                  </a:cubicBezTo>
                  <a:cubicBezTo>
                    <a:pt x="38100" y="23283"/>
                    <a:pt x="41037" y="20757"/>
                    <a:pt x="44450" y="19050"/>
                  </a:cubicBezTo>
                  <a:cubicBezTo>
                    <a:pt x="70740" y="5905"/>
                    <a:pt x="36203" y="27723"/>
                    <a:pt x="63500" y="9525"/>
                  </a:cubicBezTo>
                  <a:cubicBezTo>
                    <a:pt x="68792" y="10583"/>
                    <a:pt x="74140" y="11391"/>
                    <a:pt x="79375" y="12700"/>
                  </a:cubicBezTo>
                  <a:cubicBezTo>
                    <a:pt x="82622" y="13512"/>
                    <a:pt x="85653" y="15063"/>
                    <a:pt x="88900" y="15875"/>
                  </a:cubicBezTo>
                  <a:cubicBezTo>
                    <a:pt x="94135" y="17184"/>
                    <a:pt x="99540" y="17741"/>
                    <a:pt x="104775" y="19050"/>
                  </a:cubicBezTo>
                  <a:cubicBezTo>
                    <a:pt x="108022" y="19862"/>
                    <a:pt x="111018" y="21569"/>
                    <a:pt x="114300" y="22225"/>
                  </a:cubicBezTo>
                  <a:cubicBezTo>
                    <a:pt x="139620" y="27289"/>
                    <a:pt x="131963" y="23328"/>
                    <a:pt x="155575" y="28575"/>
                  </a:cubicBezTo>
                  <a:cubicBezTo>
                    <a:pt x="158842" y="29301"/>
                    <a:pt x="161882" y="30831"/>
                    <a:pt x="165100" y="31750"/>
                  </a:cubicBezTo>
                  <a:cubicBezTo>
                    <a:pt x="193007" y="39723"/>
                    <a:pt x="164487" y="30487"/>
                    <a:pt x="187325" y="38100"/>
                  </a:cubicBezTo>
                  <a:cubicBezTo>
                    <a:pt x="204258" y="37042"/>
                    <a:pt x="221356" y="37505"/>
                    <a:pt x="238125" y="34925"/>
                  </a:cubicBezTo>
                  <a:cubicBezTo>
                    <a:pt x="241433" y="34416"/>
                    <a:pt x="231213" y="33841"/>
                    <a:pt x="228600" y="31750"/>
                  </a:cubicBezTo>
                  <a:cubicBezTo>
                    <a:pt x="225620" y="29366"/>
                    <a:pt x="224948" y="24923"/>
                    <a:pt x="222250" y="22225"/>
                  </a:cubicBezTo>
                  <a:cubicBezTo>
                    <a:pt x="219552" y="19527"/>
                    <a:pt x="215900" y="17992"/>
                    <a:pt x="212725" y="15875"/>
                  </a:cubicBezTo>
                  <a:cubicBezTo>
                    <a:pt x="213783" y="12700"/>
                    <a:pt x="213177" y="8295"/>
                    <a:pt x="215900" y="6350"/>
                  </a:cubicBezTo>
                  <a:cubicBezTo>
                    <a:pt x="221347" y="2459"/>
                    <a:pt x="234950" y="0"/>
                    <a:pt x="234950" y="0"/>
                  </a:cubicBezTo>
                  <a:cubicBezTo>
                    <a:pt x="240242" y="1058"/>
                    <a:pt x="246565" y="-138"/>
                    <a:pt x="250825" y="3175"/>
                  </a:cubicBezTo>
                  <a:cubicBezTo>
                    <a:pt x="256849" y="7860"/>
                    <a:pt x="256285" y="19812"/>
                    <a:pt x="263525" y="22225"/>
                  </a:cubicBezTo>
                  <a:cubicBezTo>
                    <a:pt x="269875" y="24342"/>
                    <a:pt x="276081" y="26952"/>
                    <a:pt x="282575" y="28575"/>
                  </a:cubicBezTo>
                  <a:cubicBezTo>
                    <a:pt x="298522" y="32562"/>
                    <a:pt x="291135" y="30370"/>
                    <a:pt x="304800" y="34925"/>
                  </a:cubicBezTo>
                  <a:cubicBezTo>
                    <a:pt x="327470" y="27368"/>
                    <a:pt x="318281" y="24862"/>
                    <a:pt x="333375" y="34925"/>
                  </a:cubicBezTo>
                  <a:cubicBezTo>
                    <a:pt x="335492" y="38100"/>
                    <a:pt x="339725" y="40634"/>
                    <a:pt x="339725" y="44450"/>
                  </a:cubicBezTo>
                  <a:cubicBezTo>
                    <a:pt x="339725" y="48266"/>
                    <a:pt x="336355" y="51591"/>
                    <a:pt x="333375" y="53975"/>
                  </a:cubicBezTo>
                  <a:cubicBezTo>
                    <a:pt x="330762" y="56066"/>
                    <a:pt x="327132" y="56494"/>
                    <a:pt x="323850" y="57150"/>
                  </a:cubicBezTo>
                  <a:cubicBezTo>
                    <a:pt x="316512" y="58618"/>
                    <a:pt x="309033" y="59267"/>
                    <a:pt x="301625" y="60325"/>
                  </a:cubicBezTo>
                  <a:cubicBezTo>
                    <a:pt x="274108" y="59267"/>
                    <a:pt x="246547" y="59045"/>
                    <a:pt x="219075" y="57150"/>
                  </a:cubicBezTo>
                  <a:cubicBezTo>
                    <a:pt x="177440" y="54279"/>
                    <a:pt x="274097" y="45907"/>
                    <a:pt x="184150" y="57150"/>
                  </a:cubicBezTo>
                  <a:cubicBezTo>
                    <a:pt x="180975" y="60325"/>
                    <a:pt x="178169" y="63918"/>
                    <a:pt x="174625" y="66675"/>
                  </a:cubicBezTo>
                  <a:cubicBezTo>
                    <a:pt x="168601" y="71360"/>
                    <a:pt x="155575" y="79375"/>
                    <a:pt x="155575" y="79375"/>
                  </a:cubicBezTo>
                  <a:cubicBezTo>
                    <a:pt x="137583" y="78317"/>
                    <a:pt x="119533" y="77993"/>
                    <a:pt x="101600" y="76200"/>
                  </a:cubicBezTo>
                  <a:cubicBezTo>
                    <a:pt x="98270" y="75867"/>
                    <a:pt x="94688" y="75116"/>
                    <a:pt x="92075" y="73025"/>
                  </a:cubicBezTo>
                  <a:cubicBezTo>
                    <a:pt x="89095" y="70641"/>
                    <a:pt x="87842" y="66675"/>
                    <a:pt x="85725" y="63500"/>
                  </a:cubicBezTo>
                  <a:cubicBezTo>
                    <a:pt x="89354" y="62290"/>
                    <a:pt x="103263" y="60476"/>
                    <a:pt x="98425" y="50800"/>
                  </a:cubicBezTo>
                  <a:cubicBezTo>
                    <a:pt x="96928" y="47807"/>
                    <a:pt x="92075" y="48683"/>
                    <a:pt x="88900" y="47625"/>
                  </a:cubicBezTo>
                  <a:cubicBezTo>
                    <a:pt x="62015" y="50986"/>
                    <a:pt x="91546" y="50271"/>
                    <a:pt x="92075" y="508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8" name="任意多边形 189"/>
            <p:cNvSpPr>
              <a:spLocks noChangeArrowheads="1"/>
            </p:cNvSpPr>
            <p:nvPr/>
          </p:nvSpPr>
          <p:spPr bwMode="auto">
            <a:xfrm>
              <a:off x="8310500" y="385618"/>
              <a:ext cx="177968" cy="115874"/>
            </a:xfrm>
            <a:custGeom>
              <a:avLst/>
              <a:gdLst>
                <a:gd name="T0" fmla="*/ 109239 w 182225"/>
                <a:gd name="T1" fmla="*/ 139007 h 92833"/>
                <a:gd name="T2" fmla="*/ 109239 w 182225"/>
                <a:gd name="T3" fmla="*/ 139007 h 92833"/>
                <a:gd name="T4" fmla="*/ 78954 w 182225"/>
                <a:gd name="T5" fmla="*/ 129112 h 92833"/>
                <a:gd name="T6" fmla="*/ 69870 w 182225"/>
                <a:gd name="T7" fmla="*/ 119219 h 92833"/>
                <a:gd name="T8" fmla="*/ 48671 w 182225"/>
                <a:gd name="T9" fmla="*/ 104379 h 92833"/>
                <a:gd name="T10" fmla="*/ 39585 w 182225"/>
                <a:gd name="T11" fmla="*/ 94486 h 92833"/>
                <a:gd name="T12" fmla="*/ 9302 w 182225"/>
                <a:gd name="T13" fmla="*/ 84593 h 92833"/>
                <a:gd name="T14" fmla="*/ 217 w 182225"/>
                <a:gd name="T15" fmla="*/ 54913 h 92833"/>
                <a:gd name="T16" fmla="*/ 9302 w 182225"/>
                <a:gd name="T17" fmla="*/ 49967 h 92833"/>
                <a:gd name="T18" fmla="*/ 27472 w 182225"/>
                <a:gd name="T19" fmla="*/ 59860 h 92833"/>
                <a:gd name="T20" fmla="*/ 36558 w 182225"/>
                <a:gd name="T21" fmla="*/ 64806 h 92833"/>
                <a:gd name="T22" fmla="*/ 57755 w 182225"/>
                <a:gd name="T23" fmla="*/ 59860 h 92833"/>
                <a:gd name="T24" fmla="*/ 60784 w 182225"/>
                <a:gd name="T25" fmla="*/ 45020 h 92833"/>
                <a:gd name="T26" fmla="*/ 48671 w 182225"/>
                <a:gd name="T27" fmla="*/ 40073 h 92833"/>
                <a:gd name="T28" fmla="*/ 39585 w 182225"/>
                <a:gd name="T29" fmla="*/ 35127 h 92833"/>
                <a:gd name="T30" fmla="*/ 33529 w 182225"/>
                <a:gd name="T31" fmla="*/ 20287 h 92833"/>
                <a:gd name="T32" fmla="*/ 42614 w 182225"/>
                <a:gd name="T33" fmla="*/ 15340 h 92833"/>
                <a:gd name="T34" fmla="*/ 88040 w 182225"/>
                <a:gd name="T35" fmla="*/ 10394 h 92833"/>
                <a:gd name="T36" fmla="*/ 136494 w 182225"/>
                <a:gd name="T37" fmla="*/ 5447 h 92833"/>
                <a:gd name="T38" fmla="*/ 145579 w 182225"/>
                <a:gd name="T39" fmla="*/ 10394 h 92833"/>
                <a:gd name="T40" fmla="*/ 145579 w 182225"/>
                <a:gd name="T41" fmla="*/ 40073 h 92833"/>
                <a:gd name="T42" fmla="*/ 136494 w 182225"/>
                <a:gd name="T43" fmla="*/ 45020 h 92833"/>
                <a:gd name="T44" fmla="*/ 127408 w 182225"/>
                <a:gd name="T45" fmla="*/ 54913 h 92833"/>
                <a:gd name="T46" fmla="*/ 130437 w 182225"/>
                <a:gd name="T47" fmla="*/ 69753 h 92833"/>
                <a:gd name="T48" fmla="*/ 151636 w 182225"/>
                <a:gd name="T49" fmla="*/ 74700 h 92833"/>
                <a:gd name="T50" fmla="*/ 169806 w 182225"/>
                <a:gd name="T51" fmla="*/ 59860 h 92833"/>
                <a:gd name="T52" fmla="*/ 169806 w 182225"/>
                <a:gd name="T53" fmla="*/ 109326 h 92833"/>
                <a:gd name="T54" fmla="*/ 160722 w 182225"/>
                <a:gd name="T55" fmla="*/ 119219 h 92833"/>
                <a:gd name="T56" fmla="*/ 142551 w 182225"/>
                <a:gd name="T57" fmla="*/ 129112 h 92833"/>
                <a:gd name="T58" fmla="*/ 109239 w 182225"/>
                <a:gd name="T59" fmla="*/ 139007 h 9283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82225"/>
                <a:gd name="T91" fmla="*/ 0 h 92833"/>
                <a:gd name="T92" fmla="*/ 182225 w 182225"/>
                <a:gd name="T93" fmla="*/ 92833 h 92833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82225" h="92833">
                  <a:moveTo>
                    <a:pt x="114527" y="89221"/>
                  </a:moveTo>
                  <a:lnTo>
                    <a:pt x="114527" y="89221"/>
                  </a:lnTo>
                  <a:cubicBezTo>
                    <a:pt x="103944" y="87104"/>
                    <a:pt x="93093" y="86045"/>
                    <a:pt x="82777" y="82871"/>
                  </a:cubicBezTo>
                  <a:cubicBezTo>
                    <a:pt x="79130" y="81749"/>
                    <a:pt x="76565" y="78414"/>
                    <a:pt x="73252" y="76521"/>
                  </a:cubicBezTo>
                  <a:cubicBezTo>
                    <a:pt x="27004" y="50094"/>
                    <a:pt x="86647" y="84806"/>
                    <a:pt x="51027" y="66996"/>
                  </a:cubicBezTo>
                  <a:cubicBezTo>
                    <a:pt x="47614" y="65289"/>
                    <a:pt x="44915" y="62353"/>
                    <a:pt x="41502" y="60646"/>
                  </a:cubicBezTo>
                  <a:cubicBezTo>
                    <a:pt x="32636" y="56213"/>
                    <a:pt x="17942" y="55466"/>
                    <a:pt x="9752" y="54296"/>
                  </a:cubicBezTo>
                  <a:cubicBezTo>
                    <a:pt x="8683" y="52692"/>
                    <a:pt x="-1651" y="39002"/>
                    <a:pt x="227" y="35246"/>
                  </a:cubicBezTo>
                  <a:cubicBezTo>
                    <a:pt x="1724" y="32253"/>
                    <a:pt x="6577" y="33129"/>
                    <a:pt x="9752" y="32071"/>
                  </a:cubicBezTo>
                  <a:lnTo>
                    <a:pt x="28802" y="38421"/>
                  </a:lnTo>
                  <a:lnTo>
                    <a:pt x="38327" y="41596"/>
                  </a:lnTo>
                  <a:cubicBezTo>
                    <a:pt x="45735" y="40538"/>
                    <a:pt x="53859" y="41768"/>
                    <a:pt x="60552" y="38421"/>
                  </a:cubicBezTo>
                  <a:cubicBezTo>
                    <a:pt x="63545" y="36924"/>
                    <a:pt x="65735" y="31573"/>
                    <a:pt x="63727" y="28896"/>
                  </a:cubicBezTo>
                  <a:cubicBezTo>
                    <a:pt x="61109" y="25405"/>
                    <a:pt x="55223" y="26920"/>
                    <a:pt x="51027" y="25721"/>
                  </a:cubicBezTo>
                  <a:cubicBezTo>
                    <a:pt x="47809" y="24802"/>
                    <a:pt x="44677" y="23604"/>
                    <a:pt x="41502" y="22546"/>
                  </a:cubicBezTo>
                  <a:cubicBezTo>
                    <a:pt x="39385" y="19371"/>
                    <a:pt x="34227" y="16723"/>
                    <a:pt x="35152" y="13021"/>
                  </a:cubicBezTo>
                  <a:cubicBezTo>
                    <a:pt x="35964" y="9774"/>
                    <a:pt x="41351" y="10216"/>
                    <a:pt x="44677" y="9846"/>
                  </a:cubicBezTo>
                  <a:cubicBezTo>
                    <a:pt x="60490" y="8089"/>
                    <a:pt x="76427" y="7729"/>
                    <a:pt x="92302" y="6671"/>
                  </a:cubicBezTo>
                  <a:cubicBezTo>
                    <a:pt x="121442" y="-3042"/>
                    <a:pt x="104692" y="-345"/>
                    <a:pt x="143102" y="3496"/>
                  </a:cubicBezTo>
                  <a:cubicBezTo>
                    <a:pt x="146277" y="4554"/>
                    <a:pt x="150260" y="4304"/>
                    <a:pt x="152627" y="6671"/>
                  </a:cubicBezTo>
                  <a:cubicBezTo>
                    <a:pt x="156860" y="10904"/>
                    <a:pt x="156860" y="21488"/>
                    <a:pt x="152627" y="25721"/>
                  </a:cubicBezTo>
                  <a:cubicBezTo>
                    <a:pt x="150260" y="28088"/>
                    <a:pt x="146095" y="27399"/>
                    <a:pt x="143102" y="28896"/>
                  </a:cubicBezTo>
                  <a:cubicBezTo>
                    <a:pt x="139689" y="30603"/>
                    <a:pt x="136752" y="33129"/>
                    <a:pt x="133577" y="35246"/>
                  </a:cubicBezTo>
                  <a:cubicBezTo>
                    <a:pt x="134635" y="38421"/>
                    <a:pt x="134661" y="42158"/>
                    <a:pt x="136752" y="44771"/>
                  </a:cubicBezTo>
                  <a:cubicBezTo>
                    <a:pt x="144577" y="54552"/>
                    <a:pt x="148671" y="50891"/>
                    <a:pt x="158977" y="47946"/>
                  </a:cubicBezTo>
                  <a:cubicBezTo>
                    <a:pt x="170479" y="44660"/>
                    <a:pt x="167591" y="45378"/>
                    <a:pt x="178027" y="38421"/>
                  </a:cubicBezTo>
                  <a:cubicBezTo>
                    <a:pt x="182092" y="50617"/>
                    <a:pt x="184976" y="54535"/>
                    <a:pt x="178027" y="70171"/>
                  </a:cubicBezTo>
                  <a:cubicBezTo>
                    <a:pt x="176477" y="73658"/>
                    <a:pt x="171989" y="74971"/>
                    <a:pt x="168502" y="76521"/>
                  </a:cubicBezTo>
                  <a:cubicBezTo>
                    <a:pt x="162385" y="79239"/>
                    <a:pt x="149452" y="82871"/>
                    <a:pt x="149452" y="82871"/>
                  </a:cubicBezTo>
                  <a:cubicBezTo>
                    <a:pt x="143265" y="101432"/>
                    <a:pt x="120348" y="88163"/>
                    <a:pt x="114527" y="8922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9" name="任意多边形 190"/>
            <p:cNvSpPr>
              <a:spLocks noChangeArrowheads="1"/>
            </p:cNvSpPr>
            <p:nvPr/>
          </p:nvSpPr>
          <p:spPr bwMode="auto">
            <a:xfrm>
              <a:off x="8226436" y="164087"/>
              <a:ext cx="162028" cy="67385"/>
            </a:xfrm>
            <a:custGeom>
              <a:avLst/>
              <a:gdLst>
                <a:gd name="T0" fmla="*/ 136828 w 165903"/>
                <a:gd name="T1" fmla="*/ 64306 h 53986"/>
                <a:gd name="T2" fmla="*/ 136828 w 165903"/>
                <a:gd name="T3" fmla="*/ 64306 h 53986"/>
                <a:gd name="T4" fmla="*/ 109572 w 165903"/>
                <a:gd name="T5" fmla="*/ 74199 h 53986"/>
                <a:gd name="T6" fmla="*/ 91402 w 165903"/>
                <a:gd name="T7" fmla="*/ 69252 h 53986"/>
                <a:gd name="T8" fmla="*/ 76260 w 165903"/>
                <a:gd name="T9" fmla="*/ 64306 h 53986"/>
                <a:gd name="T10" fmla="*/ 64146 w 165903"/>
                <a:gd name="T11" fmla="*/ 59359 h 53986"/>
                <a:gd name="T12" fmla="*/ 45975 w 165903"/>
                <a:gd name="T13" fmla="*/ 54413 h 53986"/>
                <a:gd name="T14" fmla="*/ 36891 w 165903"/>
                <a:gd name="T15" fmla="*/ 49466 h 53986"/>
                <a:gd name="T16" fmla="*/ 24776 w 165903"/>
                <a:gd name="T17" fmla="*/ 44519 h 53986"/>
                <a:gd name="T18" fmla="*/ 6606 w 165903"/>
                <a:gd name="T19" fmla="*/ 34626 h 53986"/>
                <a:gd name="T20" fmla="*/ 12663 w 165903"/>
                <a:gd name="T21" fmla="*/ 0 h 53986"/>
                <a:gd name="T22" fmla="*/ 45975 w 165903"/>
                <a:gd name="T23" fmla="*/ 9893 h 53986"/>
                <a:gd name="T24" fmla="*/ 64146 w 165903"/>
                <a:gd name="T25" fmla="*/ 19786 h 53986"/>
                <a:gd name="T26" fmla="*/ 109572 w 165903"/>
                <a:gd name="T27" fmla="*/ 24733 h 53986"/>
                <a:gd name="T28" fmla="*/ 133800 w 165903"/>
                <a:gd name="T29" fmla="*/ 34626 h 53986"/>
                <a:gd name="T30" fmla="*/ 151971 w 165903"/>
                <a:gd name="T31" fmla="*/ 49466 h 53986"/>
                <a:gd name="T32" fmla="*/ 158027 w 165903"/>
                <a:gd name="T33" fmla="*/ 64306 h 53986"/>
                <a:gd name="T34" fmla="*/ 145913 w 165903"/>
                <a:gd name="T35" fmla="*/ 84092 h 53986"/>
                <a:gd name="T36" fmla="*/ 136828 w 165903"/>
                <a:gd name="T37" fmla="*/ 64306 h 5398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65903"/>
                <a:gd name="T58" fmla="*/ 0 h 53986"/>
                <a:gd name="T59" fmla="*/ 165903 w 165903"/>
                <a:gd name="T60" fmla="*/ 53986 h 5398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65903" h="53986">
                  <a:moveTo>
                    <a:pt x="143451" y="41275"/>
                  </a:moveTo>
                  <a:lnTo>
                    <a:pt x="143451" y="41275"/>
                  </a:lnTo>
                  <a:cubicBezTo>
                    <a:pt x="133926" y="43392"/>
                    <a:pt x="124612" y="46976"/>
                    <a:pt x="114876" y="47625"/>
                  </a:cubicBezTo>
                  <a:cubicBezTo>
                    <a:pt x="108453" y="48053"/>
                    <a:pt x="102160" y="45602"/>
                    <a:pt x="95826" y="44450"/>
                  </a:cubicBezTo>
                  <a:cubicBezTo>
                    <a:pt x="90517" y="43485"/>
                    <a:pt x="85219" y="42446"/>
                    <a:pt x="79951" y="41275"/>
                  </a:cubicBezTo>
                  <a:cubicBezTo>
                    <a:pt x="75691" y="40328"/>
                    <a:pt x="71530" y="38956"/>
                    <a:pt x="67251" y="38100"/>
                  </a:cubicBezTo>
                  <a:cubicBezTo>
                    <a:pt x="60938" y="36837"/>
                    <a:pt x="54485" y="36322"/>
                    <a:pt x="48201" y="34925"/>
                  </a:cubicBezTo>
                  <a:cubicBezTo>
                    <a:pt x="44934" y="34199"/>
                    <a:pt x="41894" y="32669"/>
                    <a:pt x="38676" y="31750"/>
                  </a:cubicBezTo>
                  <a:cubicBezTo>
                    <a:pt x="34480" y="30551"/>
                    <a:pt x="30156" y="29829"/>
                    <a:pt x="25976" y="28575"/>
                  </a:cubicBezTo>
                  <a:cubicBezTo>
                    <a:pt x="19565" y="26652"/>
                    <a:pt x="6926" y="22225"/>
                    <a:pt x="6926" y="22225"/>
                  </a:cubicBezTo>
                  <a:cubicBezTo>
                    <a:pt x="-804" y="-965"/>
                    <a:pt x="-5918" y="4798"/>
                    <a:pt x="13276" y="0"/>
                  </a:cubicBezTo>
                  <a:cubicBezTo>
                    <a:pt x="28929" y="2236"/>
                    <a:pt x="34592" y="2267"/>
                    <a:pt x="48201" y="6350"/>
                  </a:cubicBezTo>
                  <a:cubicBezTo>
                    <a:pt x="54612" y="8273"/>
                    <a:pt x="60572" y="12255"/>
                    <a:pt x="67251" y="12700"/>
                  </a:cubicBezTo>
                  <a:lnTo>
                    <a:pt x="114876" y="15875"/>
                  </a:lnTo>
                  <a:cubicBezTo>
                    <a:pt x="120914" y="17083"/>
                    <a:pt x="133767" y="18971"/>
                    <a:pt x="140276" y="22225"/>
                  </a:cubicBezTo>
                  <a:cubicBezTo>
                    <a:pt x="164895" y="34535"/>
                    <a:pt x="135385" y="23770"/>
                    <a:pt x="159326" y="31750"/>
                  </a:cubicBezTo>
                  <a:cubicBezTo>
                    <a:pt x="161443" y="34925"/>
                    <a:pt x="165049" y="37511"/>
                    <a:pt x="165676" y="41275"/>
                  </a:cubicBezTo>
                  <a:cubicBezTo>
                    <a:pt x="167315" y="51107"/>
                    <a:pt x="159804" y="52609"/>
                    <a:pt x="152976" y="53975"/>
                  </a:cubicBezTo>
                  <a:cubicBezTo>
                    <a:pt x="150900" y="54390"/>
                    <a:pt x="145039" y="43392"/>
                    <a:pt x="143451" y="412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0" name="任意多边形 191"/>
            <p:cNvSpPr>
              <a:spLocks noChangeArrowheads="1"/>
            </p:cNvSpPr>
            <p:nvPr/>
          </p:nvSpPr>
          <p:spPr bwMode="auto">
            <a:xfrm>
              <a:off x="8217021" y="247312"/>
              <a:ext cx="233244" cy="99076"/>
            </a:xfrm>
            <a:custGeom>
              <a:avLst/>
              <a:gdLst>
                <a:gd name="T0" fmla="*/ 118767 w 238823"/>
                <a:gd name="T1" fmla="*/ 93987 h 79375"/>
                <a:gd name="T2" fmla="*/ 118767 w 238823"/>
                <a:gd name="T3" fmla="*/ 93987 h 79375"/>
                <a:gd name="T4" fmla="*/ 88484 w 238823"/>
                <a:gd name="T5" fmla="*/ 89040 h 79375"/>
                <a:gd name="T6" fmla="*/ 67285 w 238823"/>
                <a:gd name="T7" fmla="*/ 79147 h 79375"/>
                <a:gd name="T8" fmla="*/ 55171 w 238823"/>
                <a:gd name="T9" fmla="*/ 74201 h 79375"/>
                <a:gd name="T10" fmla="*/ 46086 w 238823"/>
                <a:gd name="T11" fmla="*/ 69254 h 79375"/>
                <a:gd name="T12" fmla="*/ 27915 w 238823"/>
                <a:gd name="T13" fmla="*/ 49466 h 79375"/>
                <a:gd name="T14" fmla="*/ 15802 w 238823"/>
                <a:gd name="T15" fmla="*/ 19786 h 79375"/>
                <a:gd name="T16" fmla="*/ 9745 w 238823"/>
                <a:gd name="T17" fmla="*/ 4947 h 79375"/>
                <a:gd name="T18" fmla="*/ 660 w 238823"/>
                <a:gd name="T19" fmla="*/ 0 h 79375"/>
                <a:gd name="T20" fmla="*/ 24887 w 238823"/>
                <a:gd name="T21" fmla="*/ 9893 h 79375"/>
                <a:gd name="T22" fmla="*/ 37001 w 238823"/>
                <a:gd name="T23" fmla="*/ 14840 h 79375"/>
                <a:gd name="T24" fmla="*/ 55171 w 238823"/>
                <a:gd name="T25" fmla="*/ 24733 h 79375"/>
                <a:gd name="T26" fmla="*/ 64256 w 238823"/>
                <a:gd name="T27" fmla="*/ 34626 h 79375"/>
                <a:gd name="T28" fmla="*/ 82426 w 238823"/>
                <a:gd name="T29" fmla="*/ 44520 h 79375"/>
                <a:gd name="T30" fmla="*/ 127853 w 238823"/>
                <a:gd name="T31" fmla="*/ 39573 h 79375"/>
                <a:gd name="T32" fmla="*/ 149052 w 238823"/>
                <a:gd name="T33" fmla="*/ 29680 h 79375"/>
                <a:gd name="T34" fmla="*/ 215676 w 238823"/>
                <a:gd name="T35" fmla="*/ 39573 h 79375"/>
                <a:gd name="T36" fmla="*/ 224761 w 238823"/>
                <a:gd name="T37" fmla="*/ 44520 h 79375"/>
                <a:gd name="T38" fmla="*/ 224761 w 238823"/>
                <a:gd name="T39" fmla="*/ 84094 h 79375"/>
                <a:gd name="T40" fmla="*/ 218705 w 238823"/>
                <a:gd name="T41" fmla="*/ 113774 h 79375"/>
                <a:gd name="T42" fmla="*/ 209619 w 238823"/>
                <a:gd name="T43" fmla="*/ 123667 h 79375"/>
                <a:gd name="T44" fmla="*/ 146023 w 238823"/>
                <a:gd name="T45" fmla="*/ 118720 h 79375"/>
                <a:gd name="T46" fmla="*/ 142995 w 238823"/>
                <a:gd name="T47" fmla="*/ 89040 h 79375"/>
                <a:gd name="T48" fmla="*/ 118767 w 238823"/>
                <a:gd name="T49" fmla="*/ 93987 h 7937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38823"/>
                <a:gd name="T76" fmla="*/ 0 h 79375"/>
                <a:gd name="T77" fmla="*/ 238823 w 238823"/>
                <a:gd name="T78" fmla="*/ 79375 h 7937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38823" h="79375">
                  <a:moveTo>
                    <a:pt x="124517" y="60325"/>
                  </a:moveTo>
                  <a:lnTo>
                    <a:pt x="124517" y="60325"/>
                  </a:lnTo>
                  <a:cubicBezTo>
                    <a:pt x="113934" y="59267"/>
                    <a:pt x="103296" y="58654"/>
                    <a:pt x="92767" y="57150"/>
                  </a:cubicBezTo>
                  <a:cubicBezTo>
                    <a:pt x="82841" y="55732"/>
                    <a:pt x="79589" y="53385"/>
                    <a:pt x="70542" y="50800"/>
                  </a:cubicBezTo>
                  <a:cubicBezTo>
                    <a:pt x="66346" y="49601"/>
                    <a:pt x="62038" y="48824"/>
                    <a:pt x="57842" y="47625"/>
                  </a:cubicBezTo>
                  <a:cubicBezTo>
                    <a:pt x="54624" y="46706"/>
                    <a:pt x="51243" y="46075"/>
                    <a:pt x="48317" y="44450"/>
                  </a:cubicBezTo>
                  <a:cubicBezTo>
                    <a:pt x="41646" y="40744"/>
                    <a:pt x="29267" y="31750"/>
                    <a:pt x="29267" y="31750"/>
                  </a:cubicBezTo>
                  <a:lnTo>
                    <a:pt x="16567" y="12700"/>
                  </a:lnTo>
                  <a:cubicBezTo>
                    <a:pt x="14450" y="9525"/>
                    <a:pt x="13837" y="4382"/>
                    <a:pt x="10217" y="3175"/>
                  </a:cubicBezTo>
                  <a:cubicBezTo>
                    <a:pt x="7042" y="2117"/>
                    <a:pt x="-2655" y="0"/>
                    <a:pt x="692" y="0"/>
                  </a:cubicBezTo>
                  <a:cubicBezTo>
                    <a:pt x="10375" y="0"/>
                    <a:pt x="17323" y="3845"/>
                    <a:pt x="26092" y="6350"/>
                  </a:cubicBezTo>
                  <a:cubicBezTo>
                    <a:pt x="30288" y="7549"/>
                    <a:pt x="34612" y="8271"/>
                    <a:pt x="38792" y="9525"/>
                  </a:cubicBezTo>
                  <a:cubicBezTo>
                    <a:pt x="45203" y="11448"/>
                    <a:pt x="52273" y="12162"/>
                    <a:pt x="57842" y="15875"/>
                  </a:cubicBezTo>
                  <a:cubicBezTo>
                    <a:pt x="61017" y="17992"/>
                    <a:pt x="63880" y="20675"/>
                    <a:pt x="67367" y="22225"/>
                  </a:cubicBezTo>
                  <a:cubicBezTo>
                    <a:pt x="73484" y="24943"/>
                    <a:pt x="86417" y="28575"/>
                    <a:pt x="86417" y="28575"/>
                  </a:cubicBezTo>
                  <a:cubicBezTo>
                    <a:pt x="102292" y="27517"/>
                    <a:pt x="118219" y="27066"/>
                    <a:pt x="134042" y="25400"/>
                  </a:cubicBezTo>
                  <a:cubicBezTo>
                    <a:pt x="139869" y="24787"/>
                    <a:pt x="150364" y="21018"/>
                    <a:pt x="156267" y="19050"/>
                  </a:cubicBezTo>
                  <a:cubicBezTo>
                    <a:pt x="186326" y="20818"/>
                    <a:pt x="201343" y="19207"/>
                    <a:pt x="226117" y="25400"/>
                  </a:cubicBezTo>
                  <a:cubicBezTo>
                    <a:pt x="229364" y="26212"/>
                    <a:pt x="232467" y="27517"/>
                    <a:pt x="235642" y="28575"/>
                  </a:cubicBezTo>
                  <a:cubicBezTo>
                    <a:pt x="239490" y="43969"/>
                    <a:pt x="240260" y="38581"/>
                    <a:pt x="235642" y="53975"/>
                  </a:cubicBezTo>
                  <a:cubicBezTo>
                    <a:pt x="233719" y="60386"/>
                    <a:pt x="234861" y="69312"/>
                    <a:pt x="229292" y="73025"/>
                  </a:cubicBezTo>
                  <a:lnTo>
                    <a:pt x="219767" y="79375"/>
                  </a:lnTo>
                  <a:cubicBezTo>
                    <a:pt x="197542" y="78317"/>
                    <a:pt x="175013" y="80012"/>
                    <a:pt x="153092" y="76200"/>
                  </a:cubicBezTo>
                  <a:cubicBezTo>
                    <a:pt x="100440" y="67043"/>
                    <a:pt x="184517" y="67530"/>
                    <a:pt x="149917" y="57150"/>
                  </a:cubicBezTo>
                  <a:cubicBezTo>
                    <a:pt x="138766" y="53805"/>
                    <a:pt x="128750" y="59796"/>
                    <a:pt x="124517" y="603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1" name="任意多边形 192"/>
            <p:cNvSpPr>
              <a:spLocks noChangeArrowheads="1"/>
            </p:cNvSpPr>
            <p:nvPr/>
          </p:nvSpPr>
          <p:spPr bwMode="auto">
            <a:xfrm>
              <a:off x="8487217" y="314683"/>
              <a:ext cx="74879" cy="43593"/>
            </a:xfrm>
            <a:custGeom>
              <a:avLst/>
              <a:gdLst>
                <a:gd name="T0" fmla="*/ 63843 w 76670"/>
                <a:gd name="T1" fmla="*/ 49466 h 34925"/>
                <a:gd name="T2" fmla="*/ 63843 w 76670"/>
                <a:gd name="T3" fmla="*/ 49466 h 34925"/>
                <a:gd name="T4" fmla="*/ 36588 w 76670"/>
                <a:gd name="T5" fmla="*/ 54412 h 34925"/>
                <a:gd name="T6" fmla="*/ 3276 w 76670"/>
                <a:gd name="T7" fmla="*/ 44519 h 34925"/>
                <a:gd name="T8" fmla="*/ 3276 w 76670"/>
                <a:gd name="T9" fmla="*/ 14840 h 34925"/>
                <a:gd name="T10" fmla="*/ 63843 w 76670"/>
                <a:gd name="T11" fmla="*/ 0 h 34925"/>
                <a:gd name="T12" fmla="*/ 69900 w 76670"/>
                <a:gd name="T13" fmla="*/ 14840 h 34925"/>
                <a:gd name="T14" fmla="*/ 69900 w 76670"/>
                <a:gd name="T15" fmla="*/ 49466 h 34925"/>
                <a:gd name="T16" fmla="*/ 63843 w 76670"/>
                <a:gd name="T17" fmla="*/ 49466 h 349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6670"/>
                <a:gd name="T28" fmla="*/ 0 h 34925"/>
                <a:gd name="T29" fmla="*/ 76670 w 76670"/>
                <a:gd name="T30" fmla="*/ 34925 h 3492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6670" h="34925">
                  <a:moveTo>
                    <a:pt x="66934" y="31750"/>
                  </a:moveTo>
                  <a:lnTo>
                    <a:pt x="66934" y="31750"/>
                  </a:lnTo>
                  <a:cubicBezTo>
                    <a:pt x="57409" y="32808"/>
                    <a:pt x="47943" y="34925"/>
                    <a:pt x="38359" y="34925"/>
                  </a:cubicBezTo>
                  <a:cubicBezTo>
                    <a:pt x="20408" y="34925"/>
                    <a:pt x="16829" y="33040"/>
                    <a:pt x="3434" y="28575"/>
                  </a:cubicBezTo>
                  <a:cubicBezTo>
                    <a:pt x="1806" y="23690"/>
                    <a:pt x="-3404" y="14410"/>
                    <a:pt x="3434" y="9525"/>
                  </a:cubicBezTo>
                  <a:cubicBezTo>
                    <a:pt x="16936" y="-120"/>
                    <a:pt x="59393" y="539"/>
                    <a:pt x="66934" y="0"/>
                  </a:cubicBezTo>
                  <a:cubicBezTo>
                    <a:pt x="69051" y="3175"/>
                    <a:pt x="71577" y="6112"/>
                    <a:pt x="73284" y="9525"/>
                  </a:cubicBezTo>
                  <a:cubicBezTo>
                    <a:pt x="76653" y="16263"/>
                    <a:pt x="78817" y="24834"/>
                    <a:pt x="73284" y="31750"/>
                  </a:cubicBezTo>
                  <a:cubicBezTo>
                    <a:pt x="70476" y="35260"/>
                    <a:pt x="67992" y="31750"/>
                    <a:pt x="66934" y="317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2" name="任意多边形 193"/>
            <p:cNvSpPr>
              <a:spLocks noChangeArrowheads="1"/>
            </p:cNvSpPr>
            <p:nvPr/>
          </p:nvSpPr>
          <p:spPr bwMode="auto">
            <a:xfrm>
              <a:off x="8239306" y="330536"/>
              <a:ext cx="39700" cy="31705"/>
            </a:xfrm>
            <a:custGeom>
              <a:avLst/>
              <a:gdLst>
                <a:gd name="T0" fmla="*/ 33406 w 40650"/>
                <a:gd name="T1" fmla="*/ 39575 h 25400"/>
                <a:gd name="T2" fmla="*/ 33406 w 40650"/>
                <a:gd name="T3" fmla="*/ 39575 h 25400"/>
                <a:gd name="T4" fmla="*/ 6151 w 40650"/>
                <a:gd name="T5" fmla="*/ 29682 h 25400"/>
                <a:gd name="T6" fmla="*/ 95 w 40650"/>
                <a:gd name="T7" fmla="*/ 14840 h 25400"/>
                <a:gd name="T8" fmla="*/ 18264 w 40650"/>
                <a:gd name="T9" fmla="*/ 0 h 25400"/>
                <a:gd name="T10" fmla="*/ 33406 w 40650"/>
                <a:gd name="T11" fmla="*/ 4947 h 25400"/>
                <a:gd name="T12" fmla="*/ 33406 w 40650"/>
                <a:gd name="T13" fmla="*/ 39575 h 25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650"/>
                <a:gd name="T22" fmla="*/ 0 h 25400"/>
                <a:gd name="T23" fmla="*/ 40650 w 40650"/>
                <a:gd name="T24" fmla="*/ 25400 h 25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650" h="25400">
                  <a:moveTo>
                    <a:pt x="35024" y="25400"/>
                  </a:moveTo>
                  <a:lnTo>
                    <a:pt x="35024" y="25400"/>
                  </a:lnTo>
                  <a:cubicBezTo>
                    <a:pt x="25499" y="23283"/>
                    <a:pt x="15332" y="23088"/>
                    <a:pt x="6449" y="19050"/>
                  </a:cubicBezTo>
                  <a:cubicBezTo>
                    <a:pt x="2975" y="17471"/>
                    <a:pt x="-649" y="13267"/>
                    <a:pt x="99" y="9525"/>
                  </a:cubicBezTo>
                  <a:cubicBezTo>
                    <a:pt x="978" y="5129"/>
                    <a:pt x="16029" y="1040"/>
                    <a:pt x="19149" y="0"/>
                  </a:cubicBezTo>
                  <a:cubicBezTo>
                    <a:pt x="24441" y="1058"/>
                    <a:pt x="32031" y="-1315"/>
                    <a:pt x="35024" y="3175"/>
                  </a:cubicBezTo>
                  <a:cubicBezTo>
                    <a:pt x="47683" y="22163"/>
                    <a:pt x="35024" y="21696"/>
                    <a:pt x="35024" y="254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3" name="任意多边形 194"/>
            <p:cNvSpPr>
              <a:spLocks noChangeArrowheads="1"/>
            </p:cNvSpPr>
            <p:nvPr/>
          </p:nvSpPr>
          <p:spPr bwMode="auto">
            <a:xfrm>
              <a:off x="8446892" y="187670"/>
              <a:ext cx="111896" cy="63603"/>
            </a:xfrm>
            <a:custGeom>
              <a:avLst/>
              <a:gdLst>
                <a:gd name="T0" fmla="*/ 51743 w 114572"/>
                <a:gd name="T1" fmla="*/ 69494 h 50957"/>
                <a:gd name="T2" fmla="*/ 51743 w 114572"/>
                <a:gd name="T3" fmla="*/ 69494 h 50957"/>
                <a:gd name="T4" fmla="*/ 27515 w 114572"/>
                <a:gd name="T5" fmla="*/ 54655 h 50957"/>
                <a:gd name="T6" fmla="*/ 18430 w 114572"/>
                <a:gd name="T7" fmla="*/ 49708 h 50957"/>
                <a:gd name="T8" fmla="*/ 12373 w 114572"/>
                <a:gd name="T9" fmla="*/ 34870 h 50957"/>
                <a:gd name="T10" fmla="*/ 3287 w 114572"/>
                <a:gd name="T11" fmla="*/ 24977 h 50957"/>
                <a:gd name="T12" fmla="*/ 260 w 114572"/>
                <a:gd name="T13" fmla="*/ 10138 h 50957"/>
                <a:gd name="T14" fmla="*/ 9345 w 114572"/>
                <a:gd name="T15" fmla="*/ 245 h 50957"/>
                <a:gd name="T16" fmla="*/ 51743 w 114572"/>
                <a:gd name="T17" fmla="*/ 5191 h 50957"/>
                <a:gd name="T18" fmla="*/ 60828 w 114572"/>
                <a:gd name="T19" fmla="*/ 10138 h 50957"/>
                <a:gd name="T20" fmla="*/ 72942 w 114572"/>
                <a:gd name="T21" fmla="*/ 15084 h 50957"/>
                <a:gd name="T22" fmla="*/ 91112 w 114572"/>
                <a:gd name="T23" fmla="*/ 34870 h 50957"/>
                <a:gd name="T24" fmla="*/ 100197 w 114572"/>
                <a:gd name="T25" fmla="*/ 44762 h 50957"/>
                <a:gd name="T26" fmla="*/ 109283 w 114572"/>
                <a:gd name="T27" fmla="*/ 54655 h 50957"/>
                <a:gd name="T28" fmla="*/ 82026 w 114572"/>
                <a:gd name="T29" fmla="*/ 79387 h 50957"/>
                <a:gd name="T30" fmla="*/ 69913 w 114572"/>
                <a:gd name="T31" fmla="*/ 74441 h 50957"/>
                <a:gd name="T32" fmla="*/ 51743 w 114572"/>
                <a:gd name="T33" fmla="*/ 69494 h 5095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4572"/>
                <a:gd name="T52" fmla="*/ 0 h 50957"/>
                <a:gd name="T53" fmla="*/ 114572 w 114572"/>
                <a:gd name="T54" fmla="*/ 50957 h 5095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4572" h="50957">
                  <a:moveTo>
                    <a:pt x="54247" y="44607"/>
                  </a:moveTo>
                  <a:lnTo>
                    <a:pt x="54247" y="44607"/>
                  </a:lnTo>
                  <a:lnTo>
                    <a:pt x="28847" y="35082"/>
                  </a:lnTo>
                  <a:cubicBezTo>
                    <a:pt x="25702" y="33938"/>
                    <a:pt x="21935" y="33998"/>
                    <a:pt x="19322" y="31907"/>
                  </a:cubicBezTo>
                  <a:cubicBezTo>
                    <a:pt x="16342" y="29523"/>
                    <a:pt x="15670" y="25080"/>
                    <a:pt x="12972" y="22382"/>
                  </a:cubicBezTo>
                  <a:cubicBezTo>
                    <a:pt x="10274" y="19684"/>
                    <a:pt x="6622" y="18149"/>
                    <a:pt x="3447" y="16032"/>
                  </a:cubicBezTo>
                  <a:cubicBezTo>
                    <a:pt x="2389" y="12857"/>
                    <a:pt x="-971" y="9614"/>
                    <a:pt x="272" y="6507"/>
                  </a:cubicBezTo>
                  <a:cubicBezTo>
                    <a:pt x="1689" y="2964"/>
                    <a:pt x="5988" y="381"/>
                    <a:pt x="9797" y="157"/>
                  </a:cubicBezTo>
                  <a:cubicBezTo>
                    <a:pt x="24626" y="-715"/>
                    <a:pt x="39430" y="2274"/>
                    <a:pt x="54247" y="3332"/>
                  </a:cubicBezTo>
                  <a:cubicBezTo>
                    <a:pt x="57422" y="4390"/>
                    <a:pt x="60554" y="5588"/>
                    <a:pt x="63772" y="6507"/>
                  </a:cubicBezTo>
                  <a:cubicBezTo>
                    <a:pt x="67968" y="7706"/>
                    <a:pt x="72569" y="7731"/>
                    <a:pt x="76472" y="9682"/>
                  </a:cubicBezTo>
                  <a:cubicBezTo>
                    <a:pt x="83298" y="13095"/>
                    <a:pt x="89172" y="18149"/>
                    <a:pt x="95522" y="22382"/>
                  </a:cubicBezTo>
                  <a:lnTo>
                    <a:pt x="105047" y="28732"/>
                  </a:lnTo>
                  <a:lnTo>
                    <a:pt x="114572" y="35082"/>
                  </a:lnTo>
                  <a:cubicBezTo>
                    <a:pt x="92737" y="49638"/>
                    <a:pt x="102762" y="45369"/>
                    <a:pt x="85997" y="50957"/>
                  </a:cubicBezTo>
                  <a:cubicBezTo>
                    <a:pt x="81764" y="49899"/>
                    <a:pt x="77477" y="49036"/>
                    <a:pt x="73297" y="47782"/>
                  </a:cubicBezTo>
                  <a:cubicBezTo>
                    <a:pt x="66886" y="45859"/>
                    <a:pt x="54247" y="41432"/>
                    <a:pt x="54247" y="4460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4" name="任意多边形 195"/>
            <p:cNvSpPr>
              <a:spLocks noChangeArrowheads="1"/>
            </p:cNvSpPr>
            <p:nvPr/>
          </p:nvSpPr>
          <p:spPr bwMode="auto">
            <a:xfrm>
              <a:off x="8483427" y="73721"/>
              <a:ext cx="319459" cy="134871"/>
            </a:xfrm>
            <a:custGeom>
              <a:avLst/>
              <a:gdLst>
                <a:gd name="T0" fmla="*/ 199874 w 327100"/>
                <a:gd name="T1" fmla="*/ 168188 h 108052"/>
                <a:gd name="T2" fmla="*/ 142335 w 327100"/>
                <a:gd name="T3" fmla="*/ 163241 h 108052"/>
                <a:gd name="T4" fmla="*/ 124164 w 327100"/>
                <a:gd name="T5" fmla="*/ 148400 h 108052"/>
                <a:gd name="T6" fmla="*/ 109022 w 327100"/>
                <a:gd name="T7" fmla="*/ 143454 h 108052"/>
                <a:gd name="T8" fmla="*/ 99937 w 327100"/>
                <a:gd name="T9" fmla="*/ 133560 h 108052"/>
                <a:gd name="T10" fmla="*/ 78739 w 327100"/>
                <a:gd name="T11" fmla="*/ 123667 h 108052"/>
                <a:gd name="T12" fmla="*/ 69653 w 327100"/>
                <a:gd name="T13" fmla="*/ 113774 h 108052"/>
                <a:gd name="T14" fmla="*/ 60568 w 327100"/>
                <a:gd name="T15" fmla="*/ 108827 h 108052"/>
                <a:gd name="T16" fmla="*/ 42398 w 327100"/>
                <a:gd name="T17" fmla="*/ 89041 h 108052"/>
                <a:gd name="T18" fmla="*/ 24228 w 327100"/>
                <a:gd name="T19" fmla="*/ 79147 h 108052"/>
                <a:gd name="T20" fmla="*/ 15142 w 327100"/>
                <a:gd name="T21" fmla="*/ 74201 h 108052"/>
                <a:gd name="T22" fmla="*/ 3029 w 327100"/>
                <a:gd name="T23" fmla="*/ 69254 h 108052"/>
                <a:gd name="T24" fmla="*/ 0 w 327100"/>
                <a:gd name="T25" fmla="*/ 54414 h 108052"/>
                <a:gd name="T26" fmla="*/ 9085 w 327100"/>
                <a:gd name="T27" fmla="*/ 24733 h 108052"/>
                <a:gd name="T28" fmla="*/ 12113 w 327100"/>
                <a:gd name="T29" fmla="*/ 9893 h 108052"/>
                <a:gd name="T30" fmla="*/ 30284 w 327100"/>
                <a:gd name="T31" fmla="*/ 0 h 108052"/>
                <a:gd name="T32" fmla="*/ 118107 w 327100"/>
                <a:gd name="T33" fmla="*/ 4947 h 108052"/>
                <a:gd name="T34" fmla="*/ 148392 w 327100"/>
                <a:gd name="T35" fmla="*/ 24733 h 108052"/>
                <a:gd name="T36" fmla="*/ 157476 w 327100"/>
                <a:gd name="T37" fmla="*/ 34626 h 108052"/>
                <a:gd name="T38" fmla="*/ 166562 w 327100"/>
                <a:gd name="T39" fmla="*/ 39573 h 108052"/>
                <a:gd name="T40" fmla="*/ 175647 w 327100"/>
                <a:gd name="T41" fmla="*/ 49466 h 108052"/>
                <a:gd name="T42" fmla="*/ 184732 w 327100"/>
                <a:gd name="T43" fmla="*/ 54414 h 108052"/>
                <a:gd name="T44" fmla="*/ 236215 w 327100"/>
                <a:gd name="T45" fmla="*/ 64308 h 108052"/>
                <a:gd name="T46" fmla="*/ 245300 w 327100"/>
                <a:gd name="T47" fmla="*/ 69254 h 108052"/>
                <a:gd name="T48" fmla="*/ 263470 w 327100"/>
                <a:gd name="T49" fmla="*/ 84094 h 108052"/>
                <a:gd name="T50" fmla="*/ 281641 w 327100"/>
                <a:gd name="T51" fmla="*/ 79147 h 108052"/>
                <a:gd name="T52" fmla="*/ 284669 w 327100"/>
                <a:gd name="T53" fmla="*/ 64308 h 108052"/>
                <a:gd name="T54" fmla="*/ 296783 w 327100"/>
                <a:gd name="T55" fmla="*/ 79147 h 108052"/>
                <a:gd name="T56" fmla="*/ 305868 w 327100"/>
                <a:gd name="T57" fmla="*/ 89041 h 108052"/>
                <a:gd name="T58" fmla="*/ 311925 w 327100"/>
                <a:gd name="T59" fmla="*/ 103881 h 108052"/>
                <a:gd name="T60" fmla="*/ 302840 w 327100"/>
                <a:gd name="T61" fmla="*/ 113774 h 108052"/>
                <a:gd name="T62" fmla="*/ 284669 w 327100"/>
                <a:gd name="T63" fmla="*/ 123667 h 108052"/>
                <a:gd name="T64" fmla="*/ 236215 w 327100"/>
                <a:gd name="T65" fmla="*/ 128614 h 108052"/>
                <a:gd name="T66" fmla="*/ 227129 w 327100"/>
                <a:gd name="T67" fmla="*/ 138507 h 108052"/>
                <a:gd name="T68" fmla="*/ 218045 w 327100"/>
                <a:gd name="T69" fmla="*/ 153348 h 108052"/>
                <a:gd name="T70" fmla="*/ 208959 w 327100"/>
                <a:gd name="T71" fmla="*/ 158295 h 108052"/>
                <a:gd name="T72" fmla="*/ 199874 w 327100"/>
                <a:gd name="T73" fmla="*/ 168188 h 1080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7100"/>
                <a:gd name="T112" fmla="*/ 0 h 108052"/>
                <a:gd name="T113" fmla="*/ 327100 w 327100"/>
                <a:gd name="T114" fmla="*/ 108052 h 1080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7100" h="108052">
                  <a:moveTo>
                    <a:pt x="209550" y="107950"/>
                  </a:moveTo>
                  <a:cubicBezTo>
                    <a:pt x="197908" y="108479"/>
                    <a:pt x="162454" y="106892"/>
                    <a:pt x="149225" y="104775"/>
                  </a:cubicBezTo>
                  <a:cubicBezTo>
                    <a:pt x="135996" y="102658"/>
                    <a:pt x="136693" y="97694"/>
                    <a:pt x="130175" y="95250"/>
                  </a:cubicBezTo>
                  <a:cubicBezTo>
                    <a:pt x="125122" y="93355"/>
                    <a:pt x="119592" y="93133"/>
                    <a:pt x="114300" y="92075"/>
                  </a:cubicBezTo>
                  <a:cubicBezTo>
                    <a:pt x="111125" y="89958"/>
                    <a:pt x="108282" y="87228"/>
                    <a:pt x="104775" y="85725"/>
                  </a:cubicBezTo>
                  <a:cubicBezTo>
                    <a:pt x="90533" y="79621"/>
                    <a:pt x="94907" y="85554"/>
                    <a:pt x="82550" y="79375"/>
                  </a:cubicBezTo>
                  <a:cubicBezTo>
                    <a:pt x="79137" y="77668"/>
                    <a:pt x="76438" y="74732"/>
                    <a:pt x="73025" y="73025"/>
                  </a:cubicBezTo>
                  <a:cubicBezTo>
                    <a:pt x="70032" y="71528"/>
                    <a:pt x="66426" y="71475"/>
                    <a:pt x="63500" y="69850"/>
                  </a:cubicBezTo>
                  <a:cubicBezTo>
                    <a:pt x="56829" y="66144"/>
                    <a:pt x="51690" y="59563"/>
                    <a:pt x="44450" y="57150"/>
                  </a:cubicBezTo>
                  <a:lnTo>
                    <a:pt x="25400" y="50800"/>
                  </a:lnTo>
                  <a:cubicBezTo>
                    <a:pt x="22225" y="49742"/>
                    <a:pt x="19122" y="48437"/>
                    <a:pt x="15875" y="47625"/>
                  </a:cubicBezTo>
                  <a:lnTo>
                    <a:pt x="3175" y="44450"/>
                  </a:lnTo>
                  <a:cubicBezTo>
                    <a:pt x="2117" y="41275"/>
                    <a:pt x="0" y="38272"/>
                    <a:pt x="0" y="34925"/>
                  </a:cubicBezTo>
                  <a:cubicBezTo>
                    <a:pt x="0" y="26945"/>
                    <a:pt x="6314" y="22296"/>
                    <a:pt x="9525" y="15875"/>
                  </a:cubicBezTo>
                  <a:cubicBezTo>
                    <a:pt x="11022" y="12882"/>
                    <a:pt x="9977" y="8295"/>
                    <a:pt x="12700" y="6350"/>
                  </a:cubicBezTo>
                  <a:cubicBezTo>
                    <a:pt x="18147" y="2459"/>
                    <a:pt x="31750" y="0"/>
                    <a:pt x="31750" y="0"/>
                  </a:cubicBezTo>
                  <a:cubicBezTo>
                    <a:pt x="62442" y="1058"/>
                    <a:pt x="93227" y="552"/>
                    <a:pt x="123825" y="3175"/>
                  </a:cubicBezTo>
                  <a:cubicBezTo>
                    <a:pt x="131478" y="3831"/>
                    <a:pt x="148122" y="11616"/>
                    <a:pt x="155575" y="15875"/>
                  </a:cubicBezTo>
                  <a:cubicBezTo>
                    <a:pt x="158888" y="17768"/>
                    <a:pt x="161687" y="20518"/>
                    <a:pt x="165100" y="22225"/>
                  </a:cubicBezTo>
                  <a:cubicBezTo>
                    <a:pt x="168093" y="23722"/>
                    <a:pt x="171632" y="23903"/>
                    <a:pt x="174625" y="25400"/>
                  </a:cubicBezTo>
                  <a:cubicBezTo>
                    <a:pt x="178038" y="27107"/>
                    <a:pt x="180737" y="30043"/>
                    <a:pt x="184150" y="31750"/>
                  </a:cubicBezTo>
                  <a:cubicBezTo>
                    <a:pt x="187143" y="33247"/>
                    <a:pt x="190428" y="34113"/>
                    <a:pt x="193675" y="34925"/>
                  </a:cubicBezTo>
                  <a:cubicBezTo>
                    <a:pt x="213535" y="39890"/>
                    <a:pt x="224272" y="39327"/>
                    <a:pt x="247650" y="41275"/>
                  </a:cubicBezTo>
                  <a:cubicBezTo>
                    <a:pt x="250825" y="42333"/>
                    <a:pt x="254182" y="42953"/>
                    <a:pt x="257175" y="44450"/>
                  </a:cubicBezTo>
                  <a:cubicBezTo>
                    <a:pt x="281794" y="56760"/>
                    <a:pt x="252284" y="45995"/>
                    <a:pt x="276225" y="53975"/>
                  </a:cubicBezTo>
                  <a:cubicBezTo>
                    <a:pt x="282575" y="52917"/>
                    <a:pt x="289686" y="53994"/>
                    <a:pt x="295275" y="50800"/>
                  </a:cubicBezTo>
                  <a:cubicBezTo>
                    <a:pt x="298181" y="49140"/>
                    <a:pt x="295103" y="41275"/>
                    <a:pt x="298450" y="41275"/>
                  </a:cubicBezTo>
                  <a:cubicBezTo>
                    <a:pt x="303742" y="41275"/>
                    <a:pt x="306844" y="47724"/>
                    <a:pt x="311150" y="50800"/>
                  </a:cubicBezTo>
                  <a:cubicBezTo>
                    <a:pt x="314255" y="53018"/>
                    <a:pt x="317500" y="55033"/>
                    <a:pt x="320675" y="57150"/>
                  </a:cubicBezTo>
                  <a:cubicBezTo>
                    <a:pt x="322792" y="60325"/>
                    <a:pt x="327773" y="62933"/>
                    <a:pt x="327025" y="66675"/>
                  </a:cubicBezTo>
                  <a:cubicBezTo>
                    <a:pt x="326277" y="70417"/>
                    <a:pt x="320987" y="71475"/>
                    <a:pt x="317500" y="73025"/>
                  </a:cubicBezTo>
                  <a:cubicBezTo>
                    <a:pt x="311383" y="75743"/>
                    <a:pt x="305130" y="78957"/>
                    <a:pt x="298450" y="79375"/>
                  </a:cubicBezTo>
                  <a:lnTo>
                    <a:pt x="247650" y="82550"/>
                  </a:lnTo>
                  <a:cubicBezTo>
                    <a:pt x="244475" y="84667"/>
                    <a:pt x="241056" y="86457"/>
                    <a:pt x="238125" y="88900"/>
                  </a:cubicBezTo>
                  <a:cubicBezTo>
                    <a:pt x="234676" y="91775"/>
                    <a:pt x="232336" y="95934"/>
                    <a:pt x="228600" y="98425"/>
                  </a:cubicBezTo>
                  <a:cubicBezTo>
                    <a:pt x="225815" y="100281"/>
                    <a:pt x="222068" y="100103"/>
                    <a:pt x="219075" y="101600"/>
                  </a:cubicBezTo>
                  <a:cubicBezTo>
                    <a:pt x="215662" y="103307"/>
                    <a:pt x="212725" y="105833"/>
                    <a:pt x="209550" y="1079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5" name="任意多边形 196"/>
            <p:cNvSpPr>
              <a:spLocks noChangeArrowheads="1"/>
            </p:cNvSpPr>
            <p:nvPr/>
          </p:nvSpPr>
          <p:spPr bwMode="auto">
            <a:xfrm>
              <a:off x="8375320" y="116532"/>
              <a:ext cx="43931" cy="43593"/>
            </a:xfrm>
            <a:custGeom>
              <a:avLst/>
              <a:gdLst>
                <a:gd name="T0" fmla="*/ 42905 w 44982"/>
                <a:gd name="T1" fmla="*/ 44519 h 34925"/>
                <a:gd name="T2" fmla="*/ 33820 w 44982"/>
                <a:gd name="T3" fmla="*/ 54412 h 34925"/>
                <a:gd name="T4" fmla="*/ 9593 w 44982"/>
                <a:gd name="T5" fmla="*/ 39573 h 34925"/>
                <a:gd name="T6" fmla="*/ 508 w 44982"/>
                <a:gd name="T7" fmla="*/ 34626 h 34925"/>
                <a:gd name="T8" fmla="*/ 3535 w 44982"/>
                <a:gd name="T9" fmla="*/ 14840 h 34925"/>
                <a:gd name="T10" fmla="*/ 24734 w 44982"/>
                <a:gd name="T11" fmla="*/ 0 h 34925"/>
                <a:gd name="T12" fmla="*/ 33820 w 44982"/>
                <a:gd name="T13" fmla="*/ 4947 h 34925"/>
                <a:gd name="T14" fmla="*/ 42905 w 44982"/>
                <a:gd name="T15" fmla="*/ 34626 h 34925"/>
                <a:gd name="T16" fmla="*/ 42905 w 44982"/>
                <a:gd name="T17" fmla="*/ 44519 h 349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982"/>
                <a:gd name="T28" fmla="*/ 0 h 34925"/>
                <a:gd name="T29" fmla="*/ 44982 w 44982"/>
                <a:gd name="T30" fmla="*/ 34925 h 3492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982" h="34925">
                  <a:moveTo>
                    <a:pt x="44982" y="28575"/>
                  </a:moveTo>
                  <a:lnTo>
                    <a:pt x="35457" y="34925"/>
                  </a:lnTo>
                  <a:lnTo>
                    <a:pt x="10057" y="25400"/>
                  </a:lnTo>
                  <a:cubicBezTo>
                    <a:pt x="6912" y="24256"/>
                    <a:pt x="1775" y="25332"/>
                    <a:pt x="532" y="22225"/>
                  </a:cubicBezTo>
                  <a:cubicBezTo>
                    <a:pt x="-1089" y="18173"/>
                    <a:pt x="1286" y="13156"/>
                    <a:pt x="3707" y="9525"/>
                  </a:cubicBezTo>
                  <a:cubicBezTo>
                    <a:pt x="8092" y="2947"/>
                    <a:pt x="19560" y="1593"/>
                    <a:pt x="25932" y="0"/>
                  </a:cubicBezTo>
                  <a:cubicBezTo>
                    <a:pt x="29107" y="1058"/>
                    <a:pt x="32844" y="1084"/>
                    <a:pt x="35457" y="3175"/>
                  </a:cubicBezTo>
                  <a:cubicBezTo>
                    <a:pt x="41052" y="7651"/>
                    <a:pt x="42890" y="15950"/>
                    <a:pt x="44982" y="22225"/>
                  </a:cubicBezTo>
                  <a:lnTo>
                    <a:pt x="44982" y="2857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6" name="任意多边形 197"/>
            <p:cNvSpPr>
              <a:spLocks noChangeArrowheads="1"/>
            </p:cNvSpPr>
            <p:nvPr/>
          </p:nvSpPr>
          <p:spPr bwMode="auto">
            <a:xfrm>
              <a:off x="8636310" y="0"/>
              <a:ext cx="868234" cy="299862"/>
            </a:xfrm>
            <a:custGeom>
              <a:avLst/>
              <a:gdLst>
                <a:gd name="T0" fmla="*/ 47625 w 889000"/>
                <a:gd name="T1" fmla="*/ 74310 h 240235"/>
                <a:gd name="T2" fmla="*/ 9525 w 889000"/>
                <a:gd name="T3" fmla="*/ 55260 h 240235"/>
                <a:gd name="T4" fmla="*/ 66675 w 889000"/>
                <a:gd name="T5" fmla="*/ 39385 h 240235"/>
                <a:gd name="T6" fmla="*/ 104775 w 889000"/>
                <a:gd name="T7" fmla="*/ 29860 h 240235"/>
                <a:gd name="T8" fmla="*/ 180975 w 889000"/>
                <a:gd name="T9" fmla="*/ 39385 h 240235"/>
                <a:gd name="T10" fmla="*/ 247650 w 889000"/>
                <a:gd name="T11" fmla="*/ 26685 h 240235"/>
                <a:gd name="T12" fmla="*/ 269875 w 889000"/>
                <a:gd name="T13" fmla="*/ 20335 h 240235"/>
                <a:gd name="T14" fmla="*/ 311150 w 889000"/>
                <a:gd name="T15" fmla="*/ 10810 h 240235"/>
                <a:gd name="T16" fmla="*/ 441325 w 889000"/>
                <a:gd name="T17" fmla="*/ 4460 h 240235"/>
                <a:gd name="T18" fmla="*/ 603250 w 889000"/>
                <a:gd name="T19" fmla="*/ 7635 h 240235"/>
                <a:gd name="T20" fmla="*/ 762000 w 889000"/>
                <a:gd name="T21" fmla="*/ 13985 h 240235"/>
                <a:gd name="T22" fmla="*/ 790575 w 889000"/>
                <a:gd name="T23" fmla="*/ 20335 h 240235"/>
                <a:gd name="T24" fmla="*/ 869950 w 889000"/>
                <a:gd name="T25" fmla="*/ 26685 h 240235"/>
                <a:gd name="T26" fmla="*/ 869950 w 889000"/>
                <a:gd name="T27" fmla="*/ 36210 h 240235"/>
                <a:gd name="T28" fmla="*/ 819150 w 889000"/>
                <a:gd name="T29" fmla="*/ 45735 h 240235"/>
                <a:gd name="T30" fmla="*/ 784225 w 889000"/>
                <a:gd name="T31" fmla="*/ 55260 h 240235"/>
                <a:gd name="T32" fmla="*/ 758825 w 889000"/>
                <a:gd name="T33" fmla="*/ 61610 h 240235"/>
                <a:gd name="T34" fmla="*/ 708025 w 889000"/>
                <a:gd name="T35" fmla="*/ 80660 h 240235"/>
                <a:gd name="T36" fmla="*/ 685800 w 889000"/>
                <a:gd name="T37" fmla="*/ 87010 h 240235"/>
                <a:gd name="T38" fmla="*/ 638175 w 889000"/>
                <a:gd name="T39" fmla="*/ 102885 h 240235"/>
                <a:gd name="T40" fmla="*/ 619125 w 889000"/>
                <a:gd name="T41" fmla="*/ 109235 h 240235"/>
                <a:gd name="T42" fmla="*/ 479425 w 889000"/>
                <a:gd name="T43" fmla="*/ 134635 h 240235"/>
                <a:gd name="T44" fmla="*/ 469900 w 889000"/>
                <a:gd name="T45" fmla="*/ 163210 h 240235"/>
                <a:gd name="T46" fmla="*/ 454025 w 889000"/>
                <a:gd name="T47" fmla="*/ 179085 h 240235"/>
                <a:gd name="T48" fmla="*/ 415925 w 889000"/>
                <a:gd name="T49" fmla="*/ 182260 h 240235"/>
                <a:gd name="T50" fmla="*/ 387350 w 889000"/>
                <a:gd name="T51" fmla="*/ 182260 h 240235"/>
                <a:gd name="T52" fmla="*/ 365125 w 889000"/>
                <a:gd name="T53" fmla="*/ 201310 h 240235"/>
                <a:gd name="T54" fmla="*/ 314325 w 889000"/>
                <a:gd name="T55" fmla="*/ 191785 h 240235"/>
                <a:gd name="T56" fmla="*/ 279400 w 889000"/>
                <a:gd name="T57" fmla="*/ 191785 h 240235"/>
                <a:gd name="T58" fmla="*/ 330200 w 889000"/>
                <a:gd name="T59" fmla="*/ 207660 h 240235"/>
                <a:gd name="T60" fmla="*/ 384175 w 889000"/>
                <a:gd name="T61" fmla="*/ 220360 h 240235"/>
                <a:gd name="T62" fmla="*/ 333375 w 889000"/>
                <a:gd name="T63" fmla="*/ 229885 h 240235"/>
                <a:gd name="T64" fmla="*/ 184150 w 889000"/>
                <a:gd name="T65" fmla="*/ 226710 h 240235"/>
                <a:gd name="T66" fmla="*/ 69850 w 889000"/>
                <a:gd name="T67" fmla="*/ 223535 h 240235"/>
                <a:gd name="T68" fmla="*/ 66675 w 889000"/>
                <a:gd name="T69" fmla="*/ 207660 h 240235"/>
                <a:gd name="T70" fmla="*/ 101600 w 889000"/>
                <a:gd name="T71" fmla="*/ 191785 h 240235"/>
                <a:gd name="T72" fmla="*/ 142875 w 889000"/>
                <a:gd name="T73" fmla="*/ 172735 h 240235"/>
                <a:gd name="T74" fmla="*/ 174625 w 889000"/>
                <a:gd name="T75" fmla="*/ 194960 h 240235"/>
                <a:gd name="T76" fmla="*/ 161925 w 889000"/>
                <a:gd name="T77" fmla="*/ 163210 h 240235"/>
                <a:gd name="T78" fmla="*/ 114300 w 889000"/>
                <a:gd name="T79" fmla="*/ 160035 h 240235"/>
                <a:gd name="T80" fmla="*/ 142875 w 889000"/>
                <a:gd name="T81" fmla="*/ 144160 h 240235"/>
                <a:gd name="T82" fmla="*/ 260350 w 889000"/>
                <a:gd name="T83" fmla="*/ 140985 h 240235"/>
                <a:gd name="T84" fmla="*/ 222250 w 889000"/>
                <a:gd name="T85" fmla="*/ 128285 h 240235"/>
                <a:gd name="T86" fmla="*/ 184150 w 889000"/>
                <a:gd name="T87" fmla="*/ 115585 h 240235"/>
                <a:gd name="T88" fmla="*/ 155575 w 889000"/>
                <a:gd name="T89" fmla="*/ 99710 h 240235"/>
                <a:gd name="T90" fmla="*/ 200025 w 889000"/>
                <a:gd name="T91" fmla="*/ 99710 h 240235"/>
                <a:gd name="T92" fmla="*/ 228600 w 889000"/>
                <a:gd name="T93" fmla="*/ 109235 h 240235"/>
                <a:gd name="T94" fmla="*/ 282575 w 889000"/>
                <a:gd name="T95" fmla="*/ 96535 h 240235"/>
                <a:gd name="T96" fmla="*/ 307975 w 889000"/>
                <a:gd name="T97" fmla="*/ 87010 h 240235"/>
                <a:gd name="T98" fmla="*/ 307975 w 889000"/>
                <a:gd name="T99" fmla="*/ 77485 h 240235"/>
                <a:gd name="T100" fmla="*/ 177800 w 889000"/>
                <a:gd name="T101" fmla="*/ 80660 h 240235"/>
                <a:gd name="T102" fmla="*/ 114300 w 889000"/>
                <a:gd name="T103" fmla="*/ 83835 h 2402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89000"/>
                <a:gd name="T157" fmla="*/ 0 h 240235"/>
                <a:gd name="T158" fmla="*/ 889000 w 889000"/>
                <a:gd name="T159" fmla="*/ 240235 h 2402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89000" h="240235">
                  <a:moveTo>
                    <a:pt x="114300" y="83835"/>
                  </a:moveTo>
                  <a:cubicBezTo>
                    <a:pt x="96308" y="81718"/>
                    <a:pt x="61912" y="78014"/>
                    <a:pt x="47625" y="74310"/>
                  </a:cubicBezTo>
                  <a:cubicBezTo>
                    <a:pt x="33338" y="70606"/>
                    <a:pt x="35815" y="64023"/>
                    <a:pt x="28575" y="61610"/>
                  </a:cubicBezTo>
                  <a:lnTo>
                    <a:pt x="9525" y="55260"/>
                  </a:lnTo>
                  <a:lnTo>
                    <a:pt x="0" y="52085"/>
                  </a:lnTo>
                  <a:cubicBezTo>
                    <a:pt x="26051" y="34718"/>
                    <a:pt x="2830" y="48091"/>
                    <a:pt x="66675" y="39385"/>
                  </a:cubicBezTo>
                  <a:cubicBezTo>
                    <a:pt x="79740" y="37603"/>
                    <a:pt x="77445" y="35899"/>
                    <a:pt x="88900" y="33035"/>
                  </a:cubicBezTo>
                  <a:cubicBezTo>
                    <a:pt x="94135" y="31726"/>
                    <a:pt x="99483" y="30918"/>
                    <a:pt x="104775" y="29860"/>
                  </a:cubicBezTo>
                  <a:cubicBezTo>
                    <a:pt x="119592" y="30918"/>
                    <a:pt x="134444" y="31557"/>
                    <a:pt x="149225" y="33035"/>
                  </a:cubicBezTo>
                  <a:cubicBezTo>
                    <a:pt x="162200" y="34332"/>
                    <a:pt x="169065" y="36408"/>
                    <a:pt x="180975" y="39385"/>
                  </a:cubicBezTo>
                  <a:cubicBezTo>
                    <a:pt x="183759" y="39153"/>
                    <a:pt x="227585" y="36548"/>
                    <a:pt x="238125" y="33035"/>
                  </a:cubicBezTo>
                  <a:cubicBezTo>
                    <a:pt x="241745" y="31828"/>
                    <a:pt x="244143" y="28188"/>
                    <a:pt x="247650" y="26685"/>
                  </a:cubicBezTo>
                  <a:cubicBezTo>
                    <a:pt x="251661" y="24966"/>
                    <a:pt x="256154" y="24709"/>
                    <a:pt x="260350" y="23510"/>
                  </a:cubicBezTo>
                  <a:cubicBezTo>
                    <a:pt x="263568" y="22591"/>
                    <a:pt x="266799" y="21653"/>
                    <a:pt x="269875" y="20335"/>
                  </a:cubicBezTo>
                  <a:cubicBezTo>
                    <a:pt x="274225" y="18471"/>
                    <a:pt x="277963" y="15049"/>
                    <a:pt x="282575" y="13985"/>
                  </a:cubicBezTo>
                  <a:cubicBezTo>
                    <a:pt x="291913" y="11830"/>
                    <a:pt x="301575" y="11217"/>
                    <a:pt x="311150" y="10810"/>
                  </a:cubicBezTo>
                  <a:cubicBezTo>
                    <a:pt x="351344" y="9100"/>
                    <a:pt x="391583" y="8693"/>
                    <a:pt x="431800" y="7635"/>
                  </a:cubicBezTo>
                  <a:cubicBezTo>
                    <a:pt x="434975" y="6577"/>
                    <a:pt x="438058" y="5186"/>
                    <a:pt x="441325" y="4460"/>
                  </a:cubicBezTo>
                  <a:cubicBezTo>
                    <a:pt x="483067" y="-4816"/>
                    <a:pt x="517843" y="3026"/>
                    <a:pt x="565150" y="4460"/>
                  </a:cubicBezTo>
                  <a:lnTo>
                    <a:pt x="603250" y="7635"/>
                  </a:lnTo>
                  <a:cubicBezTo>
                    <a:pt x="613842" y="8598"/>
                    <a:pt x="624372" y="10385"/>
                    <a:pt x="635000" y="10810"/>
                  </a:cubicBezTo>
                  <a:cubicBezTo>
                    <a:pt x="677313" y="12503"/>
                    <a:pt x="719667" y="12927"/>
                    <a:pt x="762000" y="13985"/>
                  </a:cubicBezTo>
                  <a:cubicBezTo>
                    <a:pt x="767292" y="15043"/>
                    <a:pt x="772607" y="15989"/>
                    <a:pt x="777875" y="17160"/>
                  </a:cubicBezTo>
                  <a:cubicBezTo>
                    <a:pt x="782135" y="18107"/>
                    <a:pt x="786286" y="19531"/>
                    <a:pt x="790575" y="20335"/>
                  </a:cubicBezTo>
                  <a:cubicBezTo>
                    <a:pt x="837891" y="29207"/>
                    <a:pt x="814923" y="22101"/>
                    <a:pt x="838200" y="29860"/>
                  </a:cubicBezTo>
                  <a:cubicBezTo>
                    <a:pt x="848783" y="28802"/>
                    <a:pt x="859314" y="26685"/>
                    <a:pt x="869950" y="26685"/>
                  </a:cubicBezTo>
                  <a:cubicBezTo>
                    <a:pt x="876388" y="26685"/>
                    <a:pt x="889000" y="23422"/>
                    <a:pt x="889000" y="29860"/>
                  </a:cubicBezTo>
                  <a:cubicBezTo>
                    <a:pt x="889000" y="36553"/>
                    <a:pt x="876300" y="34093"/>
                    <a:pt x="869950" y="36210"/>
                  </a:cubicBezTo>
                  <a:cubicBezTo>
                    <a:pt x="852626" y="41985"/>
                    <a:pt x="865302" y="38391"/>
                    <a:pt x="838200" y="42560"/>
                  </a:cubicBezTo>
                  <a:cubicBezTo>
                    <a:pt x="831837" y="43539"/>
                    <a:pt x="825434" y="44338"/>
                    <a:pt x="819150" y="45735"/>
                  </a:cubicBezTo>
                  <a:cubicBezTo>
                    <a:pt x="815883" y="46461"/>
                    <a:pt x="812854" y="48029"/>
                    <a:pt x="809625" y="48910"/>
                  </a:cubicBezTo>
                  <a:cubicBezTo>
                    <a:pt x="801205" y="51206"/>
                    <a:pt x="792692" y="53143"/>
                    <a:pt x="784225" y="55260"/>
                  </a:cubicBezTo>
                  <a:lnTo>
                    <a:pt x="771525" y="58435"/>
                  </a:lnTo>
                  <a:lnTo>
                    <a:pt x="758825" y="61610"/>
                  </a:lnTo>
                  <a:cubicBezTo>
                    <a:pt x="743713" y="71684"/>
                    <a:pt x="755239" y="65543"/>
                    <a:pt x="736600" y="71135"/>
                  </a:cubicBezTo>
                  <a:lnTo>
                    <a:pt x="708025" y="80660"/>
                  </a:lnTo>
                  <a:cubicBezTo>
                    <a:pt x="704850" y="81718"/>
                    <a:pt x="701747" y="83023"/>
                    <a:pt x="698500" y="83835"/>
                  </a:cubicBezTo>
                  <a:cubicBezTo>
                    <a:pt x="694267" y="84893"/>
                    <a:pt x="689980" y="85756"/>
                    <a:pt x="685800" y="87010"/>
                  </a:cubicBezTo>
                  <a:cubicBezTo>
                    <a:pt x="679389" y="88933"/>
                    <a:pt x="673100" y="91243"/>
                    <a:pt x="666750" y="93360"/>
                  </a:cubicBezTo>
                  <a:lnTo>
                    <a:pt x="638175" y="102885"/>
                  </a:lnTo>
                  <a:lnTo>
                    <a:pt x="628650" y="106060"/>
                  </a:lnTo>
                  <a:cubicBezTo>
                    <a:pt x="625475" y="107118"/>
                    <a:pt x="622462" y="108978"/>
                    <a:pt x="619125" y="109235"/>
                  </a:cubicBezTo>
                  <a:cubicBezTo>
                    <a:pt x="548285" y="114684"/>
                    <a:pt x="591640" y="111917"/>
                    <a:pt x="488950" y="115585"/>
                  </a:cubicBezTo>
                  <a:cubicBezTo>
                    <a:pt x="486858" y="121860"/>
                    <a:pt x="485020" y="130159"/>
                    <a:pt x="479425" y="134635"/>
                  </a:cubicBezTo>
                  <a:cubicBezTo>
                    <a:pt x="476812" y="136726"/>
                    <a:pt x="473075" y="136752"/>
                    <a:pt x="469900" y="137810"/>
                  </a:cubicBezTo>
                  <a:cubicBezTo>
                    <a:pt x="473156" y="147577"/>
                    <a:pt x="476353" y="151918"/>
                    <a:pt x="469900" y="163210"/>
                  </a:cubicBezTo>
                  <a:cubicBezTo>
                    <a:pt x="468007" y="166523"/>
                    <a:pt x="463550" y="167443"/>
                    <a:pt x="460375" y="169560"/>
                  </a:cubicBezTo>
                  <a:cubicBezTo>
                    <a:pt x="458258" y="172735"/>
                    <a:pt x="457261" y="177063"/>
                    <a:pt x="454025" y="179085"/>
                  </a:cubicBezTo>
                  <a:cubicBezTo>
                    <a:pt x="448349" y="182633"/>
                    <a:pt x="434975" y="185435"/>
                    <a:pt x="434975" y="185435"/>
                  </a:cubicBezTo>
                  <a:cubicBezTo>
                    <a:pt x="428625" y="184377"/>
                    <a:pt x="422209" y="183657"/>
                    <a:pt x="415925" y="182260"/>
                  </a:cubicBezTo>
                  <a:cubicBezTo>
                    <a:pt x="412658" y="181534"/>
                    <a:pt x="409747" y="179085"/>
                    <a:pt x="406400" y="179085"/>
                  </a:cubicBezTo>
                  <a:cubicBezTo>
                    <a:pt x="399962" y="179085"/>
                    <a:pt x="393700" y="181202"/>
                    <a:pt x="387350" y="182260"/>
                  </a:cubicBezTo>
                  <a:cubicBezTo>
                    <a:pt x="386292" y="185435"/>
                    <a:pt x="386266" y="189172"/>
                    <a:pt x="384175" y="191785"/>
                  </a:cubicBezTo>
                  <a:cubicBezTo>
                    <a:pt x="379699" y="197380"/>
                    <a:pt x="371400" y="199218"/>
                    <a:pt x="365125" y="201310"/>
                  </a:cubicBezTo>
                  <a:cubicBezTo>
                    <a:pt x="354542" y="200252"/>
                    <a:pt x="343829" y="200095"/>
                    <a:pt x="333375" y="198135"/>
                  </a:cubicBezTo>
                  <a:cubicBezTo>
                    <a:pt x="326796" y="196901"/>
                    <a:pt x="320889" y="193098"/>
                    <a:pt x="314325" y="191785"/>
                  </a:cubicBezTo>
                  <a:lnTo>
                    <a:pt x="298450" y="188610"/>
                  </a:lnTo>
                  <a:lnTo>
                    <a:pt x="279400" y="191785"/>
                  </a:lnTo>
                  <a:lnTo>
                    <a:pt x="307975" y="201310"/>
                  </a:lnTo>
                  <a:cubicBezTo>
                    <a:pt x="313878" y="203278"/>
                    <a:pt x="324373" y="207047"/>
                    <a:pt x="330200" y="207660"/>
                  </a:cubicBezTo>
                  <a:cubicBezTo>
                    <a:pt x="346023" y="209326"/>
                    <a:pt x="361950" y="209777"/>
                    <a:pt x="377825" y="210835"/>
                  </a:cubicBezTo>
                  <a:cubicBezTo>
                    <a:pt x="379942" y="214010"/>
                    <a:pt x="382625" y="216873"/>
                    <a:pt x="384175" y="220360"/>
                  </a:cubicBezTo>
                  <a:cubicBezTo>
                    <a:pt x="397833" y="251090"/>
                    <a:pt x="390808" y="238399"/>
                    <a:pt x="358775" y="233060"/>
                  </a:cubicBezTo>
                  <a:cubicBezTo>
                    <a:pt x="350359" y="231657"/>
                    <a:pt x="341842" y="230943"/>
                    <a:pt x="333375" y="229885"/>
                  </a:cubicBezTo>
                  <a:cubicBezTo>
                    <a:pt x="330200" y="228827"/>
                    <a:pt x="327097" y="227522"/>
                    <a:pt x="323850" y="226710"/>
                  </a:cubicBezTo>
                  <a:cubicBezTo>
                    <a:pt x="277712" y="215175"/>
                    <a:pt x="235147" y="225402"/>
                    <a:pt x="184150" y="226710"/>
                  </a:cubicBezTo>
                  <a:cubicBezTo>
                    <a:pt x="131774" y="229791"/>
                    <a:pt x="132726" y="231992"/>
                    <a:pt x="82550" y="226710"/>
                  </a:cubicBezTo>
                  <a:cubicBezTo>
                    <a:pt x="78210" y="226253"/>
                    <a:pt x="74083" y="224593"/>
                    <a:pt x="69850" y="223535"/>
                  </a:cubicBezTo>
                  <a:cubicBezTo>
                    <a:pt x="66675" y="221418"/>
                    <a:pt x="61073" y="220927"/>
                    <a:pt x="60325" y="217185"/>
                  </a:cubicBezTo>
                  <a:cubicBezTo>
                    <a:pt x="59577" y="213443"/>
                    <a:pt x="63006" y="208708"/>
                    <a:pt x="66675" y="207660"/>
                  </a:cubicBezTo>
                  <a:cubicBezTo>
                    <a:pt x="78929" y="204159"/>
                    <a:pt x="92075" y="205543"/>
                    <a:pt x="104775" y="204485"/>
                  </a:cubicBezTo>
                  <a:cubicBezTo>
                    <a:pt x="116022" y="187614"/>
                    <a:pt x="112078" y="200167"/>
                    <a:pt x="101600" y="191785"/>
                  </a:cubicBezTo>
                  <a:cubicBezTo>
                    <a:pt x="98620" y="189401"/>
                    <a:pt x="97367" y="185435"/>
                    <a:pt x="95250" y="182260"/>
                  </a:cubicBezTo>
                  <a:cubicBezTo>
                    <a:pt x="122274" y="164244"/>
                    <a:pt x="106715" y="168717"/>
                    <a:pt x="142875" y="172735"/>
                  </a:cubicBezTo>
                  <a:cubicBezTo>
                    <a:pt x="163657" y="179662"/>
                    <a:pt x="143260" y="170041"/>
                    <a:pt x="155575" y="185435"/>
                  </a:cubicBezTo>
                  <a:cubicBezTo>
                    <a:pt x="160051" y="191030"/>
                    <a:pt x="168350" y="192868"/>
                    <a:pt x="174625" y="194960"/>
                  </a:cubicBezTo>
                  <a:cubicBezTo>
                    <a:pt x="175683" y="191785"/>
                    <a:pt x="178215" y="188756"/>
                    <a:pt x="177800" y="185435"/>
                  </a:cubicBezTo>
                  <a:cubicBezTo>
                    <a:pt x="176202" y="172653"/>
                    <a:pt x="172061" y="168278"/>
                    <a:pt x="161925" y="163210"/>
                  </a:cubicBezTo>
                  <a:cubicBezTo>
                    <a:pt x="158932" y="161713"/>
                    <a:pt x="155575" y="161093"/>
                    <a:pt x="152400" y="160035"/>
                  </a:cubicBezTo>
                  <a:cubicBezTo>
                    <a:pt x="150306" y="160334"/>
                    <a:pt x="119144" y="167302"/>
                    <a:pt x="114300" y="160035"/>
                  </a:cubicBezTo>
                  <a:cubicBezTo>
                    <a:pt x="112183" y="156860"/>
                    <a:pt x="120412" y="155392"/>
                    <a:pt x="123825" y="153685"/>
                  </a:cubicBezTo>
                  <a:cubicBezTo>
                    <a:pt x="150115" y="140540"/>
                    <a:pt x="115578" y="162358"/>
                    <a:pt x="142875" y="144160"/>
                  </a:cubicBezTo>
                  <a:cubicBezTo>
                    <a:pt x="161925" y="145218"/>
                    <a:pt x="180946" y="147335"/>
                    <a:pt x="200025" y="147335"/>
                  </a:cubicBezTo>
                  <a:cubicBezTo>
                    <a:pt x="204154" y="147335"/>
                    <a:pt x="254684" y="141615"/>
                    <a:pt x="260350" y="140985"/>
                  </a:cubicBezTo>
                  <a:lnTo>
                    <a:pt x="231775" y="131460"/>
                  </a:lnTo>
                  <a:cubicBezTo>
                    <a:pt x="228600" y="130402"/>
                    <a:pt x="225035" y="130141"/>
                    <a:pt x="222250" y="128285"/>
                  </a:cubicBezTo>
                  <a:cubicBezTo>
                    <a:pt x="213687" y="122577"/>
                    <a:pt x="213059" y="120951"/>
                    <a:pt x="203200" y="118760"/>
                  </a:cubicBezTo>
                  <a:cubicBezTo>
                    <a:pt x="196916" y="117363"/>
                    <a:pt x="190434" y="116982"/>
                    <a:pt x="184150" y="115585"/>
                  </a:cubicBezTo>
                  <a:cubicBezTo>
                    <a:pt x="180883" y="114859"/>
                    <a:pt x="177551" y="114035"/>
                    <a:pt x="174625" y="112410"/>
                  </a:cubicBezTo>
                  <a:cubicBezTo>
                    <a:pt x="167954" y="108704"/>
                    <a:pt x="162979" y="101561"/>
                    <a:pt x="155575" y="99710"/>
                  </a:cubicBezTo>
                  <a:cubicBezTo>
                    <a:pt x="151342" y="98652"/>
                    <a:pt x="138511" y="96535"/>
                    <a:pt x="142875" y="96535"/>
                  </a:cubicBezTo>
                  <a:cubicBezTo>
                    <a:pt x="161954" y="96535"/>
                    <a:pt x="180975" y="98652"/>
                    <a:pt x="200025" y="99710"/>
                  </a:cubicBezTo>
                  <a:lnTo>
                    <a:pt x="219075" y="106060"/>
                  </a:lnTo>
                  <a:lnTo>
                    <a:pt x="228600" y="109235"/>
                  </a:lnTo>
                  <a:cubicBezTo>
                    <a:pt x="244475" y="108177"/>
                    <a:pt x="260738" y="109704"/>
                    <a:pt x="276225" y="106060"/>
                  </a:cubicBezTo>
                  <a:cubicBezTo>
                    <a:pt x="279939" y="105186"/>
                    <a:pt x="279877" y="99233"/>
                    <a:pt x="282575" y="96535"/>
                  </a:cubicBezTo>
                  <a:cubicBezTo>
                    <a:pt x="285273" y="93837"/>
                    <a:pt x="288527" y="91525"/>
                    <a:pt x="292100" y="90185"/>
                  </a:cubicBezTo>
                  <a:cubicBezTo>
                    <a:pt x="297153" y="88290"/>
                    <a:pt x="302740" y="88319"/>
                    <a:pt x="307975" y="87010"/>
                  </a:cubicBezTo>
                  <a:cubicBezTo>
                    <a:pt x="311222" y="86198"/>
                    <a:pt x="314325" y="84893"/>
                    <a:pt x="317500" y="83835"/>
                  </a:cubicBezTo>
                  <a:cubicBezTo>
                    <a:pt x="314325" y="81718"/>
                    <a:pt x="311726" y="78188"/>
                    <a:pt x="307975" y="77485"/>
                  </a:cubicBezTo>
                  <a:cubicBezTo>
                    <a:pt x="273499" y="71021"/>
                    <a:pt x="221263" y="76203"/>
                    <a:pt x="190500" y="77485"/>
                  </a:cubicBezTo>
                  <a:cubicBezTo>
                    <a:pt x="186267" y="78543"/>
                    <a:pt x="181996" y="79461"/>
                    <a:pt x="177800" y="80660"/>
                  </a:cubicBezTo>
                  <a:cubicBezTo>
                    <a:pt x="145916" y="89770"/>
                    <a:pt x="195277" y="77084"/>
                    <a:pt x="155575" y="87010"/>
                  </a:cubicBezTo>
                  <a:cubicBezTo>
                    <a:pt x="141817" y="85952"/>
                    <a:pt x="132292" y="85952"/>
                    <a:pt x="114300" y="8383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7" name="任意多边形 198"/>
            <p:cNvSpPr>
              <a:spLocks noChangeArrowheads="1"/>
            </p:cNvSpPr>
            <p:nvPr/>
          </p:nvSpPr>
          <p:spPr bwMode="auto">
            <a:xfrm>
              <a:off x="8487363" y="255238"/>
              <a:ext cx="474715" cy="122855"/>
            </a:xfrm>
            <a:custGeom>
              <a:avLst/>
              <a:gdLst>
                <a:gd name="T0" fmla="*/ 63701 w 486068"/>
                <a:gd name="T1" fmla="*/ 44521 h 98425"/>
                <a:gd name="T2" fmla="*/ 63701 w 486068"/>
                <a:gd name="T3" fmla="*/ 44521 h 98425"/>
                <a:gd name="T4" fmla="*/ 36445 w 486068"/>
                <a:gd name="T5" fmla="*/ 49468 h 98425"/>
                <a:gd name="T6" fmla="*/ 15246 w 486068"/>
                <a:gd name="T7" fmla="*/ 29680 h 98425"/>
                <a:gd name="T8" fmla="*/ 6161 w 486068"/>
                <a:gd name="T9" fmla="*/ 19787 h 98425"/>
                <a:gd name="T10" fmla="*/ 104 w 486068"/>
                <a:gd name="T11" fmla="*/ 4947 h 98425"/>
                <a:gd name="T12" fmla="*/ 9189 w 486068"/>
                <a:gd name="T13" fmla="*/ 0 h 98425"/>
                <a:gd name="T14" fmla="*/ 60672 w 486068"/>
                <a:gd name="T15" fmla="*/ 4947 h 98425"/>
                <a:gd name="T16" fmla="*/ 90957 w 486068"/>
                <a:gd name="T17" fmla="*/ 19787 h 98425"/>
                <a:gd name="T18" fmla="*/ 100041 w 486068"/>
                <a:gd name="T19" fmla="*/ 24733 h 98425"/>
                <a:gd name="T20" fmla="*/ 181809 w 486068"/>
                <a:gd name="T21" fmla="*/ 29680 h 98425"/>
                <a:gd name="T22" fmla="*/ 187866 w 486068"/>
                <a:gd name="T23" fmla="*/ 44521 h 98425"/>
                <a:gd name="T24" fmla="*/ 196951 w 486068"/>
                <a:gd name="T25" fmla="*/ 74201 h 98425"/>
                <a:gd name="T26" fmla="*/ 206037 w 486068"/>
                <a:gd name="T27" fmla="*/ 84094 h 98425"/>
                <a:gd name="T28" fmla="*/ 224207 w 486068"/>
                <a:gd name="T29" fmla="*/ 93988 h 98425"/>
                <a:gd name="T30" fmla="*/ 260548 w 486068"/>
                <a:gd name="T31" fmla="*/ 89041 h 98425"/>
                <a:gd name="T32" fmla="*/ 278718 w 486068"/>
                <a:gd name="T33" fmla="*/ 84094 h 98425"/>
                <a:gd name="T34" fmla="*/ 405911 w 486068"/>
                <a:gd name="T35" fmla="*/ 79148 h 98425"/>
                <a:gd name="T36" fmla="*/ 414997 w 486068"/>
                <a:gd name="T37" fmla="*/ 74201 h 98425"/>
                <a:gd name="T38" fmla="*/ 457395 w 486068"/>
                <a:gd name="T39" fmla="*/ 84094 h 98425"/>
                <a:gd name="T40" fmla="*/ 463451 w 486068"/>
                <a:gd name="T41" fmla="*/ 98934 h 98425"/>
                <a:gd name="T42" fmla="*/ 460423 w 486068"/>
                <a:gd name="T43" fmla="*/ 123669 h 98425"/>
                <a:gd name="T44" fmla="*/ 442252 w 486068"/>
                <a:gd name="T45" fmla="*/ 138509 h 98425"/>
                <a:gd name="T46" fmla="*/ 399855 w 486068"/>
                <a:gd name="T47" fmla="*/ 133562 h 98425"/>
                <a:gd name="T48" fmla="*/ 369571 w 486068"/>
                <a:gd name="T49" fmla="*/ 128615 h 98425"/>
                <a:gd name="T50" fmla="*/ 299917 w 486068"/>
                <a:gd name="T51" fmla="*/ 133562 h 98425"/>
                <a:gd name="T52" fmla="*/ 275690 w 486068"/>
                <a:gd name="T53" fmla="*/ 143455 h 98425"/>
                <a:gd name="T54" fmla="*/ 266605 w 486068"/>
                <a:gd name="T55" fmla="*/ 148402 h 98425"/>
                <a:gd name="T56" fmla="*/ 245406 w 486068"/>
                <a:gd name="T57" fmla="*/ 153349 h 98425"/>
                <a:gd name="T58" fmla="*/ 187866 w 486068"/>
                <a:gd name="T59" fmla="*/ 143455 h 98425"/>
                <a:gd name="T60" fmla="*/ 169696 w 486068"/>
                <a:gd name="T61" fmla="*/ 133562 h 98425"/>
                <a:gd name="T62" fmla="*/ 157581 w 486068"/>
                <a:gd name="T63" fmla="*/ 128615 h 98425"/>
                <a:gd name="T64" fmla="*/ 148497 w 486068"/>
                <a:gd name="T65" fmla="*/ 123669 h 98425"/>
                <a:gd name="T66" fmla="*/ 130326 w 486068"/>
                <a:gd name="T67" fmla="*/ 118722 h 98425"/>
                <a:gd name="T68" fmla="*/ 124269 w 486068"/>
                <a:gd name="T69" fmla="*/ 89041 h 98425"/>
                <a:gd name="T70" fmla="*/ 121240 w 486068"/>
                <a:gd name="T71" fmla="*/ 59361 h 98425"/>
                <a:gd name="T72" fmla="*/ 93985 w 486068"/>
                <a:gd name="T73" fmla="*/ 44521 h 98425"/>
                <a:gd name="T74" fmla="*/ 84900 w 486068"/>
                <a:gd name="T75" fmla="*/ 39574 h 98425"/>
                <a:gd name="T76" fmla="*/ 54616 w 486068"/>
                <a:gd name="T77" fmla="*/ 44521 h 98425"/>
                <a:gd name="T78" fmla="*/ 63701 w 486068"/>
                <a:gd name="T79" fmla="*/ 44521 h 9842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86068"/>
                <a:gd name="T121" fmla="*/ 0 h 98425"/>
                <a:gd name="T122" fmla="*/ 486068 w 486068"/>
                <a:gd name="T123" fmla="*/ 98425 h 9842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86068" h="98425">
                  <a:moveTo>
                    <a:pt x="66784" y="28575"/>
                  </a:moveTo>
                  <a:lnTo>
                    <a:pt x="66784" y="28575"/>
                  </a:lnTo>
                  <a:cubicBezTo>
                    <a:pt x="57259" y="29633"/>
                    <a:pt x="47793" y="31750"/>
                    <a:pt x="38209" y="31750"/>
                  </a:cubicBezTo>
                  <a:cubicBezTo>
                    <a:pt x="23819" y="31750"/>
                    <a:pt x="25851" y="27273"/>
                    <a:pt x="15984" y="19050"/>
                  </a:cubicBezTo>
                  <a:cubicBezTo>
                    <a:pt x="13053" y="16607"/>
                    <a:pt x="9634" y="14817"/>
                    <a:pt x="6459" y="12700"/>
                  </a:cubicBezTo>
                  <a:cubicBezTo>
                    <a:pt x="4342" y="9525"/>
                    <a:pt x="-816" y="6877"/>
                    <a:pt x="109" y="3175"/>
                  </a:cubicBezTo>
                  <a:cubicBezTo>
                    <a:pt x="921" y="-72"/>
                    <a:pt x="6287" y="0"/>
                    <a:pt x="9634" y="0"/>
                  </a:cubicBezTo>
                  <a:cubicBezTo>
                    <a:pt x="27657" y="0"/>
                    <a:pt x="45617" y="2117"/>
                    <a:pt x="63609" y="3175"/>
                  </a:cubicBezTo>
                  <a:cubicBezTo>
                    <a:pt x="82803" y="7973"/>
                    <a:pt x="72169" y="4970"/>
                    <a:pt x="95359" y="12700"/>
                  </a:cubicBezTo>
                  <a:cubicBezTo>
                    <a:pt x="98534" y="13758"/>
                    <a:pt x="101540" y="15751"/>
                    <a:pt x="104884" y="15875"/>
                  </a:cubicBezTo>
                  <a:lnTo>
                    <a:pt x="190609" y="19050"/>
                  </a:lnTo>
                  <a:cubicBezTo>
                    <a:pt x="192726" y="22225"/>
                    <a:pt x="195252" y="25162"/>
                    <a:pt x="196959" y="28575"/>
                  </a:cubicBezTo>
                  <a:cubicBezTo>
                    <a:pt x="202124" y="38904"/>
                    <a:pt x="197385" y="38526"/>
                    <a:pt x="206484" y="47625"/>
                  </a:cubicBezTo>
                  <a:cubicBezTo>
                    <a:pt x="209182" y="50323"/>
                    <a:pt x="212522" y="52425"/>
                    <a:pt x="216009" y="53975"/>
                  </a:cubicBezTo>
                  <a:cubicBezTo>
                    <a:pt x="222126" y="56693"/>
                    <a:pt x="235059" y="60325"/>
                    <a:pt x="235059" y="60325"/>
                  </a:cubicBezTo>
                  <a:cubicBezTo>
                    <a:pt x="247759" y="59267"/>
                    <a:pt x="260493" y="58557"/>
                    <a:pt x="273159" y="57150"/>
                  </a:cubicBezTo>
                  <a:cubicBezTo>
                    <a:pt x="279557" y="56439"/>
                    <a:pt x="285777" y="54243"/>
                    <a:pt x="292209" y="53975"/>
                  </a:cubicBezTo>
                  <a:cubicBezTo>
                    <a:pt x="336633" y="52124"/>
                    <a:pt x="381109" y="51858"/>
                    <a:pt x="425559" y="50800"/>
                  </a:cubicBezTo>
                  <a:cubicBezTo>
                    <a:pt x="428734" y="49742"/>
                    <a:pt x="431737" y="47625"/>
                    <a:pt x="435084" y="47625"/>
                  </a:cubicBezTo>
                  <a:cubicBezTo>
                    <a:pt x="462908" y="47625"/>
                    <a:pt x="461906" y="48099"/>
                    <a:pt x="479534" y="53975"/>
                  </a:cubicBezTo>
                  <a:cubicBezTo>
                    <a:pt x="481651" y="57150"/>
                    <a:pt x="485411" y="59714"/>
                    <a:pt x="485884" y="63500"/>
                  </a:cubicBezTo>
                  <a:cubicBezTo>
                    <a:pt x="486553" y="68855"/>
                    <a:pt x="485386" y="74690"/>
                    <a:pt x="482709" y="79375"/>
                  </a:cubicBezTo>
                  <a:cubicBezTo>
                    <a:pt x="479813" y="84444"/>
                    <a:pt x="468548" y="87270"/>
                    <a:pt x="463659" y="88900"/>
                  </a:cubicBezTo>
                  <a:lnTo>
                    <a:pt x="419209" y="85725"/>
                  </a:lnTo>
                  <a:cubicBezTo>
                    <a:pt x="408610" y="84842"/>
                    <a:pt x="398095" y="82550"/>
                    <a:pt x="387459" y="82550"/>
                  </a:cubicBezTo>
                  <a:cubicBezTo>
                    <a:pt x="363094" y="82550"/>
                    <a:pt x="338776" y="84667"/>
                    <a:pt x="314434" y="85725"/>
                  </a:cubicBezTo>
                  <a:cubicBezTo>
                    <a:pt x="305967" y="87842"/>
                    <a:pt x="297313" y="89315"/>
                    <a:pt x="289034" y="92075"/>
                  </a:cubicBezTo>
                  <a:cubicBezTo>
                    <a:pt x="285859" y="93133"/>
                    <a:pt x="282791" y="94594"/>
                    <a:pt x="279509" y="95250"/>
                  </a:cubicBezTo>
                  <a:cubicBezTo>
                    <a:pt x="272171" y="96718"/>
                    <a:pt x="264692" y="97367"/>
                    <a:pt x="257284" y="98425"/>
                  </a:cubicBezTo>
                  <a:lnTo>
                    <a:pt x="196959" y="92075"/>
                  </a:lnTo>
                  <a:cubicBezTo>
                    <a:pt x="190395" y="90762"/>
                    <a:pt x="184403" y="87348"/>
                    <a:pt x="177909" y="85725"/>
                  </a:cubicBezTo>
                  <a:cubicBezTo>
                    <a:pt x="173676" y="84667"/>
                    <a:pt x="169405" y="83749"/>
                    <a:pt x="165209" y="82550"/>
                  </a:cubicBezTo>
                  <a:cubicBezTo>
                    <a:pt x="161991" y="81631"/>
                    <a:pt x="158951" y="80101"/>
                    <a:pt x="155684" y="79375"/>
                  </a:cubicBezTo>
                  <a:cubicBezTo>
                    <a:pt x="149400" y="77978"/>
                    <a:pt x="142984" y="77258"/>
                    <a:pt x="136634" y="76200"/>
                  </a:cubicBezTo>
                  <a:cubicBezTo>
                    <a:pt x="134517" y="69850"/>
                    <a:pt x="131384" y="63752"/>
                    <a:pt x="130284" y="57150"/>
                  </a:cubicBezTo>
                  <a:cubicBezTo>
                    <a:pt x="129226" y="50800"/>
                    <a:pt x="131348" y="42945"/>
                    <a:pt x="127109" y="38100"/>
                  </a:cubicBezTo>
                  <a:lnTo>
                    <a:pt x="98534" y="28575"/>
                  </a:lnTo>
                  <a:lnTo>
                    <a:pt x="89009" y="25400"/>
                  </a:lnTo>
                  <a:cubicBezTo>
                    <a:pt x="78426" y="26458"/>
                    <a:pt x="67771" y="26958"/>
                    <a:pt x="57259" y="28575"/>
                  </a:cubicBezTo>
                  <a:cubicBezTo>
                    <a:pt x="53951" y="29084"/>
                    <a:pt x="65197" y="28575"/>
                    <a:pt x="66784" y="28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8" name="任意多边形 199"/>
            <p:cNvSpPr>
              <a:spLocks noChangeArrowheads="1"/>
            </p:cNvSpPr>
            <p:nvPr/>
          </p:nvSpPr>
          <p:spPr bwMode="auto">
            <a:xfrm>
              <a:off x="9176214" y="16716"/>
              <a:ext cx="1189376" cy="1004632"/>
            </a:xfrm>
            <a:custGeom>
              <a:avLst/>
              <a:gdLst>
                <a:gd name="T0" fmla="*/ 797718 w 1796237"/>
                <a:gd name="T1" fmla="*/ 769144 h 804863"/>
                <a:gd name="T2" fmla="*/ 735806 w 1796237"/>
                <a:gd name="T3" fmla="*/ 762000 h 804863"/>
                <a:gd name="T4" fmla="*/ 659606 w 1796237"/>
                <a:gd name="T5" fmla="*/ 702469 h 804863"/>
                <a:gd name="T6" fmla="*/ 638175 w 1796237"/>
                <a:gd name="T7" fmla="*/ 642938 h 804863"/>
                <a:gd name="T8" fmla="*/ 576262 w 1796237"/>
                <a:gd name="T9" fmla="*/ 607219 h 804863"/>
                <a:gd name="T10" fmla="*/ 554831 w 1796237"/>
                <a:gd name="T11" fmla="*/ 550069 h 804863"/>
                <a:gd name="T12" fmla="*/ 650081 w 1796237"/>
                <a:gd name="T13" fmla="*/ 490538 h 804863"/>
                <a:gd name="T14" fmla="*/ 628650 w 1796237"/>
                <a:gd name="T15" fmla="*/ 428625 h 804863"/>
                <a:gd name="T16" fmla="*/ 564356 w 1796237"/>
                <a:gd name="T17" fmla="*/ 395288 h 804863"/>
                <a:gd name="T18" fmla="*/ 507206 w 1796237"/>
                <a:gd name="T19" fmla="*/ 392906 h 804863"/>
                <a:gd name="T20" fmla="*/ 490537 w 1796237"/>
                <a:gd name="T21" fmla="*/ 323850 h 804863"/>
                <a:gd name="T22" fmla="*/ 419100 w 1796237"/>
                <a:gd name="T23" fmla="*/ 269081 h 804863"/>
                <a:gd name="T24" fmla="*/ 292893 w 1796237"/>
                <a:gd name="T25" fmla="*/ 247650 h 804863"/>
                <a:gd name="T26" fmla="*/ 107156 w 1796237"/>
                <a:gd name="T27" fmla="*/ 250031 h 804863"/>
                <a:gd name="T28" fmla="*/ 35718 w 1796237"/>
                <a:gd name="T29" fmla="*/ 226219 h 804863"/>
                <a:gd name="T30" fmla="*/ 64293 w 1796237"/>
                <a:gd name="T31" fmla="*/ 195263 h 804863"/>
                <a:gd name="T32" fmla="*/ 121443 w 1796237"/>
                <a:gd name="T33" fmla="*/ 164306 h 804863"/>
                <a:gd name="T34" fmla="*/ 188118 w 1796237"/>
                <a:gd name="T35" fmla="*/ 147638 h 804863"/>
                <a:gd name="T36" fmla="*/ 252412 w 1796237"/>
                <a:gd name="T37" fmla="*/ 116681 h 804863"/>
                <a:gd name="T38" fmla="*/ 190500 w 1796237"/>
                <a:gd name="T39" fmla="*/ 95250 h 804863"/>
                <a:gd name="T40" fmla="*/ 326231 w 1796237"/>
                <a:gd name="T41" fmla="*/ 83344 h 804863"/>
                <a:gd name="T42" fmla="*/ 390525 w 1796237"/>
                <a:gd name="T43" fmla="*/ 61913 h 804863"/>
                <a:gd name="T44" fmla="*/ 416718 w 1796237"/>
                <a:gd name="T45" fmla="*/ 47625 h 804863"/>
                <a:gd name="T46" fmla="*/ 552450 w 1796237"/>
                <a:gd name="T47" fmla="*/ 73819 h 804863"/>
                <a:gd name="T48" fmla="*/ 607218 w 1796237"/>
                <a:gd name="T49" fmla="*/ 52388 h 804863"/>
                <a:gd name="T50" fmla="*/ 709612 w 1796237"/>
                <a:gd name="T51" fmla="*/ 42863 h 804863"/>
                <a:gd name="T52" fmla="*/ 816768 w 1796237"/>
                <a:gd name="T53" fmla="*/ 52388 h 804863"/>
                <a:gd name="T54" fmla="*/ 778668 w 1796237"/>
                <a:gd name="T55" fmla="*/ 19050 h 804863"/>
                <a:gd name="T56" fmla="*/ 1035843 w 1796237"/>
                <a:gd name="T57" fmla="*/ 4763 h 804863"/>
                <a:gd name="T58" fmla="*/ 1459706 w 1796237"/>
                <a:gd name="T59" fmla="*/ 19050 h 804863"/>
                <a:gd name="T60" fmla="*/ 1481137 w 1796237"/>
                <a:gd name="T61" fmla="*/ 42863 h 804863"/>
                <a:gd name="T62" fmla="*/ 1278731 w 1796237"/>
                <a:gd name="T63" fmla="*/ 59531 h 804863"/>
                <a:gd name="T64" fmla="*/ 1385887 w 1796237"/>
                <a:gd name="T65" fmla="*/ 71438 h 804863"/>
                <a:gd name="T66" fmla="*/ 1397793 w 1796237"/>
                <a:gd name="T67" fmla="*/ 76200 h 804863"/>
                <a:gd name="T68" fmla="*/ 1497806 w 1796237"/>
                <a:gd name="T69" fmla="*/ 54769 h 804863"/>
                <a:gd name="T70" fmla="*/ 1450181 w 1796237"/>
                <a:gd name="T71" fmla="*/ 100013 h 804863"/>
                <a:gd name="T72" fmla="*/ 1524000 w 1796237"/>
                <a:gd name="T73" fmla="*/ 88106 h 804863"/>
                <a:gd name="T74" fmla="*/ 1793081 w 1796237"/>
                <a:gd name="T75" fmla="*/ 78581 h 804863"/>
                <a:gd name="T76" fmla="*/ 1662112 w 1796237"/>
                <a:gd name="T77" fmla="*/ 114300 h 804863"/>
                <a:gd name="T78" fmla="*/ 1578768 w 1796237"/>
                <a:gd name="T79" fmla="*/ 121444 h 804863"/>
                <a:gd name="T80" fmla="*/ 1526381 w 1796237"/>
                <a:gd name="T81" fmla="*/ 164306 h 804863"/>
                <a:gd name="T82" fmla="*/ 1531143 w 1796237"/>
                <a:gd name="T83" fmla="*/ 200025 h 804863"/>
                <a:gd name="T84" fmla="*/ 1559718 w 1796237"/>
                <a:gd name="T85" fmla="*/ 207169 h 804863"/>
                <a:gd name="T86" fmla="*/ 1488281 w 1796237"/>
                <a:gd name="T87" fmla="*/ 230981 h 804863"/>
                <a:gd name="T88" fmla="*/ 1574006 w 1796237"/>
                <a:gd name="T89" fmla="*/ 278606 h 804863"/>
                <a:gd name="T90" fmla="*/ 1581150 w 1796237"/>
                <a:gd name="T91" fmla="*/ 319088 h 804863"/>
                <a:gd name="T92" fmla="*/ 1490662 w 1796237"/>
                <a:gd name="T93" fmla="*/ 354806 h 804863"/>
                <a:gd name="T94" fmla="*/ 1423987 w 1796237"/>
                <a:gd name="T95" fmla="*/ 373856 h 804863"/>
                <a:gd name="T96" fmla="*/ 1507331 w 1796237"/>
                <a:gd name="T97" fmla="*/ 428625 h 804863"/>
                <a:gd name="T98" fmla="*/ 1423987 w 1796237"/>
                <a:gd name="T99" fmla="*/ 423863 h 804863"/>
                <a:gd name="T100" fmla="*/ 1385887 w 1796237"/>
                <a:gd name="T101" fmla="*/ 442913 h 804863"/>
                <a:gd name="T102" fmla="*/ 1421606 w 1796237"/>
                <a:gd name="T103" fmla="*/ 445294 h 804863"/>
                <a:gd name="T104" fmla="*/ 1423987 w 1796237"/>
                <a:gd name="T105" fmla="*/ 473869 h 804863"/>
                <a:gd name="T106" fmla="*/ 1371600 w 1796237"/>
                <a:gd name="T107" fmla="*/ 509588 h 804863"/>
                <a:gd name="T108" fmla="*/ 1209675 w 1796237"/>
                <a:gd name="T109" fmla="*/ 519113 h 804863"/>
                <a:gd name="T110" fmla="*/ 1178718 w 1796237"/>
                <a:gd name="T111" fmla="*/ 538163 h 804863"/>
                <a:gd name="T112" fmla="*/ 1104900 w 1796237"/>
                <a:gd name="T113" fmla="*/ 585788 h 804863"/>
                <a:gd name="T114" fmla="*/ 969168 w 1796237"/>
                <a:gd name="T115" fmla="*/ 614363 h 804863"/>
                <a:gd name="T116" fmla="*/ 926306 w 1796237"/>
                <a:gd name="T117" fmla="*/ 664369 h 804863"/>
                <a:gd name="T118" fmla="*/ 878681 w 1796237"/>
                <a:gd name="T119" fmla="*/ 778669 h 804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796237"/>
                <a:gd name="T181" fmla="*/ 0 h 804863"/>
                <a:gd name="T182" fmla="*/ 1796237 w 1796237"/>
                <a:gd name="T183" fmla="*/ 804863 h 8048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796237" h="804863">
                  <a:moveTo>
                    <a:pt x="845343" y="804863"/>
                  </a:moveTo>
                  <a:lnTo>
                    <a:pt x="845343" y="804863"/>
                  </a:lnTo>
                  <a:cubicBezTo>
                    <a:pt x="838199" y="803275"/>
                    <a:pt x="830854" y="802414"/>
                    <a:pt x="823912" y="800100"/>
                  </a:cubicBezTo>
                  <a:cubicBezTo>
                    <a:pt x="814277" y="796888"/>
                    <a:pt x="818026" y="795472"/>
                    <a:pt x="814387" y="788194"/>
                  </a:cubicBezTo>
                  <a:cubicBezTo>
                    <a:pt x="810418" y="780256"/>
                    <a:pt x="809626" y="781050"/>
                    <a:pt x="802481" y="776288"/>
                  </a:cubicBezTo>
                  <a:cubicBezTo>
                    <a:pt x="800893" y="773907"/>
                    <a:pt x="798123" y="771977"/>
                    <a:pt x="797718" y="769144"/>
                  </a:cubicBezTo>
                  <a:cubicBezTo>
                    <a:pt x="796814" y="762814"/>
                    <a:pt x="801765" y="757120"/>
                    <a:pt x="804862" y="752475"/>
                  </a:cubicBezTo>
                  <a:cubicBezTo>
                    <a:pt x="802481" y="751681"/>
                    <a:pt x="800228" y="750094"/>
                    <a:pt x="797718" y="750094"/>
                  </a:cubicBezTo>
                  <a:cubicBezTo>
                    <a:pt x="792487" y="750094"/>
                    <a:pt x="782016" y="752401"/>
                    <a:pt x="776287" y="754856"/>
                  </a:cubicBezTo>
                  <a:cubicBezTo>
                    <a:pt x="773024" y="756254"/>
                    <a:pt x="770058" y="758301"/>
                    <a:pt x="766762" y="759619"/>
                  </a:cubicBezTo>
                  <a:cubicBezTo>
                    <a:pt x="762101" y="761483"/>
                    <a:pt x="752475" y="764381"/>
                    <a:pt x="752475" y="764381"/>
                  </a:cubicBezTo>
                  <a:cubicBezTo>
                    <a:pt x="746919" y="763587"/>
                    <a:pt x="740935" y="764279"/>
                    <a:pt x="735806" y="762000"/>
                  </a:cubicBezTo>
                  <a:cubicBezTo>
                    <a:pt x="733191" y="760838"/>
                    <a:pt x="733470" y="756373"/>
                    <a:pt x="731043" y="754856"/>
                  </a:cubicBezTo>
                  <a:cubicBezTo>
                    <a:pt x="727178" y="752441"/>
                    <a:pt x="712807" y="749107"/>
                    <a:pt x="707231" y="747713"/>
                  </a:cubicBezTo>
                  <a:cubicBezTo>
                    <a:pt x="691778" y="737410"/>
                    <a:pt x="707169" y="749986"/>
                    <a:pt x="697706" y="733425"/>
                  </a:cubicBezTo>
                  <a:cubicBezTo>
                    <a:pt x="694638" y="728056"/>
                    <a:pt x="688181" y="724921"/>
                    <a:pt x="683418" y="721519"/>
                  </a:cubicBezTo>
                  <a:cubicBezTo>
                    <a:pt x="658445" y="703682"/>
                    <a:pt x="687521" y="724540"/>
                    <a:pt x="666750" y="707231"/>
                  </a:cubicBezTo>
                  <a:cubicBezTo>
                    <a:pt x="664551" y="705399"/>
                    <a:pt x="661987" y="704056"/>
                    <a:pt x="659606" y="702469"/>
                  </a:cubicBezTo>
                  <a:cubicBezTo>
                    <a:pt x="658018" y="700088"/>
                    <a:pt x="656867" y="697349"/>
                    <a:pt x="654843" y="695325"/>
                  </a:cubicBezTo>
                  <a:cubicBezTo>
                    <a:pt x="652820" y="693302"/>
                    <a:pt x="649488" y="692798"/>
                    <a:pt x="647700" y="690563"/>
                  </a:cubicBezTo>
                  <a:cubicBezTo>
                    <a:pt x="646132" y="688603"/>
                    <a:pt x="646441" y="685664"/>
                    <a:pt x="645318" y="683419"/>
                  </a:cubicBezTo>
                  <a:cubicBezTo>
                    <a:pt x="644038" y="680859"/>
                    <a:pt x="641718" y="678890"/>
                    <a:pt x="640556" y="676275"/>
                  </a:cubicBezTo>
                  <a:cubicBezTo>
                    <a:pt x="638517" y="671688"/>
                    <a:pt x="635793" y="661988"/>
                    <a:pt x="635793" y="661988"/>
                  </a:cubicBezTo>
                  <a:cubicBezTo>
                    <a:pt x="636587" y="655638"/>
                    <a:pt x="638754" y="649311"/>
                    <a:pt x="638175" y="642938"/>
                  </a:cubicBezTo>
                  <a:cubicBezTo>
                    <a:pt x="637916" y="640088"/>
                    <a:pt x="635839" y="637311"/>
                    <a:pt x="633412" y="635794"/>
                  </a:cubicBezTo>
                  <a:cubicBezTo>
                    <a:pt x="629155" y="633133"/>
                    <a:pt x="623302" y="633815"/>
                    <a:pt x="619125" y="631031"/>
                  </a:cubicBezTo>
                  <a:cubicBezTo>
                    <a:pt x="609892" y="624877"/>
                    <a:pt x="614696" y="627174"/>
                    <a:pt x="604837" y="623888"/>
                  </a:cubicBezTo>
                  <a:cubicBezTo>
                    <a:pt x="602456" y="622300"/>
                    <a:pt x="600253" y="620405"/>
                    <a:pt x="597693" y="619125"/>
                  </a:cubicBezTo>
                  <a:cubicBezTo>
                    <a:pt x="595448" y="618003"/>
                    <a:pt x="592744" y="617963"/>
                    <a:pt x="590550" y="616744"/>
                  </a:cubicBezTo>
                  <a:cubicBezTo>
                    <a:pt x="585546" y="613964"/>
                    <a:pt x="581025" y="610394"/>
                    <a:pt x="576262" y="607219"/>
                  </a:cubicBezTo>
                  <a:lnTo>
                    <a:pt x="569118" y="602456"/>
                  </a:lnTo>
                  <a:cubicBezTo>
                    <a:pt x="565943" y="597694"/>
                    <a:pt x="557783" y="593599"/>
                    <a:pt x="559593" y="588169"/>
                  </a:cubicBezTo>
                  <a:cubicBezTo>
                    <a:pt x="561181" y="583406"/>
                    <a:pt x="559593" y="575468"/>
                    <a:pt x="564356" y="573881"/>
                  </a:cubicBezTo>
                  <a:cubicBezTo>
                    <a:pt x="581748" y="568084"/>
                    <a:pt x="573773" y="570336"/>
                    <a:pt x="588168" y="566738"/>
                  </a:cubicBezTo>
                  <a:cubicBezTo>
                    <a:pt x="582353" y="549292"/>
                    <a:pt x="590597" y="566753"/>
                    <a:pt x="559593" y="557213"/>
                  </a:cubicBezTo>
                  <a:cubicBezTo>
                    <a:pt x="556858" y="556371"/>
                    <a:pt x="556418" y="552450"/>
                    <a:pt x="554831" y="550069"/>
                  </a:cubicBezTo>
                  <a:cubicBezTo>
                    <a:pt x="556418" y="547688"/>
                    <a:pt x="557439" y="544810"/>
                    <a:pt x="559593" y="542925"/>
                  </a:cubicBezTo>
                  <a:cubicBezTo>
                    <a:pt x="569670" y="534107"/>
                    <a:pt x="571213" y="534289"/>
                    <a:pt x="581025" y="531019"/>
                  </a:cubicBezTo>
                  <a:cubicBezTo>
                    <a:pt x="594566" y="517476"/>
                    <a:pt x="581527" y="528386"/>
                    <a:pt x="595312" y="521494"/>
                  </a:cubicBezTo>
                  <a:cubicBezTo>
                    <a:pt x="602405" y="517948"/>
                    <a:pt x="601617" y="515348"/>
                    <a:pt x="609600" y="514350"/>
                  </a:cubicBezTo>
                  <a:cubicBezTo>
                    <a:pt x="619869" y="513066"/>
                    <a:pt x="630237" y="512763"/>
                    <a:pt x="640556" y="511969"/>
                  </a:cubicBezTo>
                  <a:cubicBezTo>
                    <a:pt x="648102" y="500649"/>
                    <a:pt x="644414" y="507538"/>
                    <a:pt x="650081" y="490538"/>
                  </a:cubicBezTo>
                  <a:lnTo>
                    <a:pt x="652462" y="483394"/>
                  </a:lnTo>
                  <a:cubicBezTo>
                    <a:pt x="651668" y="475456"/>
                    <a:pt x="651294" y="467466"/>
                    <a:pt x="650081" y="459581"/>
                  </a:cubicBezTo>
                  <a:cubicBezTo>
                    <a:pt x="649699" y="457100"/>
                    <a:pt x="649475" y="454213"/>
                    <a:pt x="647700" y="452438"/>
                  </a:cubicBezTo>
                  <a:cubicBezTo>
                    <a:pt x="645925" y="450663"/>
                    <a:pt x="642937" y="450850"/>
                    <a:pt x="640556" y="450056"/>
                  </a:cubicBezTo>
                  <a:cubicBezTo>
                    <a:pt x="626916" y="429600"/>
                    <a:pt x="643263" y="455473"/>
                    <a:pt x="633412" y="435769"/>
                  </a:cubicBezTo>
                  <a:cubicBezTo>
                    <a:pt x="632132" y="433209"/>
                    <a:pt x="629930" y="431185"/>
                    <a:pt x="628650" y="428625"/>
                  </a:cubicBezTo>
                  <a:cubicBezTo>
                    <a:pt x="627527" y="426380"/>
                    <a:pt x="628043" y="423256"/>
                    <a:pt x="626268" y="421481"/>
                  </a:cubicBezTo>
                  <a:cubicBezTo>
                    <a:pt x="624493" y="419706"/>
                    <a:pt x="621319" y="420319"/>
                    <a:pt x="619125" y="419100"/>
                  </a:cubicBezTo>
                  <a:cubicBezTo>
                    <a:pt x="594563" y="405455"/>
                    <a:pt x="613857" y="412581"/>
                    <a:pt x="597693" y="407194"/>
                  </a:cubicBezTo>
                  <a:cubicBezTo>
                    <a:pt x="591896" y="409126"/>
                    <a:pt x="587181" y="412118"/>
                    <a:pt x="581025" y="407194"/>
                  </a:cubicBezTo>
                  <a:cubicBezTo>
                    <a:pt x="579065" y="405626"/>
                    <a:pt x="580686" y="401509"/>
                    <a:pt x="578643" y="400050"/>
                  </a:cubicBezTo>
                  <a:cubicBezTo>
                    <a:pt x="574558" y="397132"/>
                    <a:pt x="569118" y="396875"/>
                    <a:pt x="564356" y="395288"/>
                  </a:cubicBezTo>
                  <a:lnTo>
                    <a:pt x="557212" y="392906"/>
                  </a:lnTo>
                  <a:cubicBezTo>
                    <a:pt x="554831" y="395287"/>
                    <a:pt x="552625" y="397858"/>
                    <a:pt x="550068" y="400050"/>
                  </a:cubicBezTo>
                  <a:cubicBezTo>
                    <a:pt x="547055" y="402633"/>
                    <a:pt x="543349" y="404388"/>
                    <a:pt x="540543" y="407194"/>
                  </a:cubicBezTo>
                  <a:cubicBezTo>
                    <a:pt x="529773" y="417965"/>
                    <a:pt x="542545" y="412084"/>
                    <a:pt x="528637" y="416719"/>
                  </a:cubicBezTo>
                  <a:cubicBezTo>
                    <a:pt x="517551" y="414502"/>
                    <a:pt x="516412" y="417193"/>
                    <a:pt x="511968" y="407194"/>
                  </a:cubicBezTo>
                  <a:cubicBezTo>
                    <a:pt x="509929" y="402606"/>
                    <a:pt x="507206" y="392906"/>
                    <a:pt x="507206" y="392906"/>
                  </a:cubicBezTo>
                  <a:cubicBezTo>
                    <a:pt x="508000" y="390525"/>
                    <a:pt x="508465" y="388008"/>
                    <a:pt x="509587" y="385763"/>
                  </a:cubicBezTo>
                  <a:cubicBezTo>
                    <a:pt x="510867" y="383203"/>
                    <a:pt x="513188" y="381234"/>
                    <a:pt x="514350" y="378619"/>
                  </a:cubicBezTo>
                  <a:cubicBezTo>
                    <a:pt x="516389" y="374031"/>
                    <a:pt x="519112" y="364331"/>
                    <a:pt x="519112" y="364331"/>
                  </a:cubicBezTo>
                  <a:cubicBezTo>
                    <a:pt x="507205" y="356394"/>
                    <a:pt x="513556" y="361950"/>
                    <a:pt x="502443" y="345281"/>
                  </a:cubicBezTo>
                  <a:lnTo>
                    <a:pt x="497681" y="338138"/>
                  </a:lnTo>
                  <a:cubicBezTo>
                    <a:pt x="495982" y="333041"/>
                    <a:pt x="494883" y="327653"/>
                    <a:pt x="490537" y="323850"/>
                  </a:cubicBezTo>
                  <a:cubicBezTo>
                    <a:pt x="486230" y="320081"/>
                    <a:pt x="476250" y="314325"/>
                    <a:pt x="476250" y="314325"/>
                  </a:cubicBezTo>
                  <a:cubicBezTo>
                    <a:pt x="469107" y="303611"/>
                    <a:pt x="469502" y="300236"/>
                    <a:pt x="459581" y="295275"/>
                  </a:cubicBezTo>
                  <a:cubicBezTo>
                    <a:pt x="457336" y="294152"/>
                    <a:pt x="454818" y="293688"/>
                    <a:pt x="452437" y="292894"/>
                  </a:cubicBezTo>
                  <a:cubicBezTo>
                    <a:pt x="450056" y="291306"/>
                    <a:pt x="447853" y="289411"/>
                    <a:pt x="445293" y="288131"/>
                  </a:cubicBezTo>
                  <a:cubicBezTo>
                    <a:pt x="443048" y="287009"/>
                    <a:pt x="440110" y="287318"/>
                    <a:pt x="438150" y="285750"/>
                  </a:cubicBezTo>
                  <a:cubicBezTo>
                    <a:pt x="424262" y="274640"/>
                    <a:pt x="447666" y="278602"/>
                    <a:pt x="419100" y="269081"/>
                  </a:cubicBezTo>
                  <a:lnTo>
                    <a:pt x="404812" y="264319"/>
                  </a:lnTo>
                  <a:cubicBezTo>
                    <a:pt x="402431" y="263525"/>
                    <a:pt x="400129" y="262430"/>
                    <a:pt x="397668" y="261938"/>
                  </a:cubicBezTo>
                  <a:cubicBezTo>
                    <a:pt x="393699" y="261144"/>
                    <a:pt x="389706" y="260466"/>
                    <a:pt x="385762" y="259556"/>
                  </a:cubicBezTo>
                  <a:cubicBezTo>
                    <a:pt x="379384" y="258084"/>
                    <a:pt x="373062" y="256381"/>
                    <a:pt x="366712" y="254794"/>
                  </a:cubicBezTo>
                  <a:cubicBezTo>
                    <a:pt x="363537" y="254000"/>
                    <a:pt x="360451" y="252655"/>
                    <a:pt x="357187" y="252413"/>
                  </a:cubicBezTo>
                  <a:lnTo>
                    <a:pt x="292893" y="247650"/>
                  </a:lnTo>
                  <a:lnTo>
                    <a:pt x="259556" y="245269"/>
                  </a:lnTo>
                  <a:cubicBezTo>
                    <a:pt x="250031" y="246063"/>
                    <a:pt x="240465" y="246465"/>
                    <a:pt x="230981" y="247650"/>
                  </a:cubicBezTo>
                  <a:cubicBezTo>
                    <a:pt x="227734" y="248056"/>
                    <a:pt x="224724" y="249863"/>
                    <a:pt x="221456" y="250031"/>
                  </a:cubicBezTo>
                  <a:cubicBezTo>
                    <a:pt x="193700" y="251455"/>
                    <a:pt x="165893" y="251619"/>
                    <a:pt x="138112" y="252413"/>
                  </a:cubicBezTo>
                  <a:cubicBezTo>
                    <a:pt x="135731" y="253207"/>
                    <a:pt x="133478" y="254794"/>
                    <a:pt x="130968" y="254794"/>
                  </a:cubicBezTo>
                  <a:cubicBezTo>
                    <a:pt x="120021" y="254794"/>
                    <a:pt x="115954" y="252965"/>
                    <a:pt x="107156" y="250031"/>
                  </a:cubicBezTo>
                  <a:cubicBezTo>
                    <a:pt x="106362" y="247650"/>
                    <a:pt x="106550" y="244663"/>
                    <a:pt x="104775" y="242888"/>
                  </a:cubicBezTo>
                  <a:cubicBezTo>
                    <a:pt x="103000" y="241113"/>
                    <a:pt x="95217" y="241196"/>
                    <a:pt x="97631" y="240506"/>
                  </a:cubicBezTo>
                  <a:cubicBezTo>
                    <a:pt x="105301" y="238314"/>
                    <a:pt x="113506" y="238919"/>
                    <a:pt x="121443" y="238125"/>
                  </a:cubicBezTo>
                  <a:cubicBezTo>
                    <a:pt x="120649" y="233363"/>
                    <a:pt x="123282" y="226183"/>
                    <a:pt x="119062" y="223838"/>
                  </a:cubicBezTo>
                  <a:cubicBezTo>
                    <a:pt x="117686" y="223074"/>
                    <a:pt x="89376" y="227992"/>
                    <a:pt x="85725" y="228600"/>
                  </a:cubicBezTo>
                  <a:cubicBezTo>
                    <a:pt x="69056" y="227806"/>
                    <a:pt x="52159" y="229078"/>
                    <a:pt x="35718" y="226219"/>
                  </a:cubicBezTo>
                  <a:cubicBezTo>
                    <a:pt x="30017" y="225228"/>
                    <a:pt x="29654" y="214562"/>
                    <a:pt x="33337" y="211931"/>
                  </a:cubicBezTo>
                  <a:cubicBezTo>
                    <a:pt x="37422" y="209013"/>
                    <a:pt x="47625" y="207169"/>
                    <a:pt x="47625" y="207169"/>
                  </a:cubicBezTo>
                  <a:cubicBezTo>
                    <a:pt x="63500" y="207963"/>
                    <a:pt x="79355" y="209550"/>
                    <a:pt x="95250" y="209550"/>
                  </a:cubicBezTo>
                  <a:cubicBezTo>
                    <a:pt x="168968" y="209550"/>
                    <a:pt x="149676" y="215220"/>
                    <a:pt x="180975" y="204788"/>
                  </a:cubicBezTo>
                  <a:cubicBezTo>
                    <a:pt x="147813" y="182678"/>
                    <a:pt x="179432" y="201925"/>
                    <a:pt x="80962" y="197644"/>
                  </a:cubicBezTo>
                  <a:cubicBezTo>
                    <a:pt x="75355" y="197400"/>
                    <a:pt x="69889" y="195694"/>
                    <a:pt x="64293" y="195263"/>
                  </a:cubicBezTo>
                  <a:cubicBezTo>
                    <a:pt x="49236" y="194105"/>
                    <a:pt x="34131" y="193675"/>
                    <a:pt x="19050" y="192881"/>
                  </a:cubicBezTo>
                  <a:cubicBezTo>
                    <a:pt x="15875" y="191294"/>
                    <a:pt x="12788" y="189517"/>
                    <a:pt x="9525" y="188119"/>
                  </a:cubicBezTo>
                  <a:cubicBezTo>
                    <a:pt x="7218" y="187130"/>
                    <a:pt x="4156" y="187513"/>
                    <a:pt x="2381" y="185738"/>
                  </a:cubicBezTo>
                  <a:cubicBezTo>
                    <a:pt x="606" y="183963"/>
                    <a:pt x="794" y="180975"/>
                    <a:pt x="0" y="178594"/>
                  </a:cubicBezTo>
                  <a:cubicBezTo>
                    <a:pt x="31881" y="157335"/>
                    <a:pt x="1257" y="175925"/>
                    <a:pt x="95250" y="171450"/>
                  </a:cubicBezTo>
                  <a:cubicBezTo>
                    <a:pt x="108045" y="170841"/>
                    <a:pt x="108319" y="166930"/>
                    <a:pt x="121443" y="164306"/>
                  </a:cubicBezTo>
                  <a:cubicBezTo>
                    <a:pt x="157339" y="157128"/>
                    <a:pt x="112622" y="166266"/>
                    <a:pt x="142875" y="159544"/>
                  </a:cubicBezTo>
                  <a:cubicBezTo>
                    <a:pt x="146826" y="158666"/>
                    <a:pt x="150855" y="158145"/>
                    <a:pt x="154781" y="157163"/>
                  </a:cubicBezTo>
                  <a:cubicBezTo>
                    <a:pt x="157216" y="156554"/>
                    <a:pt x="159511" y="155471"/>
                    <a:pt x="161925" y="154781"/>
                  </a:cubicBezTo>
                  <a:cubicBezTo>
                    <a:pt x="165072" y="153882"/>
                    <a:pt x="168303" y="153299"/>
                    <a:pt x="171450" y="152400"/>
                  </a:cubicBezTo>
                  <a:cubicBezTo>
                    <a:pt x="173863" y="151711"/>
                    <a:pt x="176180" y="150708"/>
                    <a:pt x="178593" y="150019"/>
                  </a:cubicBezTo>
                  <a:cubicBezTo>
                    <a:pt x="181740" y="149120"/>
                    <a:pt x="184983" y="148578"/>
                    <a:pt x="188118" y="147638"/>
                  </a:cubicBezTo>
                  <a:cubicBezTo>
                    <a:pt x="192927" y="146195"/>
                    <a:pt x="197454" y="143700"/>
                    <a:pt x="202406" y="142875"/>
                  </a:cubicBezTo>
                  <a:cubicBezTo>
                    <a:pt x="207168" y="142081"/>
                    <a:pt x="212009" y="141665"/>
                    <a:pt x="216693" y="140494"/>
                  </a:cubicBezTo>
                  <a:cubicBezTo>
                    <a:pt x="221563" y="139276"/>
                    <a:pt x="226218" y="137319"/>
                    <a:pt x="230981" y="135731"/>
                  </a:cubicBezTo>
                  <a:lnTo>
                    <a:pt x="238125" y="133350"/>
                  </a:lnTo>
                  <a:cubicBezTo>
                    <a:pt x="254501" y="122433"/>
                    <a:pt x="246982" y="125635"/>
                    <a:pt x="259556" y="121444"/>
                  </a:cubicBezTo>
                  <a:cubicBezTo>
                    <a:pt x="257175" y="119856"/>
                    <a:pt x="255027" y="117843"/>
                    <a:pt x="252412" y="116681"/>
                  </a:cubicBezTo>
                  <a:cubicBezTo>
                    <a:pt x="247825" y="114642"/>
                    <a:pt x="238125" y="111919"/>
                    <a:pt x="238125" y="111919"/>
                  </a:cubicBezTo>
                  <a:cubicBezTo>
                    <a:pt x="231775" y="112713"/>
                    <a:pt x="225474" y="114300"/>
                    <a:pt x="219075" y="114300"/>
                  </a:cubicBezTo>
                  <a:cubicBezTo>
                    <a:pt x="201594" y="114300"/>
                    <a:pt x="183859" y="115190"/>
                    <a:pt x="166687" y="111919"/>
                  </a:cubicBezTo>
                  <a:cubicBezTo>
                    <a:pt x="164221" y="111449"/>
                    <a:pt x="167500" y="106735"/>
                    <a:pt x="169068" y="104775"/>
                  </a:cubicBezTo>
                  <a:cubicBezTo>
                    <a:pt x="170856" y="102540"/>
                    <a:pt x="173597" y="101175"/>
                    <a:pt x="176212" y="100013"/>
                  </a:cubicBezTo>
                  <a:cubicBezTo>
                    <a:pt x="180800" y="97974"/>
                    <a:pt x="185737" y="96838"/>
                    <a:pt x="190500" y="95250"/>
                  </a:cubicBezTo>
                  <a:lnTo>
                    <a:pt x="204787" y="90488"/>
                  </a:lnTo>
                  <a:cubicBezTo>
                    <a:pt x="207962" y="89694"/>
                    <a:pt x="211051" y="88378"/>
                    <a:pt x="214312" y="88106"/>
                  </a:cubicBezTo>
                  <a:cubicBezTo>
                    <a:pt x="230152" y="86786"/>
                    <a:pt x="246062" y="86519"/>
                    <a:pt x="261937" y="85725"/>
                  </a:cubicBezTo>
                  <a:cubicBezTo>
                    <a:pt x="267493" y="84931"/>
                    <a:pt x="273102" y="84445"/>
                    <a:pt x="278606" y="83344"/>
                  </a:cubicBezTo>
                  <a:cubicBezTo>
                    <a:pt x="281067" y="82852"/>
                    <a:pt x="283240" y="80963"/>
                    <a:pt x="285750" y="80963"/>
                  </a:cubicBezTo>
                  <a:cubicBezTo>
                    <a:pt x="299267" y="80963"/>
                    <a:pt x="312737" y="82550"/>
                    <a:pt x="326231" y="83344"/>
                  </a:cubicBezTo>
                  <a:cubicBezTo>
                    <a:pt x="330517" y="84772"/>
                    <a:pt x="338715" y="88925"/>
                    <a:pt x="342900" y="83344"/>
                  </a:cubicBezTo>
                  <a:cubicBezTo>
                    <a:pt x="344406" y="81336"/>
                    <a:pt x="341737" y="78394"/>
                    <a:pt x="340518" y="76200"/>
                  </a:cubicBezTo>
                  <a:cubicBezTo>
                    <a:pt x="337738" y="71197"/>
                    <a:pt x="330993" y="61913"/>
                    <a:pt x="330993" y="61913"/>
                  </a:cubicBezTo>
                  <a:cubicBezTo>
                    <a:pt x="331787" y="59532"/>
                    <a:pt x="331286" y="56161"/>
                    <a:pt x="333375" y="54769"/>
                  </a:cubicBezTo>
                  <a:cubicBezTo>
                    <a:pt x="341094" y="49623"/>
                    <a:pt x="364922" y="54352"/>
                    <a:pt x="369093" y="54769"/>
                  </a:cubicBezTo>
                  <a:lnTo>
                    <a:pt x="390525" y="61913"/>
                  </a:lnTo>
                  <a:cubicBezTo>
                    <a:pt x="392906" y="62707"/>
                    <a:pt x="395580" y="62902"/>
                    <a:pt x="397668" y="64294"/>
                  </a:cubicBezTo>
                  <a:cubicBezTo>
                    <a:pt x="400049" y="65881"/>
                    <a:pt x="402023" y="68412"/>
                    <a:pt x="404812" y="69056"/>
                  </a:cubicBezTo>
                  <a:cubicBezTo>
                    <a:pt x="412585" y="70850"/>
                    <a:pt x="420687" y="70644"/>
                    <a:pt x="428625" y="71438"/>
                  </a:cubicBezTo>
                  <a:cubicBezTo>
                    <a:pt x="425450" y="69850"/>
                    <a:pt x="421610" y="69185"/>
                    <a:pt x="419100" y="66675"/>
                  </a:cubicBezTo>
                  <a:cubicBezTo>
                    <a:pt x="415053" y="62628"/>
                    <a:pt x="409575" y="52388"/>
                    <a:pt x="409575" y="52388"/>
                  </a:cubicBezTo>
                  <a:cubicBezTo>
                    <a:pt x="411956" y="50800"/>
                    <a:pt x="414088" y="48752"/>
                    <a:pt x="416718" y="47625"/>
                  </a:cubicBezTo>
                  <a:cubicBezTo>
                    <a:pt x="419726" y="46336"/>
                    <a:pt x="422976" y="45436"/>
                    <a:pt x="426243" y="45244"/>
                  </a:cubicBezTo>
                  <a:cubicBezTo>
                    <a:pt x="450028" y="43845"/>
                    <a:pt x="473868" y="43657"/>
                    <a:pt x="497681" y="42863"/>
                  </a:cubicBezTo>
                  <a:cubicBezTo>
                    <a:pt x="515796" y="39239"/>
                    <a:pt x="521742" y="36972"/>
                    <a:pt x="545306" y="42863"/>
                  </a:cubicBezTo>
                  <a:cubicBezTo>
                    <a:pt x="547741" y="43472"/>
                    <a:pt x="546893" y="47625"/>
                    <a:pt x="547687" y="50006"/>
                  </a:cubicBezTo>
                  <a:cubicBezTo>
                    <a:pt x="546893" y="56356"/>
                    <a:pt x="544051" y="62781"/>
                    <a:pt x="545306" y="69056"/>
                  </a:cubicBezTo>
                  <a:cubicBezTo>
                    <a:pt x="545867" y="71862"/>
                    <a:pt x="549588" y="73819"/>
                    <a:pt x="552450" y="73819"/>
                  </a:cubicBezTo>
                  <a:cubicBezTo>
                    <a:pt x="557470" y="73819"/>
                    <a:pt x="566737" y="69056"/>
                    <a:pt x="566737" y="69056"/>
                  </a:cubicBezTo>
                  <a:cubicBezTo>
                    <a:pt x="567531" y="66675"/>
                    <a:pt x="567996" y="64158"/>
                    <a:pt x="569118" y="61913"/>
                  </a:cubicBezTo>
                  <a:cubicBezTo>
                    <a:pt x="570398" y="59353"/>
                    <a:pt x="573881" y="57631"/>
                    <a:pt x="573881" y="54769"/>
                  </a:cubicBezTo>
                  <a:cubicBezTo>
                    <a:pt x="573881" y="51219"/>
                    <a:pt x="565693" y="46178"/>
                    <a:pt x="569118" y="45244"/>
                  </a:cubicBezTo>
                  <a:cubicBezTo>
                    <a:pt x="579103" y="42521"/>
                    <a:pt x="589756" y="46831"/>
                    <a:pt x="600075" y="47625"/>
                  </a:cubicBezTo>
                  <a:cubicBezTo>
                    <a:pt x="602456" y="49213"/>
                    <a:pt x="604603" y="51226"/>
                    <a:pt x="607218" y="52388"/>
                  </a:cubicBezTo>
                  <a:cubicBezTo>
                    <a:pt x="611806" y="54427"/>
                    <a:pt x="621506" y="57150"/>
                    <a:pt x="621506" y="57150"/>
                  </a:cubicBezTo>
                  <a:cubicBezTo>
                    <a:pt x="631825" y="56356"/>
                    <a:pt x="642549" y="57743"/>
                    <a:pt x="652462" y="54769"/>
                  </a:cubicBezTo>
                  <a:cubicBezTo>
                    <a:pt x="655203" y="53947"/>
                    <a:pt x="647106" y="52241"/>
                    <a:pt x="645318" y="50006"/>
                  </a:cubicBezTo>
                  <a:cubicBezTo>
                    <a:pt x="643750" y="48046"/>
                    <a:pt x="643731" y="45244"/>
                    <a:pt x="642937" y="42863"/>
                  </a:cubicBezTo>
                  <a:cubicBezTo>
                    <a:pt x="662312" y="29945"/>
                    <a:pt x="648987" y="36774"/>
                    <a:pt x="695325" y="40481"/>
                  </a:cubicBezTo>
                  <a:cubicBezTo>
                    <a:pt x="700138" y="40866"/>
                    <a:pt x="704840" y="42129"/>
                    <a:pt x="709612" y="42863"/>
                  </a:cubicBezTo>
                  <a:cubicBezTo>
                    <a:pt x="715159" y="43717"/>
                    <a:pt x="720725" y="44450"/>
                    <a:pt x="726281" y="45244"/>
                  </a:cubicBezTo>
                  <a:cubicBezTo>
                    <a:pt x="750328" y="53258"/>
                    <a:pt x="713000" y="41020"/>
                    <a:pt x="742950" y="50006"/>
                  </a:cubicBezTo>
                  <a:cubicBezTo>
                    <a:pt x="747758" y="51449"/>
                    <a:pt x="752226" y="54474"/>
                    <a:pt x="757237" y="54769"/>
                  </a:cubicBezTo>
                  <a:lnTo>
                    <a:pt x="797718" y="57150"/>
                  </a:lnTo>
                  <a:cubicBezTo>
                    <a:pt x="806449" y="56356"/>
                    <a:pt x="815406" y="56895"/>
                    <a:pt x="823912" y="54769"/>
                  </a:cubicBezTo>
                  <a:cubicBezTo>
                    <a:pt x="826347" y="54160"/>
                    <a:pt x="819263" y="52665"/>
                    <a:pt x="816768" y="52388"/>
                  </a:cubicBezTo>
                  <a:cubicBezTo>
                    <a:pt x="804909" y="51070"/>
                    <a:pt x="792956" y="50800"/>
                    <a:pt x="781050" y="50006"/>
                  </a:cubicBezTo>
                  <a:cubicBezTo>
                    <a:pt x="777875" y="49212"/>
                    <a:pt x="774660" y="48565"/>
                    <a:pt x="771525" y="47625"/>
                  </a:cubicBezTo>
                  <a:cubicBezTo>
                    <a:pt x="766716" y="46183"/>
                    <a:pt x="757237" y="42863"/>
                    <a:pt x="757237" y="42863"/>
                  </a:cubicBezTo>
                  <a:cubicBezTo>
                    <a:pt x="754856" y="40482"/>
                    <a:pt x="751018" y="38957"/>
                    <a:pt x="750093" y="35719"/>
                  </a:cubicBezTo>
                  <a:cubicBezTo>
                    <a:pt x="749194" y="32572"/>
                    <a:pt x="749990" y="28324"/>
                    <a:pt x="752475" y="26194"/>
                  </a:cubicBezTo>
                  <a:cubicBezTo>
                    <a:pt x="755018" y="24014"/>
                    <a:pt x="774403" y="19301"/>
                    <a:pt x="778668" y="19050"/>
                  </a:cubicBezTo>
                  <a:cubicBezTo>
                    <a:pt x="801661" y="17698"/>
                    <a:pt x="824706" y="17463"/>
                    <a:pt x="847725" y="16669"/>
                  </a:cubicBezTo>
                  <a:cubicBezTo>
                    <a:pt x="855100" y="15615"/>
                    <a:pt x="879830" y="11906"/>
                    <a:pt x="885825" y="11906"/>
                  </a:cubicBezTo>
                  <a:cubicBezTo>
                    <a:pt x="913617" y="11906"/>
                    <a:pt x="941387" y="13494"/>
                    <a:pt x="969168" y="14288"/>
                  </a:cubicBezTo>
                  <a:cubicBezTo>
                    <a:pt x="991024" y="21572"/>
                    <a:pt x="978461" y="19549"/>
                    <a:pt x="1007268" y="16669"/>
                  </a:cubicBezTo>
                  <a:cubicBezTo>
                    <a:pt x="1011237" y="14288"/>
                    <a:pt x="1015035" y="11595"/>
                    <a:pt x="1019175" y="9525"/>
                  </a:cubicBezTo>
                  <a:cubicBezTo>
                    <a:pt x="1022982" y="7621"/>
                    <a:pt x="1032281" y="5781"/>
                    <a:pt x="1035843" y="4763"/>
                  </a:cubicBezTo>
                  <a:cubicBezTo>
                    <a:pt x="1059756" y="-2070"/>
                    <a:pt x="1022737" y="7443"/>
                    <a:pt x="1052512" y="0"/>
                  </a:cubicBezTo>
                  <a:lnTo>
                    <a:pt x="1273968" y="2381"/>
                  </a:lnTo>
                  <a:cubicBezTo>
                    <a:pt x="1284316" y="2576"/>
                    <a:pt x="1294581" y="4435"/>
                    <a:pt x="1304925" y="4763"/>
                  </a:cubicBezTo>
                  <a:cubicBezTo>
                    <a:pt x="1344600" y="6023"/>
                    <a:pt x="1384300" y="6350"/>
                    <a:pt x="1423987" y="7144"/>
                  </a:cubicBezTo>
                  <a:lnTo>
                    <a:pt x="1452562" y="16669"/>
                  </a:lnTo>
                  <a:lnTo>
                    <a:pt x="1459706" y="19050"/>
                  </a:lnTo>
                  <a:cubicBezTo>
                    <a:pt x="1462087" y="19844"/>
                    <a:pt x="1464415" y="20822"/>
                    <a:pt x="1466850" y="21431"/>
                  </a:cubicBezTo>
                  <a:cubicBezTo>
                    <a:pt x="1473200" y="23019"/>
                    <a:pt x="1479690" y="24124"/>
                    <a:pt x="1485900" y="26194"/>
                  </a:cubicBezTo>
                  <a:lnTo>
                    <a:pt x="1500187" y="30956"/>
                  </a:lnTo>
                  <a:cubicBezTo>
                    <a:pt x="1499393" y="33337"/>
                    <a:pt x="1499766" y="36532"/>
                    <a:pt x="1497806" y="38100"/>
                  </a:cubicBezTo>
                  <a:cubicBezTo>
                    <a:pt x="1495250" y="40144"/>
                    <a:pt x="1491428" y="39582"/>
                    <a:pt x="1488281" y="40481"/>
                  </a:cubicBezTo>
                  <a:cubicBezTo>
                    <a:pt x="1485867" y="41171"/>
                    <a:pt x="1483645" y="42746"/>
                    <a:pt x="1481137" y="42863"/>
                  </a:cubicBezTo>
                  <a:cubicBezTo>
                    <a:pt x="1446327" y="44482"/>
                    <a:pt x="1270828" y="47298"/>
                    <a:pt x="1252537" y="47625"/>
                  </a:cubicBezTo>
                  <a:lnTo>
                    <a:pt x="1226343" y="50006"/>
                  </a:lnTo>
                  <a:cubicBezTo>
                    <a:pt x="1203559" y="52285"/>
                    <a:pt x="1211332" y="50248"/>
                    <a:pt x="1197768" y="54769"/>
                  </a:cubicBezTo>
                  <a:cubicBezTo>
                    <a:pt x="1195589" y="58038"/>
                    <a:pt x="1185745" y="67747"/>
                    <a:pt x="1200150" y="69056"/>
                  </a:cubicBezTo>
                  <a:cubicBezTo>
                    <a:pt x="1211518" y="70089"/>
                    <a:pt x="1255102" y="65792"/>
                    <a:pt x="1271587" y="64294"/>
                  </a:cubicBezTo>
                  <a:cubicBezTo>
                    <a:pt x="1273968" y="62706"/>
                    <a:pt x="1276100" y="60658"/>
                    <a:pt x="1278731" y="59531"/>
                  </a:cubicBezTo>
                  <a:cubicBezTo>
                    <a:pt x="1284699" y="56973"/>
                    <a:pt x="1300455" y="55582"/>
                    <a:pt x="1304925" y="54769"/>
                  </a:cubicBezTo>
                  <a:cubicBezTo>
                    <a:pt x="1308145" y="54184"/>
                    <a:pt x="1311275" y="53182"/>
                    <a:pt x="1314450" y="52388"/>
                  </a:cubicBezTo>
                  <a:cubicBezTo>
                    <a:pt x="1346200" y="53182"/>
                    <a:pt x="1378106" y="51529"/>
                    <a:pt x="1409700" y="54769"/>
                  </a:cubicBezTo>
                  <a:cubicBezTo>
                    <a:pt x="1412197" y="55025"/>
                    <a:pt x="1408886" y="59953"/>
                    <a:pt x="1407318" y="61913"/>
                  </a:cubicBezTo>
                  <a:cubicBezTo>
                    <a:pt x="1405530" y="64148"/>
                    <a:pt x="1402790" y="65513"/>
                    <a:pt x="1400175" y="66675"/>
                  </a:cubicBezTo>
                  <a:cubicBezTo>
                    <a:pt x="1395587" y="68714"/>
                    <a:pt x="1390650" y="69850"/>
                    <a:pt x="1385887" y="71438"/>
                  </a:cubicBezTo>
                  <a:cubicBezTo>
                    <a:pt x="1383506" y="72232"/>
                    <a:pt x="1381228" y="73464"/>
                    <a:pt x="1378743" y="73819"/>
                  </a:cubicBezTo>
                  <a:lnTo>
                    <a:pt x="1362075" y="76200"/>
                  </a:lnTo>
                  <a:cubicBezTo>
                    <a:pt x="1359694" y="76994"/>
                    <a:pt x="1353809" y="76336"/>
                    <a:pt x="1354931" y="78581"/>
                  </a:cubicBezTo>
                  <a:cubicBezTo>
                    <a:pt x="1356394" y="81508"/>
                    <a:pt x="1361183" y="80963"/>
                    <a:pt x="1364456" y="80963"/>
                  </a:cubicBezTo>
                  <a:cubicBezTo>
                    <a:pt x="1368503" y="80963"/>
                    <a:pt x="1372355" y="79153"/>
                    <a:pt x="1376362" y="78581"/>
                  </a:cubicBezTo>
                  <a:cubicBezTo>
                    <a:pt x="1383477" y="77564"/>
                    <a:pt x="1390649" y="76994"/>
                    <a:pt x="1397793" y="76200"/>
                  </a:cubicBezTo>
                  <a:cubicBezTo>
                    <a:pt x="1414132" y="70754"/>
                    <a:pt x="1393840" y="77189"/>
                    <a:pt x="1416843" y="71438"/>
                  </a:cubicBezTo>
                  <a:cubicBezTo>
                    <a:pt x="1435005" y="66897"/>
                    <a:pt x="1411235" y="71130"/>
                    <a:pt x="1433512" y="66675"/>
                  </a:cubicBezTo>
                  <a:cubicBezTo>
                    <a:pt x="1438247" y="65728"/>
                    <a:pt x="1443050" y="65158"/>
                    <a:pt x="1447800" y="64294"/>
                  </a:cubicBezTo>
                  <a:cubicBezTo>
                    <a:pt x="1451782" y="63570"/>
                    <a:pt x="1455780" y="62895"/>
                    <a:pt x="1459706" y="61913"/>
                  </a:cubicBezTo>
                  <a:cubicBezTo>
                    <a:pt x="1469671" y="59421"/>
                    <a:pt x="1464784" y="58933"/>
                    <a:pt x="1476375" y="57150"/>
                  </a:cubicBezTo>
                  <a:cubicBezTo>
                    <a:pt x="1483479" y="56057"/>
                    <a:pt x="1490662" y="55563"/>
                    <a:pt x="1497806" y="54769"/>
                  </a:cubicBezTo>
                  <a:cubicBezTo>
                    <a:pt x="1506537" y="55563"/>
                    <a:pt x="1516482" y="52639"/>
                    <a:pt x="1524000" y="57150"/>
                  </a:cubicBezTo>
                  <a:cubicBezTo>
                    <a:pt x="1527471" y="59232"/>
                    <a:pt x="1523293" y="65371"/>
                    <a:pt x="1521618" y="69056"/>
                  </a:cubicBezTo>
                  <a:cubicBezTo>
                    <a:pt x="1514794" y="84068"/>
                    <a:pt x="1515728" y="82132"/>
                    <a:pt x="1504950" y="85725"/>
                  </a:cubicBezTo>
                  <a:cubicBezTo>
                    <a:pt x="1502569" y="87313"/>
                    <a:pt x="1500486" y="89483"/>
                    <a:pt x="1497806" y="90488"/>
                  </a:cubicBezTo>
                  <a:cubicBezTo>
                    <a:pt x="1491422" y="92882"/>
                    <a:pt x="1467597" y="94902"/>
                    <a:pt x="1464468" y="95250"/>
                  </a:cubicBezTo>
                  <a:cubicBezTo>
                    <a:pt x="1459706" y="96838"/>
                    <a:pt x="1452966" y="95836"/>
                    <a:pt x="1450181" y="100013"/>
                  </a:cubicBezTo>
                  <a:cubicBezTo>
                    <a:pt x="1448593" y="102394"/>
                    <a:pt x="1442703" y="106251"/>
                    <a:pt x="1445418" y="107156"/>
                  </a:cubicBezTo>
                  <a:cubicBezTo>
                    <a:pt x="1451489" y="109180"/>
                    <a:pt x="1458108" y="105482"/>
                    <a:pt x="1464468" y="104775"/>
                  </a:cubicBezTo>
                  <a:cubicBezTo>
                    <a:pt x="1472396" y="103894"/>
                    <a:pt x="1480343" y="103188"/>
                    <a:pt x="1488281" y="102394"/>
                  </a:cubicBezTo>
                  <a:cubicBezTo>
                    <a:pt x="1493043" y="100806"/>
                    <a:pt x="1498391" y="100415"/>
                    <a:pt x="1502568" y="97631"/>
                  </a:cubicBezTo>
                  <a:cubicBezTo>
                    <a:pt x="1504949" y="96044"/>
                    <a:pt x="1507097" y="94031"/>
                    <a:pt x="1509712" y="92869"/>
                  </a:cubicBezTo>
                  <a:cubicBezTo>
                    <a:pt x="1514300" y="90830"/>
                    <a:pt x="1519237" y="89694"/>
                    <a:pt x="1524000" y="88106"/>
                  </a:cubicBezTo>
                  <a:lnTo>
                    <a:pt x="1552575" y="78581"/>
                  </a:lnTo>
                  <a:lnTo>
                    <a:pt x="1566862" y="73819"/>
                  </a:lnTo>
                  <a:cubicBezTo>
                    <a:pt x="1569243" y="73025"/>
                    <a:pt x="1571498" y="71538"/>
                    <a:pt x="1574006" y="71438"/>
                  </a:cubicBezTo>
                  <a:cubicBezTo>
                    <a:pt x="1644669" y="68611"/>
                    <a:pt x="1613728" y="70471"/>
                    <a:pt x="1666875" y="66675"/>
                  </a:cubicBezTo>
                  <a:lnTo>
                    <a:pt x="1785937" y="69056"/>
                  </a:lnTo>
                  <a:cubicBezTo>
                    <a:pt x="1791763" y="69272"/>
                    <a:pt x="1801201" y="70461"/>
                    <a:pt x="1793081" y="78581"/>
                  </a:cubicBezTo>
                  <a:cubicBezTo>
                    <a:pt x="1791306" y="80356"/>
                    <a:pt x="1788182" y="79840"/>
                    <a:pt x="1785937" y="80963"/>
                  </a:cubicBezTo>
                  <a:cubicBezTo>
                    <a:pt x="1780112" y="83876"/>
                    <a:pt x="1778520" y="87663"/>
                    <a:pt x="1771650" y="88106"/>
                  </a:cubicBezTo>
                  <a:cubicBezTo>
                    <a:pt x="1749457" y="89538"/>
                    <a:pt x="1727200" y="89694"/>
                    <a:pt x="1704975" y="90488"/>
                  </a:cubicBezTo>
                  <a:cubicBezTo>
                    <a:pt x="1678701" y="95742"/>
                    <a:pt x="1688842" y="92691"/>
                    <a:pt x="1674018" y="97631"/>
                  </a:cubicBezTo>
                  <a:cubicBezTo>
                    <a:pt x="1667669" y="116682"/>
                    <a:pt x="1677193" y="94456"/>
                    <a:pt x="1664493" y="107156"/>
                  </a:cubicBezTo>
                  <a:cubicBezTo>
                    <a:pt x="1662718" y="108931"/>
                    <a:pt x="1664154" y="112841"/>
                    <a:pt x="1662112" y="114300"/>
                  </a:cubicBezTo>
                  <a:cubicBezTo>
                    <a:pt x="1658027" y="117218"/>
                    <a:pt x="1652002" y="116279"/>
                    <a:pt x="1647825" y="119063"/>
                  </a:cubicBezTo>
                  <a:cubicBezTo>
                    <a:pt x="1645444" y="120650"/>
                    <a:pt x="1643166" y="122405"/>
                    <a:pt x="1640681" y="123825"/>
                  </a:cubicBezTo>
                  <a:cubicBezTo>
                    <a:pt x="1637599" y="125586"/>
                    <a:pt x="1634452" y="127270"/>
                    <a:pt x="1631156" y="128588"/>
                  </a:cubicBezTo>
                  <a:cubicBezTo>
                    <a:pt x="1626495" y="130452"/>
                    <a:pt x="1616868" y="133350"/>
                    <a:pt x="1616868" y="133350"/>
                  </a:cubicBezTo>
                  <a:cubicBezTo>
                    <a:pt x="1610728" y="132473"/>
                    <a:pt x="1599704" y="131912"/>
                    <a:pt x="1593056" y="128588"/>
                  </a:cubicBezTo>
                  <a:cubicBezTo>
                    <a:pt x="1574591" y="119356"/>
                    <a:pt x="1596724" y="127429"/>
                    <a:pt x="1578768" y="121444"/>
                  </a:cubicBezTo>
                  <a:cubicBezTo>
                    <a:pt x="1570831" y="122238"/>
                    <a:pt x="1559939" y="117596"/>
                    <a:pt x="1554956" y="123825"/>
                  </a:cubicBezTo>
                  <a:cubicBezTo>
                    <a:pt x="1551380" y="128294"/>
                    <a:pt x="1569243" y="133350"/>
                    <a:pt x="1569243" y="133350"/>
                  </a:cubicBezTo>
                  <a:cubicBezTo>
                    <a:pt x="1571633" y="140519"/>
                    <a:pt x="1574959" y="146779"/>
                    <a:pt x="1569243" y="154781"/>
                  </a:cubicBezTo>
                  <a:cubicBezTo>
                    <a:pt x="1567341" y="157444"/>
                    <a:pt x="1562893" y="156369"/>
                    <a:pt x="1559718" y="157163"/>
                  </a:cubicBezTo>
                  <a:cubicBezTo>
                    <a:pt x="1557337" y="158750"/>
                    <a:pt x="1555373" y="161325"/>
                    <a:pt x="1552575" y="161925"/>
                  </a:cubicBezTo>
                  <a:cubicBezTo>
                    <a:pt x="1544002" y="163762"/>
                    <a:pt x="1534100" y="160149"/>
                    <a:pt x="1526381" y="164306"/>
                  </a:cubicBezTo>
                  <a:cubicBezTo>
                    <a:pt x="1521961" y="166686"/>
                    <a:pt x="1525168" y="175044"/>
                    <a:pt x="1521618" y="178594"/>
                  </a:cubicBezTo>
                  <a:cubicBezTo>
                    <a:pt x="1519237" y="180975"/>
                    <a:pt x="1517133" y="183671"/>
                    <a:pt x="1514475" y="185738"/>
                  </a:cubicBezTo>
                  <a:cubicBezTo>
                    <a:pt x="1509957" y="189252"/>
                    <a:pt x="1504950" y="192088"/>
                    <a:pt x="1500187" y="195263"/>
                  </a:cubicBezTo>
                  <a:lnTo>
                    <a:pt x="1493043" y="200025"/>
                  </a:lnTo>
                  <a:cubicBezTo>
                    <a:pt x="1500512" y="207494"/>
                    <a:pt x="1502925" y="212765"/>
                    <a:pt x="1516856" y="209550"/>
                  </a:cubicBezTo>
                  <a:cubicBezTo>
                    <a:pt x="1522433" y="208263"/>
                    <a:pt x="1526381" y="203200"/>
                    <a:pt x="1531143" y="200025"/>
                  </a:cubicBezTo>
                  <a:lnTo>
                    <a:pt x="1538287" y="195263"/>
                  </a:lnTo>
                  <a:cubicBezTo>
                    <a:pt x="1540668" y="193675"/>
                    <a:pt x="1542625" y="191061"/>
                    <a:pt x="1545431" y="190500"/>
                  </a:cubicBezTo>
                  <a:cubicBezTo>
                    <a:pt x="1568262" y="185934"/>
                    <a:pt x="1553300" y="188407"/>
                    <a:pt x="1590675" y="185738"/>
                  </a:cubicBezTo>
                  <a:cubicBezTo>
                    <a:pt x="1589087" y="188119"/>
                    <a:pt x="1587936" y="190857"/>
                    <a:pt x="1585912" y="192881"/>
                  </a:cubicBezTo>
                  <a:cubicBezTo>
                    <a:pt x="1577708" y="201085"/>
                    <a:pt x="1569257" y="198701"/>
                    <a:pt x="1557337" y="200025"/>
                  </a:cubicBezTo>
                  <a:cubicBezTo>
                    <a:pt x="1558131" y="202406"/>
                    <a:pt x="1557675" y="205710"/>
                    <a:pt x="1559718" y="207169"/>
                  </a:cubicBezTo>
                  <a:cubicBezTo>
                    <a:pt x="1563803" y="210087"/>
                    <a:pt x="1569243" y="210343"/>
                    <a:pt x="1574006" y="211931"/>
                  </a:cubicBezTo>
                  <a:lnTo>
                    <a:pt x="1581150" y="214313"/>
                  </a:lnTo>
                  <a:cubicBezTo>
                    <a:pt x="1598108" y="219967"/>
                    <a:pt x="1585803" y="216503"/>
                    <a:pt x="1619250" y="219075"/>
                  </a:cubicBezTo>
                  <a:cubicBezTo>
                    <a:pt x="1616869" y="221456"/>
                    <a:pt x="1614908" y="224351"/>
                    <a:pt x="1612106" y="226219"/>
                  </a:cubicBezTo>
                  <a:cubicBezTo>
                    <a:pt x="1610017" y="227611"/>
                    <a:pt x="1607470" y="228504"/>
                    <a:pt x="1604962" y="228600"/>
                  </a:cubicBezTo>
                  <a:cubicBezTo>
                    <a:pt x="1566089" y="230095"/>
                    <a:pt x="1527175" y="230187"/>
                    <a:pt x="1488281" y="230981"/>
                  </a:cubicBezTo>
                  <a:cubicBezTo>
                    <a:pt x="1489075" y="234950"/>
                    <a:pt x="1488654" y="239374"/>
                    <a:pt x="1490662" y="242888"/>
                  </a:cubicBezTo>
                  <a:cubicBezTo>
                    <a:pt x="1493285" y="247479"/>
                    <a:pt x="1503313" y="249227"/>
                    <a:pt x="1507331" y="250031"/>
                  </a:cubicBezTo>
                  <a:cubicBezTo>
                    <a:pt x="1529187" y="254403"/>
                    <a:pt x="1536200" y="253223"/>
                    <a:pt x="1564481" y="254794"/>
                  </a:cubicBezTo>
                  <a:cubicBezTo>
                    <a:pt x="1566862" y="255588"/>
                    <a:pt x="1570166" y="255132"/>
                    <a:pt x="1571625" y="257175"/>
                  </a:cubicBezTo>
                  <a:cubicBezTo>
                    <a:pt x="1574543" y="261260"/>
                    <a:pt x="1576387" y="271463"/>
                    <a:pt x="1576387" y="271463"/>
                  </a:cubicBezTo>
                  <a:cubicBezTo>
                    <a:pt x="1575593" y="273844"/>
                    <a:pt x="1576431" y="277959"/>
                    <a:pt x="1574006" y="278606"/>
                  </a:cubicBezTo>
                  <a:cubicBezTo>
                    <a:pt x="1535605" y="288846"/>
                    <a:pt x="1544768" y="268689"/>
                    <a:pt x="1538287" y="288131"/>
                  </a:cubicBezTo>
                  <a:cubicBezTo>
                    <a:pt x="1539081" y="290512"/>
                    <a:pt x="1538893" y="293500"/>
                    <a:pt x="1540668" y="295275"/>
                  </a:cubicBezTo>
                  <a:cubicBezTo>
                    <a:pt x="1542443" y="297050"/>
                    <a:pt x="1545351" y="297164"/>
                    <a:pt x="1547812" y="297656"/>
                  </a:cubicBezTo>
                  <a:cubicBezTo>
                    <a:pt x="1553316" y="298757"/>
                    <a:pt x="1558925" y="299244"/>
                    <a:pt x="1564481" y="300038"/>
                  </a:cubicBezTo>
                  <a:cubicBezTo>
                    <a:pt x="1566862" y="301625"/>
                    <a:pt x="1569740" y="302646"/>
                    <a:pt x="1571625" y="304800"/>
                  </a:cubicBezTo>
                  <a:cubicBezTo>
                    <a:pt x="1575394" y="309108"/>
                    <a:pt x="1581150" y="319088"/>
                    <a:pt x="1581150" y="319088"/>
                  </a:cubicBezTo>
                  <a:cubicBezTo>
                    <a:pt x="1578769" y="319882"/>
                    <a:pt x="1576505" y="321231"/>
                    <a:pt x="1574006" y="321469"/>
                  </a:cubicBezTo>
                  <a:cubicBezTo>
                    <a:pt x="1559761" y="322826"/>
                    <a:pt x="1545025" y="320379"/>
                    <a:pt x="1531143" y="323850"/>
                  </a:cubicBezTo>
                  <a:cubicBezTo>
                    <a:pt x="1528366" y="324544"/>
                    <a:pt x="1534318" y="328613"/>
                    <a:pt x="1535906" y="330994"/>
                  </a:cubicBezTo>
                  <a:cubicBezTo>
                    <a:pt x="1534318" y="333375"/>
                    <a:pt x="1533570" y="336621"/>
                    <a:pt x="1531143" y="338138"/>
                  </a:cubicBezTo>
                  <a:cubicBezTo>
                    <a:pt x="1521430" y="344208"/>
                    <a:pt x="1502556" y="344330"/>
                    <a:pt x="1493043" y="345281"/>
                  </a:cubicBezTo>
                  <a:cubicBezTo>
                    <a:pt x="1492249" y="348456"/>
                    <a:pt x="1490662" y="351533"/>
                    <a:pt x="1490662" y="354806"/>
                  </a:cubicBezTo>
                  <a:cubicBezTo>
                    <a:pt x="1490662" y="365754"/>
                    <a:pt x="1492491" y="369820"/>
                    <a:pt x="1495425" y="378619"/>
                  </a:cubicBezTo>
                  <a:cubicBezTo>
                    <a:pt x="1494631" y="381000"/>
                    <a:pt x="1494818" y="383988"/>
                    <a:pt x="1493043" y="385763"/>
                  </a:cubicBezTo>
                  <a:cubicBezTo>
                    <a:pt x="1491268" y="387538"/>
                    <a:pt x="1488410" y="388144"/>
                    <a:pt x="1485900" y="388144"/>
                  </a:cubicBezTo>
                  <a:cubicBezTo>
                    <a:pt x="1473175" y="388144"/>
                    <a:pt x="1460500" y="386557"/>
                    <a:pt x="1447800" y="385763"/>
                  </a:cubicBezTo>
                  <a:cubicBezTo>
                    <a:pt x="1445419" y="384969"/>
                    <a:pt x="1442963" y="384370"/>
                    <a:pt x="1440656" y="383381"/>
                  </a:cubicBezTo>
                  <a:cubicBezTo>
                    <a:pt x="1432193" y="379754"/>
                    <a:pt x="1431164" y="378641"/>
                    <a:pt x="1423987" y="373856"/>
                  </a:cubicBezTo>
                  <a:cubicBezTo>
                    <a:pt x="1424781" y="376237"/>
                    <a:pt x="1424800" y="379040"/>
                    <a:pt x="1426368" y="381000"/>
                  </a:cubicBezTo>
                  <a:cubicBezTo>
                    <a:pt x="1429393" y="384782"/>
                    <a:pt x="1436241" y="386940"/>
                    <a:pt x="1440656" y="388144"/>
                  </a:cubicBezTo>
                  <a:cubicBezTo>
                    <a:pt x="1484651" y="400141"/>
                    <a:pt x="1438305" y="387356"/>
                    <a:pt x="1473993" y="395288"/>
                  </a:cubicBezTo>
                  <a:cubicBezTo>
                    <a:pt x="1476443" y="395833"/>
                    <a:pt x="1478943" y="396450"/>
                    <a:pt x="1481137" y="397669"/>
                  </a:cubicBezTo>
                  <a:cubicBezTo>
                    <a:pt x="1486141" y="400449"/>
                    <a:pt x="1495425" y="407194"/>
                    <a:pt x="1495425" y="407194"/>
                  </a:cubicBezTo>
                  <a:cubicBezTo>
                    <a:pt x="1506342" y="423570"/>
                    <a:pt x="1503140" y="416051"/>
                    <a:pt x="1507331" y="428625"/>
                  </a:cubicBezTo>
                  <a:cubicBezTo>
                    <a:pt x="1505743" y="431006"/>
                    <a:pt x="1504995" y="434252"/>
                    <a:pt x="1502568" y="435769"/>
                  </a:cubicBezTo>
                  <a:cubicBezTo>
                    <a:pt x="1498311" y="438430"/>
                    <a:pt x="1492771" y="438286"/>
                    <a:pt x="1488281" y="440531"/>
                  </a:cubicBezTo>
                  <a:lnTo>
                    <a:pt x="1478756" y="445294"/>
                  </a:lnTo>
                  <a:cubicBezTo>
                    <a:pt x="1458510" y="444029"/>
                    <a:pt x="1444039" y="451560"/>
                    <a:pt x="1433512" y="435769"/>
                  </a:cubicBezTo>
                  <a:cubicBezTo>
                    <a:pt x="1432120" y="433680"/>
                    <a:pt x="1432699" y="430585"/>
                    <a:pt x="1431131" y="428625"/>
                  </a:cubicBezTo>
                  <a:cubicBezTo>
                    <a:pt x="1429343" y="426390"/>
                    <a:pt x="1426602" y="425025"/>
                    <a:pt x="1423987" y="423863"/>
                  </a:cubicBezTo>
                  <a:cubicBezTo>
                    <a:pt x="1419400" y="421824"/>
                    <a:pt x="1409700" y="419100"/>
                    <a:pt x="1409700" y="419100"/>
                  </a:cubicBezTo>
                  <a:cubicBezTo>
                    <a:pt x="1409158" y="419190"/>
                    <a:pt x="1388269" y="419100"/>
                    <a:pt x="1390650" y="428625"/>
                  </a:cubicBezTo>
                  <a:cubicBezTo>
                    <a:pt x="1391259" y="431060"/>
                    <a:pt x="1395380" y="430316"/>
                    <a:pt x="1397793" y="431006"/>
                  </a:cubicBezTo>
                  <a:cubicBezTo>
                    <a:pt x="1400940" y="431905"/>
                    <a:pt x="1404143" y="432594"/>
                    <a:pt x="1407318" y="433388"/>
                  </a:cubicBezTo>
                  <a:cubicBezTo>
                    <a:pt x="1402556" y="434975"/>
                    <a:pt x="1397208" y="435365"/>
                    <a:pt x="1393031" y="438150"/>
                  </a:cubicBezTo>
                  <a:cubicBezTo>
                    <a:pt x="1390650" y="439738"/>
                    <a:pt x="1388518" y="441786"/>
                    <a:pt x="1385887" y="442913"/>
                  </a:cubicBezTo>
                  <a:cubicBezTo>
                    <a:pt x="1382879" y="444202"/>
                    <a:pt x="1379509" y="444395"/>
                    <a:pt x="1376362" y="445294"/>
                  </a:cubicBezTo>
                  <a:cubicBezTo>
                    <a:pt x="1373948" y="445984"/>
                    <a:pt x="1371599" y="446881"/>
                    <a:pt x="1369218" y="447675"/>
                  </a:cubicBezTo>
                  <a:cubicBezTo>
                    <a:pt x="1371080" y="448606"/>
                    <a:pt x="1382381" y="454819"/>
                    <a:pt x="1385887" y="454819"/>
                  </a:cubicBezTo>
                  <a:cubicBezTo>
                    <a:pt x="1389934" y="454819"/>
                    <a:pt x="1393888" y="453503"/>
                    <a:pt x="1397793" y="452438"/>
                  </a:cubicBezTo>
                  <a:cubicBezTo>
                    <a:pt x="1402636" y="451117"/>
                    <a:pt x="1407211" y="448892"/>
                    <a:pt x="1412081" y="447675"/>
                  </a:cubicBezTo>
                  <a:lnTo>
                    <a:pt x="1421606" y="445294"/>
                  </a:lnTo>
                  <a:cubicBezTo>
                    <a:pt x="1426132" y="446199"/>
                    <a:pt x="1435776" y="447616"/>
                    <a:pt x="1440656" y="450056"/>
                  </a:cubicBezTo>
                  <a:cubicBezTo>
                    <a:pt x="1443216" y="451336"/>
                    <a:pt x="1445011" y="454175"/>
                    <a:pt x="1447800" y="454819"/>
                  </a:cubicBezTo>
                  <a:cubicBezTo>
                    <a:pt x="1455573" y="456613"/>
                    <a:pt x="1463675" y="456406"/>
                    <a:pt x="1471612" y="457200"/>
                  </a:cubicBezTo>
                  <a:cubicBezTo>
                    <a:pt x="1469231" y="457994"/>
                    <a:pt x="1466938" y="459132"/>
                    <a:pt x="1464468" y="459581"/>
                  </a:cubicBezTo>
                  <a:cubicBezTo>
                    <a:pt x="1459688" y="460450"/>
                    <a:pt x="1444916" y="460655"/>
                    <a:pt x="1438275" y="464344"/>
                  </a:cubicBezTo>
                  <a:cubicBezTo>
                    <a:pt x="1433271" y="467124"/>
                    <a:pt x="1423987" y="473869"/>
                    <a:pt x="1423987" y="473869"/>
                  </a:cubicBezTo>
                  <a:cubicBezTo>
                    <a:pt x="1422400" y="476250"/>
                    <a:pt x="1421652" y="479496"/>
                    <a:pt x="1419225" y="481013"/>
                  </a:cubicBezTo>
                  <a:cubicBezTo>
                    <a:pt x="1414968" y="483674"/>
                    <a:pt x="1409427" y="483530"/>
                    <a:pt x="1404937" y="485775"/>
                  </a:cubicBezTo>
                  <a:lnTo>
                    <a:pt x="1395412" y="490538"/>
                  </a:lnTo>
                  <a:cubicBezTo>
                    <a:pt x="1394618" y="492919"/>
                    <a:pt x="1394599" y="495721"/>
                    <a:pt x="1393031" y="497681"/>
                  </a:cubicBezTo>
                  <a:cubicBezTo>
                    <a:pt x="1389673" y="501879"/>
                    <a:pt x="1383450" y="503256"/>
                    <a:pt x="1378743" y="504825"/>
                  </a:cubicBezTo>
                  <a:cubicBezTo>
                    <a:pt x="1376362" y="506413"/>
                    <a:pt x="1374160" y="508308"/>
                    <a:pt x="1371600" y="509588"/>
                  </a:cubicBezTo>
                  <a:cubicBezTo>
                    <a:pt x="1369355" y="510711"/>
                    <a:pt x="1366891" y="511360"/>
                    <a:pt x="1364456" y="511969"/>
                  </a:cubicBezTo>
                  <a:cubicBezTo>
                    <a:pt x="1337966" y="518591"/>
                    <a:pt x="1311060" y="515781"/>
                    <a:pt x="1283493" y="516731"/>
                  </a:cubicBezTo>
                  <a:cubicBezTo>
                    <a:pt x="1267360" y="522111"/>
                    <a:pt x="1287032" y="516024"/>
                    <a:pt x="1259681" y="521494"/>
                  </a:cubicBezTo>
                  <a:cubicBezTo>
                    <a:pt x="1257220" y="521986"/>
                    <a:pt x="1255013" y="523462"/>
                    <a:pt x="1252537" y="523875"/>
                  </a:cubicBezTo>
                  <a:cubicBezTo>
                    <a:pt x="1245447" y="525057"/>
                    <a:pt x="1238250" y="525462"/>
                    <a:pt x="1231106" y="526256"/>
                  </a:cubicBezTo>
                  <a:cubicBezTo>
                    <a:pt x="1221527" y="524660"/>
                    <a:pt x="1216371" y="525809"/>
                    <a:pt x="1209675" y="519113"/>
                  </a:cubicBezTo>
                  <a:cubicBezTo>
                    <a:pt x="1207651" y="517089"/>
                    <a:pt x="1207339" y="513486"/>
                    <a:pt x="1204912" y="511969"/>
                  </a:cubicBezTo>
                  <a:cubicBezTo>
                    <a:pt x="1200655" y="509308"/>
                    <a:pt x="1190625" y="507206"/>
                    <a:pt x="1190625" y="507206"/>
                  </a:cubicBezTo>
                  <a:cubicBezTo>
                    <a:pt x="1191419" y="510381"/>
                    <a:pt x="1191717" y="513723"/>
                    <a:pt x="1193006" y="516731"/>
                  </a:cubicBezTo>
                  <a:cubicBezTo>
                    <a:pt x="1196248" y="524297"/>
                    <a:pt x="1202463" y="523453"/>
                    <a:pt x="1193006" y="531019"/>
                  </a:cubicBezTo>
                  <a:cubicBezTo>
                    <a:pt x="1191046" y="532587"/>
                    <a:pt x="1188243" y="532606"/>
                    <a:pt x="1185862" y="533400"/>
                  </a:cubicBezTo>
                  <a:cubicBezTo>
                    <a:pt x="1183481" y="534988"/>
                    <a:pt x="1181333" y="537001"/>
                    <a:pt x="1178718" y="538163"/>
                  </a:cubicBezTo>
                  <a:cubicBezTo>
                    <a:pt x="1174131" y="540202"/>
                    <a:pt x="1169193" y="541338"/>
                    <a:pt x="1164431" y="542925"/>
                  </a:cubicBezTo>
                  <a:cubicBezTo>
                    <a:pt x="1153449" y="546585"/>
                    <a:pt x="1159746" y="544814"/>
                    <a:pt x="1145381" y="547688"/>
                  </a:cubicBezTo>
                  <a:cubicBezTo>
                    <a:pt x="1144587" y="550069"/>
                    <a:pt x="1144219" y="552637"/>
                    <a:pt x="1143000" y="554831"/>
                  </a:cubicBezTo>
                  <a:cubicBezTo>
                    <a:pt x="1138422" y="563071"/>
                    <a:pt x="1133513" y="570279"/>
                    <a:pt x="1126331" y="576263"/>
                  </a:cubicBezTo>
                  <a:cubicBezTo>
                    <a:pt x="1124132" y="578095"/>
                    <a:pt x="1121802" y="579863"/>
                    <a:pt x="1119187" y="581025"/>
                  </a:cubicBezTo>
                  <a:cubicBezTo>
                    <a:pt x="1114600" y="583064"/>
                    <a:pt x="1109662" y="584200"/>
                    <a:pt x="1104900" y="585788"/>
                  </a:cubicBezTo>
                  <a:cubicBezTo>
                    <a:pt x="1102519" y="586582"/>
                    <a:pt x="1100241" y="587814"/>
                    <a:pt x="1097756" y="588169"/>
                  </a:cubicBezTo>
                  <a:lnTo>
                    <a:pt x="1062037" y="592931"/>
                  </a:lnTo>
                  <a:cubicBezTo>
                    <a:pt x="1030915" y="597081"/>
                    <a:pt x="1059460" y="594139"/>
                    <a:pt x="1016793" y="597694"/>
                  </a:cubicBezTo>
                  <a:cubicBezTo>
                    <a:pt x="1015999" y="600075"/>
                    <a:pt x="1016455" y="603379"/>
                    <a:pt x="1014412" y="604838"/>
                  </a:cubicBezTo>
                  <a:cubicBezTo>
                    <a:pt x="1010327" y="607756"/>
                    <a:pt x="1004887" y="608013"/>
                    <a:pt x="1000125" y="609600"/>
                  </a:cubicBezTo>
                  <a:cubicBezTo>
                    <a:pt x="985414" y="614503"/>
                    <a:pt x="995476" y="611731"/>
                    <a:pt x="969168" y="614363"/>
                  </a:cubicBezTo>
                  <a:cubicBezTo>
                    <a:pt x="965993" y="615157"/>
                    <a:pt x="961773" y="614259"/>
                    <a:pt x="959643" y="616744"/>
                  </a:cubicBezTo>
                  <a:cubicBezTo>
                    <a:pt x="956376" y="620555"/>
                    <a:pt x="957666" y="626854"/>
                    <a:pt x="954881" y="631031"/>
                  </a:cubicBezTo>
                  <a:lnTo>
                    <a:pt x="950118" y="638175"/>
                  </a:lnTo>
                  <a:cubicBezTo>
                    <a:pt x="948493" y="643050"/>
                    <a:pt x="947235" y="648913"/>
                    <a:pt x="942975" y="652463"/>
                  </a:cubicBezTo>
                  <a:cubicBezTo>
                    <a:pt x="940248" y="654735"/>
                    <a:pt x="936625" y="655638"/>
                    <a:pt x="933450" y="657225"/>
                  </a:cubicBezTo>
                  <a:cubicBezTo>
                    <a:pt x="931069" y="659606"/>
                    <a:pt x="928174" y="661567"/>
                    <a:pt x="926306" y="664369"/>
                  </a:cubicBezTo>
                  <a:cubicBezTo>
                    <a:pt x="924914" y="666458"/>
                    <a:pt x="924257" y="669025"/>
                    <a:pt x="923925" y="671513"/>
                  </a:cubicBezTo>
                  <a:cubicBezTo>
                    <a:pt x="922662" y="680987"/>
                    <a:pt x="924101" y="690879"/>
                    <a:pt x="921543" y="700088"/>
                  </a:cubicBezTo>
                  <a:cubicBezTo>
                    <a:pt x="920126" y="705189"/>
                    <a:pt x="910196" y="717381"/>
                    <a:pt x="904875" y="721519"/>
                  </a:cubicBezTo>
                  <a:cubicBezTo>
                    <a:pt x="900357" y="725033"/>
                    <a:pt x="890587" y="731044"/>
                    <a:pt x="890587" y="731044"/>
                  </a:cubicBezTo>
                  <a:cubicBezTo>
                    <a:pt x="886777" y="736760"/>
                    <a:pt x="884675" y="738557"/>
                    <a:pt x="883443" y="745331"/>
                  </a:cubicBezTo>
                  <a:cubicBezTo>
                    <a:pt x="879834" y="765178"/>
                    <a:pt x="882589" y="761082"/>
                    <a:pt x="878681" y="778669"/>
                  </a:cubicBezTo>
                  <a:cubicBezTo>
                    <a:pt x="878137" y="781119"/>
                    <a:pt x="877423" y="783568"/>
                    <a:pt x="876300" y="785813"/>
                  </a:cubicBezTo>
                  <a:cubicBezTo>
                    <a:pt x="871018" y="796377"/>
                    <a:pt x="870278" y="793376"/>
                    <a:pt x="857250" y="797719"/>
                  </a:cubicBezTo>
                  <a:lnTo>
                    <a:pt x="850106" y="800100"/>
                  </a:lnTo>
                  <a:lnTo>
                    <a:pt x="845343" y="804863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9" name="任意多边形 200"/>
            <p:cNvSpPr>
              <a:spLocks noChangeArrowheads="1"/>
            </p:cNvSpPr>
            <p:nvPr/>
          </p:nvSpPr>
          <p:spPr bwMode="auto">
            <a:xfrm>
              <a:off x="9515213" y="557672"/>
              <a:ext cx="72567" cy="54236"/>
            </a:xfrm>
            <a:custGeom>
              <a:avLst/>
              <a:gdLst>
                <a:gd name="T0" fmla="*/ 39673 w 109594"/>
                <a:gd name="T1" fmla="*/ 63068 h 43452"/>
                <a:gd name="T2" fmla="*/ 39673 w 109594"/>
                <a:gd name="T3" fmla="*/ 63068 h 43452"/>
                <a:gd name="T4" fmla="*/ 10441 w 109594"/>
                <a:gd name="T5" fmla="*/ 63068 h 43452"/>
                <a:gd name="T6" fmla="*/ 7308 w 109594"/>
                <a:gd name="T7" fmla="*/ 55648 h 43452"/>
                <a:gd name="T8" fmla="*/ 0 w 109594"/>
                <a:gd name="T9" fmla="*/ 37098 h 43452"/>
                <a:gd name="T10" fmla="*/ 4176 w 109594"/>
                <a:gd name="T11" fmla="*/ 18549 h 43452"/>
                <a:gd name="T12" fmla="*/ 9396 w 109594"/>
                <a:gd name="T13" fmla="*/ 0 h 43452"/>
                <a:gd name="T14" fmla="*/ 39673 w 109594"/>
                <a:gd name="T15" fmla="*/ 3710 h 43452"/>
                <a:gd name="T16" fmla="*/ 45937 w 109594"/>
                <a:gd name="T17" fmla="*/ 18549 h 43452"/>
                <a:gd name="T18" fmla="*/ 48025 w 109594"/>
                <a:gd name="T19" fmla="*/ 29679 h 43452"/>
                <a:gd name="T20" fmla="*/ 44893 w 109594"/>
                <a:gd name="T21" fmla="*/ 37098 h 43452"/>
                <a:gd name="T22" fmla="*/ 37585 w 109594"/>
                <a:gd name="T23" fmla="*/ 48229 h 43452"/>
                <a:gd name="T24" fmla="*/ 39673 w 109594"/>
                <a:gd name="T25" fmla="*/ 63068 h 434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9594"/>
                <a:gd name="T40" fmla="*/ 0 h 43452"/>
                <a:gd name="T41" fmla="*/ 109594 w 109594"/>
                <a:gd name="T42" fmla="*/ 43452 h 4345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9594" h="43452">
                  <a:moveTo>
                    <a:pt x="90488" y="40481"/>
                  </a:moveTo>
                  <a:lnTo>
                    <a:pt x="90488" y="40481"/>
                  </a:lnTo>
                  <a:cubicBezTo>
                    <a:pt x="62490" y="43592"/>
                    <a:pt x="58496" y="45211"/>
                    <a:pt x="23813" y="40481"/>
                  </a:cubicBezTo>
                  <a:cubicBezTo>
                    <a:pt x="20977" y="40094"/>
                    <a:pt x="18998" y="37382"/>
                    <a:pt x="16669" y="35718"/>
                  </a:cubicBezTo>
                  <a:cubicBezTo>
                    <a:pt x="-4007" y="20950"/>
                    <a:pt x="16837" y="35037"/>
                    <a:pt x="0" y="23812"/>
                  </a:cubicBezTo>
                  <a:cubicBezTo>
                    <a:pt x="4637" y="9904"/>
                    <a:pt x="-1246" y="22677"/>
                    <a:pt x="9525" y="11906"/>
                  </a:cubicBezTo>
                  <a:cubicBezTo>
                    <a:pt x="25397" y="-3966"/>
                    <a:pt x="2386" y="12696"/>
                    <a:pt x="21432" y="0"/>
                  </a:cubicBezTo>
                  <a:cubicBezTo>
                    <a:pt x="44451" y="794"/>
                    <a:pt x="67687" y="-876"/>
                    <a:pt x="90488" y="2381"/>
                  </a:cubicBezTo>
                  <a:cubicBezTo>
                    <a:pt x="96154" y="3190"/>
                    <a:pt x="104775" y="11906"/>
                    <a:pt x="104775" y="11906"/>
                  </a:cubicBezTo>
                  <a:cubicBezTo>
                    <a:pt x="106363" y="14287"/>
                    <a:pt x="110099" y="16244"/>
                    <a:pt x="109538" y="19050"/>
                  </a:cubicBezTo>
                  <a:cubicBezTo>
                    <a:pt x="108977" y="21856"/>
                    <a:pt x="104954" y="22532"/>
                    <a:pt x="102394" y="23812"/>
                  </a:cubicBezTo>
                  <a:cubicBezTo>
                    <a:pt x="94364" y="27826"/>
                    <a:pt x="93985" y="24348"/>
                    <a:pt x="85725" y="30956"/>
                  </a:cubicBezTo>
                  <a:cubicBezTo>
                    <a:pt x="84339" y="32065"/>
                    <a:pt x="89694" y="38894"/>
                    <a:pt x="90488" y="404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0" name="任意多边形 201"/>
            <p:cNvSpPr>
              <a:spLocks noChangeArrowheads="1"/>
            </p:cNvSpPr>
            <p:nvPr/>
          </p:nvSpPr>
          <p:spPr bwMode="auto">
            <a:xfrm>
              <a:off x="10123835" y="738982"/>
              <a:ext cx="208130" cy="136724"/>
            </a:xfrm>
            <a:custGeom>
              <a:avLst/>
              <a:gdLst>
                <a:gd name="T0" fmla="*/ 27145 w 314325"/>
                <a:gd name="T1" fmla="*/ 55650 h 109537"/>
                <a:gd name="T2" fmla="*/ 27145 w 314325"/>
                <a:gd name="T3" fmla="*/ 55650 h 109537"/>
                <a:gd name="T4" fmla="*/ 17748 w 314325"/>
                <a:gd name="T5" fmla="*/ 51939 h 109537"/>
                <a:gd name="T6" fmla="*/ 11484 w 314325"/>
                <a:gd name="T7" fmla="*/ 44520 h 109537"/>
                <a:gd name="T8" fmla="*/ 7308 w 314325"/>
                <a:gd name="T9" fmla="*/ 48229 h 109537"/>
                <a:gd name="T10" fmla="*/ 4176 w 314325"/>
                <a:gd name="T11" fmla="*/ 55650 h 109537"/>
                <a:gd name="T12" fmla="*/ 0 w 314325"/>
                <a:gd name="T13" fmla="*/ 51939 h 109537"/>
                <a:gd name="T14" fmla="*/ 10440 w 314325"/>
                <a:gd name="T15" fmla="*/ 37099 h 109537"/>
                <a:gd name="T16" fmla="*/ 13572 w 314325"/>
                <a:gd name="T17" fmla="*/ 25970 h 109537"/>
                <a:gd name="T18" fmla="*/ 14616 w 314325"/>
                <a:gd name="T19" fmla="*/ 3710 h 109537"/>
                <a:gd name="T20" fmla="*/ 17748 w 314325"/>
                <a:gd name="T21" fmla="*/ 0 h 109537"/>
                <a:gd name="T22" fmla="*/ 25057 w 314325"/>
                <a:gd name="T23" fmla="*/ 3710 h 109537"/>
                <a:gd name="T24" fmla="*/ 31321 w 314325"/>
                <a:gd name="T25" fmla="*/ 11130 h 109537"/>
                <a:gd name="T26" fmla="*/ 34453 w 314325"/>
                <a:gd name="T27" fmla="*/ 14840 h 109537"/>
                <a:gd name="T28" fmla="*/ 37586 w 314325"/>
                <a:gd name="T29" fmla="*/ 22259 h 109537"/>
                <a:gd name="T30" fmla="*/ 40718 w 314325"/>
                <a:gd name="T31" fmla="*/ 44520 h 109537"/>
                <a:gd name="T32" fmla="*/ 42805 w 314325"/>
                <a:gd name="T33" fmla="*/ 55650 h 109537"/>
                <a:gd name="T34" fmla="*/ 52202 w 314325"/>
                <a:gd name="T35" fmla="*/ 44520 h 109537"/>
                <a:gd name="T36" fmla="*/ 54290 w 314325"/>
                <a:gd name="T37" fmla="*/ 33389 h 109537"/>
                <a:gd name="T38" fmla="*/ 55334 w 314325"/>
                <a:gd name="T39" fmla="*/ 22259 h 109537"/>
                <a:gd name="T40" fmla="*/ 61598 w 314325"/>
                <a:gd name="T41" fmla="*/ 25970 h 109537"/>
                <a:gd name="T42" fmla="*/ 74127 w 314325"/>
                <a:gd name="T43" fmla="*/ 22259 h 109537"/>
                <a:gd name="T44" fmla="*/ 78303 w 314325"/>
                <a:gd name="T45" fmla="*/ 18549 h 109537"/>
                <a:gd name="T46" fmla="*/ 99184 w 314325"/>
                <a:gd name="T47" fmla="*/ 11130 h 109537"/>
                <a:gd name="T48" fmla="*/ 112756 w 314325"/>
                <a:gd name="T49" fmla="*/ 7419 h 109537"/>
                <a:gd name="T50" fmla="*/ 115889 w 314325"/>
                <a:gd name="T51" fmla="*/ 14840 h 109537"/>
                <a:gd name="T52" fmla="*/ 119020 w 314325"/>
                <a:gd name="T53" fmla="*/ 18549 h 109537"/>
                <a:gd name="T54" fmla="*/ 125285 w 314325"/>
                <a:gd name="T55" fmla="*/ 37099 h 109537"/>
                <a:gd name="T56" fmla="*/ 131548 w 314325"/>
                <a:gd name="T57" fmla="*/ 44520 h 109537"/>
                <a:gd name="T58" fmla="*/ 137813 w 314325"/>
                <a:gd name="T59" fmla="*/ 55650 h 109537"/>
                <a:gd name="T60" fmla="*/ 133637 w 314325"/>
                <a:gd name="T61" fmla="*/ 89040 h 109537"/>
                <a:gd name="T62" fmla="*/ 127372 w 314325"/>
                <a:gd name="T63" fmla="*/ 96460 h 109537"/>
                <a:gd name="T64" fmla="*/ 121108 w 314325"/>
                <a:gd name="T65" fmla="*/ 107590 h 109537"/>
                <a:gd name="T66" fmla="*/ 117976 w 314325"/>
                <a:gd name="T67" fmla="*/ 115010 h 109537"/>
                <a:gd name="T68" fmla="*/ 111712 w 314325"/>
                <a:gd name="T69" fmla="*/ 122430 h 109537"/>
                <a:gd name="T70" fmla="*/ 108580 w 314325"/>
                <a:gd name="T71" fmla="*/ 129850 h 109537"/>
                <a:gd name="T72" fmla="*/ 102315 w 314325"/>
                <a:gd name="T73" fmla="*/ 137269 h 109537"/>
                <a:gd name="T74" fmla="*/ 81435 w 314325"/>
                <a:gd name="T75" fmla="*/ 144690 h 109537"/>
                <a:gd name="T76" fmla="*/ 78303 w 314325"/>
                <a:gd name="T77" fmla="*/ 155819 h 109537"/>
                <a:gd name="T78" fmla="*/ 74127 w 314325"/>
                <a:gd name="T79" fmla="*/ 159530 h 109537"/>
                <a:gd name="T80" fmla="*/ 67862 w 314325"/>
                <a:gd name="T81" fmla="*/ 166949 h 109537"/>
                <a:gd name="T82" fmla="*/ 64730 w 314325"/>
                <a:gd name="T83" fmla="*/ 170659 h 109537"/>
                <a:gd name="T84" fmla="*/ 56378 w 314325"/>
                <a:gd name="T85" fmla="*/ 166949 h 109537"/>
                <a:gd name="T86" fmla="*/ 53246 w 314325"/>
                <a:gd name="T87" fmla="*/ 159530 h 109537"/>
                <a:gd name="T88" fmla="*/ 50114 w 314325"/>
                <a:gd name="T89" fmla="*/ 155819 h 109537"/>
                <a:gd name="T90" fmla="*/ 40718 w 314325"/>
                <a:gd name="T91" fmla="*/ 140979 h 109537"/>
                <a:gd name="T92" fmla="*/ 26101 w 314325"/>
                <a:gd name="T93" fmla="*/ 137269 h 109537"/>
                <a:gd name="T94" fmla="*/ 20881 w 314325"/>
                <a:gd name="T95" fmla="*/ 118720 h 109537"/>
                <a:gd name="T96" fmla="*/ 24013 w 314325"/>
                <a:gd name="T97" fmla="*/ 115010 h 109537"/>
                <a:gd name="T98" fmla="*/ 33409 w 314325"/>
                <a:gd name="T99" fmla="*/ 111299 h 109537"/>
                <a:gd name="T100" fmla="*/ 30277 w 314325"/>
                <a:gd name="T101" fmla="*/ 89040 h 109537"/>
                <a:gd name="T102" fmla="*/ 27145 w 314325"/>
                <a:gd name="T103" fmla="*/ 81618 h 109537"/>
                <a:gd name="T104" fmla="*/ 24013 w 314325"/>
                <a:gd name="T105" fmla="*/ 85331 h 109537"/>
                <a:gd name="T106" fmla="*/ 20881 w 314325"/>
                <a:gd name="T107" fmla="*/ 92750 h 109537"/>
                <a:gd name="T108" fmla="*/ 1044 w 314325"/>
                <a:gd name="T109" fmla="*/ 89040 h 109537"/>
                <a:gd name="T110" fmla="*/ 2088 w 314325"/>
                <a:gd name="T111" fmla="*/ 74199 h 109537"/>
                <a:gd name="T112" fmla="*/ 8352 w 314325"/>
                <a:gd name="T113" fmla="*/ 63069 h 109537"/>
                <a:gd name="T114" fmla="*/ 27145 w 314325"/>
                <a:gd name="T115" fmla="*/ 55650 h 10953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14325"/>
                <a:gd name="T175" fmla="*/ 0 h 109537"/>
                <a:gd name="T176" fmla="*/ 314325 w 314325"/>
                <a:gd name="T177" fmla="*/ 109537 h 10953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14325" h="109537">
                  <a:moveTo>
                    <a:pt x="61912" y="35719"/>
                  </a:moveTo>
                  <a:lnTo>
                    <a:pt x="61912" y="35719"/>
                  </a:lnTo>
                  <a:cubicBezTo>
                    <a:pt x="54768" y="34925"/>
                    <a:pt x="47529" y="34747"/>
                    <a:pt x="40481" y="33337"/>
                  </a:cubicBezTo>
                  <a:cubicBezTo>
                    <a:pt x="35559" y="32352"/>
                    <a:pt x="26194" y="28575"/>
                    <a:pt x="26194" y="28575"/>
                  </a:cubicBezTo>
                  <a:cubicBezTo>
                    <a:pt x="23019" y="29369"/>
                    <a:pt x="19677" y="29667"/>
                    <a:pt x="16669" y="30956"/>
                  </a:cubicBezTo>
                  <a:cubicBezTo>
                    <a:pt x="14038" y="32083"/>
                    <a:pt x="12358" y="35314"/>
                    <a:pt x="9525" y="35719"/>
                  </a:cubicBezTo>
                  <a:cubicBezTo>
                    <a:pt x="6285" y="36182"/>
                    <a:pt x="3175" y="34131"/>
                    <a:pt x="0" y="33337"/>
                  </a:cubicBezTo>
                  <a:cubicBezTo>
                    <a:pt x="5350" y="17287"/>
                    <a:pt x="-2107" y="32452"/>
                    <a:pt x="23812" y="23812"/>
                  </a:cubicBezTo>
                  <a:cubicBezTo>
                    <a:pt x="27007" y="22747"/>
                    <a:pt x="28575" y="19050"/>
                    <a:pt x="30956" y="16669"/>
                  </a:cubicBezTo>
                  <a:cubicBezTo>
                    <a:pt x="31750" y="11906"/>
                    <a:pt x="30941" y="6573"/>
                    <a:pt x="33337" y="2381"/>
                  </a:cubicBezTo>
                  <a:cubicBezTo>
                    <a:pt x="34582" y="202"/>
                    <a:pt x="37971" y="0"/>
                    <a:pt x="40481" y="0"/>
                  </a:cubicBezTo>
                  <a:cubicBezTo>
                    <a:pt x="46094" y="0"/>
                    <a:pt x="51594" y="1587"/>
                    <a:pt x="57150" y="2381"/>
                  </a:cubicBezTo>
                  <a:lnTo>
                    <a:pt x="71437" y="7144"/>
                  </a:lnTo>
                  <a:cubicBezTo>
                    <a:pt x="73818" y="7938"/>
                    <a:pt x="76492" y="8133"/>
                    <a:pt x="78581" y="9525"/>
                  </a:cubicBezTo>
                  <a:lnTo>
                    <a:pt x="85725" y="14287"/>
                  </a:lnTo>
                  <a:cubicBezTo>
                    <a:pt x="99372" y="34760"/>
                    <a:pt x="83010" y="8857"/>
                    <a:pt x="92869" y="28575"/>
                  </a:cubicBezTo>
                  <a:cubicBezTo>
                    <a:pt x="94149" y="31135"/>
                    <a:pt x="96044" y="33338"/>
                    <a:pt x="97631" y="35719"/>
                  </a:cubicBezTo>
                  <a:cubicBezTo>
                    <a:pt x="107209" y="34122"/>
                    <a:pt x="112366" y="35271"/>
                    <a:pt x="119062" y="28575"/>
                  </a:cubicBezTo>
                  <a:cubicBezTo>
                    <a:pt x="121086" y="26551"/>
                    <a:pt x="122237" y="23812"/>
                    <a:pt x="123825" y="21431"/>
                  </a:cubicBezTo>
                  <a:cubicBezTo>
                    <a:pt x="124619" y="19050"/>
                    <a:pt x="123792" y="14977"/>
                    <a:pt x="126206" y="14287"/>
                  </a:cubicBezTo>
                  <a:cubicBezTo>
                    <a:pt x="130849" y="12961"/>
                    <a:pt x="135666" y="16669"/>
                    <a:pt x="140494" y="16669"/>
                  </a:cubicBezTo>
                  <a:cubicBezTo>
                    <a:pt x="150052" y="16669"/>
                    <a:pt x="159544" y="15081"/>
                    <a:pt x="169069" y="14287"/>
                  </a:cubicBezTo>
                  <a:cubicBezTo>
                    <a:pt x="172244" y="13493"/>
                    <a:pt x="175366" y="12444"/>
                    <a:pt x="178594" y="11906"/>
                  </a:cubicBezTo>
                  <a:cubicBezTo>
                    <a:pt x="192861" y="9528"/>
                    <a:pt x="212576" y="8281"/>
                    <a:pt x="226219" y="7144"/>
                  </a:cubicBezTo>
                  <a:cubicBezTo>
                    <a:pt x="245831" y="606"/>
                    <a:pt x="235536" y="1671"/>
                    <a:pt x="257175" y="4762"/>
                  </a:cubicBezTo>
                  <a:cubicBezTo>
                    <a:pt x="259556" y="6350"/>
                    <a:pt x="261759" y="8245"/>
                    <a:pt x="264319" y="9525"/>
                  </a:cubicBezTo>
                  <a:cubicBezTo>
                    <a:pt x="266564" y="10647"/>
                    <a:pt x="269374" y="10514"/>
                    <a:pt x="271462" y="11906"/>
                  </a:cubicBezTo>
                  <a:cubicBezTo>
                    <a:pt x="282681" y="19386"/>
                    <a:pt x="274061" y="18617"/>
                    <a:pt x="285750" y="23812"/>
                  </a:cubicBezTo>
                  <a:cubicBezTo>
                    <a:pt x="290337" y="25851"/>
                    <a:pt x="295860" y="25791"/>
                    <a:pt x="300037" y="28575"/>
                  </a:cubicBezTo>
                  <a:cubicBezTo>
                    <a:pt x="309270" y="34729"/>
                    <a:pt x="304466" y="32432"/>
                    <a:pt x="314325" y="35719"/>
                  </a:cubicBezTo>
                  <a:cubicBezTo>
                    <a:pt x="312626" y="45914"/>
                    <a:pt x="314496" y="51764"/>
                    <a:pt x="304800" y="57150"/>
                  </a:cubicBezTo>
                  <a:cubicBezTo>
                    <a:pt x="300411" y="59588"/>
                    <a:pt x="290512" y="61912"/>
                    <a:pt x="290512" y="61912"/>
                  </a:cubicBezTo>
                  <a:cubicBezTo>
                    <a:pt x="270047" y="75558"/>
                    <a:pt x="295937" y="59200"/>
                    <a:pt x="276225" y="69056"/>
                  </a:cubicBezTo>
                  <a:cubicBezTo>
                    <a:pt x="273665" y="70336"/>
                    <a:pt x="271696" y="72657"/>
                    <a:pt x="269081" y="73819"/>
                  </a:cubicBezTo>
                  <a:cubicBezTo>
                    <a:pt x="264494" y="75858"/>
                    <a:pt x="254794" y="78581"/>
                    <a:pt x="254794" y="78581"/>
                  </a:cubicBezTo>
                  <a:cubicBezTo>
                    <a:pt x="252413" y="80169"/>
                    <a:pt x="250265" y="82182"/>
                    <a:pt x="247650" y="83344"/>
                  </a:cubicBezTo>
                  <a:cubicBezTo>
                    <a:pt x="243062" y="85383"/>
                    <a:pt x="238125" y="86519"/>
                    <a:pt x="233362" y="88106"/>
                  </a:cubicBezTo>
                  <a:cubicBezTo>
                    <a:pt x="213393" y="94762"/>
                    <a:pt x="228737" y="90339"/>
                    <a:pt x="185737" y="92869"/>
                  </a:cubicBezTo>
                  <a:cubicBezTo>
                    <a:pt x="183356" y="95250"/>
                    <a:pt x="181518" y="98341"/>
                    <a:pt x="178594" y="100012"/>
                  </a:cubicBezTo>
                  <a:cubicBezTo>
                    <a:pt x="175752" y="101636"/>
                    <a:pt x="172204" y="101454"/>
                    <a:pt x="169069" y="102394"/>
                  </a:cubicBezTo>
                  <a:cubicBezTo>
                    <a:pt x="164261" y="103837"/>
                    <a:pt x="159544" y="105569"/>
                    <a:pt x="154781" y="107156"/>
                  </a:cubicBezTo>
                  <a:lnTo>
                    <a:pt x="147637" y="109537"/>
                  </a:lnTo>
                  <a:cubicBezTo>
                    <a:pt x="141287" y="108743"/>
                    <a:pt x="134761" y="108840"/>
                    <a:pt x="128587" y="107156"/>
                  </a:cubicBezTo>
                  <a:cubicBezTo>
                    <a:pt x="125826" y="106403"/>
                    <a:pt x="124003" y="103674"/>
                    <a:pt x="121444" y="102394"/>
                  </a:cubicBezTo>
                  <a:cubicBezTo>
                    <a:pt x="119199" y="101271"/>
                    <a:pt x="116545" y="101135"/>
                    <a:pt x="114300" y="100012"/>
                  </a:cubicBezTo>
                  <a:cubicBezTo>
                    <a:pt x="104503" y="95114"/>
                    <a:pt x="107197" y="91510"/>
                    <a:pt x="92869" y="90487"/>
                  </a:cubicBezTo>
                  <a:lnTo>
                    <a:pt x="59531" y="88106"/>
                  </a:lnTo>
                  <a:cubicBezTo>
                    <a:pt x="57490" y="86745"/>
                    <a:pt x="46490" y="80737"/>
                    <a:pt x="47625" y="76200"/>
                  </a:cubicBezTo>
                  <a:cubicBezTo>
                    <a:pt x="48234" y="73765"/>
                    <a:pt x="52293" y="74232"/>
                    <a:pt x="54769" y="73819"/>
                  </a:cubicBezTo>
                  <a:cubicBezTo>
                    <a:pt x="61859" y="72637"/>
                    <a:pt x="69056" y="72231"/>
                    <a:pt x="76200" y="71437"/>
                  </a:cubicBezTo>
                  <a:cubicBezTo>
                    <a:pt x="74263" y="65626"/>
                    <a:pt x="73673" y="61767"/>
                    <a:pt x="69056" y="57150"/>
                  </a:cubicBezTo>
                  <a:cubicBezTo>
                    <a:pt x="67032" y="55126"/>
                    <a:pt x="64293" y="53975"/>
                    <a:pt x="61912" y="52387"/>
                  </a:cubicBezTo>
                  <a:cubicBezTo>
                    <a:pt x="59531" y="53181"/>
                    <a:pt x="57014" y="53646"/>
                    <a:pt x="54769" y="54769"/>
                  </a:cubicBezTo>
                  <a:cubicBezTo>
                    <a:pt x="52209" y="56049"/>
                    <a:pt x="50484" y="59401"/>
                    <a:pt x="47625" y="59531"/>
                  </a:cubicBezTo>
                  <a:lnTo>
                    <a:pt x="2381" y="57150"/>
                  </a:lnTo>
                  <a:cubicBezTo>
                    <a:pt x="3175" y="53975"/>
                    <a:pt x="2947" y="50348"/>
                    <a:pt x="4762" y="47625"/>
                  </a:cubicBezTo>
                  <a:cubicBezTo>
                    <a:pt x="6626" y="44829"/>
                    <a:pt x="15653" y="40821"/>
                    <a:pt x="19050" y="40481"/>
                  </a:cubicBezTo>
                  <a:cubicBezTo>
                    <a:pt x="59094" y="36477"/>
                    <a:pt x="54768" y="36513"/>
                    <a:pt x="61912" y="3571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1" name="任意多边形 202"/>
            <p:cNvSpPr>
              <a:spLocks noChangeArrowheads="1"/>
            </p:cNvSpPr>
            <p:nvPr/>
          </p:nvSpPr>
          <p:spPr bwMode="auto">
            <a:xfrm>
              <a:off x="8846713" y="2544213"/>
              <a:ext cx="309598" cy="148614"/>
            </a:xfrm>
            <a:custGeom>
              <a:avLst/>
              <a:gdLst>
                <a:gd name="T0" fmla="*/ 40085 w 305811"/>
                <a:gd name="T1" fmla="*/ 51940 h 119063"/>
                <a:gd name="T2" fmla="*/ 40085 w 305811"/>
                <a:gd name="T3" fmla="*/ 51940 h 119063"/>
                <a:gd name="T4" fmla="*/ 1037 w 305811"/>
                <a:gd name="T5" fmla="*/ 29680 h 119063"/>
                <a:gd name="T6" fmla="*/ 10798 w 305811"/>
                <a:gd name="T7" fmla="*/ 7421 h 119063"/>
                <a:gd name="T8" fmla="*/ 25442 w 305811"/>
                <a:gd name="T9" fmla="*/ 0 h 119063"/>
                <a:gd name="T10" fmla="*/ 137709 w 305811"/>
                <a:gd name="T11" fmla="*/ 7421 h 119063"/>
                <a:gd name="T12" fmla="*/ 152354 w 305811"/>
                <a:gd name="T13" fmla="*/ 14840 h 119063"/>
                <a:gd name="T14" fmla="*/ 181641 w 305811"/>
                <a:gd name="T15" fmla="*/ 44519 h 119063"/>
                <a:gd name="T16" fmla="*/ 210928 w 305811"/>
                <a:gd name="T17" fmla="*/ 59359 h 119063"/>
                <a:gd name="T18" fmla="*/ 240214 w 305811"/>
                <a:gd name="T19" fmla="*/ 89039 h 119063"/>
                <a:gd name="T20" fmla="*/ 269502 w 305811"/>
                <a:gd name="T21" fmla="*/ 103879 h 119063"/>
                <a:gd name="T22" fmla="*/ 298789 w 305811"/>
                <a:gd name="T23" fmla="*/ 126140 h 119063"/>
                <a:gd name="T24" fmla="*/ 313432 w 305811"/>
                <a:gd name="T25" fmla="*/ 140980 h 119063"/>
                <a:gd name="T26" fmla="*/ 308551 w 305811"/>
                <a:gd name="T27" fmla="*/ 163239 h 119063"/>
                <a:gd name="T28" fmla="*/ 293907 w 305811"/>
                <a:gd name="T29" fmla="*/ 170660 h 119063"/>
                <a:gd name="T30" fmla="*/ 259739 w 305811"/>
                <a:gd name="T31" fmla="*/ 185499 h 119063"/>
                <a:gd name="T32" fmla="*/ 210928 w 305811"/>
                <a:gd name="T33" fmla="*/ 178079 h 119063"/>
                <a:gd name="T34" fmla="*/ 206046 w 305811"/>
                <a:gd name="T35" fmla="*/ 155820 h 119063"/>
                <a:gd name="T36" fmla="*/ 220689 w 305811"/>
                <a:gd name="T37" fmla="*/ 148399 h 119063"/>
                <a:gd name="T38" fmla="*/ 210928 w 305811"/>
                <a:gd name="T39" fmla="*/ 126140 h 119063"/>
                <a:gd name="T40" fmla="*/ 181641 w 305811"/>
                <a:gd name="T41" fmla="*/ 111300 h 119063"/>
                <a:gd name="T42" fmla="*/ 152354 w 305811"/>
                <a:gd name="T43" fmla="*/ 81621 h 119063"/>
                <a:gd name="T44" fmla="*/ 108422 w 305811"/>
                <a:gd name="T45" fmla="*/ 59359 h 119063"/>
                <a:gd name="T46" fmla="*/ 93779 w 305811"/>
                <a:gd name="T47" fmla="*/ 51940 h 119063"/>
                <a:gd name="T48" fmla="*/ 79135 w 305811"/>
                <a:gd name="T49" fmla="*/ 44519 h 119063"/>
                <a:gd name="T50" fmla="*/ 49848 w 305811"/>
                <a:gd name="T51" fmla="*/ 51940 h 119063"/>
                <a:gd name="T52" fmla="*/ 40085 w 305811"/>
                <a:gd name="T53" fmla="*/ 51940 h 11906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5811"/>
                <a:gd name="T82" fmla="*/ 0 h 119063"/>
                <a:gd name="T83" fmla="*/ 305811 w 305811"/>
                <a:gd name="T84" fmla="*/ 119063 h 11906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5811" h="119063">
                  <a:moveTo>
                    <a:pt x="39111" y="33338"/>
                  </a:moveTo>
                  <a:lnTo>
                    <a:pt x="39111" y="33338"/>
                  </a:lnTo>
                  <a:cubicBezTo>
                    <a:pt x="26411" y="28575"/>
                    <a:pt x="10602" y="28641"/>
                    <a:pt x="1011" y="19050"/>
                  </a:cubicBezTo>
                  <a:cubicBezTo>
                    <a:pt x="-3036" y="15003"/>
                    <a:pt x="6067" y="8339"/>
                    <a:pt x="10536" y="4763"/>
                  </a:cubicBezTo>
                  <a:cubicBezTo>
                    <a:pt x="14456" y="1627"/>
                    <a:pt x="20061" y="1588"/>
                    <a:pt x="24824" y="0"/>
                  </a:cubicBezTo>
                  <a:cubicBezTo>
                    <a:pt x="61336" y="1588"/>
                    <a:pt x="97922" y="1960"/>
                    <a:pt x="134361" y="4763"/>
                  </a:cubicBezTo>
                  <a:cubicBezTo>
                    <a:pt x="139366" y="5148"/>
                    <a:pt x="144261" y="7087"/>
                    <a:pt x="148649" y="9525"/>
                  </a:cubicBezTo>
                  <a:cubicBezTo>
                    <a:pt x="158656" y="15084"/>
                    <a:pt x="166364" y="24955"/>
                    <a:pt x="177224" y="28575"/>
                  </a:cubicBezTo>
                  <a:lnTo>
                    <a:pt x="205799" y="38100"/>
                  </a:lnTo>
                  <a:cubicBezTo>
                    <a:pt x="215324" y="44450"/>
                    <a:pt x="223514" y="53530"/>
                    <a:pt x="234374" y="57150"/>
                  </a:cubicBezTo>
                  <a:lnTo>
                    <a:pt x="262949" y="66675"/>
                  </a:lnTo>
                  <a:cubicBezTo>
                    <a:pt x="303892" y="93971"/>
                    <a:pt x="252090" y="61245"/>
                    <a:pt x="291524" y="80963"/>
                  </a:cubicBezTo>
                  <a:cubicBezTo>
                    <a:pt x="296643" y="83523"/>
                    <a:pt x="301049" y="87313"/>
                    <a:pt x="305811" y="90488"/>
                  </a:cubicBezTo>
                  <a:cubicBezTo>
                    <a:pt x="304224" y="95250"/>
                    <a:pt x="304599" y="101225"/>
                    <a:pt x="301049" y="104775"/>
                  </a:cubicBezTo>
                  <a:cubicBezTo>
                    <a:pt x="297499" y="108325"/>
                    <a:pt x="291588" y="108159"/>
                    <a:pt x="286761" y="109538"/>
                  </a:cubicBezTo>
                  <a:cubicBezTo>
                    <a:pt x="244909" y="121496"/>
                    <a:pt x="287673" y="107645"/>
                    <a:pt x="253424" y="119063"/>
                  </a:cubicBezTo>
                  <a:cubicBezTo>
                    <a:pt x="237549" y="117475"/>
                    <a:pt x="220793" y="119752"/>
                    <a:pt x="205799" y="114300"/>
                  </a:cubicBezTo>
                  <a:cubicBezTo>
                    <a:pt x="201081" y="112584"/>
                    <a:pt x="198791" y="104503"/>
                    <a:pt x="201036" y="100013"/>
                  </a:cubicBezTo>
                  <a:cubicBezTo>
                    <a:pt x="203281" y="95523"/>
                    <a:pt x="210561" y="96838"/>
                    <a:pt x="215324" y="95250"/>
                  </a:cubicBezTo>
                  <a:cubicBezTo>
                    <a:pt x="212149" y="90488"/>
                    <a:pt x="210653" y="83996"/>
                    <a:pt x="205799" y="80963"/>
                  </a:cubicBezTo>
                  <a:cubicBezTo>
                    <a:pt x="197285" y="75642"/>
                    <a:pt x="177224" y="71438"/>
                    <a:pt x="177224" y="71438"/>
                  </a:cubicBezTo>
                  <a:cubicBezTo>
                    <a:pt x="167699" y="65088"/>
                    <a:pt x="159509" y="56008"/>
                    <a:pt x="148649" y="52388"/>
                  </a:cubicBezTo>
                  <a:lnTo>
                    <a:pt x="105786" y="38100"/>
                  </a:lnTo>
                  <a:lnTo>
                    <a:pt x="91499" y="33338"/>
                  </a:lnTo>
                  <a:lnTo>
                    <a:pt x="77211" y="28575"/>
                  </a:lnTo>
                  <a:cubicBezTo>
                    <a:pt x="67686" y="30163"/>
                    <a:pt x="58062" y="31243"/>
                    <a:pt x="48636" y="33338"/>
                  </a:cubicBezTo>
                  <a:cubicBezTo>
                    <a:pt x="43736" y="34427"/>
                    <a:pt x="40698" y="33338"/>
                    <a:pt x="39111" y="3333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2" name="任意多边形 203"/>
            <p:cNvSpPr>
              <a:spLocks noChangeArrowheads="1"/>
            </p:cNvSpPr>
            <p:nvPr/>
          </p:nvSpPr>
          <p:spPr bwMode="auto">
            <a:xfrm>
              <a:off x="9155452" y="2669065"/>
              <a:ext cx="174632" cy="95115"/>
            </a:xfrm>
            <a:custGeom>
              <a:avLst/>
              <a:gdLst>
                <a:gd name="T0" fmla="*/ 78968 w 172496"/>
                <a:gd name="T1" fmla="*/ 111305 h 76200"/>
                <a:gd name="T2" fmla="*/ 78968 w 172496"/>
                <a:gd name="T3" fmla="*/ 111305 h 76200"/>
                <a:gd name="T4" fmla="*/ 15513 w 172496"/>
                <a:gd name="T5" fmla="*/ 103885 h 76200"/>
                <a:gd name="T6" fmla="*/ 870 w 172496"/>
                <a:gd name="T7" fmla="*/ 96463 h 76200"/>
                <a:gd name="T8" fmla="*/ 5750 w 172496"/>
                <a:gd name="T9" fmla="*/ 74203 h 76200"/>
                <a:gd name="T10" fmla="*/ 44800 w 172496"/>
                <a:gd name="T11" fmla="*/ 66783 h 76200"/>
                <a:gd name="T12" fmla="*/ 39918 w 172496"/>
                <a:gd name="T13" fmla="*/ 14840 h 76200"/>
                <a:gd name="T14" fmla="*/ 39918 w 172496"/>
                <a:gd name="T15" fmla="*/ 0 h 76200"/>
                <a:gd name="T16" fmla="*/ 69205 w 172496"/>
                <a:gd name="T17" fmla="*/ 14840 h 76200"/>
                <a:gd name="T18" fmla="*/ 137542 w 172496"/>
                <a:gd name="T19" fmla="*/ 37101 h 76200"/>
                <a:gd name="T20" fmla="*/ 166830 w 172496"/>
                <a:gd name="T21" fmla="*/ 51941 h 76200"/>
                <a:gd name="T22" fmla="*/ 171711 w 172496"/>
                <a:gd name="T23" fmla="*/ 118725 h 76200"/>
                <a:gd name="T24" fmla="*/ 142424 w 172496"/>
                <a:gd name="T25" fmla="*/ 111305 h 76200"/>
                <a:gd name="T26" fmla="*/ 78968 w 172496"/>
                <a:gd name="T27" fmla="*/ 111305 h 762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2496"/>
                <a:gd name="T43" fmla="*/ 0 h 76200"/>
                <a:gd name="T44" fmla="*/ 172496 w 172496"/>
                <a:gd name="T45" fmla="*/ 76200 h 762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2496" h="76200">
                  <a:moveTo>
                    <a:pt x="77048" y="71437"/>
                  </a:moveTo>
                  <a:lnTo>
                    <a:pt x="77048" y="71437"/>
                  </a:lnTo>
                  <a:cubicBezTo>
                    <a:pt x="56411" y="69850"/>
                    <a:pt x="35674" y="69242"/>
                    <a:pt x="15136" y="66675"/>
                  </a:cubicBezTo>
                  <a:cubicBezTo>
                    <a:pt x="10154" y="66052"/>
                    <a:pt x="3093" y="66402"/>
                    <a:pt x="848" y="61912"/>
                  </a:cubicBezTo>
                  <a:cubicBezTo>
                    <a:pt x="-1397" y="57422"/>
                    <a:pt x="1024" y="49664"/>
                    <a:pt x="5611" y="47625"/>
                  </a:cubicBezTo>
                  <a:cubicBezTo>
                    <a:pt x="17307" y="42427"/>
                    <a:pt x="31011" y="44450"/>
                    <a:pt x="43711" y="42862"/>
                  </a:cubicBezTo>
                  <a:cubicBezTo>
                    <a:pt x="42123" y="31750"/>
                    <a:pt x="43968" y="19565"/>
                    <a:pt x="38948" y="9525"/>
                  </a:cubicBezTo>
                  <a:cubicBezTo>
                    <a:pt x="33505" y="-1361"/>
                    <a:pt x="6293" y="10884"/>
                    <a:pt x="38948" y="0"/>
                  </a:cubicBezTo>
                  <a:cubicBezTo>
                    <a:pt x="48473" y="3175"/>
                    <a:pt x="57619" y="7875"/>
                    <a:pt x="67523" y="9525"/>
                  </a:cubicBezTo>
                  <a:cubicBezTo>
                    <a:pt x="91505" y="13522"/>
                    <a:pt x="110461" y="15900"/>
                    <a:pt x="134198" y="23812"/>
                  </a:cubicBezTo>
                  <a:lnTo>
                    <a:pt x="162773" y="33337"/>
                  </a:lnTo>
                  <a:cubicBezTo>
                    <a:pt x="173886" y="66675"/>
                    <a:pt x="175473" y="52387"/>
                    <a:pt x="167536" y="76200"/>
                  </a:cubicBezTo>
                  <a:cubicBezTo>
                    <a:pt x="158011" y="74612"/>
                    <a:pt x="148617" y="71437"/>
                    <a:pt x="138961" y="71437"/>
                  </a:cubicBezTo>
                  <a:lnTo>
                    <a:pt x="77048" y="714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3" name="任意多边形 204"/>
            <p:cNvSpPr>
              <a:spLocks noChangeArrowheads="1"/>
            </p:cNvSpPr>
            <p:nvPr/>
          </p:nvSpPr>
          <p:spPr bwMode="auto">
            <a:xfrm>
              <a:off x="9034014" y="2739171"/>
              <a:ext cx="59618" cy="31616"/>
            </a:xfrm>
            <a:custGeom>
              <a:avLst/>
              <a:gdLst>
                <a:gd name="T0" fmla="*/ 50594 w 58889"/>
                <a:gd name="T1" fmla="*/ 38652 h 25329"/>
                <a:gd name="T2" fmla="*/ 50594 w 58889"/>
                <a:gd name="T3" fmla="*/ 38652 h 25329"/>
                <a:gd name="T4" fmla="*/ 1783 w 58889"/>
                <a:gd name="T5" fmla="*/ 31233 h 25329"/>
                <a:gd name="T6" fmla="*/ 16425 w 58889"/>
                <a:gd name="T7" fmla="*/ 1552 h 25329"/>
                <a:gd name="T8" fmla="*/ 60356 w 58889"/>
                <a:gd name="T9" fmla="*/ 8971 h 25329"/>
                <a:gd name="T10" fmla="*/ 50594 w 58889"/>
                <a:gd name="T11" fmla="*/ 38652 h 25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8889"/>
                <a:gd name="T19" fmla="*/ 0 h 25329"/>
                <a:gd name="T20" fmla="*/ 58889 w 58889"/>
                <a:gd name="T21" fmla="*/ 25329 h 25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8889" h="25329">
                  <a:moveTo>
                    <a:pt x="49364" y="24808"/>
                  </a:moveTo>
                  <a:lnTo>
                    <a:pt x="49364" y="24808"/>
                  </a:lnTo>
                  <a:cubicBezTo>
                    <a:pt x="33489" y="23221"/>
                    <a:pt x="14722" y="29319"/>
                    <a:pt x="1739" y="20046"/>
                  </a:cubicBezTo>
                  <a:cubicBezTo>
                    <a:pt x="-4720" y="15433"/>
                    <a:pt x="8326" y="2921"/>
                    <a:pt x="16026" y="996"/>
                  </a:cubicBezTo>
                  <a:cubicBezTo>
                    <a:pt x="29972" y="-2491"/>
                    <a:pt x="44601" y="4171"/>
                    <a:pt x="58889" y="5758"/>
                  </a:cubicBezTo>
                  <a:lnTo>
                    <a:pt x="49364" y="2480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7418" name="矩形 209"/>
          <p:cNvSpPr>
            <a:spLocks noChangeArrowheads="1"/>
          </p:cNvSpPr>
          <p:nvPr/>
        </p:nvSpPr>
        <p:spPr bwMode="auto">
          <a:xfrm>
            <a:off x="3500438" y="1714500"/>
            <a:ext cx="3214687" cy="1000125"/>
          </a:xfrm>
          <a:prstGeom prst="rect">
            <a:avLst/>
          </a:prstGeom>
          <a:solidFill>
            <a:srgbClr val="39A3CD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19" name="组合 208"/>
          <p:cNvGrpSpPr>
            <a:grpSpLocks/>
          </p:cNvGrpSpPr>
          <p:nvPr/>
        </p:nvGrpSpPr>
        <p:grpSpPr bwMode="auto">
          <a:xfrm>
            <a:off x="3357563" y="2500313"/>
            <a:ext cx="357187" cy="357187"/>
            <a:chOff x="0" y="0"/>
            <a:chExt cx="900000" cy="900000"/>
          </a:xfrm>
        </p:grpSpPr>
        <p:sp>
          <p:nvSpPr>
            <p:cNvPr id="17430" name="椭圆 205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1" name="椭圆 206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B7CC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2" name="椭圆 207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DAE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20" name="矩形 210"/>
          <p:cNvSpPr>
            <a:spLocks noChangeArrowheads="1"/>
          </p:cNvSpPr>
          <p:nvPr/>
        </p:nvSpPr>
        <p:spPr bwMode="auto">
          <a:xfrm>
            <a:off x="1395413" y="3387725"/>
            <a:ext cx="3214687" cy="1000125"/>
          </a:xfrm>
          <a:prstGeom prst="rect">
            <a:avLst/>
          </a:prstGeom>
          <a:solidFill>
            <a:srgbClr val="352F2F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21" name="组合 211"/>
          <p:cNvGrpSpPr>
            <a:grpSpLocks/>
          </p:cNvGrpSpPr>
          <p:nvPr/>
        </p:nvGrpSpPr>
        <p:grpSpPr bwMode="auto">
          <a:xfrm>
            <a:off x="1252538" y="4175125"/>
            <a:ext cx="357187" cy="355600"/>
            <a:chOff x="0" y="0"/>
            <a:chExt cx="900000" cy="900000"/>
          </a:xfrm>
        </p:grpSpPr>
        <p:sp>
          <p:nvSpPr>
            <p:cNvPr id="17427" name="椭圆 212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8" name="椭圆 213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9" name="椭圆 214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22" name="矩形 219"/>
          <p:cNvSpPr>
            <a:spLocks noChangeArrowheads="1"/>
          </p:cNvSpPr>
          <p:nvPr/>
        </p:nvSpPr>
        <p:spPr bwMode="auto">
          <a:xfrm>
            <a:off x="4929188" y="4216400"/>
            <a:ext cx="3214687" cy="1000125"/>
          </a:xfrm>
          <a:prstGeom prst="rect">
            <a:avLst/>
          </a:prstGeom>
          <a:solidFill>
            <a:srgbClr val="6CAC00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23" name="组合 215"/>
          <p:cNvGrpSpPr>
            <a:grpSpLocks/>
          </p:cNvGrpSpPr>
          <p:nvPr/>
        </p:nvGrpSpPr>
        <p:grpSpPr bwMode="auto">
          <a:xfrm>
            <a:off x="7929563" y="5000625"/>
            <a:ext cx="357187" cy="357188"/>
            <a:chOff x="0" y="0"/>
            <a:chExt cx="900000" cy="900000"/>
          </a:xfrm>
        </p:grpSpPr>
        <p:sp>
          <p:nvSpPr>
            <p:cNvPr id="17424" name="椭圆 216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5" name="椭圆 217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C2D5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6" name="椭圆 218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EAF1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</p:spTree>
  </p:cSld>
  <p:clrMapOvr>
    <a:masterClrMapping/>
  </p:clrMapOvr>
  <p:transition spd="med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3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844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44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844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843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8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9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1" name="椭圆 14"/>
          <p:cNvSpPr>
            <a:spLocks noChangeArrowheads="1"/>
          </p:cNvSpPr>
          <p:nvPr/>
        </p:nvSpPr>
        <p:spPr bwMode="auto">
          <a:xfrm>
            <a:off x="6786563" y="2857500"/>
            <a:ext cx="1285875" cy="1285875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19%</a:t>
            </a:r>
            <a:endParaRPr lang="zh-CN" altLang="en-US" sz="2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1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10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2" name="椭圆 15"/>
          <p:cNvSpPr>
            <a:spLocks noChangeArrowheads="1"/>
          </p:cNvSpPr>
          <p:nvPr/>
        </p:nvSpPr>
        <p:spPr bwMode="auto">
          <a:xfrm>
            <a:off x="3071813" y="4000500"/>
            <a:ext cx="1928812" cy="1928813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43%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4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40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3" name="椭圆 16"/>
          <p:cNvSpPr>
            <a:spLocks noChangeArrowheads="1"/>
          </p:cNvSpPr>
          <p:nvPr/>
        </p:nvSpPr>
        <p:spPr bwMode="auto">
          <a:xfrm>
            <a:off x="1428750" y="2857500"/>
            <a:ext cx="1500188" cy="1500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2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2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4" name="矩形 17"/>
          <p:cNvSpPr>
            <a:spLocks noChangeArrowheads="1"/>
          </p:cNvSpPr>
          <p:nvPr/>
        </p:nvSpPr>
        <p:spPr bwMode="auto">
          <a:xfrm>
            <a:off x="3143250" y="2714625"/>
            <a:ext cx="364331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3600" b="1">
                <a:sym typeface="Arial" pitchFamily="34" charset="0"/>
              </a:rPr>
              <a:t>MAIN IDEA</a:t>
            </a:r>
            <a:endParaRPr lang="zh-CN" altLang="en-US" sz="3600" b="1">
              <a:sym typeface="Arial" pitchFamily="34" charset="0"/>
            </a:endParaRPr>
          </a:p>
          <a:p>
            <a:pPr algn="ctr"/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ea typeface="微软雅黑" pitchFamily="34" charset="-122"/>
                <a:sym typeface="Arial" pitchFamily="34" charset="0"/>
              </a:rPr>
              <a:t>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0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31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039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040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041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32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3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5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6" name="矩形 31"/>
          <p:cNvSpPr>
            <a:spLocks noChangeArrowheads="1"/>
          </p:cNvSpPr>
          <p:nvPr/>
        </p:nvSpPr>
        <p:spPr bwMode="auto">
          <a:xfrm>
            <a:off x="2786063" y="1785938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7" name="矩形 35"/>
          <p:cNvSpPr>
            <a:spLocks noChangeArrowheads="1"/>
          </p:cNvSpPr>
          <p:nvPr/>
        </p:nvSpPr>
        <p:spPr bwMode="auto">
          <a:xfrm>
            <a:off x="1857375" y="3314700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pPr algn="r"/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8" name="矩形 39"/>
          <p:cNvSpPr>
            <a:spLocks noChangeArrowheads="1"/>
          </p:cNvSpPr>
          <p:nvPr/>
        </p:nvSpPr>
        <p:spPr bwMode="auto">
          <a:xfrm>
            <a:off x="2786063" y="4857750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5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6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9480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481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9482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9461" name="直接连接符 7"/>
          <p:cNvSpPr>
            <a:spLocks noChangeShapeType="1"/>
          </p:cNvSpPr>
          <p:nvPr/>
        </p:nvSpPr>
        <p:spPr bwMode="auto">
          <a:xfrm rot="5400000">
            <a:off x="-1112044" y="2170907"/>
            <a:ext cx="2771775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直接连接符 8"/>
          <p:cNvSpPr>
            <a:spLocks noChangeShapeType="1"/>
          </p:cNvSpPr>
          <p:nvPr/>
        </p:nvSpPr>
        <p:spPr bwMode="auto">
          <a:xfrm>
            <a:off x="285750" y="3571875"/>
            <a:ext cx="8891588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3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9464" name="组合 45"/>
          <p:cNvGrpSpPr>
            <a:grpSpLocks/>
          </p:cNvGrpSpPr>
          <p:nvPr/>
        </p:nvGrpSpPr>
        <p:grpSpPr bwMode="auto">
          <a:xfrm>
            <a:off x="1270000" y="1857375"/>
            <a:ext cx="1358900" cy="1357313"/>
            <a:chOff x="0" y="0"/>
            <a:chExt cx="1724108" cy="1724108"/>
          </a:xfrm>
        </p:grpSpPr>
        <p:sp>
          <p:nvSpPr>
            <p:cNvPr id="19479" name="椭圆 42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65" name="五边形 46"/>
          <p:cNvSpPr>
            <a:spLocks noChangeArrowheads="1"/>
          </p:cNvSpPr>
          <p:nvPr/>
        </p:nvSpPr>
        <p:spPr bwMode="auto">
          <a:xfrm rot="-5400000">
            <a:off x="764381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6" name="五边形 47"/>
          <p:cNvSpPr>
            <a:spLocks noChangeArrowheads="1"/>
          </p:cNvSpPr>
          <p:nvPr/>
        </p:nvSpPr>
        <p:spPr bwMode="auto">
          <a:xfrm rot="-5400000">
            <a:off x="3434556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7" name="五边形 48"/>
          <p:cNvSpPr>
            <a:spLocks noChangeArrowheads="1"/>
          </p:cNvSpPr>
          <p:nvPr/>
        </p:nvSpPr>
        <p:spPr bwMode="auto">
          <a:xfrm rot="-5400000">
            <a:off x="6077744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468" name="组合 49"/>
          <p:cNvGrpSpPr>
            <a:grpSpLocks/>
          </p:cNvGrpSpPr>
          <p:nvPr/>
        </p:nvGrpSpPr>
        <p:grpSpPr bwMode="auto">
          <a:xfrm>
            <a:off x="3929063" y="1857375"/>
            <a:ext cx="1357312" cy="1357313"/>
            <a:chOff x="0" y="0"/>
            <a:chExt cx="1724108" cy="1724108"/>
          </a:xfrm>
        </p:grpSpPr>
        <p:sp>
          <p:nvSpPr>
            <p:cNvPr id="19478" name="椭圆 51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69" name="组合 52"/>
          <p:cNvGrpSpPr>
            <a:grpSpLocks/>
          </p:cNvGrpSpPr>
          <p:nvPr/>
        </p:nvGrpSpPr>
        <p:grpSpPr bwMode="auto">
          <a:xfrm>
            <a:off x="6588125" y="1857375"/>
            <a:ext cx="1357313" cy="1357313"/>
            <a:chOff x="0" y="0"/>
            <a:chExt cx="1724108" cy="1724108"/>
          </a:xfrm>
        </p:grpSpPr>
        <p:sp>
          <p:nvSpPr>
            <p:cNvPr id="19477" name="椭圆 54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70" name="矩形 55"/>
          <p:cNvSpPr>
            <a:spLocks noChangeArrowheads="1"/>
          </p:cNvSpPr>
          <p:nvPr/>
        </p:nvSpPr>
        <p:spPr bwMode="auto">
          <a:xfrm>
            <a:off x="928688" y="4249738"/>
            <a:ext cx="200025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1" name="矩形 56"/>
          <p:cNvSpPr>
            <a:spLocks noChangeArrowheads="1"/>
          </p:cNvSpPr>
          <p:nvPr/>
        </p:nvSpPr>
        <p:spPr bwMode="auto">
          <a:xfrm>
            <a:off x="3613150" y="4286250"/>
            <a:ext cx="20002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2" name="矩形 57"/>
          <p:cNvSpPr>
            <a:spLocks noChangeArrowheads="1"/>
          </p:cNvSpPr>
          <p:nvPr/>
        </p:nvSpPr>
        <p:spPr bwMode="auto">
          <a:xfrm>
            <a:off x="6297613" y="4322763"/>
            <a:ext cx="20002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9473" name="Picture 3" descr="C:\Users\wushaoxia\AppData\Local\Microsoft\Windows\Temporary Internet Files\Content.IE5\UEQX25Y2\MC90043159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2200275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4" name="AutoShape 6"/>
          <p:cNvSpPr>
            <a:spLocks noChangeAspect="1" noChangeArrowheads="1" noTextEdit="1"/>
          </p:cNvSpPr>
          <p:nvPr/>
        </p:nvSpPr>
        <p:spPr bwMode="auto">
          <a:xfrm>
            <a:off x="5715000" y="357188"/>
            <a:ext cx="128905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5" name="Freeform 9"/>
          <p:cNvSpPr>
            <a:spLocks noChangeArrowheads="1"/>
          </p:cNvSpPr>
          <p:nvPr/>
        </p:nvSpPr>
        <p:spPr bwMode="auto">
          <a:xfrm>
            <a:off x="7016750" y="2219325"/>
            <a:ext cx="500063" cy="628650"/>
          </a:xfrm>
          <a:custGeom>
            <a:avLst/>
            <a:gdLst>
              <a:gd name="T0" fmla="*/ 48436966 w 528"/>
              <a:gd name="T1" fmla="*/ 588011206 h 664"/>
              <a:gd name="T2" fmla="*/ 7176092 w 528"/>
              <a:gd name="T3" fmla="*/ 546778788 h 664"/>
              <a:gd name="T4" fmla="*/ 0 w 528"/>
              <a:gd name="T5" fmla="*/ 390811987 h 664"/>
              <a:gd name="T6" fmla="*/ 14351237 w 528"/>
              <a:gd name="T7" fmla="*/ 347787348 h 664"/>
              <a:gd name="T8" fmla="*/ 62788214 w 528"/>
              <a:gd name="T9" fmla="*/ 315517923 h 664"/>
              <a:gd name="T10" fmla="*/ 125576428 w 528"/>
              <a:gd name="T11" fmla="*/ 313725703 h 664"/>
              <a:gd name="T12" fmla="*/ 145309965 w 528"/>
              <a:gd name="T13" fmla="*/ 308347149 h 664"/>
              <a:gd name="T14" fmla="*/ 150692270 w 528"/>
              <a:gd name="T15" fmla="*/ 259943957 h 664"/>
              <a:gd name="T16" fmla="*/ 127371161 w 528"/>
              <a:gd name="T17" fmla="*/ 238431579 h 664"/>
              <a:gd name="T18" fmla="*/ 104049075 w 528"/>
              <a:gd name="T19" fmla="*/ 200784547 h 664"/>
              <a:gd name="T20" fmla="*/ 93285413 w 528"/>
              <a:gd name="T21" fmla="*/ 143417415 h 664"/>
              <a:gd name="T22" fmla="*/ 96873932 w 528"/>
              <a:gd name="T23" fmla="*/ 114734293 h 664"/>
              <a:gd name="T24" fmla="*/ 118401255 w 528"/>
              <a:gd name="T25" fmla="*/ 62744768 h 664"/>
              <a:gd name="T26" fmla="*/ 157868360 w 528"/>
              <a:gd name="T27" fmla="*/ 25097713 h 664"/>
              <a:gd name="T28" fmla="*/ 208099097 w 528"/>
              <a:gd name="T29" fmla="*/ 3585387 h 664"/>
              <a:gd name="T30" fmla="*/ 238596296 w 528"/>
              <a:gd name="T31" fmla="*/ 0 h 664"/>
              <a:gd name="T32" fmla="*/ 294208449 w 528"/>
              <a:gd name="T33" fmla="*/ 10756163 h 664"/>
              <a:gd name="T34" fmla="*/ 339057829 w 528"/>
              <a:gd name="T35" fmla="*/ 43025600 h 664"/>
              <a:gd name="T36" fmla="*/ 371348814 w 528"/>
              <a:gd name="T37" fmla="*/ 87843420 h 664"/>
              <a:gd name="T38" fmla="*/ 382112476 w 528"/>
              <a:gd name="T39" fmla="*/ 143417415 h 664"/>
              <a:gd name="T40" fmla="*/ 378524904 w 528"/>
              <a:gd name="T41" fmla="*/ 177479061 h 664"/>
              <a:gd name="T42" fmla="*/ 349821491 w 528"/>
              <a:gd name="T43" fmla="*/ 234846192 h 664"/>
              <a:gd name="T44" fmla="*/ 328294167 w 528"/>
              <a:gd name="T45" fmla="*/ 256358571 h 664"/>
              <a:gd name="T46" fmla="*/ 308560630 w 528"/>
              <a:gd name="T47" fmla="*/ 261737124 h 664"/>
              <a:gd name="T48" fmla="*/ 290620878 w 528"/>
              <a:gd name="T49" fmla="*/ 252773184 h 664"/>
              <a:gd name="T50" fmla="*/ 285238574 w 528"/>
              <a:gd name="T51" fmla="*/ 233053026 h 664"/>
              <a:gd name="T52" fmla="*/ 294208449 w 528"/>
              <a:gd name="T53" fmla="*/ 215126093 h 664"/>
              <a:gd name="T54" fmla="*/ 313941987 w 528"/>
              <a:gd name="T55" fmla="*/ 193613774 h 664"/>
              <a:gd name="T56" fmla="*/ 328294167 w 528"/>
              <a:gd name="T57" fmla="*/ 154173575 h 664"/>
              <a:gd name="T58" fmla="*/ 326499435 w 528"/>
              <a:gd name="T59" fmla="*/ 125490482 h 664"/>
              <a:gd name="T60" fmla="*/ 288827092 w 528"/>
              <a:gd name="T61" fmla="*/ 68123321 h 664"/>
              <a:gd name="T62" fmla="*/ 238596296 w 528"/>
              <a:gd name="T63" fmla="*/ 51988593 h 664"/>
              <a:gd name="T64" fmla="*/ 186571773 w 528"/>
              <a:gd name="T65" fmla="*/ 68123321 h 664"/>
              <a:gd name="T66" fmla="*/ 148898484 w 528"/>
              <a:gd name="T67" fmla="*/ 125490482 h 664"/>
              <a:gd name="T68" fmla="*/ 148898484 w 528"/>
              <a:gd name="T69" fmla="*/ 163137514 h 664"/>
              <a:gd name="T70" fmla="*/ 166838236 w 528"/>
              <a:gd name="T71" fmla="*/ 202576767 h 664"/>
              <a:gd name="T72" fmla="*/ 188365559 w 528"/>
              <a:gd name="T73" fmla="*/ 222296866 h 664"/>
              <a:gd name="T74" fmla="*/ 202716792 w 528"/>
              <a:gd name="T75" fmla="*/ 294005603 h 664"/>
              <a:gd name="T76" fmla="*/ 188365559 w 528"/>
              <a:gd name="T77" fmla="*/ 338823409 h 664"/>
              <a:gd name="T78" fmla="*/ 166838236 w 528"/>
              <a:gd name="T79" fmla="*/ 356750341 h 664"/>
              <a:gd name="T80" fmla="*/ 125576428 w 528"/>
              <a:gd name="T81" fmla="*/ 365714281 h 664"/>
              <a:gd name="T82" fmla="*/ 60994413 w 528"/>
              <a:gd name="T83" fmla="*/ 374678221 h 664"/>
              <a:gd name="T84" fmla="*/ 53818323 w 528"/>
              <a:gd name="T85" fmla="*/ 516302528 h 664"/>
              <a:gd name="T86" fmla="*/ 68170518 w 528"/>
              <a:gd name="T87" fmla="*/ 539608014 h 664"/>
              <a:gd name="T88" fmla="*/ 394669923 w 528"/>
              <a:gd name="T89" fmla="*/ 541400234 h 664"/>
              <a:gd name="T90" fmla="*/ 419785765 w 528"/>
              <a:gd name="T91" fmla="*/ 516302528 h 664"/>
              <a:gd name="T92" fmla="*/ 417991032 w 528"/>
              <a:gd name="T93" fmla="*/ 396190540 h 664"/>
              <a:gd name="T94" fmla="*/ 407227371 w 528"/>
              <a:gd name="T95" fmla="*/ 374678221 h 664"/>
              <a:gd name="T96" fmla="*/ 396463709 w 528"/>
              <a:gd name="T97" fmla="*/ 365714281 h 664"/>
              <a:gd name="T98" fmla="*/ 348027705 w 528"/>
              <a:gd name="T99" fmla="*/ 365714281 h 664"/>
              <a:gd name="T100" fmla="*/ 330087953 w 528"/>
              <a:gd name="T101" fmla="*/ 358543508 h 664"/>
              <a:gd name="T102" fmla="*/ 321118077 w 528"/>
              <a:gd name="T103" fmla="*/ 338823409 h 664"/>
              <a:gd name="T104" fmla="*/ 330087953 w 528"/>
              <a:gd name="T105" fmla="*/ 320896476 h 664"/>
              <a:gd name="T106" fmla="*/ 348027705 w 528"/>
              <a:gd name="T107" fmla="*/ 313725703 h 664"/>
              <a:gd name="T108" fmla="*/ 396463709 w 528"/>
              <a:gd name="T109" fmla="*/ 313725703 h 664"/>
              <a:gd name="T110" fmla="*/ 430549427 w 528"/>
              <a:gd name="T111" fmla="*/ 324481862 h 664"/>
              <a:gd name="T112" fmla="*/ 453870536 w 528"/>
              <a:gd name="T113" fmla="*/ 347787348 h 664"/>
              <a:gd name="T114" fmla="*/ 468221769 w 528"/>
              <a:gd name="T115" fmla="*/ 374678221 h 664"/>
              <a:gd name="T116" fmla="*/ 473604074 w 528"/>
              <a:gd name="T117" fmla="*/ 516302528 h 664"/>
              <a:gd name="T118" fmla="*/ 459252840 w 528"/>
              <a:gd name="T119" fmla="*/ 559328114 h 664"/>
              <a:gd name="T120" fmla="*/ 410815889 w 528"/>
              <a:gd name="T121" fmla="*/ 593388813 h 664"/>
              <a:gd name="T122" fmla="*/ 77140394 w 528"/>
              <a:gd name="T123" fmla="*/ 595181979 h 66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528"/>
              <a:gd name="T187" fmla="*/ 0 h 664"/>
              <a:gd name="T188" fmla="*/ 528 w 528"/>
              <a:gd name="T189" fmla="*/ 664 h 66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528" h="664">
                <a:moveTo>
                  <a:pt x="86" y="664"/>
                </a:moveTo>
                <a:lnTo>
                  <a:pt x="86" y="664"/>
                </a:lnTo>
                <a:lnTo>
                  <a:pt x="70" y="662"/>
                </a:lnTo>
                <a:lnTo>
                  <a:pt x="54" y="656"/>
                </a:lnTo>
                <a:lnTo>
                  <a:pt x="38" y="648"/>
                </a:lnTo>
                <a:lnTo>
                  <a:pt x="26" y="638"/>
                </a:lnTo>
                <a:lnTo>
                  <a:pt x="16" y="624"/>
                </a:lnTo>
                <a:lnTo>
                  <a:pt x="8" y="610"/>
                </a:lnTo>
                <a:lnTo>
                  <a:pt x="2" y="594"/>
                </a:lnTo>
                <a:lnTo>
                  <a:pt x="0" y="576"/>
                </a:lnTo>
                <a:lnTo>
                  <a:pt x="0" y="436"/>
                </a:lnTo>
                <a:lnTo>
                  <a:pt x="2" y="418"/>
                </a:lnTo>
                <a:lnTo>
                  <a:pt x="8" y="402"/>
                </a:lnTo>
                <a:lnTo>
                  <a:pt x="16" y="388"/>
                </a:lnTo>
                <a:lnTo>
                  <a:pt x="26" y="376"/>
                </a:lnTo>
                <a:lnTo>
                  <a:pt x="38" y="364"/>
                </a:lnTo>
                <a:lnTo>
                  <a:pt x="54" y="356"/>
                </a:lnTo>
                <a:lnTo>
                  <a:pt x="70" y="352"/>
                </a:lnTo>
                <a:lnTo>
                  <a:pt x="86" y="350"/>
                </a:lnTo>
                <a:lnTo>
                  <a:pt x="140" y="350"/>
                </a:lnTo>
                <a:lnTo>
                  <a:pt x="154" y="348"/>
                </a:lnTo>
                <a:lnTo>
                  <a:pt x="162" y="344"/>
                </a:lnTo>
                <a:lnTo>
                  <a:pt x="166" y="338"/>
                </a:lnTo>
                <a:lnTo>
                  <a:pt x="168" y="328"/>
                </a:lnTo>
                <a:lnTo>
                  <a:pt x="168" y="290"/>
                </a:lnTo>
                <a:lnTo>
                  <a:pt x="156" y="280"/>
                </a:lnTo>
                <a:lnTo>
                  <a:pt x="142" y="266"/>
                </a:lnTo>
                <a:lnTo>
                  <a:pt x="128" y="248"/>
                </a:lnTo>
                <a:lnTo>
                  <a:pt x="122" y="236"/>
                </a:lnTo>
                <a:lnTo>
                  <a:pt x="116" y="224"/>
                </a:lnTo>
                <a:lnTo>
                  <a:pt x="112" y="210"/>
                </a:lnTo>
                <a:lnTo>
                  <a:pt x="108" y="194"/>
                </a:lnTo>
                <a:lnTo>
                  <a:pt x="106" y="178"/>
                </a:lnTo>
                <a:lnTo>
                  <a:pt x="104" y="160"/>
                </a:lnTo>
                <a:lnTo>
                  <a:pt x="106" y="144"/>
                </a:lnTo>
                <a:lnTo>
                  <a:pt x="108" y="128"/>
                </a:lnTo>
                <a:lnTo>
                  <a:pt x="112" y="112"/>
                </a:lnTo>
                <a:lnTo>
                  <a:pt x="116" y="98"/>
                </a:lnTo>
                <a:lnTo>
                  <a:pt x="124" y="84"/>
                </a:lnTo>
                <a:lnTo>
                  <a:pt x="132" y="70"/>
                </a:lnTo>
                <a:lnTo>
                  <a:pt x="142" y="58"/>
                </a:lnTo>
                <a:lnTo>
                  <a:pt x="152" y="48"/>
                </a:lnTo>
                <a:lnTo>
                  <a:pt x="162" y="36"/>
                </a:lnTo>
                <a:lnTo>
                  <a:pt x="176" y="28"/>
                </a:lnTo>
                <a:lnTo>
                  <a:pt x="188" y="20"/>
                </a:lnTo>
                <a:lnTo>
                  <a:pt x="202" y="12"/>
                </a:lnTo>
                <a:lnTo>
                  <a:pt x="218" y="8"/>
                </a:lnTo>
                <a:lnTo>
                  <a:pt x="232" y="4"/>
                </a:lnTo>
                <a:lnTo>
                  <a:pt x="248" y="0"/>
                </a:lnTo>
                <a:lnTo>
                  <a:pt x="266" y="0"/>
                </a:lnTo>
                <a:lnTo>
                  <a:pt x="282" y="0"/>
                </a:lnTo>
                <a:lnTo>
                  <a:pt x="298" y="4"/>
                </a:lnTo>
                <a:lnTo>
                  <a:pt x="312" y="8"/>
                </a:lnTo>
                <a:lnTo>
                  <a:pt x="328" y="12"/>
                </a:lnTo>
                <a:lnTo>
                  <a:pt x="342" y="20"/>
                </a:lnTo>
                <a:lnTo>
                  <a:pt x="354" y="28"/>
                </a:lnTo>
                <a:lnTo>
                  <a:pt x="368" y="36"/>
                </a:lnTo>
                <a:lnTo>
                  <a:pt x="378" y="48"/>
                </a:lnTo>
                <a:lnTo>
                  <a:pt x="390" y="58"/>
                </a:lnTo>
                <a:lnTo>
                  <a:pt x="398" y="70"/>
                </a:lnTo>
                <a:lnTo>
                  <a:pt x="406" y="84"/>
                </a:lnTo>
                <a:lnTo>
                  <a:pt x="414" y="98"/>
                </a:lnTo>
                <a:lnTo>
                  <a:pt x="418" y="112"/>
                </a:lnTo>
                <a:lnTo>
                  <a:pt x="422" y="128"/>
                </a:lnTo>
                <a:lnTo>
                  <a:pt x="424" y="144"/>
                </a:lnTo>
                <a:lnTo>
                  <a:pt x="426" y="160"/>
                </a:lnTo>
                <a:lnTo>
                  <a:pt x="424" y="180"/>
                </a:lnTo>
                <a:lnTo>
                  <a:pt x="422" y="198"/>
                </a:lnTo>
                <a:lnTo>
                  <a:pt x="416" y="214"/>
                </a:lnTo>
                <a:lnTo>
                  <a:pt x="410" y="232"/>
                </a:lnTo>
                <a:lnTo>
                  <a:pt x="400" y="246"/>
                </a:lnTo>
                <a:lnTo>
                  <a:pt x="390" y="262"/>
                </a:lnTo>
                <a:lnTo>
                  <a:pt x="378" y="274"/>
                </a:lnTo>
                <a:lnTo>
                  <a:pt x="366" y="286"/>
                </a:lnTo>
                <a:lnTo>
                  <a:pt x="360" y="290"/>
                </a:lnTo>
                <a:lnTo>
                  <a:pt x="356" y="292"/>
                </a:lnTo>
                <a:lnTo>
                  <a:pt x="344" y="292"/>
                </a:lnTo>
                <a:lnTo>
                  <a:pt x="334" y="288"/>
                </a:lnTo>
                <a:lnTo>
                  <a:pt x="328" y="286"/>
                </a:lnTo>
                <a:lnTo>
                  <a:pt x="324" y="282"/>
                </a:lnTo>
                <a:lnTo>
                  <a:pt x="322" y="276"/>
                </a:lnTo>
                <a:lnTo>
                  <a:pt x="318" y="272"/>
                </a:lnTo>
                <a:lnTo>
                  <a:pt x="318" y="260"/>
                </a:lnTo>
                <a:lnTo>
                  <a:pt x="322" y="248"/>
                </a:lnTo>
                <a:lnTo>
                  <a:pt x="324" y="244"/>
                </a:lnTo>
                <a:lnTo>
                  <a:pt x="328" y="240"/>
                </a:lnTo>
                <a:lnTo>
                  <a:pt x="338" y="232"/>
                </a:lnTo>
                <a:lnTo>
                  <a:pt x="344" y="224"/>
                </a:lnTo>
                <a:lnTo>
                  <a:pt x="350" y="216"/>
                </a:lnTo>
                <a:lnTo>
                  <a:pt x="356" y="206"/>
                </a:lnTo>
                <a:lnTo>
                  <a:pt x="360" y="194"/>
                </a:lnTo>
                <a:lnTo>
                  <a:pt x="364" y="184"/>
                </a:lnTo>
                <a:lnTo>
                  <a:pt x="366" y="172"/>
                </a:lnTo>
                <a:lnTo>
                  <a:pt x="366" y="160"/>
                </a:lnTo>
                <a:lnTo>
                  <a:pt x="364" y="140"/>
                </a:lnTo>
                <a:lnTo>
                  <a:pt x="358" y="122"/>
                </a:lnTo>
                <a:lnTo>
                  <a:pt x="350" y="104"/>
                </a:lnTo>
                <a:lnTo>
                  <a:pt x="336" y="88"/>
                </a:lnTo>
                <a:lnTo>
                  <a:pt x="322" y="76"/>
                </a:lnTo>
                <a:lnTo>
                  <a:pt x="304" y="68"/>
                </a:lnTo>
                <a:lnTo>
                  <a:pt x="286" y="62"/>
                </a:lnTo>
                <a:lnTo>
                  <a:pt x="266" y="58"/>
                </a:lnTo>
                <a:lnTo>
                  <a:pt x="244" y="62"/>
                </a:lnTo>
                <a:lnTo>
                  <a:pt x="226" y="68"/>
                </a:lnTo>
                <a:lnTo>
                  <a:pt x="208" y="76"/>
                </a:lnTo>
                <a:lnTo>
                  <a:pt x="194" y="88"/>
                </a:lnTo>
                <a:lnTo>
                  <a:pt x="180" y="104"/>
                </a:lnTo>
                <a:lnTo>
                  <a:pt x="172" y="122"/>
                </a:lnTo>
                <a:lnTo>
                  <a:pt x="166" y="140"/>
                </a:lnTo>
                <a:lnTo>
                  <a:pt x="164" y="160"/>
                </a:lnTo>
                <a:lnTo>
                  <a:pt x="166" y="182"/>
                </a:lnTo>
                <a:lnTo>
                  <a:pt x="170" y="198"/>
                </a:lnTo>
                <a:lnTo>
                  <a:pt x="178" y="214"/>
                </a:lnTo>
                <a:lnTo>
                  <a:pt x="186" y="226"/>
                </a:lnTo>
                <a:lnTo>
                  <a:pt x="194" y="234"/>
                </a:lnTo>
                <a:lnTo>
                  <a:pt x="202" y="242"/>
                </a:lnTo>
                <a:lnTo>
                  <a:pt x="210" y="248"/>
                </a:lnTo>
                <a:lnTo>
                  <a:pt x="226" y="256"/>
                </a:lnTo>
                <a:lnTo>
                  <a:pt x="226" y="328"/>
                </a:lnTo>
                <a:lnTo>
                  <a:pt x="224" y="346"/>
                </a:lnTo>
                <a:lnTo>
                  <a:pt x="220" y="362"/>
                </a:lnTo>
                <a:lnTo>
                  <a:pt x="210" y="378"/>
                </a:lnTo>
                <a:lnTo>
                  <a:pt x="198" y="390"/>
                </a:lnTo>
                <a:lnTo>
                  <a:pt x="186" y="398"/>
                </a:lnTo>
                <a:lnTo>
                  <a:pt x="170" y="404"/>
                </a:lnTo>
                <a:lnTo>
                  <a:pt x="156" y="408"/>
                </a:lnTo>
                <a:lnTo>
                  <a:pt x="140" y="408"/>
                </a:lnTo>
                <a:lnTo>
                  <a:pt x="86" y="408"/>
                </a:lnTo>
                <a:lnTo>
                  <a:pt x="76" y="412"/>
                </a:lnTo>
                <a:lnTo>
                  <a:pt x="68" y="418"/>
                </a:lnTo>
                <a:lnTo>
                  <a:pt x="62" y="426"/>
                </a:lnTo>
                <a:lnTo>
                  <a:pt x="60" y="436"/>
                </a:lnTo>
                <a:lnTo>
                  <a:pt x="60" y="576"/>
                </a:lnTo>
                <a:lnTo>
                  <a:pt x="62" y="588"/>
                </a:lnTo>
                <a:lnTo>
                  <a:pt x="68" y="596"/>
                </a:lnTo>
                <a:lnTo>
                  <a:pt x="76" y="602"/>
                </a:lnTo>
                <a:lnTo>
                  <a:pt x="86" y="604"/>
                </a:lnTo>
                <a:lnTo>
                  <a:pt x="440" y="604"/>
                </a:lnTo>
                <a:lnTo>
                  <a:pt x="452" y="602"/>
                </a:lnTo>
                <a:lnTo>
                  <a:pt x="460" y="596"/>
                </a:lnTo>
                <a:lnTo>
                  <a:pt x="466" y="588"/>
                </a:lnTo>
                <a:lnTo>
                  <a:pt x="468" y="576"/>
                </a:lnTo>
                <a:lnTo>
                  <a:pt x="468" y="452"/>
                </a:lnTo>
                <a:lnTo>
                  <a:pt x="466" y="442"/>
                </a:lnTo>
                <a:lnTo>
                  <a:pt x="462" y="428"/>
                </a:lnTo>
                <a:lnTo>
                  <a:pt x="454" y="418"/>
                </a:lnTo>
                <a:lnTo>
                  <a:pt x="448" y="410"/>
                </a:lnTo>
                <a:lnTo>
                  <a:pt x="442" y="408"/>
                </a:lnTo>
                <a:lnTo>
                  <a:pt x="388" y="408"/>
                </a:lnTo>
                <a:lnTo>
                  <a:pt x="382" y="408"/>
                </a:lnTo>
                <a:lnTo>
                  <a:pt x="376" y="406"/>
                </a:lnTo>
                <a:lnTo>
                  <a:pt x="368" y="400"/>
                </a:lnTo>
                <a:lnTo>
                  <a:pt x="360" y="390"/>
                </a:lnTo>
                <a:lnTo>
                  <a:pt x="360" y="384"/>
                </a:lnTo>
                <a:lnTo>
                  <a:pt x="358" y="378"/>
                </a:lnTo>
                <a:lnTo>
                  <a:pt x="360" y="372"/>
                </a:lnTo>
                <a:lnTo>
                  <a:pt x="360" y="368"/>
                </a:lnTo>
                <a:lnTo>
                  <a:pt x="368" y="358"/>
                </a:lnTo>
                <a:lnTo>
                  <a:pt x="376" y="352"/>
                </a:lnTo>
                <a:lnTo>
                  <a:pt x="382" y="350"/>
                </a:lnTo>
                <a:lnTo>
                  <a:pt x="388" y="350"/>
                </a:lnTo>
                <a:lnTo>
                  <a:pt x="442" y="350"/>
                </a:lnTo>
                <a:lnTo>
                  <a:pt x="454" y="350"/>
                </a:lnTo>
                <a:lnTo>
                  <a:pt x="464" y="352"/>
                </a:lnTo>
                <a:lnTo>
                  <a:pt x="472" y="356"/>
                </a:lnTo>
                <a:lnTo>
                  <a:pt x="480" y="362"/>
                </a:lnTo>
                <a:lnTo>
                  <a:pt x="494" y="374"/>
                </a:lnTo>
                <a:lnTo>
                  <a:pt x="506" y="388"/>
                </a:lnTo>
                <a:lnTo>
                  <a:pt x="514" y="402"/>
                </a:lnTo>
                <a:lnTo>
                  <a:pt x="522" y="418"/>
                </a:lnTo>
                <a:lnTo>
                  <a:pt x="526" y="436"/>
                </a:lnTo>
                <a:lnTo>
                  <a:pt x="528" y="452"/>
                </a:lnTo>
                <a:lnTo>
                  <a:pt x="528" y="576"/>
                </a:lnTo>
                <a:lnTo>
                  <a:pt x="526" y="594"/>
                </a:lnTo>
                <a:lnTo>
                  <a:pt x="520" y="610"/>
                </a:lnTo>
                <a:lnTo>
                  <a:pt x="512" y="624"/>
                </a:lnTo>
                <a:lnTo>
                  <a:pt x="502" y="638"/>
                </a:lnTo>
                <a:lnTo>
                  <a:pt x="490" y="648"/>
                </a:lnTo>
                <a:lnTo>
                  <a:pt x="474" y="656"/>
                </a:lnTo>
                <a:lnTo>
                  <a:pt x="458" y="662"/>
                </a:lnTo>
                <a:lnTo>
                  <a:pt x="440" y="664"/>
                </a:lnTo>
                <a:lnTo>
                  <a:pt x="86" y="664"/>
                </a:lnTo>
                <a:close/>
              </a:path>
            </a:pathLst>
          </a:custGeom>
          <a:solidFill>
            <a:srgbClr val="0065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76" name="Picture 14" descr="C:\Users\wushaoxia\AppData\Local\Microsoft\Windows\Temporary Internet Files\Content.IE5\OAP5OT9F\MC9004419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286000"/>
            <a:ext cx="8572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3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4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6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352F2F"/>
          </a:solidFill>
          <a:ln w="60325">
            <a:solidFill>
              <a:srgbClr val="595959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04</a:t>
            </a:r>
            <a:endParaRPr lang="zh-CN" altLang="en-US"/>
          </a:p>
        </p:txBody>
      </p:sp>
      <p:sp>
        <p:nvSpPr>
          <p:cNvPr id="20487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88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7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151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51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151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1509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0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1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2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21513" name="图表 2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643063"/>
            <a:ext cx="6357938" cy="369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矩形 24"/>
          <p:cNvSpPr>
            <a:spLocks noChangeArrowheads="1"/>
          </p:cNvSpPr>
          <p:nvPr/>
        </p:nvSpPr>
        <p:spPr bwMode="auto">
          <a:xfrm>
            <a:off x="1285875" y="5500688"/>
            <a:ext cx="6786563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53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254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254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254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253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7" name="矩形 26"/>
          <p:cNvSpPr>
            <a:spLocks noChangeArrowheads="1"/>
          </p:cNvSpPr>
          <p:nvPr/>
        </p:nvSpPr>
        <p:spPr bwMode="auto">
          <a:xfrm>
            <a:off x="2562225" y="2357438"/>
            <a:ext cx="889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8" name="矩形 27"/>
          <p:cNvSpPr>
            <a:spLocks noChangeArrowheads="1"/>
          </p:cNvSpPr>
          <p:nvPr/>
        </p:nvSpPr>
        <p:spPr bwMode="auto">
          <a:xfrm>
            <a:off x="1346200" y="2782888"/>
            <a:ext cx="8905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9" name="矩形 28"/>
          <p:cNvSpPr>
            <a:spLocks noChangeArrowheads="1"/>
          </p:cNvSpPr>
          <p:nvPr/>
        </p:nvSpPr>
        <p:spPr bwMode="auto">
          <a:xfrm>
            <a:off x="1385888" y="4068763"/>
            <a:ext cx="890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0" name="矩形 29"/>
          <p:cNvSpPr>
            <a:spLocks noChangeArrowheads="1"/>
          </p:cNvSpPr>
          <p:nvPr/>
        </p:nvSpPr>
        <p:spPr bwMode="auto">
          <a:xfrm>
            <a:off x="2600325" y="4425950"/>
            <a:ext cx="890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1" name="矩形 30"/>
          <p:cNvSpPr>
            <a:spLocks noChangeArrowheads="1"/>
          </p:cNvSpPr>
          <p:nvPr/>
        </p:nvSpPr>
        <p:spPr bwMode="auto">
          <a:xfrm>
            <a:off x="3386138" y="3354388"/>
            <a:ext cx="890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2" name="矩形 31"/>
          <p:cNvSpPr>
            <a:spLocks noChangeArrowheads="1"/>
          </p:cNvSpPr>
          <p:nvPr/>
        </p:nvSpPr>
        <p:spPr bwMode="auto">
          <a:xfrm>
            <a:off x="5214938" y="178593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52F2F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2543" name="矩形 32"/>
          <p:cNvSpPr>
            <a:spLocks noChangeArrowheads="1"/>
          </p:cNvSpPr>
          <p:nvPr/>
        </p:nvSpPr>
        <p:spPr bwMode="auto">
          <a:xfrm>
            <a:off x="5214938" y="329088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9A3CD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2544" name="矩形 33"/>
          <p:cNvSpPr>
            <a:spLocks noChangeArrowheads="1"/>
          </p:cNvSpPr>
          <p:nvPr/>
        </p:nvSpPr>
        <p:spPr bwMode="auto">
          <a:xfrm>
            <a:off x="5214938" y="4794250"/>
            <a:ext cx="307181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6CAC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55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356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356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356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355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1" name="圆角矩形 31"/>
          <p:cNvSpPr>
            <a:spLocks noChangeArrowheads="1"/>
          </p:cNvSpPr>
          <p:nvPr/>
        </p:nvSpPr>
        <p:spPr bwMode="auto">
          <a:xfrm>
            <a:off x="1279525" y="1785938"/>
            <a:ext cx="3000375" cy="3643312"/>
          </a:xfrm>
          <a:prstGeom prst="roundRect">
            <a:avLst>
              <a:gd name="adj" fmla="val 11162"/>
            </a:avLst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6000" rIns="0" bIns="0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2" name="矩形 34"/>
          <p:cNvSpPr>
            <a:spLocks noChangeArrowheads="1"/>
          </p:cNvSpPr>
          <p:nvPr/>
        </p:nvSpPr>
        <p:spPr bwMode="auto">
          <a:xfrm>
            <a:off x="714375" y="4668838"/>
            <a:ext cx="1531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rgbClr val="39A3CD"/>
                </a:solidFill>
                <a:latin typeface="Bell MT" pitchFamily="18" charset="0"/>
                <a:sym typeface="Arial" pitchFamily="34" charset="0"/>
              </a:rPr>
              <a:t>O</a:t>
            </a:r>
            <a:r>
              <a:rPr lang="en-US" altLang="zh-CN" sz="4800" b="1">
                <a:solidFill>
                  <a:schemeClr val="bg1"/>
                </a:solidFill>
                <a:latin typeface="Bell MT" pitchFamily="18" charset="0"/>
                <a:sym typeface="Arial" pitchFamily="34" charset="0"/>
              </a:rPr>
              <a:t>NE</a:t>
            </a:r>
            <a:endParaRPr lang="zh-CN" altLang="en-US" sz="4800" b="1">
              <a:solidFill>
                <a:schemeClr val="bg1"/>
              </a:solidFill>
              <a:latin typeface="Bell MT" pitchFamily="18" charset="0"/>
              <a:sym typeface="Bell MT" pitchFamily="18" charset="0"/>
            </a:endParaRPr>
          </a:p>
        </p:txBody>
      </p:sp>
      <p:sp>
        <p:nvSpPr>
          <p:cNvPr id="23563" name="圆角矩形 35"/>
          <p:cNvSpPr>
            <a:spLocks noChangeArrowheads="1"/>
          </p:cNvSpPr>
          <p:nvPr/>
        </p:nvSpPr>
        <p:spPr bwMode="auto">
          <a:xfrm>
            <a:off x="5207000" y="1785938"/>
            <a:ext cx="3000375" cy="3643312"/>
          </a:xfrm>
          <a:prstGeom prst="roundRect">
            <a:avLst>
              <a:gd name="adj" fmla="val 11162"/>
            </a:avLst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6000" rIns="0" bIns="0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4" name="矩形 36"/>
          <p:cNvSpPr>
            <a:spLocks noChangeArrowheads="1"/>
          </p:cNvSpPr>
          <p:nvPr/>
        </p:nvSpPr>
        <p:spPr bwMode="auto">
          <a:xfrm>
            <a:off x="4643438" y="4668838"/>
            <a:ext cx="17557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rgbClr val="6CAC00"/>
                </a:solidFill>
                <a:latin typeface="Bell MT" pitchFamily="18" charset="0"/>
                <a:sym typeface="Arial" pitchFamily="34" charset="0"/>
              </a:rPr>
              <a:t>T</a:t>
            </a:r>
            <a:r>
              <a:rPr lang="en-US" altLang="zh-CN" sz="4800" b="1">
                <a:solidFill>
                  <a:schemeClr val="bg1"/>
                </a:solidFill>
                <a:latin typeface="Bell MT" pitchFamily="18" charset="0"/>
                <a:sym typeface="Arial" pitchFamily="34" charset="0"/>
              </a:rPr>
              <a:t>WO</a:t>
            </a:r>
            <a:endParaRPr lang="zh-CN" altLang="en-US" sz="4800" b="1">
              <a:solidFill>
                <a:schemeClr val="bg1"/>
              </a:solidFill>
              <a:latin typeface="Bell MT" pitchFamily="18" charset="0"/>
              <a:sym typeface="Bell MT" pitchFamily="18" charset="0"/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7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458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4592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593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4594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81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3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84" name="椭圆 15"/>
          <p:cNvSpPr>
            <a:spLocks noChangeArrowheads="1"/>
          </p:cNvSpPr>
          <p:nvPr/>
        </p:nvSpPr>
        <p:spPr bwMode="auto">
          <a:xfrm>
            <a:off x="714375" y="2173288"/>
            <a:ext cx="2143125" cy="2143125"/>
          </a:xfrm>
          <a:prstGeom prst="ellipse">
            <a:avLst/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01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5" name="矩形 19"/>
          <p:cNvSpPr>
            <a:spLocks noChangeArrowheads="1"/>
          </p:cNvSpPr>
          <p:nvPr/>
        </p:nvSpPr>
        <p:spPr bwMode="auto">
          <a:xfrm>
            <a:off x="214313" y="3714750"/>
            <a:ext cx="3071812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52F2F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86" name="椭圆 20"/>
          <p:cNvSpPr>
            <a:spLocks noChangeArrowheads="1"/>
          </p:cNvSpPr>
          <p:nvPr/>
        </p:nvSpPr>
        <p:spPr bwMode="auto">
          <a:xfrm>
            <a:off x="3500438" y="2963863"/>
            <a:ext cx="2143125" cy="2143125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02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7" name="矩形 21"/>
          <p:cNvSpPr>
            <a:spLocks noChangeArrowheads="1"/>
          </p:cNvSpPr>
          <p:nvPr/>
        </p:nvSpPr>
        <p:spPr bwMode="auto">
          <a:xfrm>
            <a:off x="3071813" y="2035175"/>
            <a:ext cx="3071812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9A3CD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88" name="椭圆 22"/>
          <p:cNvSpPr>
            <a:spLocks noChangeArrowheads="1"/>
          </p:cNvSpPr>
          <p:nvPr/>
        </p:nvSpPr>
        <p:spPr bwMode="auto">
          <a:xfrm>
            <a:off x="6357938" y="2165350"/>
            <a:ext cx="2143125" cy="2143125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03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9" name="矩形 23"/>
          <p:cNvSpPr>
            <a:spLocks noChangeArrowheads="1"/>
          </p:cNvSpPr>
          <p:nvPr/>
        </p:nvSpPr>
        <p:spPr bwMode="auto">
          <a:xfrm>
            <a:off x="5857875" y="3724275"/>
            <a:ext cx="3071813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6CAC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90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1" name="直接连接符 25"/>
          <p:cNvSpPr>
            <a:spLocks noChangeShapeType="1"/>
          </p:cNvSpPr>
          <p:nvPr/>
        </p:nvSpPr>
        <p:spPr bwMode="auto">
          <a:xfrm>
            <a:off x="428625" y="3714750"/>
            <a:ext cx="8358188" cy="1588"/>
          </a:xfrm>
          <a:prstGeom prst="line">
            <a:avLst/>
          </a:prstGeom>
          <a:noFill/>
          <a:ln w="9525">
            <a:solidFill>
              <a:srgbClr val="F8F8F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直接连接符 4"/>
          <p:cNvSpPr>
            <a:spLocks noChangeShapeType="1"/>
          </p:cNvSpPr>
          <p:nvPr/>
        </p:nvSpPr>
        <p:spPr bwMode="auto">
          <a:xfrm>
            <a:off x="963613" y="3419475"/>
            <a:ext cx="8243887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5603" name="组合 8"/>
          <p:cNvGrpSpPr>
            <a:grpSpLocks/>
          </p:cNvGrpSpPr>
          <p:nvPr/>
        </p:nvGrpSpPr>
        <p:grpSpPr bwMode="auto">
          <a:xfrm>
            <a:off x="2786063" y="1462088"/>
            <a:ext cx="3894137" cy="3895725"/>
            <a:chOff x="0" y="0"/>
            <a:chExt cx="3895230" cy="3895230"/>
          </a:xfrm>
        </p:grpSpPr>
        <p:sp>
          <p:nvSpPr>
            <p:cNvPr id="25611" name="椭圆 5"/>
            <p:cNvSpPr>
              <a:spLocks noChangeArrowheads="1"/>
            </p:cNvSpPr>
            <p:nvPr/>
          </p:nvSpPr>
          <p:spPr bwMode="auto">
            <a:xfrm>
              <a:off x="0" y="0"/>
              <a:ext cx="3895230" cy="38952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5612" name="椭圆 6"/>
            <p:cNvSpPr>
              <a:spLocks noChangeArrowheads="1"/>
            </p:cNvSpPr>
            <p:nvPr/>
          </p:nvSpPr>
          <p:spPr bwMode="auto">
            <a:xfrm>
              <a:off x="295667" y="316625"/>
              <a:ext cx="3305379" cy="3305379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zh-CN" sz="4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THANKS</a:t>
              </a:r>
              <a:endParaRPr lang="zh-CN" altLang="en-US"/>
            </a:p>
          </p:txBody>
        </p:sp>
        <p:sp>
          <p:nvSpPr>
            <p:cNvPr id="25613" name="椭圆 7"/>
            <p:cNvSpPr>
              <a:spLocks noChangeArrowheads="1"/>
            </p:cNvSpPr>
            <p:nvPr/>
          </p:nvSpPr>
          <p:spPr bwMode="auto">
            <a:xfrm>
              <a:off x="192980" y="209224"/>
              <a:ext cx="3510808" cy="3510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5604" name="椭圆 10"/>
          <p:cNvSpPr>
            <a:spLocks noChangeArrowheads="1"/>
          </p:cNvSpPr>
          <p:nvPr/>
        </p:nvSpPr>
        <p:spPr bwMode="auto">
          <a:xfrm>
            <a:off x="7286625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5" name="椭圆 11"/>
          <p:cNvSpPr>
            <a:spLocks noChangeArrowheads="1"/>
          </p:cNvSpPr>
          <p:nvPr/>
        </p:nvSpPr>
        <p:spPr bwMode="auto">
          <a:xfrm>
            <a:off x="7426325" y="2990850"/>
            <a:ext cx="863600" cy="865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25606" name="椭圆 12"/>
          <p:cNvSpPr>
            <a:spLocks noChangeArrowheads="1"/>
          </p:cNvSpPr>
          <p:nvPr/>
        </p:nvSpPr>
        <p:spPr bwMode="auto">
          <a:xfrm>
            <a:off x="7343775" y="2919413"/>
            <a:ext cx="1006475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7" name="椭圆 13"/>
          <p:cNvSpPr>
            <a:spLocks noChangeArrowheads="1"/>
          </p:cNvSpPr>
          <p:nvPr/>
        </p:nvSpPr>
        <p:spPr bwMode="auto">
          <a:xfrm>
            <a:off x="1071563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8" name="椭圆 14"/>
          <p:cNvSpPr>
            <a:spLocks noChangeArrowheads="1"/>
          </p:cNvSpPr>
          <p:nvPr/>
        </p:nvSpPr>
        <p:spPr bwMode="auto">
          <a:xfrm>
            <a:off x="1209675" y="2990850"/>
            <a:ext cx="865188" cy="865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25609" name="椭圆 15"/>
          <p:cNvSpPr>
            <a:spLocks noChangeArrowheads="1"/>
          </p:cNvSpPr>
          <p:nvPr/>
        </p:nvSpPr>
        <p:spPr bwMode="auto">
          <a:xfrm>
            <a:off x="1128713" y="2919413"/>
            <a:ext cx="1008062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0" name="直接连接符 16"/>
          <p:cNvSpPr>
            <a:spLocks noChangeShapeType="1"/>
          </p:cNvSpPr>
          <p:nvPr/>
        </p:nvSpPr>
        <p:spPr bwMode="auto">
          <a:xfrm rot="5400000">
            <a:off x="-754856" y="1708944"/>
            <a:ext cx="34194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Pages>0</Pages>
  <Words>1085</Words>
  <Characters>0</Characters>
  <Application>Microsoft Office PowerPoint</Application>
  <DocSecurity>0</DocSecurity>
  <PresentationFormat>全屏显示(4:3)</PresentationFormat>
  <Lines>0</Lines>
  <Paragraphs>281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方正特粗光辉简体</vt:lpstr>
      <vt:lpstr>宋体</vt:lpstr>
      <vt:lpstr>微软雅黑</vt:lpstr>
      <vt:lpstr>Arial</vt:lpstr>
      <vt:lpstr>Bell MT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77</cp:revision>
  <dcterms:created xsi:type="dcterms:W3CDTF">2014-10-15T02:21:00Z</dcterms:created>
  <dcterms:modified xsi:type="dcterms:W3CDTF">2018-06-06T01:54:16Z</dcterms:modified>
  <cp:category>****.taobao.com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2052-9.1.0.4885</vt:lpwstr>
  </property>
</Properties>
</file>