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tags/tag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5.xml" ContentType="application/vnd.openxmlformats-officedocument.presentationml.tags+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tags/tag8.xml" ContentType="application/vnd.openxmlformats-officedocument.presentationml.tags+xml"/>
  <Override PartName="/ppt/notesSlides/notesSlide22.xml" ContentType="application/vnd.openxmlformats-officedocument.presentationml.notesSlide+xml"/>
  <Override PartName="/ppt/tags/tag9.xml" ContentType="application/vnd.openxmlformats-officedocument.presentationml.tags+xml"/>
  <Override PartName="/ppt/notesSlides/notesSlide23.xml" ContentType="application/vnd.openxmlformats-officedocument.presentationml.notesSlide+xml"/>
  <Override PartName="/ppt/tags/tag10.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7"/>
  </p:notesMasterIdLst>
  <p:sldIdLst>
    <p:sldId id="256" r:id="rId2"/>
    <p:sldId id="257" r:id="rId3"/>
    <p:sldId id="259" r:id="rId4"/>
    <p:sldId id="258" r:id="rId5"/>
    <p:sldId id="260" r:id="rId6"/>
    <p:sldId id="261" r:id="rId7"/>
    <p:sldId id="262" r:id="rId8"/>
    <p:sldId id="263" r:id="rId9"/>
    <p:sldId id="280" r:id="rId10"/>
    <p:sldId id="264" r:id="rId11"/>
    <p:sldId id="267" r:id="rId12"/>
    <p:sldId id="268" r:id="rId13"/>
    <p:sldId id="269" r:id="rId14"/>
    <p:sldId id="282" r:id="rId15"/>
    <p:sldId id="270" r:id="rId16"/>
    <p:sldId id="271" r:id="rId17"/>
    <p:sldId id="272" r:id="rId18"/>
    <p:sldId id="274" r:id="rId19"/>
    <p:sldId id="275" r:id="rId20"/>
    <p:sldId id="283" r:id="rId21"/>
    <p:sldId id="276" r:id="rId22"/>
    <p:sldId id="277" r:id="rId23"/>
    <p:sldId id="278" r:id="rId24"/>
    <p:sldId id="279" r:id="rId25"/>
    <p:sldId id="284" r:id="rId26"/>
  </p:sldIdLst>
  <p:sldSz cx="9001125" cy="5040313"/>
  <p:notesSz cx="6858000" cy="9144000"/>
  <p:custDataLst>
    <p:tags r:id="rId28"/>
  </p:custDataLst>
  <p:defaultText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8">
          <p15:clr>
            <a:srgbClr val="A4A3A4"/>
          </p15:clr>
        </p15:guide>
        <p15:guide id="2" pos="28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FF1"/>
    <a:srgbClr val="0070C0"/>
    <a:srgbClr val="005EA4"/>
    <a:srgbClr val="2D55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4" d="100"/>
          <a:sy n="114" d="100"/>
        </p:scale>
        <p:origin x="768" y="114"/>
      </p:cViewPr>
      <p:guideLst>
        <p:guide orient="horz" pos="1588"/>
        <p:guide pos="283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6C14B9-3193-4A18-B2D6-50222E744162}" type="datetimeFigureOut">
              <a:rPr lang="zh-CN" altLang="en-US" smtClean="0"/>
              <a:t>2018/6/4</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84AEA5-2877-45FE-BCC5-57E25A3255A6}" type="slidenum">
              <a:rPr lang="zh-CN" altLang="en-US" smtClean="0"/>
              <a:t>‹#›</a:t>
            </a:fld>
            <a:endParaRPr lang="zh-CN" altLang="en-US"/>
          </a:p>
        </p:txBody>
      </p:sp>
    </p:spTree>
    <p:extLst>
      <p:ext uri="{BB962C8B-B14F-4D97-AF65-F5344CB8AC3E}">
        <p14:creationId xmlns:p14="http://schemas.microsoft.com/office/powerpoint/2010/main" val="397754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a:t>
            </a:fld>
            <a:endParaRPr lang="zh-CN" altLang="en-US"/>
          </a:p>
        </p:txBody>
      </p:sp>
    </p:spTree>
    <p:extLst>
      <p:ext uri="{BB962C8B-B14F-4D97-AF65-F5344CB8AC3E}">
        <p14:creationId xmlns:p14="http://schemas.microsoft.com/office/powerpoint/2010/main" val="3326813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a:t>
            </a:fld>
            <a:endParaRPr lang="zh-CN" altLang="en-US"/>
          </a:p>
        </p:txBody>
      </p:sp>
    </p:spTree>
    <p:extLst>
      <p:ext uri="{BB962C8B-B14F-4D97-AF65-F5344CB8AC3E}">
        <p14:creationId xmlns:p14="http://schemas.microsoft.com/office/powerpoint/2010/main" val="4025999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3</a:t>
            </a:fld>
            <a:endParaRPr lang="zh-CN" altLang="en-US"/>
          </a:p>
        </p:txBody>
      </p:sp>
    </p:spTree>
    <p:extLst>
      <p:ext uri="{BB962C8B-B14F-4D97-AF65-F5344CB8AC3E}">
        <p14:creationId xmlns:p14="http://schemas.microsoft.com/office/powerpoint/2010/main" val="4084280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4</a:t>
            </a:fld>
            <a:endParaRPr lang="zh-CN" altLang="en-US"/>
          </a:p>
        </p:txBody>
      </p:sp>
    </p:spTree>
    <p:extLst>
      <p:ext uri="{BB962C8B-B14F-4D97-AF65-F5344CB8AC3E}">
        <p14:creationId xmlns:p14="http://schemas.microsoft.com/office/powerpoint/2010/main" val="308455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5</a:t>
            </a:fld>
            <a:endParaRPr lang="zh-CN" altLang="en-US"/>
          </a:p>
        </p:txBody>
      </p:sp>
    </p:spTree>
    <p:extLst>
      <p:ext uri="{BB962C8B-B14F-4D97-AF65-F5344CB8AC3E}">
        <p14:creationId xmlns:p14="http://schemas.microsoft.com/office/powerpoint/2010/main" val="3823322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6</a:t>
            </a:fld>
            <a:endParaRPr lang="zh-CN" altLang="en-US"/>
          </a:p>
        </p:txBody>
      </p:sp>
    </p:spTree>
    <p:extLst>
      <p:ext uri="{BB962C8B-B14F-4D97-AF65-F5344CB8AC3E}">
        <p14:creationId xmlns:p14="http://schemas.microsoft.com/office/powerpoint/2010/main" val="751110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7</a:t>
            </a:fld>
            <a:endParaRPr lang="zh-CN" altLang="en-US"/>
          </a:p>
        </p:txBody>
      </p:sp>
    </p:spTree>
    <p:extLst>
      <p:ext uri="{BB962C8B-B14F-4D97-AF65-F5344CB8AC3E}">
        <p14:creationId xmlns:p14="http://schemas.microsoft.com/office/powerpoint/2010/main" val="612384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8</a:t>
            </a:fld>
            <a:endParaRPr lang="zh-CN" altLang="en-US"/>
          </a:p>
        </p:txBody>
      </p:sp>
    </p:spTree>
    <p:extLst>
      <p:ext uri="{BB962C8B-B14F-4D97-AF65-F5344CB8AC3E}">
        <p14:creationId xmlns:p14="http://schemas.microsoft.com/office/powerpoint/2010/main" val="14562694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9</a:t>
            </a:fld>
            <a:endParaRPr lang="zh-CN" altLang="en-US"/>
          </a:p>
        </p:txBody>
      </p:sp>
    </p:spTree>
    <p:extLst>
      <p:ext uri="{BB962C8B-B14F-4D97-AF65-F5344CB8AC3E}">
        <p14:creationId xmlns:p14="http://schemas.microsoft.com/office/powerpoint/2010/main" val="11667821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10</a:t>
            </a:fld>
            <a:endParaRPr lang="zh-CN" altLang="en-US"/>
          </a:p>
        </p:txBody>
      </p:sp>
    </p:spTree>
    <p:extLst>
      <p:ext uri="{BB962C8B-B14F-4D97-AF65-F5344CB8AC3E}">
        <p14:creationId xmlns:p14="http://schemas.microsoft.com/office/powerpoint/2010/main" val="31471259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11</a:t>
            </a:fld>
            <a:endParaRPr lang="zh-CN" altLang="en-US"/>
          </a:p>
        </p:txBody>
      </p:sp>
    </p:spTree>
    <p:extLst>
      <p:ext uri="{BB962C8B-B14F-4D97-AF65-F5344CB8AC3E}">
        <p14:creationId xmlns:p14="http://schemas.microsoft.com/office/powerpoint/2010/main" val="437514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12</a:t>
            </a:fld>
            <a:endParaRPr lang="zh-CN" altLang="en-US"/>
          </a:p>
        </p:txBody>
      </p:sp>
    </p:spTree>
    <p:extLst>
      <p:ext uri="{BB962C8B-B14F-4D97-AF65-F5344CB8AC3E}">
        <p14:creationId xmlns:p14="http://schemas.microsoft.com/office/powerpoint/2010/main" val="544225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13</a:t>
            </a:fld>
            <a:endParaRPr lang="zh-CN" altLang="en-US"/>
          </a:p>
        </p:txBody>
      </p:sp>
    </p:spTree>
    <p:extLst>
      <p:ext uri="{BB962C8B-B14F-4D97-AF65-F5344CB8AC3E}">
        <p14:creationId xmlns:p14="http://schemas.microsoft.com/office/powerpoint/2010/main" val="787742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14</a:t>
            </a:fld>
            <a:endParaRPr lang="zh-CN" altLang="en-US"/>
          </a:p>
        </p:txBody>
      </p:sp>
    </p:spTree>
    <p:extLst>
      <p:ext uri="{BB962C8B-B14F-4D97-AF65-F5344CB8AC3E}">
        <p14:creationId xmlns:p14="http://schemas.microsoft.com/office/powerpoint/2010/main" val="4284876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15</a:t>
            </a:fld>
            <a:endParaRPr lang="zh-CN" altLang="en-US"/>
          </a:p>
        </p:txBody>
      </p:sp>
    </p:spTree>
    <p:extLst>
      <p:ext uri="{BB962C8B-B14F-4D97-AF65-F5344CB8AC3E}">
        <p14:creationId xmlns:p14="http://schemas.microsoft.com/office/powerpoint/2010/main" val="23808850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16</a:t>
            </a:fld>
            <a:endParaRPr lang="zh-CN" altLang="en-US"/>
          </a:p>
        </p:txBody>
      </p:sp>
    </p:spTree>
    <p:extLst>
      <p:ext uri="{BB962C8B-B14F-4D97-AF65-F5344CB8AC3E}">
        <p14:creationId xmlns:p14="http://schemas.microsoft.com/office/powerpoint/2010/main" val="1598986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17</a:t>
            </a:fld>
            <a:endParaRPr lang="zh-CN" altLang="en-US"/>
          </a:p>
        </p:txBody>
      </p:sp>
    </p:spTree>
    <p:extLst>
      <p:ext uri="{BB962C8B-B14F-4D97-AF65-F5344CB8AC3E}">
        <p14:creationId xmlns:p14="http://schemas.microsoft.com/office/powerpoint/2010/main" val="98481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18</a:t>
            </a:fld>
            <a:endParaRPr lang="zh-CN" altLang="en-US"/>
          </a:p>
        </p:txBody>
      </p:sp>
    </p:spTree>
    <p:extLst>
      <p:ext uri="{BB962C8B-B14F-4D97-AF65-F5344CB8AC3E}">
        <p14:creationId xmlns:p14="http://schemas.microsoft.com/office/powerpoint/2010/main" val="1363356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19</a:t>
            </a:fld>
            <a:endParaRPr lang="zh-CN" altLang="en-US"/>
          </a:p>
        </p:txBody>
      </p:sp>
    </p:spTree>
    <p:extLst>
      <p:ext uri="{BB962C8B-B14F-4D97-AF65-F5344CB8AC3E}">
        <p14:creationId xmlns:p14="http://schemas.microsoft.com/office/powerpoint/2010/main" val="30211977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20</a:t>
            </a:fld>
            <a:endParaRPr lang="zh-CN" altLang="en-US"/>
          </a:p>
        </p:txBody>
      </p:sp>
    </p:spTree>
    <p:extLst>
      <p:ext uri="{BB962C8B-B14F-4D97-AF65-F5344CB8AC3E}">
        <p14:creationId xmlns:p14="http://schemas.microsoft.com/office/powerpoint/2010/main" val="37853460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21</a:t>
            </a:fld>
            <a:endParaRPr lang="zh-CN" altLang="en-US"/>
          </a:p>
        </p:txBody>
      </p:sp>
    </p:spTree>
    <p:extLst>
      <p:ext uri="{BB962C8B-B14F-4D97-AF65-F5344CB8AC3E}">
        <p14:creationId xmlns:p14="http://schemas.microsoft.com/office/powerpoint/2010/main" val="1666175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22</a:t>
            </a:fld>
            <a:endParaRPr lang="zh-CN" altLang="en-US"/>
          </a:p>
        </p:txBody>
      </p:sp>
    </p:spTree>
    <p:extLst>
      <p:ext uri="{BB962C8B-B14F-4D97-AF65-F5344CB8AC3E}">
        <p14:creationId xmlns:p14="http://schemas.microsoft.com/office/powerpoint/2010/main" val="27976628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23</a:t>
            </a:fld>
            <a:endParaRPr lang="zh-CN" altLang="en-US"/>
          </a:p>
        </p:txBody>
      </p:sp>
    </p:spTree>
    <p:extLst>
      <p:ext uri="{BB962C8B-B14F-4D97-AF65-F5344CB8AC3E}">
        <p14:creationId xmlns:p14="http://schemas.microsoft.com/office/powerpoint/2010/main" val="7176613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24</a:t>
            </a:fld>
            <a:endParaRPr lang="zh-CN" altLang="en-US"/>
          </a:p>
        </p:txBody>
      </p:sp>
    </p:spTree>
    <p:extLst>
      <p:ext uri="{BB962C8B-B14F-4D97-AF65-F5344CB8AC3E}">
        <p14:creationId xmlns:p14="http://schemas.microsoft.com/office/powerpoint/2010/main" val="4041242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84AEA5-2877-45FE-BCC5-57E25A3255A6}" type="slidenum">
              <a:rPr lang="zh-CN" altLang="en-US" smtClean="0"/>
              <a:t>25</a:t>
            </a:fld>
            <a:endParaRPr lang="zh-CN" altLang="en-US"/>
          </a:p>
        </p:txBody>
      </p:sp>
    </p:spTree>
    <p:extLst>
      <p:ext uri="{BB962C8B-B14F-4D97-AF65-F5344CB8AC3E}">
        <p14:creationId xmlns:p14="http://schemas.microsoft.com/office/powerpoint/2010/main" val="1631968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75085" y="1565764"/>
            <a:ext cx="7650956" cy="1080400"/>
          </a:xfrm>
        </p:spPr>
        <p:txBody>
          <a:bodyPr/>
          <a:lstStyle/>
          <a:p>
            <a:r>
              <a:rPr lang="zh-CN" altLang="en-US"/>
              <a:t>单击此处编辑母版标题样式</a:t>
            </a:r>
          </a:p>
        </p:txBody>
      </p:sp>
      <p:sp>
        <p:nvSpPr>
          <p:cNvPr id="3" name="副标题 2"/>
          <p:cNvSpPr>
            <a:spLocks noGrp="1"/>
          </p:cNvSpPr>
          <p:nvPr>
            <p:ph type="subTitle" idx="1"/>
          </p:nvPr>
        </p:nvSpPr>
        <p:spPr>
          <a:xfrm>
            <a:off x="1350169" y="2856177"/>
            <a:ext cx="6300788" cy="1288080"/>
          </a:xfrm>
        </p:spPr>
        <p:txBody>
          <a:bodyPr/>
          <a:lstStyle>
            <a:lvl1pPr marL="0" indent="0" algn="ctr">
              <a:buNone/>
              <a:defRPr>
                <a:solidFill>
                  <a:schemeClr val="tx1">
                    <a:tint val="75000"/>
                  </a:schemeClr>
                </a:solidFill>
              </a:defRPr>
            </a:lvl1pPr>
            <a:lvl2pPr marL="401147" indent="0" algn="ctr">
              <a:buNone/>
              <a:defRPr>
                <a:solidFill>
                  <a:schemeClr val="tx1">
                    <a:tint val="75000"/>
                  </a:schemeClr>
                </a:solidFill>
              </a:defRPr>
            </a:lvl2pPr>
            <a:lvl3pPr marL="802295" indent="0" algn="ctr">
              <a:buNone/>
              <a:defRPr>
                <a:solidFill>
                  <a:schemeClr val="tx1">
                    <a:tint val="75000"/>
                  </a:schemeClr>
                </a:solidFill>
              </a:defRPr>
            </a:lvl3pPr>
            <a:lvl4pPr marL="1203442" indent="0" algn="ctr">
              <a:buNone/>
              <a:defRPr>
                <a:solidFill>
                  <a:schemeClr val="tx1">
                    <a:tint val="75000"/>
                  </a:schemeClr>
                </a:solidFill>
              </a:defRPr>
            </a:lvl4pPr>
            <a:lvl5pPr marL="1604589" indent="0" algn="ctr">
              <a:buNone/>
              <a:defRPr>
                <a:solidFill>
                  <a:schemeClr val="tx1">
                    <a:tint val="75000"/>
                  </a:schemeClr>
                </a:solidFill>
              </a:defRPr>
            </a:lvl5pPr>
            <a:lvl6pPr marL="2005736" indent="0" algn="ctr">
              <a:buNone/>
              <a:defRPr>
                <a:solidFill>
                  <a:schemeClr val="tx1">
                    <a:tint val="75000"/>
                  </a:schemeClr>
                </a:solidFill>
              </a:defRPr>
            </a:lvl6pPr>
            <a:lvl7pPr marL="2406884" indent="0" algn="ctr">
              <a:buNone/>
              <a:defRPr>
                <a:solidFill>
                  <a:schemeClr val="tx1">
                    <a:tint val="75000"/>
                  </a:schemeClr>
                </a:solidFill>
              </a:defRPr>
            </a:lvl7pPr>
            <a:lvl8pPr marL="2808031" indent="0" algn="ctr">
              <a:buNone/>
              <a:defRPr>
                <a:solidFill>
                  <a:schemeClr val="tx1">
                    <a:tint val="75000"/>
                  </a:schemeClr>
                </a:solidFill>
              </a:defRPr>
            </a:lvl8pPr>
            <a:lvl9pPr marL="3209178"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advTm="3268">
        <p14:honeycomb/>
      </p:transition>
    </mc:Choice>
    <mc:Fallback xmlns="">
      <p:transition spd="slow" advTm="3268">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0056" y="201846"/>
            <a:ext cx="8101013" cy="840052"/>
          </a:xfrm>
          <a:prstGeom prst="rect">
            <a:avLst/>
          </a:prstGeom>
        </p:spPr>
        <p:txBody>
          <a:bodyPr vert="horz" lIns="80229" tIns="40115" rIns="80229" bIns="40115" rtlCol="0" anchor="ctr">
            <a:normAutofit/>
          </a:bodyPr>
          <a:lstStyle/>
          <a:p>
            <a:r>
              <a:rPr lang="zh-CN" altLang="en-US"/>
              <a:t>单击此处编辑母版标题样式</a:t>
            </a:r>
          </a:p>
        </p:txBody>
      </p:sp>
      <p:sp>
        <p:nvSpPr>
          <p:cNvPr id="3" name="文本占位符 2"/>
          <p:cNvSpPr>
            <a:spLocks noGrp="1"/>
          </p:cNvSpPr>
          <p:nvPr>
            <p:ph type="body" idx="1"/>
          </p:nvPr>
        </p:nvSpPr>
        <p:spPr>
          <a:xfrm>
            <a:off x="450056" y="1176073"/>
            <a:ext cx="8101013" cy="3326374"/>
          </a:xfrm>
          <a:prstGeom prst="rect">
            <a:avLst/>
          </a:prstGeom>
        </p:spPr>
        <p:txBody>
          <a:bodyPr vert="horz" lIns="80229" tIns="40115" rIns="80229" bIns="40115"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0056" y="4671624"/>
            <a:ext cx="2100263" cy="268350"/>
          </a:xfrm>
          <a:prstGeom prst="rect">
            <a:avLst/>
          </a:prstGeom>
        </p:spPr>
        <p:txBody>
          <a:bodyPr vert="horz" lIns="80229" tIns="40115" rIns="80229" bIns="40115" rtlCol="0" anchor="ctr"/>
          <a:lstStyle>
            <a:lvl1pPr algn="l">
              <a:defRPr sz="1100">
                <a:solidFill>
                  <a:schemeClr val="tx1">
                    <a:tint val="75000"/>
                  </a:schemeClr>
                </a:solidFill>
              </a:defRPr>
            </a:lvl1pPr>
          </a:lstStyle>
          <a:p>
            <a:fld id="{530820CF-B880-4189-942D-D702A7CBA730}" type="datetimeFigureOut">
              <a:rPr lang="zh-CN" altLang="en-US" smtClean="0"/>
              <a:t>2018/6/4</a:t>
            </a:fld>
            <a:endParaRPr lang="zh-CN" altLang="en-US"/>
          </a:p>
        </p:txBody>
      </p:sp>
      <p:sp>
        <p:nvSpPr>
          <p:cNvPr id="5" name="页脚占位符 4"/>
          <p:cNvSpPr>
            <a:spLocks noGrp="1"/>
          </p:cNvSpPr>
          <p:nvPr>
            <p:ph type="ftr" sz="quarter" idx="3"/>
          </p:nvPr>
        </p:nvSpPr>
        <p:spPr>
          <a:xfrm>
            <a:off x="3075385" y="4671624"/>
            <a:ext cx="2850356" cy="268350"/>
          </a:xfrm>
          <a:prstGeom prst="rect">
            <a:avLst/>
          </a:prstGeom>
        </p:spPr>
        <p:txBody>
          <a:bodyPr vert="horz" lIns="80229" tIns="40115" rIns="80229" bIns="40115" rtlCol="0" anchor="ctr"/>
          <a:lstStyle>
            <a:lvl1pPr algn="ctr">
              <a:defRPr sz="11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0806" y="4671624"/>
            <a:ext cx="2100263" cy="268350"/>
          </a:xfrm>
          <a:prstGeom prst="rect">
            <a:avLst/>
          </a:prstGeom>
        </p:spPr>
        <p:txBody>
          <a:bodyPr vert="horz" lIns="80229" tIns="40115" rIns="80229" bIns="40115" rtlCol="0" anchor="ctr"/>
          <a:lstStyle>
            <a:lvl1pPr algn="r">
              <a:defRPr sz="11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4400" advTm="3268">
        <p14:honeycomb/>
      </p:transition>
    </mc:Choice>
    <mc:Fallback xmlns="">
      <p:transition spd="slow" advTm="3268">
        <p:fade/>
      </p:transition>
    </mc:Fallback>
  </mc:AlternateContent>
  <p:txStyles>
    <p:titleStyle>
      <a:lvl1pPr algn="ctr" defTabSz="802295" rtl="0" eaLnBrk="1" latinLnBrk="0" hangingPunct="1">
        <a:spcBef>
          <a:spcPct val="0"/>
        </a:spcBef>
        <a:buNone/>
        <a:defRPr sz="3900" kern="1200">
          <a:solidFill>
            <a:schemeClr val="tx1"/>
          </a:solidFill>
          <a:latin typeface="+mj-lt"/>
          <a:ea typeface="+mj-ea"/>
          <a:cs typeface="+mj-cs"/>
        </a:defRPr>
      </a:lvl1pPr>
    </p:titleStyle>
    <p:bodyStyle>
      <a:lvl1pPr marL="300860" indent="-300860" algn="l" defTabSz="802295"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651864" indent="-250717" algn="l" defTabSz="802295"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02868" indent="-200574" algn="l" defTabSz="802295" rtl="0" eaLnBrk="1" latinLnBrk="0" hangingPunct="1">
        <a:spcBef>
          <a:spcPct val="20000"/>
        </a:spcBef>
        <a:buFont typeface="Arial" pitchFamily="34" charset="0"/>
        <a:buChar char="•"/>
        <a:defRPr sz="2100" kern="1200">
          <a:solidFill>
            <a:schemeClr val="tx1"/>
          </a:solidFill>
          <a:latin typeface="+mn-lt"/>
          <a:ea typeface="+mn-ea"/>
          <a:cs typeface="+mn-cs"/>
        </a:defRPr>
      </a:lvl3pPr>
      <a:lvl4pPr marL="140401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05163"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06310"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07457"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0860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09752"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9.jpe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4356422" y="-5904780"/>
            <a:ext cx="17209912" cy="7200800"/>
          </a:xfrm>
          <a:prstGeom prst="ellipse">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284414" y="-6048672"/>
            <a:ext cx="17209912" cy="72008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8"/>
          <p:cNvSpPr txBox="1"/>
          <p:nvPr/>
        </p:nvSpPr>
        <p:spPr>
          <a:xfrm>
            <a:off x="1908274" y="2031091"/>
            <a:ext cx="6359535" cy="683603"/>
          </a:xfrm>
          <a:prstGeom prst="rect">
            <a:avLst/>
          </a:prstGeom>
          <a:noFill/>
        </p:spPr>
        <p:txBody>
          <a:bodyPr wrap="square" lIns="67391" tIns="33696" rIns="67391" bIns="33696" rtlCol="0">
            <a:spAutoFit/>
          </a:bodyPr>
          <a:lstStyle/>
          <a:p>
            <a:r>
              <a:rPr lang="zh-CN" altLang="en-US" sz="4000" dirty="0">
                <a:solidFill>
                  <a:srgbClr val="2D5593"/>
                </a:solidFill>
                <a:latin typeface="微软雅黑" panose="020B0503020204020204" pitchFamily="34" charset="-122"/>
                <a:ea typeface="微软雅黑" panose="020B0503020204020204" pitchFamily="34" charset="-122"/>
              </a:rPr>
              <a:t>校优秀毕业生答辩</a:t>
            </a:r>
            <a:r>
              <a:rPr lang="en-US" altLang="zh-CN" sz="4000" dirty="0" err="1">
                <a:solidFill>
                  <a:srgbClr val="2D5593"/>
                </a:solidFill>
                <a:latin typeface="微软雅黑" panose="020B0503020204020204" pitchFamily="34" charset="-122"/>
                <a:ea typeface="微软雅黑" panose="020B0503020204020204" pitchFamily="34" charset="-122"/>
              </a:rPr>
              <a:t>ppt</a:t>
            </a:r>
            <a:r>
              <a:rPr lang="zh-CN" altLang="en-US" sz="4000" dirty="0">
                <a:solidFill>
                  <a:srgbClr val="2D5593"/>
                </a:solidFill>
                <a:latin typeface="微软雅黑" panose="020B0503020204020204" pitchFamily="34" charset="-122"/>
                <a:ea typeface="微软雅黑" panose="020B0503020204020204" pitchFamily="34" charset="-122"/>
              </a:rPr>
              <a:t>模板</a:t>
            </a:r>
            <a:endParaRPr lang="en-US" altLang="zh-CN" sz="4000" dirty="0">
              <a:solidFill>
                <a:srgbClr val="2D5593"/>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2700362" y="2967195"/>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答辩人：代用名    指导老师：代用名</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780482" y="447495"/>
            <a:ext cx="6359535" cy="560493"/>
          </a:xfrm>
          <a:prstGeom prst="rect">
            <a:avLst/>
          </a:prstGeom>
          <a:noFill/>
        </p:spPr>
        <p:txBody>
          <a:bodyPr wrap="square" lIns="67391" tIns="33696" rIns="67391" bIns="33696"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LOGO</a:t>
            </a:r>
          </a:p>
        </p:txBody>
      </p:sp>
    </p:spTree>
    <p:extLst>
      <p:ext uri="{BB962C8B-B14F-4D97-AF65-F5344CB8AC3E}">
        <p14:creationId xmlns:p14="http://schemas.microsoft.com/office/powerpoint/2010/main" val="2756949035"/>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剪去单角 3"/>
          <p:cNvSpPr/>
          <p:nvPr/>
        </p:nvSpPr>
        <p:spPr>
          <a:xfrm>
            <a:off x="828154" y="1296020"/>
            <a:ext cx="2376264" cy="2376264"/>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剪去单角 2"/>
          <p:cNvSpPr/>
          <p:nvPr/>
        </p:nvSpPr>
        <p:spPr>
          <a:xfrm>
            <a:off x="756146" y="1368028"/>
            <a:ext cx="2376264" cy="2376264"/>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a:latin typeface="方正兰亭准黑_GBK" panose="02000000000000000000" pitchFamily="2" charset="-122"/>
                <a:ea typeface="方正兰亭准黑_GBK" panose="02000000000000000000" pitchFamily="2" charset="-122"/>
              </a:rPr>
              <a:t>目录</a:t>
            </a:r>
            <a:endParaRPr lang="en-US" altLang="zh-CN" sz="5400" dirty="0">
              <a:latin typeface="方正兰亭准黑_GBK" panose="02000000000000000000" pitchFamily="2" charset="-122"/>
              <a:ea typeface="方正兰亭准黑_GBK" panose="02000000000000000000" pitchFamily="2" charset="-122"/>
            </a:endParaRPr>
          </a:p>
          <a:p>
            <a:pPr algn="ctr"/>
            <a:r>
              <a:rPr lang="en-US" altLang="zh-CN" sz="1800" dirty="0">
                <a:latin typeface="方正兰亭准黑_GBK" panose="02000000000000000000" pitchFamily="2" charset="-122"/>
                <a:ea typeface="方正兰亭准黑_GBK" panose="02000000000000000000" pitchFamily="2" charset="-122"/>
              </a:rPr>
              <a:t>COTTENTS</a:t>
            </a:r>
            <a:endParaRPr lang="zh-CN" altLang="en-US" sz="1800" dirty="0">
              <a:latin typeface="方正兰亭准黑_GBK" panose="02000000000000000000" pitchFamily="2" charset="-122"/>
              <a:ea typeface="方正兰亭准黑_GBK" panose="02000000000000000000" pitchFamily="2" charset="-122"/>
            </a:endParaRPr>
          </a:p>
        </p:txBody>
      </p:sp>
      <p:sp>
        <p:nvSpPr>
          <p:cNvPr id="5" name="矩形: 剪去单角 4"/>
          <p:cNvSpPr/>
          <p:nvPr/>
        </p:nvSpPr>
        <p:spPr>
          <a:xfrm>
            <a:off x="4572570" y="935980"/>
            <a:ext cx="576064" cy="576064"/>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01</a:t>
            </a:r>
            <a:endParaRPr lang="zh-CN" altLang="en-US" dirty="0"/>
          </a:p>
        </p:txBody>
      </p:sp>
      <p:sp>
        <p:nvSpPr>
          <p:cNvPr id="6" name="文本框 8"/>
          <p:cNvSpPr txBox="1"/>
          <p:nvPr/>
        </p:nvSpPr>
        <p:spPr>
          <a:xfrm>
            <a:off x="5508674" y="1007988"/>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研究背景与现状</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7" name="文本框 8"/>
          <p:cNvSpPr txBox="1"/>
          <p:nvPr/>
        </p:nvSpPr>
        <p:spPr>
          <a:xfrm>
            <a:off x="5508674" y="1872084"/>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研究方法与思考</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5508674" y="2664172"/>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关键技术与步骤</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5508674" y="3600276"/>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结论分析与总结</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10" name="矩形: 剪去单角 9"/>
          <p:cNvSpPr/>
          <p:nvPr/>
        </p:nvSpPr>
        <p:spPr>
          <a:xfrm>
            <a:off x="4572570" y="1800076"/>
            <a:ext cx="576064" cy="576064"/>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02</a:t>
            </a:r>
            <a:endParaRPr lang="zh-CN" altLang="en-US" dirty="0"/>
          </a:p>
        </p:txBody>
      </p:sp>
      <p:sp>
        <p:nvSpPr>
          <p:cNvPr id="11" name="矩形: 剪去单角 10"/>
          <p:cNvSpPr/>
          <p:nvPr/>
        </p:nvSpPr>
        <p:spPr>
          <a:xfrm>
            <a:off x="4572570" y="2592164"/>
            <a:ext cx="576064" cy="576064"/>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03</a:t>
            </a:r>
            <a:endParaRPr lang="zh-CN" altLang="en-US" dirty="0"/>
          </a:p>
        </p:txBody>
      </p:sp>
      <p:sp>
        <p:nvSpPr>
          <p:cNvPr id="12" name="矩形: 剪去单角 11"/>
          <p:cNvSpPr/>
          <p:nvPr/>
        </p:nvSpPr>
        <p:spPr>
          <a:xfrm>
            <a:off x="4572570" y="3384252"/>
            <a:ext cx="576064" cy="576064"/>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04</a:t>
            </a:r>
            <a:endParaRPr lang="zh-CN" altLang="en-US" dirty="0"/>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剪去单角 3"/>
          <p:cNvSpPr/>
          <p:nvPr/>
        </p:nvSpPr>
        <p:spPr>
          <a:xfrm>
            <a:off x="1836266" y="1296020"/>
            <a:ext cx="2088232" cy="20882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剪去单角 4"/>
          <p:cNvSpPr/>
          <p:nvPr/>
        </p:nvSpPr>
        <p:spPr>
          <a:xfrm>
            <a:off x="1764258" y="1368028"/>
            <a:ext cx="2088232" cy="20882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方正兰亭准黑_GBK" panose="02000000000000000000" pitchFamily="2" charset="-122"/>
                <a:ea typeface="方正兰亭准黑_GBK" panose="02000000000000000000" pitchFamily="2" charset="-122"/>
              </a:rPr>
              <a:t>PART</a:t>
            </a:r>
          </a:p>
          <a:p>
            <a:pPr algn="ctr"/>
            <a:r>
              <a:rPr lang="en-US" altLang="zh-CN" sz="6000" dirty="0">
                <a:latin typeface="方正兰亭准黑_GBK" panose="02000000000000000000" pitchFamily="2" charset="-122"/>
                <a:ea typeface="方正兰亭准黑_GBK" panose="02000000000000000000" pitchFamily="2" charset="-122"/>
              </a:rPr>
              <a:t>01</a:t>
            </a:r>
            <a:endParaRPr lang="zh-CN" altLang="en-US" sz="6000" dirty="0">
              <a:latin typeface="方正兰亭准黑_GBK" panose="02000000000000000000" pitchFamily="2" charset="-122"/>
              <a:ea typeface="方正兰亭准黑_GBK" panose="02000000000000000000" pitchFamily="2" charset="-122"/>
            </a:endParaRPr>
          </a:p>
        </p:txBody>
      </p:sp>
      <p:sp>
        <p:nvSpPr>
          <p:cNvPr id="6" name="文本框 8"/>
          <p:cNvSpPr txBox="1"/>
          <p:nvPr/>
        </p:nvSpPr>
        <p:spPr>
          <a:xfrm>
            <a:off x="4356546" y="1476513"/>
            <a:ext cx="6359535" cy="683603"/>
          </a:xfrm>
          <a:prstGeom prst="rect">
            <a:avLst/>
          </a:prstGeom>
          <a:noFill/>
        </p:spPr>
        <p:txBody>
          <a:bodyPr wrap="square" lIns="67391" tIns="33696" rIns="67391" bIns="33696" rtlCol="0">
            <a:spAutoFit/>
          </a:bodyPr>
          <a:lstStyle/>
          <a:p>
            <a:r>
              <a:rPr lang="zh-CN" altLang="en-US" sz="4000" dirty="0">
                <a:solidFill>
                  <a:srgbClr val="2D5593"/>
                </a:solidFill>
                <a:latin typeface="微软雅黑" panose="020B0503020204020204" pitchFamily="34" charset="-122"/>
                <a:ea typeface="微软雅黑" panose="020B0503020204020204" pitchFamily="34" charset="-122"/>
              </a:rPr>
              <a:t>研究背景与现状</a:t>
            </a:r>
            <a:endParaRPr lang="en-US" altLang="zh-CN" sz="4000" dirty="0">
              <a:solidFill>
                <a:srgbClr val="2D5593"/>
              </a:solidFill>
              <a:latin typeface="微软雅黑" panose="020B0503020204020204" pitchFamily="34" charset="-122"/>
              <a:ea typeface="微软雅黑" panose="020B0503020204020204" pitchFamily="34" charset="-122"/>
            </a:endParaRPr>
          </a:p>
        </p:txBody>
      </p:sp>
      <p:sp>
        <p:nvSpPr>
          <p:cNvPr id="7" name="文本框 8"/>
          <p:cNvSpPr txBox="1"/>
          <p:nvPr/>
        </p:nvSpPr>
        <p:spPr>
          <a:xfrm>
            <a:off x="4356546"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6157183"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356546"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8"/>
          <p:cNvSpPr txBox="1"/>
          <p:nvPr/>
        </p:nvSpPr>
        <p:spPr>
          <a:xfrm>
            <a:off x="6157183"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353950" y="1474314"/>
            <a:ext cx="8267510" cy="806714"/>
          </a:xfrm>
          <a:prstGeom prst="rect">
            <a:avLst/>
          </a:prstGeom>
          <a:noFill/>
        </p:spPr>
        <p:txBody>
          <a:bodyPr wrap="square" lIns="67391" tIns="33696" rIns="67391" bIns="33696" rtlCol="0">
            <a:spAutoFit/>
          </a:bodyPr>
          <a:lstStyle/>
          <a:p>
            <a:pPr>
              <a:lnSpc>
                <a:spcPct val="150000"/>
              </a:lnSpc>
            </a:pPr>
            <a:r>
              <a:rPr lang="zh-CN" altLang="zh-CN" b="1" dirty="0">
                <a:latin typeface="微软雅黑" panose="020B0503020204020204" pitchFamily="34" charset="-122"/>
                <a:ea typeface="微软雅黑" panose="020B0503020204020204" pitchFamily="34" charset="-122"/>
              </a:rPr>
              <a:t>线上：</a:t>
            </a:r>
            <a:r>
              <a:rPr lang="zh-CN" altLang="en-US" dirty="0">
                <a:latin typeface="微软雅黑" panose="020B0503020204020204" pitchFamily="34" charset="-122"/>
                <a:ea typeface="微软雅黑" panose="020B0503020204020204" pitchFamily="34" charset="-122"/>
              </a:rPr>
              <a:t>请输入你的内容</a:t>
            </a:r>
            <a:endParaRPr lang="en-US" altLang="zh-CN" dirty="0">
              <a:latin typeface="微软雅黑" panose="020B0503020204020204" pitchFamily="34" charset="-122"/>
              <a:ea typeface="微软雅黑" panose="020B0503020204020204" pitchFamily="34" charset="-122"/>
            </a:endParaRPr>
          </a:p>
          <a:p>
            <a:pPr>
              <a:lnSpc>
                <a:spcPct val="150000"/>
              </a:lnSpc>
            </a:pPr>
            <a:r>
              <a:rPr lang="zh-CN" altLang="zh-CN" b="1" dirty="0">
                <a:latin typeface="微软雅黑" panose="020B0503020204020204" pitchFamily="34" charset="-122"/>
                <a:ea typeface="微软雅黑" panose="020B0503020204020204" pitchFamily="34" charset="-122"/>
              </a:rPr>
              <a:t>线下</a:t>
            </a:r>
            <a:r>
              <a:rPr lang="zh-CN" altLang="zh-CN" b="1" dirty="0" smtClean="0">
                <a:latin typeface="微软雅黑" panose="020B0503020204020204" pitchFamily="34" charset="-122"/>
                <a:ea typeface="微软雅黑" panose="020B0503020204020204" pitchFamily="34" charset="-122"/>
              </a:rPr>
              <a:t>：</a:t>
            </a:r>
            <a:r>
              <a:rPr lang="zh-CN" altLang="en-US" dirty="0" smtClean="0">
                <a:latin typeface="微软雅黑" panose="020B0503020204020204" pitchFamily="34" charset="-122"/>
                <a:ea typeface="微软雅黑" panose="020B0503020204020204" pitchFamily="34" charset="-122"/>
              </a:rPr>
              <a:t>请</a:t>
            </a:r>
            <a:r>
              <a:rPr lang="zh-CN" altLang="en-US" dirty="0">
                <a:latin typeface="微软雅黑" panose="020B0503020204020204" pitchFamily="34" charset="-122"/>
                <a:ea typeface="微软雅黑" panose="020B0503020204020204" pitchFamily="34" charset="-122"/>
              </a:rPr>
              <a:t>输入你的内容南忱出品，请输入你的内容</a:t>
            </a:r>
            <a:r>
              <a:rPr lang="zh-CN" altLang="en-US" dirty="0" smtClean="0">
                <a:latin typeface="微软雅黑" panose="020B0503020204020204" pitchFamily="34" charset="-122"/>
                <a:ea typeface="微软雅黑" panose="020B0503020204020204" pitchFamily="34" charset="-122"/>
              </a:rPr>
              <a:t>，请</a:t>
            </a:r>
            <a:r>
              <a:rPr lang="zh-CN" altLang="en-US" dirty="0">
                <a:latin typeface="微软雅黑" panose="020B0503020204020204" pitchFamily="34" charset="-122"/>
                <a:ea typeface="微软雅黑" panose="020B0503020204020204" pitchFamily="34" charset="-122"/>
              </a:rPr>
              <a:t>输入你的内容南忱出品，请输入你的。</a:t>
            </a:r>
            <a:endParaRPr lang="zh-CN" altLang="zh-CN" dirty="0">
              <a:latin typeface="微软雅黑" panose="020B0503020204020204" pitchFamily="34" charset="-122"/>
              <a:ea typeface="微软雅黑" panose="020B0503020204020204" pitchFamily="34" charset="-122"/>
            </a:endParaRPr>
          </a:p>
        </p:txBody>
      </p:sp>
      <p:grpSp>
        <p:nvGrpSpPr>
          <p:cNvPr id="3" name="组合 2"/>
          <p:cNvGrpSpPr/>
          <p:nvPr/>
        </p:nvGrpSpPr>
        <p:grpSpPr>
          <a:xfrm>
            <a:off x="353951" y="2506994"/>
            <a:ext cx="3788377" cy="2156937"/>
            <a:chOff x="7112000" y="2908300"/>
            <a:chExt cx="4826000" cy="2845543"/>
          </a:xfrm>
        </p:grpSpPr>
        <p:sp>
          <p:nvSpPr>
            <p:cNvPr id="4" name="圆角矩形 3"/>
            <p:cNvSpPr/>
            <p:nvPr/>
          </p:nvSpPr>
          <p:spPr>
            <a:xfrm>
              <a:off x="7112000" y="3225800"/>
              <a:ext cx="4826000" cy="2528043"/>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6"/>
            <p:cNvSpPr txBox="1"/>
            <p:nvPr/>
          </p:nvSpPr>
          <p:spPr>
            <a:xfrm>
              <a:off x="7378466" y="3714909"/>
              <a:ext cx="4455908" cy="1526438"/>
            </a:xfrm>
            <a:prstGeom prst="rect">
              <a:avLst/>
            </a:prstGeom>
            <a:noFill/>
          </p:spPr>
          <p:txBody>
            <a:bodyPr wrap="square" rtlCol="0">
              <a:spAutoFit/>
            </a:bodyPr>
            <a:lstStyle/>
            <a:p>
              <a:pPr>
                <a:lnSpc>
                  <a:spcPct val="150000"/>
                </a:lnSpc>
              </a:pP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输入你的内容南忱出品，请输入你的内容，南忱出品请输入你的</a:t>
              </a:r>
              <a:r>
                <a:rPr lang="zh-CN" altLang="en-US" sz="1200" dirty="0" smtClean="0">
                  <a:latin typeface="Microsoft YaHei Light" charset="-122"/>
                  <a:ea typeface="Microsoft YaHei Light" charset="-122"/>
                  <a:cs typeface="Microsoft YaHei Light" charset="-122"/>
                </a:rPr>
                <a:t>内容，</a:t>
              </a:r>
              <a:r>
                <a:rPr lang="zh-CN" altLang="en-US" sz="1200" dirty="0">
                  <a:latin typeface="Microsoft YaHei Light" charset="-122"/>
                  <a:ea typeface="Microsoft YaHei Light" charset="-122"/>
                  <a:cs typeface="Microsoft YaHei Light" charset="-122"/>
                </a:rPr>
                <a:t>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输入你的内容南忱出品，请输入你的内容，南忱出品请输入你的内容南忱出品，请输入你的内容。</a:t>
              </a:r>
              <a:endParaRPr lang="zh-CN" altLang="zh-CN" sz="1200" dirty="0">
                <a:latin typeface="Microsoft YaHei Light" charset="-122"/>
                <a:ea typeface="Microsoft YaHei Light" charset="-122"/>
                <a:cs typeface="Microsoft YaHei Light" charset="-122"/>
              </a:endParaRPr>
            </a:p>
          </p:txBody>
        </p:sp>
        <p:sp>
          <p:nvSpPr>
            <p:cNvPr id="6" name="圆角矩形 5"/>
            <p:cNvSpPr/>
            <p:nvPr/>
          </p:nvSpPr>
          <p:spPr>
            <a:xfrm>
              <a:off x="7378466" y="2908300"/>
              <a:ext cx="1955800" cy="6477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产品</a:t>
              </a:r>
              <a:r>
                <a:rPr lang="zh-CN" altLang="zh-CN" b="1" dirty="0">
                  <a:latin typeface="微软雅黑" panose="020B0503020204020204" pitchFamily="34" charset="-122"/>
                  <a:ea typeface="微软雅黑" panose="020B0503020204020204" pitchFamily="34" charset="-122"/>
                </a:rPr>
                <a:t>服务</a:t>
              </a:r>
              <a:endParaRPr lang="zh-CN" altLang="en-US" dirty="0"/>
            </a:p>
          </p:txBody>
        </p:sp>
      </p:grpSp>
      <p:sp>
        <p:nvSpPr>
          <p:cNvPr id="7" name="任意多边形 6"/>
          <p:cNvSpPr/>
          <p:nvPr/>
        </p:nvSpPr>
        <p:spPr>
          <a:xfrm>
            <a:off x="6434732" y="4173495"/>
            <a:ext cx="1111298" cy="616461"/>
          </a:xfrm>
          <a:custGeom>
            <a:avLst/>
            <a:gdLst>
              <a:gd name="connsiteX0" fmla="*/ 0 w 2241629"/>
              <a:gd name="connsiteY0" fmla="*/ 0 h 1205177"/>
              <a:gd name="connsiteX1" fmla="*/ 2241629 w 2241629"/>
              <a:gd name="connsiteY1" fmla="*/ 0 h 1205177"/>
              <a:gd name="connsiteX2" fmla="*/ 2241629 w 2241629"/>
              <a:gd name="connsiteY2" fmla="*/ 1205177 h 1205177"/>
              <a:gd name="connsiteX3" fmla="*/ 0 w 2241629"/>
              <a:gd name="connsiteY3" fmla="*/ 1205177 h 1205177"/>
              <a:gd name="connsiteX4" fmla="*/ 0 w 2241629"/>
              <a:gd name="connsiteY4" fmla="*/ 0 h 1205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1629" h="1205177">
                <a:moveTo>
                  <a:pt x="0" y="0"/>
                </a:moveTo>
                <a:lnTo>
                  <a:pt x="2241629" y="0"/>
                </a:lnTo>
                <a:lnTo>
                  <a:pt x="2241629" y="1205177"/>
                </a:lnTo>
                <a:lnTo>
                  <a:pt x="0" y="12051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3007" tIns="73007" rIns="73007" bIns="73007" numCol="1" spcCol="936" anchor="ctr" anchorCtr="0">
            <a:noAutofit/>
          </a:bodyPr>
          <a:lstStyle/>
          <a:p>
            <a:pPr defTabSz="851751">
              <a:lnSpc>
                <a:spcPct val="90000"/>
              </a:lnSpc>
              <a:spcBef>
                <a:spcPct val="0"/>
              </a:spcBef>
              <a:spcAft>
                <a:spcPct val="35000"/>
              </a:spcAft>
            </a:pPr>
            <a:endParaRPr lang="zh-CN" altLang="en-US" sz="1900"/>
          </a:p>
        </p:txBody>
      </p:sp>
      <p:sp>
        <p:nvSpPr>
          <p:cNvPr id="8" name="文本框 8"/>
          <p:cNvSpPr txBox="1"/>
          <p:nvPr/>
        </p:nvSpPr>
        <p:spPr>
          <a:xfrm>
            <a:off x="4549739" y="3958603"/>
            <a:ext cx="3772682" cy="806714"/>
          </a:xfrm>
          <a:prstGeom prst="rect">
            <a:avLst/>
          </a:prstGeom>
          <a:noFill/>
        </p:spPr>
        <p:txBody>
          <a:bodyPr wrap="square" lIns="67391" tIns="33696" rIns="67391" bIns="33696" rtlCol="0">
            <a:spAutoFit/>
          </a:bodyPr>
          <a:lstStyle/>
          <a:p>
            <a:r>
              <a:rPr lang="zh-CN" altLang="en-US" sz="2400" b="1" dirty="0">
                <a:solidFill>
                  <a:srgbClr val="0070C0"/>
                </a:solidFill>
                <a:latin typeface="微软雅黑" panose="020B0503020204020204" pitchFamily="34" charset="-122"/>
                <a:ea typeface="微软雅黑" panose="020B0503020204020204" pitchFamily="34" charset="-122"/>
              </a:rPr>
              <a:t>最后一公里，解决生活难题！</a:t>
            </a:r>
            <a:endParaRPr lang="en-US" altLang="zh-CN" sz="2400" b="1" dirty="0">
              <a:solidFill>
                <a:srgbClr val="0070C0"/>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4606468" y="2852619"/>
            <a:ext cx="3837423" cy="1042901"/>
            <a:chOff x="6239448" y="3244630"/>
            <a:chExt cx="5197779" cy="1419002"/>
          </a:xfrm>
        </p:grpSpPr>
        <p:sp>
          <p:nvSpPr>
            <p:cNvPr id="10" name="任意多边形 9"/>
            <p:cNvSpPr/>
            <p:nvPr/>
          </p:nvSpPr>
          <p:spPr>
            <a:xfrm>
              <a:off x="7506771" y="3244630"/>
              <a:ext cx="1173447" cy="139795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2857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1380" tIns="412071" rIns="371380" bIns="412071" numCol="1" spcCol="1270" anchor="ctr" anchorCtr="0">
              <a:noAutofit/>
            </a:bodyPr>
            <a:lstStyle/>
            <a:p>
              <a:pPr algn="ctr" defTabSz="851751">
                <a:lnSpc>
                  <a:spcPct val="90000"/>
                </a:lnSpc>
                <a:spcBef>
                  <a:spcPct val="0"/>
                </a:spcBef>
                <a:spcAft>
                  <a:spcPct val="35000"/>
                </a:spcAft>
              </a:pPr>
              <a:endParaRPr lang="zh-CN" altLang="en-US" sz="1500" b="1"/>
            </a:p>
          </p:txBody>
        </p:sp>
        <p:sp>
          <p:nvSpPr>
            <p:cNvPr id="11" name="任意多边形 10"/>
            <p:cNvSpPr/>
            <p:nvPr/>
          </p:nvSpPr>
          <p:spPr>
            <a:xfrm>
              <a:off x="8715827" y="3524222"/>
              <a:ext cx="1505250" cy="838775"/>
            </a:xfrm>
            <a:custGeom>
              <a:avLst/>
              <a:gdLst>
                <a:gd name="connsiteX0" fmla="*/ 0 w 2241629"/>
                <a:gd name="connsiteY0" fmla="*/ 0 h 1205177"/>
                <a:gd name="connsiteX1" fmla="*/ 2241629 w 2241629"/>
                <a:gd name="connsiteY1" fmla="*/ 0 h 1205177"/>
                <a:gd name="connsiteX2" fmla="*/ 2241629 w 2241629"/>
                <a:gd name="connsiteY2" fmla="*/ 1205177 h 1205177"/>
                <a:gd name="connsiteX3" fmla="*/ 0 w 2241629"/>
                <a:gd name="connsiteY3" fmla="*/ 1205177 h 1205177"/>
                <a:gd name="connsiteX4" fmla="*/ 0 w 2241629"/>
                <a:gd name="connsiteY4" fmla="*/ 0 h 1205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1629" h="1205177">
                  <a:moveTo>
                    <a:pt x="0" y="0"/>
                  </a:moveTo>
                  <a:lnTo>
                    <a:pt x="2241629" y="0"/>
                  </a:lnTo>
                  <a:lnTo>
                    <a:pt x="2241629" y="1205177"/>
                  </a:lnTo>
                  <a:lnTo>
                    <a:pt x="0" y="12051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ctr" anchorCtr="0">
              <a:noAutofit/>
            </a:bodyPr>
            <a:lstStyle/>
            <a:p>
              <a:pPr defTabSz="851751">
                <a:lnSpc>
                  <a:spcPct val="90000"/>
                </a:lnSpc>
                <a:spcBef>
                  <a:spcPct val="0"/>
                </a:spcBef>
                <a:spcAft>
                  <a:spcPct val="35000"/>
                </a:spcAft>
              </a:pPr>
              <a:endParaRPr lang="zh-CN" altLang="en-US" sz="1500" b="1"/>
            </a:p>
          </p:txBody>
        </p:sp>
        <p:sp>
          <p:nvSpPr>
            <p:cNvPr id="12" name="任意多边形 11"/>
            <p:cNvSpPr/>
            <p:nvPr/>
          </p:nvSpPr>
          <p:spPr>
            <a:xfrm>
              <a:off x="6239448" y="3244630"/>
              <a:ext cx="1173447" cy="139795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2857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algn="ctr" defTabSz="1179347">
                <a:lnSpc>
                  <a:spcPct val="90000"/>
                </a:lnSpc>
                <a:spcBef>
                  <a:spcPct val="0"/>
                </a:spcBef>
                <a:spcAft>
                  <a:spcPct val="35000"/>
                </a:spcAft>
              </a:pPr>
              <a:endParaRPr lang="zh-CN" altLang="en-US" sz="1200" b="1" dirty="0"/>
            </a:p>
          </p:txBody>
        </p:sp>
        <p:sp>
          <p:nvSpPr>
            <p:cNvPr id="13" name="任意多边形 12"/>
            <p:cNvSpPr/>
            <p:nvPr/>
          </p:nvSpPr>
          <p:spPr>
            <a:xfrm>
              <a:off x="10048451" y="3265674"/>
              <a:ext cx="1173447" cy="139795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2857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1380" tIns="412071" rIns="371380" bIns="412071" numCol="1" spcCol="1270" anchor="ctr" anchorCtr="0">
              <a:noAutofit/>
            </a:bodyPr>
            <a:lstStyle/>
            <a:p>
              <a:pPr algn="ctr" defTabSz="851751">
                <a:lnSpc>
                  <a:spcPct val="90000"/>
                </a:lnSpc>
                <a:spcBef>
                  <a:spcPct val="0"/>
                </a:spcBef>
                <a:spcAft>
                  <a:spcPct val="35000"/>
                </a:spcAft>
              </a:pPr>
              <a:endParaRPr lang="zh-CN" altLang="en-US" sz="1500" b="1"/>
            </a:p>
          </p:txBody>
        </p:sp>
        <p:sp>
          <p:nvSpPr>
            <p:cNvPr id="14" name="任意多边形 13"/>
            <p:cNvSpPr/>
            <p:nvPr/>
          </p:nvSpPr>
          <p:spPr>
            <a:xfrm>
              <a:off x="8781128" y="3265674"/>
              <a:ext cx="1173447" cy="139795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2857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algn="ctr" defTabSz="1179347">
                <a:lnSpc>
                  <a:spcPct val="90000"/>
                </a:lnSpc>
                <a:spcBef>
                  <a:spcPct val="0"/>
                </a:spcBef>
                <a:spcAft>
                  <a:spcPct val="35000"/>
                </a:spcAft>
              </a:pPr>
              <a:endParaRPr lang="zh-CN" altLang="en-US" sz="2100" b="1"/>
            </a:p>
          </p:txBody>
        </p:sp>
        <p:sp>
          <p:nvSpPr>
            <p:cNvPr id="15" name="文本框 31"/>
            <p:cNvSpPr txBox="1"/>
            <p:nvPr/>
          </p:nvSpPr>
          <p:spPr>
            <a:xfrm>
              <a:off x="6379939" y="3672953"/>
              <a:ext cx="1223084" cy="565339"/>
            </a:xfrm>
            <a:prstGeom prst="rect">
              <a:avLst/>
            </a:prstGeom>
            <a:noFill/>
          </p:spPr>
          <p:txBody>
            <a:bodyPr wrap="square" rtlCol="0">
              <a:spAutoFit/>
            </a:bodyPr>
            <a:lstStyle/>
            <a:p>
              <a:r>
                <a:rPr lang="zh-CN" altLang="en-US" sz="2100" b="1" dirty="0">
                  <a:solidFill>
                    <a:schemeClr val="bg1"/>
                  </a:solidFill>
                </a:rPr>
                <a:t>运动</a:t>
              </a:r>
            </a:p>
          </p:txBody>
        </p:sp>
        <p:sp>
          <p:nvSpPr>
            <p:cNvPr id="16" name="文本框 33"/>
            <p:cNvSpPr txBox="1"/>
            <p:nvPr/>
          </p:nvSpPr>
          <p:spPr>
            <a:xfrm>
              <a:off x="7647950" y="3672953"/>
              <a:ext cx="1223084" cy="565339"/>
            </a:xfrm>
            <a:prstGeom prst="rect">
              <a:avLst/>
            </a:prstGeom>
            <a:noFill/>
          </p:spPr>
          <p:txBody>
            <a:bodyPr wrap="square" rtlCol="0">
              <a:spAutoFit/>
            </a:bodyPr>
            <a:lstStyle/>
            <a:p>
              <a:r>
                <a:rPr lang="zh-CN" altLang="en-US" sz="2100" b="1" dirty="0">
                  <a:solidFill>
                    <a:schemeClr val="bg1"/>
                  </a:solidFill>
                </a:rPr>
                <a:t>休闲</a:t>
              </a:r>
            </a:p>
          </p:txBody>
        </p:sp>
        <p:sp>
          <p:nvSpPr>
            <p:cNvPr id="17" name="文本框 34"/>
            <p:cNvSpPr txBox="1"/>
            <p:nvPr/>
          </p:nvSpPr>
          <p:spPr>
            <a:xfrm>
              <a:off x="8945492" y="3672953"/>
              <a:ext cx="1223084" cy="565339"/>
            </a:xfrm>
            <a:prstGeom prst="rect">
              <a:avLst/>
            </a:prstGeom>
            <a:noFill/>
          </p:spPr>
          <p:txBody>
            <a:bodyPr wrap="square" rtlCol="0">
              <a:spAutoFit/>
            </a:bodyPr>
            <a:lstStyle/>
            <a:p>
              <a:r>
                <a:rPr lang="zh-CN" altLang="en-US" sz="2100" b="1" dirty="0">
                  <a:solidFill>
                    <a:schemeClr val="bg1"/>
                  </a:solidFill>
                </a:rPr>
                <a:t>活动</a:t>
              </a:r>
            </a:p>
          </p:txBody>
        </p:sp>
        <p:sp>
          <p:nvSpPr>
            <p:cNvPr id="18" name="文本框 35"/>
            <p:cNvSpPr txBox="1"/>
            <p:nvPr/>
          </p:nvSpPr>
          <p:spPr>
            <a:xfrm>
              <a:off x="10214143" y="3672953"/>
              <a:ext cx="1223084" cy="565339"/>
            </a:xfrm>
            <a:prstGeom prst="rect">
              <a:avLst/>
            </a:prstGeom>
            <a:noFill/>
          </p:spPr>
          <p:txBody>
            <a:bodyPr wrap="square" rtlCol="0">
              <a:spAutoFit/>
            </a:bodyPr>
            <a:lstStyle/>
            <a:p>
              <a:r>
                <a:rPr lang="zh-CN" altLang="en-US" sz="2100" b="1" dirty="0">
                  <a:solidFill>
                    <a:schemeClr val="bg1"/>
                  </a:solidFill>
                </a:rPr>
                <a:t>服务</a:t>
              </a:r>
            </a:p>
          </p:txBody>
        </p:sp>
      </p:grpSp>
      <p:sp>
        <p:nvSpPr>
          <p:cNvPr id="19" name="矩形: 剪去单角 18"/>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剪去单角 19"/>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1"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研究背景与现状</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p:cNvSpPr>
            <a:spLocks noChangeArrowheads="1"/>
          </p:cNvSpPr>
          <p:nvPr/>
        </p:nvSpPr>
        <p:spPr bwMode="auto">
          <a:xfrm>
            <a:off x="589438" y="3393368"/>
            <a:ext cx="7929723" cy="117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lnSpc>
                <a:spcPct val="150000"/>
              </a:lnSpc>
            </a:pP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a:t>
            </a:r>
            <a:r>
              <a:rPr lang="zh-CN" altLang="en-US" sz="1200" dirty="0" smtClean="0">
                <a:latin typeface="Microsoft YaHei Light" charset="-122"/>
                <a:ea typeface="Microsoft YaHei Light" charset="-122"/>
                <a:cs typeface="Microsoft YaHei Light" charset="-122"/>
              </a:rPr>
              <a:t>内容，</a:t>
            </a:r>
            <a:r>
              <a:rPr lang="zh-CN" altLang="en-US" sz="1200" dirty="0">
                <a:latin typeface="Microsoft YaHei Light" charset="-122"/>
                <a:ea typeface="Microsoft YaHei Light" charset="-122"/>
                <a:cs typeface="Microsoft YaHei Light" charset="-122"/>
              </a:rPr>
              <a:t>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a:t>
            </a:r>
            <a:r>
              <a:rPr lang="zh-CN" altLang="en-US" sz="1200" dirty="0" smtClean="0">
                <a:latin typeface="Microsoft YaHei Light" charset="-122"/>
                <a:ea typeface="Microsoft YaHei Light" charset="-122"/>
                <a:cs typeface="Microsoft YaHei Light" charset="-122"/>
              </a:rPr>
              <a:t>内容，</a:t>
            </a:r>
            <a:r>
              <a:rPr lang="zh-CN" altLang="en-US" sz="1200" dirty="0">
                <a:latin typeface="Microsoft YaHei Light" charset="-122"/>
                <a:ea typeface="Microsoft YaHei Light" charset="-122"/>
                <a:cs typeface="Microsoft YaHei Light" charset="-122"/>
              </a:rPr>
              <a:t>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a:t>
            </a:r>
            <a:r>
              <a:rPr lang="zh-CN" altLang="en-US" sz="1200" dirty="0" smtClean="0">
                <a:latin typeface="Microsoft YaHei Light" charset="-122"/>
                <a:ea typeface="Microsoft YaHei Light" charset="-122"/>
                <a:cs typeface="Microsoft YaHei Light" charset="-122"/>
              </a:rPr>
              <a:t>内容。请</a:t>
            </a:r>
            <a:r>
              <a:rPr lang="zh-CN" altLang="en-US" sz="1200" dirty="0">
                <a:latin typeface="Microsoft YaHei Light" charset="-122"/>
                <a:ea typeface="Microsoft YaHei Light" charset="-122"/>
                <a:cs typeface="Microsoft YaHei Light" charset="-122"/>
              </a:rPr>
              <a:t>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输入你的内容南忱出品，请输入你的内容</a:t>
            </a:r>
            <a:r>
              <a:rPr lang="zh-CN" altLang="en-US" sz="1200" dirty="0" smtClean="0">
                <a:latin typeface="Microsoft YaHei Light" charset="-122"/>
                <a:ea typeface="Microsoft YaHei Light" charset="-122"/>
                <a:cs typeface="Microsoft YaHei Light" charset="-122"/>
              </a:rPr>
              <a:t>，请</a:t>
            </a:r>
            <a:r>
              <a:rPr lang="zh-CN" altLang="en-US" sz="1200" dirty="0">
                <a:latin typeface="Microsoft YaHei Light" charset="-122"/>
                <a:ea typeface="Microsoft YaHei Light" charset="-122"/>
                <a:cs typeface="Microsoft YaHei Light" charset="-122"/>
              </a:rPr>
              <a:t>输入你的内容。</a:t>
            </a:r>
            <a:endParaRPr lang="zh-CN" altLang="zh-CN" sz="1200" dirty="0">
              <a:latin typeface="Microsoft YaHei Light" charset="-122"/>
              <a:ea typeface="Microsoft YaHei Light" charset="-122"/>
              <a:cs typeface="Microsoft YaHei Light" charset="-122"/>
            </a:endParaRPr>
          </a:p>
        </p:txBody>
      </p:sp>
      <p:sp>
        <p:nvSpPr>
          <p:cNvPr id="3" name="圆角矩形 2"/>
          <p:cNvSpPr/>
          <p:nvPr/>
        </p:nvSpPr>
        <p:spPr>
          <a:xfrm rot="2700000">
            <a:off x="2993299" y="1184038"/>
            <a:ext cx="900476" cy="904553"/>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kumimoji="1" lang="zh-CN" altLang="en-US" b="1" dirty="0"/>
          </a:p>
        </p:txBody>
      </p:sp>
      <p:sp>
        <p:nvSpPr>
          <p:cNvPr id="4" name="圆角矩形 3"/>
          <p:cNvSpPr/>
          <p:nvPr/>
        </p:nvSpPr>
        <p:spPr>
          <a:xfrm rot="2700000">
            <a:off x="4272532" y="1184038"/>
            <a:ext cx="900476" cy="904553"/>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kumimoji="1" lang="zh-CN" altLang="en-US"/>
          </a:p>
        </p:txBody>
      </p:sp>
      <p:sp>
        <p:nvSpPr>
          <p:cNvPr id="5" name="圆角矩形 4"/>
          <p:cNvSpPr/>
          <p:nvPr/>
        </p:nvSpPr>
        <p:spPr>
          <a:xfrm rot="2700000">
            <a:off x="5551763" y="1184038"/>
            <a:ext cx="900476" cy="904553"/>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kumimoji="1" lang="zh-CN" altLang="en-US"/>
          </a:p>
        </p:txBody>
      </p:sp>
      <p:sp>
        <p:nvSpPr>
          <p:cNvPr id="6" name="矩形 5"/>
          <p:cNvSpPr/>
          <p:nvPr/>
        </p:nvSpPr>
        <p:spPr>
          <a:xfrm>
            <a:off x="2947086" y="1506062"/>
            <a:ext cx="857450" cy="298883"/>
          </a:xfrm>
          <a:prstGeom prst="rect">
            <a:avLst/>
          </a:prstGeom>
        </p:spPr>
        <p:txBody>
          <a:bodyPr wrap="none" lIns="67391" tIns="33696" rIns="67391" bIns="33696">
            <a:spAutoFit/>
          </a:bodyPr>
          <a:lstStyle/>
          <a:p>
            <a:r>
              <a:rPr lang="en-US" altLang="zh-CN" sz="1500" b="1" dirty="0">
                <a:solidFill>
                  <a:schemeClr val="bg1"/>
                </a:solidFill>
                <a:latin typeface="微软雅黑" panose="020B0503020204020204" pitchFamily="34" charset="-122"/>
                <a:ea typeface="微软雅黑" panose="020B0503020204020204" pitchFamily="34" charset="-122"/>
              </a:rPr>
              <a:t>10.89</a:t>
            </a:r>
            <a:r>
              <a:rPr lang="zh-CN" altLang="zh-CN" sz="1500" b="1" dirty="0">
                <a:solidFill>
                  <a:schemeClr val="bg1"/>
                </a:solidFill>
                <a:latin typeface="微软雅黑" panose="020B0503020204020204" pitchFamily="34" charset="-122"/>
                <a:ea typeface="微软雅黑" panose="020B0503020204020204" pitchFamily="34" charset="-122"/>
              </a:rPr>
              <a:t>亿</a:t>
            </a:r>
            <a:endParaRPr lang="zh-CN" altLang="en-US" sz="1500" b="1" dirty="0">
              <a:solidFill>
                <a:schemeClr val="bg1"/>
              </a:solidFill>
            </a:endParaRPr>
          </a:p>
        </p:txBody>
      </p:sp>
      <p:sp>
        <p:nvSpPr>
          <p:cNvPr id="7" name="矩形 6"/>
          <p:cNvSpPr/>
          <p:nvPr/>
        </p:nvSpPr>
        <p:spPr>
          <a:xfrm>
            <a:off x="4342372" y="1506062"/>
            <a:ext cx="738827" cy="298883"/>
          </a:xfrm>
          <a:prstGeom prst="rect">
            <a:avLst/>
          </a:prstGeom>
        </p:spPr>
        <p:txBody>
          <a:bodyPr wrap="none" lIns="67391" tIns="33696" rIns="67391" bIns="33696">
            <a:spAutoFit/>
          </a:bodyPr>
          <a:lstStyle/>
          <a:p>
            <a:r>
              <a:rPr lang="en-US" altLang="zh-CN" sz="1500" b="1" dirty="0">
                <a:solidFill>
                  <a:schemeClr val="bg1"/>
                </a:solidFill>
                <a:latin typeface="微软雅黑" panose="020B0503020204020204" pitchFamily="34" charset="-122"/>
                <a:ea typeface="微软雅黑" panose="020B0503020204020204" pitchFamily="34" charset="-122"/>
              </a:rPr>
              <a:t>22.5</a:t>
            </a:r>
            <a:r>
              <a:rPr lang="zh-CN" altLang="zh-CN" sz="1500" b="1" dirty="0">
                <a:solidFill>
                  <a:schemeClr val="bg1"/>
                </a:solidFill>
                <a:latin typeface="微软雅黑" panose="020B0503020204020204" pitchFamily="34" charset="-122"/>
                <a:ea typeface="微软雅黑" panose="020B0503020204020204" pitchFamily="34" charset="-122"/>
              </a:rPr>
              <a:t>亿</a:t>
            </a:r>
            <a:endParaRPr lang="zh-CN" altLang="en-US" sz="1500" b="1" dirty="0">
              <a:solidFill>
                <a:schemeClr val="bg1"/>
              </a:solidFill>
            </a:endParaRPr>
          </a:p>
        </p:txBody>
      </p:sp>
      <p:sp>
        <p:nvSpPr>
          <p:cNvPr id="8" name="矩形 7"/>
          <p:cNvSpPr/>
          <p:nvPr/>
        </p:nvSpPr>
        <p:spPr>
          <a:xfrm>
            <a:off x="5683958" y="1506062"/>
            <a:ext cx="802947" cy="298883"/>
          </a:xfrm>
          <a:prstGeom prst="rect">
            <a:avLst/>
          </a:prstGeom>
        </p:spPr>
        <p:txBody>
          <a:bodyPr wrap="none" lIns="67391" tIns="33696" rIns="67391" bIns="33696">
            <a:spAutoFit/>
          </a:bodyPr>
          <a:lstStyle/>
          <a:p>
            <a:r>
              <a:rPr lang="en-US" altLang="zh-CN" sz="1500" b="1" dirty="0">
                <a:solidFill>
                  <a:schemeClr val="bg1"/>
                </a:solidFill>
                <a:latin typeface="微软雅黑" panose="020B0503020204020204" pitchFamily="34" charset="-122"/>
                <a:ea typeface="微软雅黑" panose="020B0503020204020204" pitchFamily="34" charset="-122"/>
              </a:rPr>
              <a:t>8821</a:t>
            </a:r>
            <a:r>
              <a:rPr lang="zh-CN" altLang="zh-CN" sz="1500" b="1" dirty="0">
                <a:solidFill>
                  <a:schemeClr val="bg1"/>
                </a:solidFill>
                <a:latin typeface="微软雅黑" panose="020B0503020204020204" pitchFamily="34" charset="-122"/>
                <a:ea typeface="微软雅黑" panose="020B0503020204020204" pitchFamily="34" charset="-122"/>
              </a:rPr>
              <a:t>万</a:t>
            </a:r>
            <a:endParaRPr lang="zh-CN" altLang="en-US" sz="1500" b="1" dirty="0">
              <a:solidFill>
                <a:schemeClr val="bg1"/>
              </a:solidFill>
            </a:endParaRPr>
          </a:p>
        </p:txBody>
      </p:sp>
      <p:grpSp>
        <p:nvGrpSpPr>
          <p:cNvPr id="9" name="组 40"/>
          <p:cNvGrpSpPr/>
          <p:nvPr/>
        </p:nvGrpSpPr>
        <p:grpSpPr>
          <a:xfrm>
            <a:off x="403036" y="2655697"/>
            <a:ext cx="8302530" cy="2081888"/>
            <a:chOff x="545910" y="4068517"/>
            <a:chExt cx="11245755" cy="2541358"/>
          </a:xfrm>
        </p:grpSpPr>
        <p:sp>
          <p:nvSpPr>
            <p:cNvPr id="10" name="圆角矩形 9"/>
            <p:cNvSpPr/>
            <p:nvPr/>
          </p:nvSpPr>
          <p:spPr>
            <a:xfrm>
              <a:off x="545910" y="4406204"/>
              <a:ext cx="11245755" cy="2203671"/>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1" name="组 39"/>
            <p:cNvGrpSpPr/>
            <p:nvPr/>
          </p:nvGrpSpPr>
          <p:grpSpPr>
            <a:xfrm>
              <a:off x="4829529" y="4068517"/>
              <a:ext cx="3095380" cy="663077"/>
              <a:chOff x="4897837" y="3613159"/>
              <a:chExt cx="3095380" cy="950105"/>
            </a:xfrm>
          </p:grpSpPr>
          <p:sp>
            <p:nvSpPr>
              <p:cNvPr id="12" name="圆角矩形 11"/>
              <p:cNvSpPr/>
              <p:nvPr/>
            </p:nvSpPr>
            <p:spPr>
              <a:xfrm>
                <a:off x="4897837" y="3613159"/>
                <a:ext cx="3095380" cy="95010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框 8"/>
              <p:cNvSpPr txBox="1"/>
              <p:nvPr/>
            </p:nvSpPr>
            <p:spPr>
              <a:xfrm>
                <a:off x="5547470" y="3737085"/>
                <a:ext cx="2083198" cy="74970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市场</a:t>
                </a:r>
                <a:r>
                  <a:rPr lang="zh-CN" altLang="zh-CN" sz="2100" b="1" dirty="0">
                    <a:solidFill>
                      <a:schemeClr val="bg1"/>
                    </a:solidFill>
                    <a:latin typeface="微软雅黑" panose="020B0503020204020204" pitchFamily="34" charset="-122"/>
                    <a:ea typeface="微软雅黑" panose="020B0503020204020204" pitchFamily="34" charset="-122"/>
                  </a:rPr>
                  <a:t>容量</a:t>
                </a:r>
                <a:endParaRPr lang="en-US" altLang="zh-CN" sz="2100" b="1" dirty="0">
                  <a:solidFill>
                    <a:schemeClr val="bg1"/>
                  </a:solidFill>
                  <a:latin typeface="微软雅黑" panose="020B0503020204020204" pitchFamily="34" charset="-122"/>
                  <a:ea typeface="微软雅黑" panose="020B0503020204020204" pitchFamily="34" charset="-122"/>
                </a:endParaRPr>
              </a:p>
            </p:txBody>
          </p:sp>
        </p:grpSp>
      </p:grpSp>
      <p:sp>
        <p:nvSpPr>
          <p:cNvPr id="14" name="矩形 5"/>
          <p:cNvSpPr>
            <a:spLocks noChangeArrowheads="1"/>
          </p:cNvSpPr>
          <p:nvPr/>
        </p:nvSpPr>
        <p:spPr bwMode="auto">
          <a:xfrm>
            <a:off x="546809" y="1529200"/>
            <a:ext cx="1926089" cy="117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lnSpc>
                <a:spcPct val="150000"/>
              </a:lnSpc>
            </a:pPr>
            <a:r>
              <a:rPr lang="zh-CN" altLang="en-US" sz="1200" dirty="0">
                <a:latin typeface="Microsoft YaHei Light" charset="-122"/>
                <a:ea typeface="Microsoft YaHei Light" charset="-122"/>
                <a:cs typeface="Microsoft YaHei Light" charset="-122"/>
              </a:rPr>
              <a:t>南忱出品请输入你的内容南忱出品，请输入你的内容，南忱出品请输入</a:t>
            </a:r>
            <a:r>
              <a:rPr lang="zh-CN" altLang="en-US" sz="1200">
                <a:latin typeface="Microsoft YaHei Light" charset="-122"/>
                <a:ea typeface="Microsoft YaHei Light" charset="-122"/>
                <a:cs typeface="Microsoft YaHei Light" charset="-122"/>
              </a:rPr>
              <a:t>你的内容。</a:t>
            </a:r>
            <a:endParaRPr lang="zh-CN" altLang="zh-CN" sz="1200" dirty="0">
              <a:latin typeface="Microsoft YaHei Light" charset="-122"/>
              <a:ea typeface="Microsoft YaHei Light" charset="-122"/>
              <a:cs typeface="Microsoft YaHei Light" charset="-122"/>
            </a:endParaRPr>
          </a:p>
        </p:txBody>
      </p:sp>
      <p:sp>
        <p:nvSpPr>
          <p:cNvPr id="15" name="矩形 5"/>
          <p:cNvSpPr>
            <a:spLocks noChangeArrowheads="1"/>
          </p:cNvSpPr>
          <p:nvPr/>
        </p:nvSpPr>
        <p:spPr bwMode="auto">
          <a:xfrm>
            <a:off x="6779476" y="1529200"/>
            <a:ext cx="1926089" cy="117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lnSpc>
                <a:spcPct val="150000"/>
              </a:lnSpc>
            </a:pPr>
            <a:r>
              <a:rPr lang="zh-CN" altLang="en-US" sz="1200" dirty="0">
                <a:latin typeface="Microsoft YaHei Light" charset="-122"/>
                <a:ea typeface="Microsoft YaHei Light" charset="-122"/>
                <a:cs typeface="Microsoft YaHei Light" charset="-122"/>
              </a:rPr>
              <a:t>南忱出品请输入你的内容南忱出品，请输入你的内容，南忱出品请输入</a:t>
            </a:r>
            <a:r>
              <a:rPr lang="zh-CN" altLang="en-US" sz="1200">
                <a:latin typeface="Microsoft YaHei Light" charset="-122"/>
                <a:ea typeface="Microsoft YaHei Light" charset="-122"/>
                <a:cs typeface="Microsoft YaHei Light" charset="-122"/>
              </a:rPr>
              <a:t>你的内容。</a:t>
            </a:r>
            <a:endParaRPr lang="zh-CN" altLang="zh-CN" sz="1200" dirty="0">
              <a:latin typeface="Microsoft YaHei Light" charset="-122"/>
              <a:ea typeface="Microsoft YaHei Light" charset="-122"/>
              <a:cs typeface="Microsoft YaHei Light" charset="-122"/>
            </a:endParaRPr>
          </a:p>
        </p:txBody>
      </p:sp>
      <p:sp>
        <p:nvSpPr>
          <p:cNvPr id="16" name="矩形 5"/>
          <p:cNvSpPr>
            <a:spLocks noChangeArrowheads="1"/>
          </p:cNvSpPr>
          <p:nvPr/>
        </p:nvSpPr>
        <p:spPr bwMode="auto">
          <a:xfrm>
            <a:off x="546809" y="1189898"/>
            <a:ext cx="1926089" cy="373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lnSpc>
                <a:spcPct val="150000"/>
              </a:lnSpc>
            </a:pPr>
            <a:r>
              <a:rPr lang="zh-CN" altLang="en-US" b="1" dirty="0">
                <a:solidFill>
                  <a:srgbClr val="0070C0"/>
                </a:solidFill>
                <a:latin typeface="Microsoft YaHei Light" charset="-122"/>
                <a:ea typeface="Microsoft YaHei Light" charset="-122"/>
                <a:cs typeface="Microsoft YaHei Light" charset="-122"/>
              </a:rPr>
              <a:t>一级容量</a:t>
            </a:r>
            <a:endParaRPr lang="zh-CN" altLang="zh-CN" b="1" dirty="0">
              <a:solidFill>
                <a:srgbClr val="0070C0"/>
              </a:solidFill>
              <a:latin typeface="Microsoft YaHei Light" charset="-122"/>
              <a:ea typeface="Microsoft YaHei Light" charset="-122"/>
              <a:cs typeface="Microsoft YaHei Light" charset="-122"/>
            </a:endParaRPr>
          </a:p>
        </p:txBody>
      </p:sp>
      <p:sp>
        <p:nvSpPr>
          <p:cNvPr id="17" name="矩形 5"/>
          <p:cNvSpPr>
            <a:spLocks noChangeArrowheads="1"/>
          </p:cNvSpPr>
          <p:nvPr/>
        </p:nvSpPr>
        <p:spPr bwMode="auto">
          <a:xfrm>
            <a:off x="6767575" y="1189898"/>
            <a:ext cx="1926089" cy="373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lnSpc>
                <a:spcPct val="150000"/>
              </a:lnSpc>
            </a:pPr>
            <a:r>
              <a:rPr lang="zh-CN" altLang="en-US" b="1" dirty="0">
                <a:solidFill>
                  <a:srgbClr val="0070C0"/>
                </a:solidFill>
                <a:latin typeface="Microsoft YaHei Light" charset="-122"/>
                <a:ea typeface="Microsoft YaHei Light" charset="-122"/>
                <a:cs typeface="Microsoft YaHei Light" charset="-122"/>
              </a:rPr>
              <a:t>二级容量</a:t>
            </a:r>
            <a:endParaRPr lang="zh-CN" altLang="zh-CN" b="1" dirty="0">
              <a:solidFill>
                <a:srgbClr val="0070C0"/>
              </a:solidFill>
              <a:latin typeface="Microsoft YaHei Light" charset="-122"/>
              <a:ea typeface="Microsoft YaHei Light" charset="-122"/>
              <a:cs typeface="Microsoft YaHei Light" charset="-122"/>
            </a:endParaRPr>
          </a:p>
        </p:txBody>
      </p:sp>
      <p:sp>
        <p:nvSpPr>
          <p:cNvPr id="18" name="矩形: 剪去单角 17"/>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剪去单角 18"/>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0"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研究背景与现状</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6369" y="2549473"/>
            <a:ext cx="1097900" cy="298883"/>
          </a:xfrm>
          <a:prstGeom prst="rect">
            <a:avLst/>
          </a:prstGeom>
        </p:spPr>
        <p:txBody>
          <a:bodyPr wrap="none" lIns="67391" tIns="33696" rIns="67391" bIns="33696">
            <a:spAutoFit/>
          </a:bodyPr>
          <a:lstStyle/>
          <a:p>
            <a:r>
              <a:rPr lang="zh-CN" altLang="en-US" sz="1500" b="1" dirty="0">
                <a:solidFill>
                  <a:srgbClr val="0070C0"/>
                </a:solidFill>
                <a:latin typeface="微软雅黑" panose="020B0503020204020204" pitchFamily="34" charset="-122"/>
                <a:ea typeface="微软雅黑" panose="020B0503020204020204" pitchFamily="34" charset="-122"/>
              </a:rPr>
              <a:t>主要客户群</a:t>
            </a:r>
          </a:p>
        </p:txBody>
      </p:sp>
      <p:sp>
        <p:nvSpPr>
          <p:cNvPr id="3" name="矩形 2"/>
          <p:cNvSpPr/>
          <p:nvPr/>
        </p:nvSpPr>
        <p:spPr>
          <a:xfrm>
            <a:off x="4998410" y="2552789"/>
            <a:ext cx="905540" cy="298883"/>
          </a:xfrm>
          <a:prstGeom prst="rect">
            <a:avLst/>
          </a:prstGeom>
        </p:spPr>
        <p:txBody>
          <a:bodyPr wrap="none" lIns="67391" tIns="33696" rIns="67391" bIns="33696">
            <a:spAutoFit/>
          </a:bodyPr>
          <a:lstStyle/>
          <a:p>
            <a:r>
              <a:rPr lang="zh-CN" altLang="en-US" sz="1500" b="1" dirty="0">
                <a:solidFill>
                  <a:srgbClr val="0070C0"/>
                </a:solidFill>
                <a:latin typeface="微软雅黑" panose="020B0503020204020204" pitchFamily="34" charset="-122"/>
                <a:ea typeface="微软雅黑" panose="020B0503020204020204" pitchFamily="34" charset="-122"/>
              </a:rPr>
              <a:t>营收主体</a:t>
            </a:r>
          </a:p>
        </p:txBody>
      </p:sp>
      <p:sp>
        <p:nvSpPr>
          <p:cNvPr id="4" name="矩形 3"/>
          <p:cNvSpPr/>
          <p:nvPr/>
        </p:nvSpPr>
        <p:spPr>
          <a:xfrm>
            <a:off x="7025915" y="2549473"/>
            <a:ext cx="1290260" cy="298883"/>
          </a:xfrm>
          <a:prstGeom prst="rect">
            <a:avLst/>
          </a:prstGeom>
        </p:spPr>
        <p:txBody>
          <a:bodyPr wrap="none" lIns="67391" tIns="33696" rIns="67391" bIns="33696">
            <a:spAutoFit/>
          </a:bodyPr>
          <a:lstStyle/>
          <a:p>
            <a:r>
              <a:rPr lang="zh-CN" altLang="zh-CN" sz="1500" b="1" dirty="0">
                <a:solidFill>
                  <a:srgbClr val="0070C0"/>
                </a:solidFill>
                <a:latin typeface="微软雅黑" panose="020B0503020204020204" pitchFamily="34" charset="-122"/>
                <a:ea typeface="微软雅黑" panose="020B0503020204020204" pitchFamily="34" charset="-122"/>
              </a:rPr>
              <a:t>利润的关键点</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5" name="矩形 4"/>
          <p:cNvSpPr/>
          <p:nvPr/>
        </p:nvSpPr>
        <p:spPr>
          <a:xfrm>
            <a:off x="2781551" y="2549473"/>
            <a:ext cx="1097900" cy="298883"/>
          </a:xfrm>
          <a:prstGeom prst="rect">
            <a:avLst/>
          </a:prstGeom>
        </p:spPr>
        <p:txBody>
          <a:bodyPr wrap="none" lIns="67391" tIns="33696" rIns="67391" bIns="33696">
            <a:spAutoFit/>
          </a:bodyPr>
          <a:lstStyle/>
          <a:p>
            <a:r>
              <a:rPr lang="zh-CN" altLang="zh-CN" sz="1500" b="1" dirty="0">
                <a:solidFill>
                  <a:srgbClr val="0070C0"/>
                </a:solidFill>
                <a:latin typeface="微软雅黑" panose="020B0503020204020204" pitchFamily="34" charset="-122"/>
                <a:ea typeface="微软雅黑" panose="020B0503020204020204" pitchFamily="34" charset="-122"/>
              </a:rPr>
              <a:t>次要客户群</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6" name="文本框 39"/>
          <p:cNvSpPr txBox="1"/>
          <p:nvPr/>
        </p:nvSpPr>
        <p:spPr>
          <a:xfrm>
            <a:off x="440640" y="2925625"/>
            <a:ext cx="1681834" cy="1453045"/>
          </a:xfrm>
          <a:prstGeom prst="rect">
            <a:avLst/>
          </a:prstGeom>
          <a:noFill/>
        </p:spPr>
        <p:txBody>
          <a:bodyPr wrap="square" lIns="67391" tIns="33696" rIns="67391" bIns="33696" rtlCol="0">
            <a:spAutoFit/>
          </a:bodyPr>
          <a:lstStyle/>
          <a:p>
            <a:pPr algn="just">
              <a:lnSpc>
                <a:spcPct val="150000"/>
              </a:lnSpc>
            </a:pPr>
            <a:r>
              <a:rPr lang="zh-CN" altLang="en-US" sz="1000" dirty="0">
                <a:latin typeface="Microsoft YaHei Light" charset="-122"/>
                <a:ea typeface="Microsoft YaHei Light" charset="-122"/>
                <a:cs typeface="Microsoft YaHei Light" charset="-122"/>
              </a:rPr>
              <a:t>南忱出品请输入你的内容南忱出品，请输入你的内容，南忱出品请输入你的内容南忱出品，请输入你的内容，南忱出品请输入你的内容南忱出品</a:t>
            </a:r>
            <a:endParaRPr lang="zh-CN" altLang="zh-CN" sz="1000" dirty="0">
              <a:latin typeface="Microsoft YaHei Light" charset="-122"/>
              <a:ea typeface="Microsoft YaHei Light" charset="-122"/>
              <a:cs typeface="Microsoft YaHei Light" charset="-122"/>
            </a:endParaRPr>
          </a:p>
        </p:txBody>
      </p:sp>
      <p:sp>
        <p:nvSpPr>
          <p:cNvPr id="7" name="文本框 40"/>
          <p:cNvSpPr txBox="1"/>
          <p:nvPr/>
        </p:nvSpPr>
        <p:spPr>
          <a:xfrm>
            <a:off x="2539316" y="2925625"/>
            <a:ext cx="1681834" cy="1453045"/>
          </a:xfrm>
          <a:prstGeom prst="rect">
            <a:avLst/>
          </a:prstGeom>
          <a:noFill/>
        </p:spPr>
        <p:txBody>
          <a:bodyPr wrap="square" lIns="67391" tIns="33696" rIns="67391" bIns="33696" rtlCol="0">
            <a:spAutoFit/>
          </a:bodyPr>
          <a:lstStyle/>
          <a:p>
            <a:pPr algn="just">
              <a:lnSpc>
                <a:spcPct val="150000"/>
              </a:lnSpc>
            </a:pPr>
            <a:r>
              <a:rPr lang="zh-CN" altLang="en-US" sz="1000" dirty="0">
                <a:latin typeface="Microsoft YaHei Light" charset="-122"/>
                <a:ea typeface="Microsoft YaHei Light" charset="-122"/>
                <a:cs typeface="Microsoft YaHei Light" charset="-122"/>
              </a:rPr>
              <a:t>南忱出品请输入你的内容南忱出品，请输入你的内容，南忱出品请输入你的内容南忱出品，请输入你的内容，南忱出品请输入你的内容南忱出品</a:t>
            </a:r>
            <a:endParaRPr lang="zh-CN" altLang="zh-CN" sz="1000" dirty="0">
              <a:latin typeface="Microsoft YaHei Light" charset="-122"/>
              <a:ea typeface="Microsoft YaHei Light" charset="-122"/>
              <a:cs typeface="Microsoft YaHei Light" charset="-122"/>
            </a:endParaRPr>
          </a:p>
        </p:txBody>
      </p:sp>
      <p:sp>
        <p:nvSpPr>
          <p:cNvPr id="8" name="文本框 41"/>
          <p:cNvSpPr txBox="1"/>
          <p:nvPr/>
        </p:nvSpPr>
        <p:spPr>
          <a:xfrm>
            <a:off x="4637990" y="2925625"/>
            <a:ext cx="1681834" cy="1453045"/>
          </a:xfrm>
          <a:prstGeom prst="rect">
            <a:avLst/>
          </a:prstGeom>
          <a:noFill/>
        </p:spPr>
        <p:txBody>
          <a:bodyPr wrap="square" lIns="67391" tIns="33696" rIns="67391" bIns="33696" rtlCol="0">
            <a:spAutoFit/>
          </a:bodyPr>
          <a:lstStyle/>
          <a:p>
            <a:pPr algn="just">
              <a:lnSpc>
                <a:spcPct val="150000"/>
              </a:lnSpc>
            </a:pPr>
            <a:r>
              <a:rPr lang="zh-CN" altLang="en-US" sz="1000" dirty="0">
                <a:latin typeface="Microsoft YaHei Light" charset="-122"/>
                <a:ea typeface="Microsoft YaHei Light" charset="-122"/>
                <a:cs typeface="Microsoft YaHei Light" charset="-122"/>
              </a:rPr>
              <a:t>南忱出品请输入你的内容南忱出品，请输入你的内容，南忱出品请输入你的内容南忱出品，请输入你的内容，南忱出品请输入你的内容南忱出品</a:t>
            </a:r>
            <a:endParaRPr lang="zh-CN" altLang="zh-CN" sz="1000" dirty="0">
              <a:latin typeface="Microsoft YaHei Light" charset="-122"/>
              <a:ea typeface="Microsoft YaHei Light" charset="-122"/>
              <a:cs typeface="Microsoft YaHei Light" charset="-122"/>
            </a:endParaRPr>
          </a:p>
        </p:txBody>
      </p:sp>
      <p:sp>
        <p:nvSpPr>
          <p:cNvPr id="9" name="文本框 42"/>
          <p:cNvSpPr txBox="1"/>
          <p:nvPr/>
        </p:nvSpPr>
        <p:spPr>
          <a:xfrm>
            <a:off x="6821229" y="2925625"/>
            <a:ext cx="1681834" cy="1453045"/>
          </a:xfrm>
          <a:prstGeom prst="rect">
            <a:avLst/>
          </a:prstGeom>
          <a:noFill/>
        </p:spPr>
        <p:txBody>
          <a:bodyPr wrap="square" lIns="67391" tIns="33696" rIns="67391" bIns="33696" rtlCol="0">
            <a:spAutoFit/>
          </a:bodyPr>
          <a:lstStyle/>
          <a:p>
            <a:pPr algn="just">
              <a:lnSpc>
                <a:spcPct val="150000"/>
              </a:lnSpc>
            </a:pPr>
            <a:r>
              <a:rPr lang="zh-CN" altLang="en-US" sz="1000" dirty="0">
                <a:latin typeface="Microsoft YaHei Light" charset="-122"/>
                <a:ea typeface="Microsoft YaHei Light" charset="-122"/>
                <a:cs typeface="Microsoft YaHei Light" charset="-122"/>
              </a:rPr>
              <a:t>南忱出品请输入你的内容南忱出品，请输入你的内容，南忱出品请输入你的内容南忱出品，请输入你的内容，南忱出品请输入你的内容南忱出品</a:t>
            </a:r>
            <a:endParaRPr lang="zh-CN" altLang="zh-CN" sz="1000" dirty="0">
              <a:latin typeface="Microsoft YaHei Light" charset="-122"/>
              <a:ea typeface="Microsoft YaHei Light" charset="-122"/>
              <a:cs typeface="Microsoft YaHei Light" charset="-122"/>
            </a:endParaRPr>
          </a:p>
        </p:txBody>
      </p:sp>
      <p:grpSp>
        <p:nvGrpSpPr>
          <p:cNvPr id="10" name="组 13"/>
          <p:cNvGrpSpPr/>
          <p:nvPr/>
        </p:nvGrpSpPr>
        <p:grpSpPr>
          <a:xfrm>
            <a:off x="766369" y="1273871"/>
            <a:ext cx="904553" cy="900476"/>
            <a:chOff x="1568472" y="1863489"/>
            <a:chExt cx="1158485" cy="1158485"/>
          </a:xfrm>
        </p:grpSpPr>
        <p:sp>
          <p:nvSpPr>
            <p:cNvPr id="11" name="圆角矩形 10"/>
            <p:cNvSpPr/>
            <p:nvPr/>
          </p:nvSpPr>
          <p:spPr>
            <a:xfrm rot="2700000">
              <a:off x="1568472" y="1863489"/>
              <a:ext cx="1158485" cy="1158485"/>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15325" y="2114966"/>
              <a:ext cx="694388" cy="694388"/>
            </a:xfrm>
            <a:prstGeom prst="rect">
              <a:avLst/>
            </a:prstGeom>
          </p:spPr>
        </p:pic>
      </p:grpSp>
      <p:grpSp>
        <p:nvGrpSpPr>
          <p:cNvPr id="13" name="组 14"/>
          <p:cNvGrpSpPr/>
          <p:nvPr/>
        </p:nvGrpSpPr>
        <p:grpSpPr>
          <a:xfrm>
            <a:off x="2851361" y="1273871"/>
            <a:ext cx="904553" cy="900476"/>
            <a:chOff x="4093755" y="1863489"/>
            <a:chExt cx="1158485" cy="1158485"/>
          </a:xfrm>
          <a:solidFill>
            <a:srgbClr val="0070C0"/>
          </a:solidFill>
        </p:grpSpPr>
        <p:sp>
          <p:nvSpPr>
            <p:cNvPr id="14" name="圆角矩形 13"/>
            <p:cNvSpPr/>
            <p:nvPr/>
          </p:nvSpPr>
          <p:spPr>
            <a:xfrm rot="2700000">
              <a:off x="4093755" y="1863489"/>
              <a:ext cx="1158485" cy="1158485"/>
            </a:xfrm>
            <a:prstGeom prst="roundRect">
              <a:avLst/>
            </a:prstGeom>
            <a:grp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5" name="图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3668" y="2144376"/>
              <a:ext cx="596710" cy="596710"/>
            </a:xfrm>
            <a:prstGeom prst="rect">
              <a:avLst/>
            </a:prstGeom>
            <a:grpFill/>
          </p:spPr>
        </p:pic>
      </p:grpSp>
      <p:grpSp>
        <p:nvGrpSpPr>
          <p:cNvPr id="16" name="组 15"/>
          <p:cNvGrpSpPr/>
          <p:nvPr/>
        </p:nvGrpSpPr>
        <p:grpSpPr>
          <a:xfrm>
            <a:off x="4978699" y="1273872"/>
            <a:ext cx="904553" cy="900476"/>
            <a:chOff x="6546344" y="1863490"/>
            <a:chExt cx="1158485" cy="1158485"/>
          </a:xfrm>
        </p:grpSpPr>
        <p:sp>
          <p:nvSpPr>
            <p:cNvPr id="17" name="圆角矩形 16"/>
            <p:cNvSpPr/>
            <p:nvPr/>
          </p:nvSpPr>
          <p:spPr>
            <a:xfrm rot="2700000">
              <a:off x="6546344" y="1863490"/>
              <a:ext cx="1158485" cy="1158485"/>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97881" y="2114966"/>
              <a:ext cx="723798" cy="723798"/>
            </a:xfrm>
            <a:prstGeom prst="rect">
              <a:avLst/>
            </a:prstGeom>
          </p:spPr>
        </p:pic>
      </p:grpSp>
      <p:grpSp>
        <p:nvGrpSpPr>
          <p:cNvPr id="19" name="组 43"/>
          <p:cNvGrpSpPr/>
          <p:nvPr/>
        </p:nvGrpSpPr>
        <p:grpSpPr>
          <a:xfrm>
            <a:off x="7106037" y="1273872"/>
            <a:ext cx="904553" cy="900476"/>
            <a:chOff x="9122373" y="1863490"/>
            <a:chExt cx="1158485" cy="1158485"/>
          </a:xfrm>
        </p:grpSpPr>
        <p:sp>
          <p:nvSpPr>
            <p:cNvPr id="20" name="圆角矩形 19"/>
            <p:cNvSpPr/>
            <p:nvPr/>
          </p:nvSpPr>
          <p:spPr>
            <a:xfrm rot="2700000">
              <a:off x="9122373" y="1863490"/>
              <a:ext cx="1158485" cy="1158485"/>
            </a:xfrm>
            <a:prstGeom prst="roundRect">
              <a:avLst/>
            </a:prstGeom>
            <a:solidFill>
              <a:srgbClr val="0070C0"/>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1" name="图片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10572" y="2185822"/>
              <a:ext cx="582086" cy="582086"/>
            </a:xfrm>
            <a:prstGeom prst="rect">
              <a:avLst/>
            </a:prstGeom>
          </p:spPr>
        </p:pic>
      </p:grpSp>
      <p:sp>
        <p:nvSpPr>
          <p:cNvPr id="22" name="矩形: 剪去单角 21"/>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剪去单角 22"/>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4"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研究背景与现状</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flipH="1">
            <a:off x="4500564" y="2253395"/>
            <a:ext cx="1775496" cy="687782"/>
          </a:xfrm>
          <a:custGeom>
            <a:avLst/>
            <a:gdLst>
              <a:gd name="connsiteX0" fmla="*/ 2404904 w 2404904"/>
              <a:gd name="connsiteY0" fmla="*/ 0 h 935816"/>
              <a:gd name="connsiteX1" fmla="*/ 2404904 w 2404904"/>
              <a:gd name="connsiteY1" fmla="*/ 935816 h 935816"/>
              <a:gd name="connsiteX2" fmla="*/ 1926112 w 2404904"/>
              <a:gd name="connsiteY2" fmla="*/ 926451 h 935816"/>
              <a:gd name="connsiteX3" fmla="*/ 0 w 2404904"/>
              <a:gd name="connsiteY3" fmla="*/ 467908 h 935816"/>
              <a:gd name="connsiteX4" fmla="*/ 1926112 w 2404904"/>
              <a:gd name="connsiteY4" fmla="*/ 9365 h 935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904" h="935816">
                <a:moveTo>
                  <a:pt x="2404904" y="0"/>
                </a:moveTo>
                <a:lnTo>
                  <a:pt x="2404904" y="935816"/>
                </a:lnTo>
                <a:lnTo>
                  <a:pt x="1926112" y="926451"/>
                </a:lnTo>
                <a:cubicBezTo>
                  <a:pt x="826882" y="882807"/>
                  <a:pt x="0" y="694094"/>
                  <a:pt x="0" y="467908"/>
                </a:cubicBezTo>
                <a:cubicBezTo>
                  <a:pt x="0" y="241722"/>
                  <a:pt x="826882" y="53009"/>
                  <a:pt x="1926112" y="9365"/>
                </a:cubicBezTo>
                <a:close/>
              </a:path>
            </a:pathLst>
          </a:cu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3" name="同心圆 2"/>
          <p:cNvSpPr/>
          <p:nvPr/>
        </p:nvSpPr>
        <p:spPr>
          <a:xfrm>
            <a:off x="3381849" y="1620473"/>
            <a:ext cx="2226557" cy="2216507"/>
          </a:xfrm>
          <a:prstGeom prst="donut">
            <a:avLst>
              <a:gd name="adj" fmla="val 11084"/>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4" name="任意多边形 3"/>
          <p:cNvSpPr/>
          <p:nvPr/>
        </p:nvSpPr>
        <p:spPr>
          <a:xfrm>
            <a:off x="2725068" y="2518008"/>
            <a:ext cx="1775496" cy="687782"/>
          </a:xfrm>
          <a:custGeom>
            <a:avLst/>
            <a:gdLst>
              <a:gd name="connsiteX0" fmla="*/ 2404904 w 2404904"/>
              <a:gd name="connsiteY0" fmla="*/ 0 h 935816"/>
              <a:gd name="connsiteX1" fmla="*/ 2404904 w 2404904"/>
              <a:gd name="connsiteY1" fmla="*/ 935816 h 935816"/>
              <a:gd name="connsiteX2" fmla="*/ 1926112 w 2404904"/>
              <a:gd name="connsiteY2" fmla="*/ 926451 h 935816"/>
              <a:gd name="connsiteX3" fmla="*/ 0 w 2404904"/>
              <a:gd name="connsiteY3" fmla="*/ 467908 h 935816"/>
              <a:gd name="connsiteX4" fmla="*/ 1926112 w 2404904"/>
              <a:gd name="connsiteY4" fmla="*/ 9365 h 935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904" h="935816">
                <a:moveTo>
                  <a:pt x="2404904" y="0"/>
                </a:moveTo>
                <a:lnTo>
                  <a:pt x="2404904" y="935816"/>
                </a:lnTo>
                <a:lnTo>
                  <a:pt x="1926112" y="926451"/>
                </a:lnTo>
                <a:cubicBezTo>
                  <a:pt x="826882" y="882807"/>
                  <a:pt x="0" y="694094"/>
                  <a:pt x="0" y="467908"/>
                </a:cubicBezTo>
                <a:cubicBezTo>
                  <a:pt x="0" y="241722"/>
                  <a:pt x="826882" y="53009"/>
                  <a:pt x="1926112" y="9365"/>
                </a:cubicBezTo>
                <a:close/>
              </a:path>
            </a:pathLst>
          </a:cu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5" name="矩形 4"/>
          <p:cNvSpPr/>
          <p:nvPr/>
        </p:nvSpPr>
        <p:spPr>
          <a:xfrm>
            <a:off x="3880028" y="2441546"/>
            <a:ext cx="1251162" cy="610744"/>
          </a:xfrm>
          <a:prstGeom prst="rect">
            <a:avLst/>
          </a:prstGeom>
        </p:spPr>
        <p:txBody>
          <a:bodyPr wrap="none" lIns="67391" tIns="33696" rIns="67391" bIns="33696">
            <a:spAutoFit/>
          </a:bodyPr>
          <a:lstStyle/>
          <a:p>
            <a:pPr algn="ctr">
              <a:lnSpc>
                <a:spcPct val="120000"/>
              </a:lnSpc>
              <a:spcBef>
                <a:spcPts val="147"/>
              </a:spcBef>
              <a:spcAft>
                <a:spcPts val="147"/>
              </a:spcAft>
            </a:pPr>
            <a:r>
              <a:rPr lang="en-US" altLang="zh-CN" sz="2900" b="1" dirty="0">
                <a:solidFill>
                  <a:schemeClr val="bg1"/>
                </a:solidFill>
                <a:latin typeface="+mj-lt"/>
              </a:rPr>
              <a:t>TEXT</a:t>
            </a:r>
            <a:endParaRPr lang="en-US" altLang="zh-CN" sz="1500" b="1" dirty="0">
              <a:solidFill>
                <a:schemeClr val="bg1"/>
              </a:solidFill>
              <a:latin typeface="+mj-lt"/>
            </a:endParaRPr>
          </a:p>
        </p:txBody>
      </p:sp>
      <p:sp>
        <p:nvSpPr>
          <p:cNvPr id="6" name="矩形 5"/>
          <p:cNvSpPr/>
          <p:nvPr/>
        </p:nvSpPr>
        <p:spPr>
          <a:xfrm>
            <a:off x="2437807" y="836279"/>
            <a:ext cx="4125513" cy="811310"/>
          </a:xfrm>
          <a:prstGeom prst="rect">
            <a:avLst/>
          </a:prstGeom>
        </p:spPr>
        <p:txBody>
          <a:bodyPr wrap="square" lIns="67391" tIns="33696" rIns="67391" bIns="33696">
            <a:spAutoFit/>
          </a:bodyPr>
          <a:lstStyle/>
          <a:p>
            <a:pPr algn="ctr">
              <a:lnSpc>
                <a:spcPct val="120000"/>
              </a:lnSpc>
              <a:spcBef>
                <a:spcPts val="147"/>
              </a:spcBef>
              <a:spcAft>
                <a:spcPts val="147"/>
              </a:spcAft>
            </a:pPr>
            <a:r>
              <a:rPr lang="en-US" altLang="zh-CN" sz="2400" b="1" dirty="0">
                <a:latin typeface="+mj-lt"/>
              </a:rPr>
              <a:t>TEXT</a:t>
            </a:r>
          </a:p>
          <a:p>
            <a:pPr algn="ctr">
              <a:lnSpc>
                <a:spcPct val="120000"/>
              </a:lnSpc>
              <a:spcBef>
                <a:spcPts val="147"/>
              </a:spcBef>
              <a:spcAft>
                <a:spcPts val="147"/>
              </a:spcAft>
            </a:pPr>
            <a:r>
              <a:rPr lang="en-US" altLang="zh-CN" dirty="0"/>
              <a:t>And God said, Let </a:t>
            </a:r>
            <a:r>
              <a:rPr lang="en-US" altLang="zh-CN" sz="1500" dirty="0"/>
              <a:t>there</a:t>
            </a:r>
            <a:r>
              <a:rPr lang="en-US" altLang="zh-CN" dirty="0"/>
              <a:t> be light: and there was light</a:t>
            </a:r>
          </a:p>
        </p:txBody>
      </p:sp>
      <p:sp>
        <p:nvSpPr>
          <p:cNvPr id="7" name="矩形 6"/>
          <p:cNvSpPr/>
          <p:nvPr/>
        </p:nvSpPr>
        <p:spPr>
          <a:xfrm>
            <a:off x="2437807" y="3893029"/>
            <a:ext cx="4125513" cy="811310"/>
          </a:xfrm>
          <a:prstGeom prst="rect">
            <a:avLst/>
          </a:prstGeom>
        </p:spPr>
        <p:txBody>
          <a:bodyPr wrap="square" lIns="67391" tIns="33696" rIns="67391" bIns="33696">
            <a:spAutoFit/>
          </a:bodyPr>
          <a:lstStyle/>
          <a:p>
            <a:pPr algn="ctr">
              <a:lnSpc>
                <a:spcPct val="120000"/>
              </a:lnSpc>
              <a:spcBef>
                <a:spcPts val="147"/>
              </a:spcBef>
              <a:spcAft>
                <a:spcPts val="147"/>
              </a:spcAft>
            </a:pPr>
            <a:r>
              <a:rPr lang="en-US" altLang="zh-CN" sz="2400" dirty="0">
                <a:latin typeface="Arial Black"/>
              </a:rPr>
              <a:t>TEXT</a:t>
            </a:r>
            <a:endParaRPr lang="en-US" altLang="zh-CN" sz="1800" dirty="0">
              <a:latin typeface="Arial Black"/>
            </a:endParaRPr>
          </a:p>
          <a:p>
            <a:pPr algn="ctr">
              <a:lnSpc>
                <a:spcPct val="120000"/>
              </a:lnSpc>
              <a:spcBef>
                <a:spcPts val="147"/>
              </a:spcBef>
              <a:spcAft>
                <a:spcPts val="147"/>
              </a:spcAft>
            </a:pPr>
            <a:r>
              <a:rPr lang="en-US" altLang="zh-CN" dirty="0"/>
              <a:t>And God said, Let </a:t>
            </a:r>
            <a:r>
              <a:rPr lang="en-US" altLang="zh-CN" sz="1500" dirty="0"/>
              <a:t>there</a:t>
            </a:r>
            <a:r>
              <a:rPr lang="en-US" altLang="zh-CN" dirty="0"/>
              <a:t> be light: and there was light</a:t>
            </a:r>
          </a:p>
        </p:txBody>
      </p:sp>
      <p:sp>
        <p:nvSpPr>
          <p:cNvPr id="8" name="矩形 7"/>
          <p:cNvSpPr/>
          <p:nvPr/>
        </p:nvSpPr>
        <p:spPr>
          <a:xfrm>
            <a:off x="389114" y="2120357"/>
            <a:ext cx="2179747" cy="1053961"/>
          </a:xfrm>
          <a:prstGeom prst="rect">
            <a:avLst/>
          </a:prstGeom>
        </p:spPr>
        <p:txBody>
          <a:bodyPr wrap="square" lIns="67391" tIns="33696" rIns="67391" bIns="33696">
            <a:spAutoFit/>
          </a:bodyPr>
          <a:lstStyle/>
          <a:p>
            <a:pPr algn="ctr">
              <a:lnSpc>
                <a:spcPct val="120000"/>
              </a:lnSpc>
              <a:spcBef>
                <a:spcPts val="147"/>
              </a:spcBef>
              <a:spcAft>
                <a:spcPts val="147"/>
              </a:spcAft>
            </a:pPr>
            <a:r>
              <a:rPr lang="en-US" altLang="zh-CN" sz="2400" dirty="0">
                <a:latin typeface="Arial Black"/>
              </a:rPr>
              <a:t>TEXT</a:t>
            </a:r>
            <a:endParaRPr lang="en-US" altLang="zh-CN" sz="1800" dirty="0">
              <a:latin typeface="Arial Black"/>
            </a:endParaRPr>
          </a:p>
          <a:p>
            <a:pPr algn="ctr">
              <a:lnSpc>
                <a:spcPct val="120000"/>
              </a:lnSpc>
              <a:spcBef>
                <a:spcPts val="147"/>
              </a:spcBef>
              <a:spcAft>
                <a:spcPts val="147"/>
              </a:spcAft>
            </a:pPr>
            <a:r>
              <a:rPr lang="en-US" altLang="zh-CN" dirty="0"/>
              <a:t>And God said, Let </a:t>
            </a:r>
            <a:r>
              <a:rPr lang="en-US" altLang="zh-CN" sz="1500" dirty="0"/>
              <a:t>there</a:t>
            </a:r>
            <a:r>
              <a:rPr lang="en-US" altLang="zh-CN" dirty="0"/>
              <a:t> be light: and there was light</a:t>
            </a:r>
          </a:p>
        </p:txBody>
      </p:sp>
      <p:sp>
        <p:nvSpPr>
          <p:cNvPr id="9" name="矩形 8"/>
          <p:cNvSpPr/>
          <p:nvPr/>
        </p:nvSpPr>
        <p:spPr>
          <a:xfrm>
            <a:off x="6445094" y="2120357"/>
            <a:ext cx="2179747" cy="1053961"/>
          </a:xfrm>
          <a:prstGeom prst="rect">
            <a:avLst/>
          </a:prstGeom>
        </p:spPr>
        <p:txBody>
          <a:bodyPr wrap="square" lIns="67391" tIns="33696" rIns="67391" bIns="33696">
            <a:spAutoFit/>
          </a:bodyPr>
          <a:lstStyle/>
          <a:p>
            <a:pPr algn="ctr">
              <a:lnSpc>
                <a:spcPct val="120000"/>
              </a:lnSpc>
              <a:spcBef>
                <a:spcPts val="147"/>
              </a:spcBef>
              <a:spcAft>
                <a:spcPts val="147"/>
              </a:spcAft>
            </a:pPr>
            <a:r>
              <a:rPr lang="en-US" altLang="zh-CN" sz="2400" dirty="0">
                <a:latin typeface="Arial Black"/>
              </a:rPr>
              <a:t>TEXT</a:t>
            </a:r>
            <a:endParaRPr lang="en-US" altLang="zh-CN" sz="1800" dirty="0">
              <a:latin typeface="Arial Black"/>
            </a:endParaRPr>
          </a:p>
          <a:p>
            <a:pPr algn="ctr">
              <a:lnSpc>
                <a:spcPct val="120000"/>
              </a:lnSpc>
              <a:spcBef>
                <a:spcPts val="147"/>
              </a:spcBef>
              <a:spcAft>
                <a:spcPts val="147"/>
              </a:spcAft>
            </a:pPr>
            <a:r>
              <a:rPr lang="en-US" altLang="zh-CN" dirty="0"/>
              <a:t>And God said, Let </a:t>
            </a:r>
            <a:r>
              <a:rPr lang="en-US" altLang="zh-CN" sz="1500" dirty="0"/>
              <a:t>there</a:t>
            </a:r>
            <a:r>
              <a:rPr lang="en-US" altLang="zh-CN" dirty="0"/>
              <a:t> be light: and there was light</a:t>
            </a:r>
          </a:p>
        </p:txBody>
      </p:sp>
      <p:sp>
        <p:nvSpPr>
          <p:cNvPr id="10" name="任意多边形 9"/>
          <p:cNvSpPr/>
          <p:nvPr/>
        </p:nvSpPr>
        <p:spPr>
          <a:xfrm>
            <a:off x="2928092" y="2746917"/>
            <a:ext cx="321311" cy="230526"/>
          </a:xfrm>
          <a:custGeom>
            <a:avLst/>
            <a:gdLst>
              <a:gd name="connsiteX0" fmla="*/ 2404904 w 2404904"/>
              <a:gd name="connsiteY0" fmla="*/ 0 h 935816"/>
              <a:gd name="connsiteX1" fmla="*/ 2404904 w 2404904"/>
              <a:gd name="connsiteY1" fmla="*/ 935816 h 935816"/>
              <a:gd name="connsiteX2" fmla="*/ 1926112 w 2404904"/>
              <a:gd name="connsiteY2" fmla="*/ 926451 h 935816"/>
              <a:gd name="connsiteX3" fmla="*/ 0 w 2404904"/>
              <a:gd name="connsiteY3" fmla="*/ 467908 h 935816"/>
              <a:gd name="connsiteX4" fmla="*/ 1926112 w 2404904"/>
              <a:gd name="connsiteY4" fmla="*/ 9365 h 935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904" h="935816">
                <a:moveTo>
                  <a:pt x="2404904" y="0"/>
                </a:moveTo>
                <a:lnTo>
                  <a:pt x="2404904" y="935816"/>
                </a:lnTo>
                <a:lnTo>
                  <a:pt x="1926112" y="926451"/>
                </a:lnTo>
                <a:cubicBezTo>
                  <a:pt x="826882" y="882807"/>
                  <a:pt x="0" y="694094"/>
                  <a:pt x="0" y="467908"/>
                </a:cubicBezTo>
                <a:cubicBezTo>
                  <a:pt x="0" y="241722"/>
                  <a:pt x="826882" y="53009"/>
                  <a:pt x="1926112" y="9365"/>
                </a:cubicBezTo>
                <a:close/>
              </a:path>
            </a:pathLst>
          </a:custGeom>
          <a:solidFill>
            <a:srgbClr val="FFFF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11" name="任意多边形 10"/>
          <p:cNvSpPr/>
          <p:nvPr/>
        </p:nvSpPr>
        <p:spPr>
          <a:xfrm flipH="1">
            <a:off x="5770639" y="2482023"/>
            <a:ext cx="321311" cy="230526"/>
          </a:xfrm>
          <a:custGeom>
            <a:avLst/>
            <a:gdLst>
              <a:gd name="connsiteX0" fmla="*/ 2404904 w 2404904"/>
              <a:gd name="connsiteY0" fmla="*/ 0 h 935816"/>
              <a:gd name="connsiteX1" fmla="*/ 2404904 w 2404904"/>
              <a:gd name="connsiteY1" fmla="*/ 935816 h 935816"/>
              <a:gd name="connsiteX2" fmla="*/ 1926112 w 2404904"/>
              <a:gd name="connsiteY2" fmla="*/ 926451 h 935816"/>
              <a:gd name="connsiteX3" fmla="*/ 0 w 2404904"/>
              <a:gd name="connsiteY3" fmla="*/ 467908 h 935816"/>
              <a:gd name="connsiteX4" fmla="*/ 1926112 w 2404904"/>
              <a:gd name="connsiteY4" fmla="*/ 9365 h 935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904" h="935816">
                <a:moveTo>
                  <a:pt x="2404904" y="0"/>
                </a:moveTo>
                <a:lnTo>
                  <a:pt x="2404904" y="935816"/>
                </a:lnTo>
                <a:lnTo>
                  <a:pt x="1926112" y="926451"/>
                </a:lnTo>
                <a:cubicBezTo>
                  <a:pt x="826882" y="882807"/>
                  <a:pt x="0" y="694094"/>
                  <a:pt x="0" y="467908"/>
                </a:cubicBezTo>
                <a:cubicBezTo>
                  <a:pt x="0" y="241722"/>
                  <a:pt x="826882" y="53009"/>
                  <a:pt x="1926112" y="9365"/>
                </a:cubicBezTo>
                <a:close/>
              </a:path>
            </a:pathLst>
          </a:custGeom>
          <a:solidFill>
            <a:srgbClr val="FFFF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12" name="矩形: 剪去单角 11"/>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剪去单角 12"/>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14"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研究背景与现状</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2962997" y="1624101"/>
            <a:ext cx="2046480" cy="2001309"/>
          </a:xfrm>
          <a:custGeom>
            <a:avLst/>
            <a:gdLst>
              <a:gd name="connsiteX0" fmla="*/ 1550731 w 1550731"/>
              <a:gd name="connsiteY0" fmla="*/ 761202 h 1523369"/>
              <a:gd name="connsiteX1" fmla="*/ 1550684 w 1550731"/>
              <a:gd name="connsiteY1" fmla="*/ 761690 h 1523369"/>
              <a:gd name="connsiteX2" fmla="*/ 1550730 w 1550731"/>
              <a:gd name="connsiteY2" fmla="*/ 762168 h 1523369"/>
              <a:gd name="connsiteX3" fmla="*/ 1476913 w 1550731"/>
              <a:gd name="connsiteY3" fmla="*/ 940378 h 1523369"/>
              <a:gd name="connsiteX4" fmla="*/ 967739 w 1550731"/>
              <a:gd name="connsiteY4" fmla="*/ 1449552 h 1523369"/>
              <a:gd name="connsiteX5" fmla="*/ 611318 w 1550731"/>
              <a:gd name="connsiteY5" fmla="*/ 1449552 h 1523369"/>
              <a:gd name="connsiteX6" fmla="*/ 611318 w 1550731"/>
              <a:gd name="connsiteY6" fmla="*/ 1093130 h 1523369"/>
              <a:gd name="connsiteX7" fmla="*/ 687694 w 1550731"/>
              <a:gd name="connsiteY7" fmla="*/ 1016754 h 1523369"/>
              <a:gd name="connsiteX8" fmla="*/ 252028 w 1550731"/>
              <a:gd name="connsiteY8" fmla="*/ 1016754 h 1523369"/>
              <a:gd name="connsiteX9" fmla="*/ 0 w 1550731"/>
              <a:gd name="connsiteY9" fmla="*/ 764726 h 1523369"/>
              <a:gd name="connsiteX10" fmla="*/ 252028 w 1550731"/>
              <a:gd name="connsiteY10" fmla="*/ 512698 h 1523369"/>
              <a:gd name="connsiteX11" fmla="*/ 693779 w 1550731"/>
              <a:gd name="connsiteY11" fmla="*/ 512698 h 1523369"/>
              <a:gd name="connsiteX12" fmla="*/ 611319 w 1550731"/>
              <a:gd name="connsiteY12" fmla="*/ 430238 h 1523369"/>
              <a:gd name="connsiteX13" fmla="*/ 611319 w 1550731"/>
              <a:gd name="connsiteY13" fmla="*/ 73817 h 1523369"/>
              <a:gd name="connsiteX14" fmla="*/ 967741 w 1550731"/>
              <a:gd name="connsiteY14" fmla="*/ 73817 h 1523369"/>
              <a:gd name="connsiteX15" fmla="*/ 1476914 w 1550731"/>
              <a:gd name="connsiteY15" fmla="*/ 582991 h 1523369"/>
              <a:gd name="connsiteX16" fmla="*/ 1550731 w 1550731"/>
              <a:gd name="connsiteY16" fmla="*/ 761202 h 152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50731" h="1523369">
                <a:moveTo>
                  <a:pt x="1550731" y="761202"/>
                </a:moveTo>
                <a:lnTo>
                  <a:pt x="1550684" y="761690"/>
                </a:lnTo>
                <a:lnTo>
                  <a:pt x="1550730" y="762168"/>
                </a:lnTo>
                <a:cubicBezTo>
                  <a:pt x="1550730" y="826667"/>
                  <a:pt x="1526124" y="891167"/>
                  <a:pt x="1476913" y="940378"/>
                </a:cubicBezTo>
                <a:lnTo>
                  <a:pt x="967739" y="1449552"/>
                </a:lnTo>
                <a:cubicBezTo>
                  <a:pt x="869316" y="1547975"/>
                  <a:pt x="709741" y="1547975"/>
                  <a:pt x="611318" y="1449552"/>
                </a:cubicBezTo>
                <a:cubicBezTo>
                  <a:pt x="512895" y="1351129"/>
                  <a:pt x="512895" y="1191553"/>
                  <a:pt x="611318" y="1093130"/>
                </a:cubicBezTo>
                <a:lnTo>
                  <a:pt x="687694" y="1016754"/>
                </a:lnTo>
                <a:lnTo>
                  <a:pt x="252028" y="1016754"/>
                </a:lnTo>
                <a:cubicBezTo>
                  <a:pt x="112837" y="1016754"/>
                  <a:pt x="0" y="903917"/>
                  <a:pt x="0" y="764726"/>
                </a:cubicBezTo>
                <a:cubicBezTo>
                  <a:pt x="0" y="625535"/>
                  <a:pt x="112837" y="512698"/>
                  <a:pt x="252028" y="512698"/>
                </a:cubicBezTo>
                <a:lnTo>
                  <a:pt x="693779" y="512698"/>
                </a:lnTo>
                <a:lnTo>
                  <a:pt x="611319" y="430238"/>
                </a:lnTo>
                <a:cubicBezTo>
                  <a:pt x="512896" y="331815"/>
                  <a:pt x="512896" y="172240"/>
                  <a:pt x="611319" y="73817"/>
                </a:cubicBezTo>
                <a:cubicBezTo>
                  <a:pt x="709742" y="-24606"/>
                  <a:pt x="869318" y="-24606"/>
                  <a:pt x="967741" y="73817"/>
                </a:cubicBezTo>
                <a:lnTo>
                  <a:pt x="1476914" y="582991"/>
                </a:lnTo>
                <a:cubicBezTo>
                  <a:pt x="1526125" y="632202"/>
                  <a:pt x="1550731" y="696702"/>
                  <a:pt x="1550731" y="761202"/>
                </a:cubicBezTo>
                <a:close/>
              </a:path>
            </a:pathLst>
          </a:cu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3" name="矩形 2"/>
          <p:cNvSpPr/>
          <p:nvPr/>
        </p:nvSpPr>
        <p:spPr>
          <a:xfrm>
            <a:off x="389114" y="2016061"/>
            <a:ext cx="2516587" cy="1137040"/>
          </a:xfrm>
          <a:prstGeom prst="rect">
            <a:avLst/>
          </a:prstGeom>
        </p:spPr>
        <p:txBody>
          <a:bodyPr wrap="square" lIns="67391" tIns="33696" rIns="67391" bIns="33696">
            <a:spAutoFit/>
          </a:bodyPr>
          <a:lstStyle/>
          <a:p>
            <a:pPr algn="r">
              <a:lnSpc>
                <a:spcPct val="120000"/>
              </a:lnSpc>
              <a:spcBef>
                <a:spcPts val="147"/>
              </a:spcBef>
              <a:spcAft>
                <a:spcPts val="147"/>
              </a:spcAft>
            </a:pPr>
            <a:r>
              <a:rPr lang="en-US" altLang="zh-CN" sz="2700" b="1" dirty="0">
                <a:latin typeface="+mj-lt"/>
              </a:rPr>
              <a:t>TEXT</a:t>
            </a:r>
            <a:endParaRPr lang="en-US" altLang="zh-CN" sz="2400" b="1" dirty="0">
              <a:latin typeface="+mj-lt"/>
            </a:endParaRPr>
          </a:p>
          <a:p>
            <a:pPr algn="r">
              <a:lnSpc>
                <a:spcPct val="120000"/>
              </a:lnSpc>
              <a:spcBef>
                <a:spcPts val="147"/>
              </a:spcBef>
              <a:spcAft>
                <a:spcPts val="147"/>
              </a:spcAft>
            </a:pPr>
            <a:r>
              <a:rPr lang="en-US" altLang="zh-CN" sz="1500" dirty="0"/>
              <a:t>And God said, Let there be light: and there was light</a:t>
            </a:r>
          </a:p>
        </p:txBody>
      </p:sp>
      <p:sp>
        <p:nvSpPr>
          <p:cNvPr id="4" name="矩形 3"/>
          <p:cNvSpPr/>
          <p:nvPr/>
        </p:nvSpPr>
        <p:spPr>
          <a:xfrm>
            <a:off x="3045805" y="2396831"/>
            <a:ext cx="927982" cy="455849"/>
          </a:xfrm>
          <a:prstGeom prst="rect">
            <a:avLst/>
          </a:prstGeom>
        </p:spPr>
        <p:txBody>
          <a:bodyPr wrap="none" lIns="67391" tIns="33696" rIns="67391" bIns="33696" anchor="ctr">
            <a:spAutoFit/>
          </a:bodyPr>
          <a:lstStyle/>
          <a:p>
            <a:pPr algn="ctr">
              <a:lnSpc>
                <a:spcPct val="120000"/>
              </a:lnSpc>
              <a:spcBef>
                <a:spcPts val="147"/>
              </a:spcBef>
              <a:spcAft>
                <a:spcPts val="147"/>
              </a:spcAft>
            </a:pPr>
            <a:r>
              <a:rPr lang="en-US" altLang="zh-CN" sz="2100" b="1" dirty="0">
                <a:solidFill>
                  <a:schemeClr val="bg1"/>
                </a:solidFill>
                <a:latin typeface="+mj-lt"/>
              </a:rPr>
              <a:t>TEXT</a:t>
            </a:r>
            <a:endParaRPr lang="en-US" altLang="zh-CN" sz="1000" b="1" dirty="0">
              <a:solidFill>
                <a:schemeClr val="bg1"/>
              </a:solidFill>
              <a:latin typeface="+mj-lt"/>
            </a:endParaRPr>
          </a:p>
        </p:txBody>
      </p:sp>
      <p:sp>
        <p:nvSpPr>
          <p:cNvPr id="5" name="任意多边形 4"/>
          <p:cNvSpPr/>
          <p:nvPr/>
        </p:nvSpPr>
        <p:spPr>
          <a:xfrm rot="10800000">
            <a:off x="4565169" y="970728"/>
            <a:ext cx="1654374" cy="1617857"/>
          </a:xfrm>
          <a:custGeom>
            <a:avLst/>
            <a:gdLst>
              <a:gd name="connsiteX0" fmla="*/ 1550731 w 1550731"/>
              <a:gd name="connsiteY0" fmla="*/ 761202 h 1523369"/>
              <a:gd name="connsiteX1" fmla="*/ 1550684 w 1550731"/>
              <a:gd name="connsiteY1" fmla="*/ 761690 h 1523369"/>
              <a:gd name="connsiteX2" fmla="*/ 1550730 w 1550731"/>
              <a:gd name="connsiteY2" fmla="*/ 762168 h 1523369"/>
              <a:gd name="connsiteX3" fmla="*/ 1476913 w 1550731"/>
              <a:gd name="connsiteY3" fmla="*/ 940378 h 1523369"/>
              <a:gd name="connsiteX4" fmla="*/ 967739 w 1550731"/>
              <a:gd name="connsiteY4" fmla="*/ 1449552 h 1523369"/>
              <a:gd name="connsiteX5" fmla="*/ 611318 w 1550731"/>
              <a:gd name="connsiteY5" fmla="*/ 1449552 h 1523369"/>
              <a:gd name="connsiteX6" fmla="*/ 611318 w 1550731"/>
              <a:gd name="connsiteY6" fmla="*/ 1093130 h 1523369"/>
              <a:gd name="connsiteX7" fmla="*/ 687694 w 1550731"/>
              <a:gd name="connsiteY7" fmla="*/ 1016754 h 1523369"/>
              <a:gd name="connsiteX8" fmla="*/ 252028 w 1550731"/>
              <a:gd name="connsiteY8" fmla="*/ 1016754 h 1523369"/>
              <a:gd name="connsiteX9" fmla="*/ 0 w 1550731"/>
              <a:gd name="connsiteY9" fmla="*/ 764726 h 1523369"/>
              <a:gd name="connsiteX10" fmla="*/ 252028 w 1550731"/>
              <a:gd name="connsiteY10" fmla="*/ 512698 h 1523369"/>
              <a:gd name="connsiteX11" fmla="*/ 693779 w 1550731"/>
              <a:gd name="connsiteY11" fmla="*/ 512698 h 1523369"/>
              <a:gd name="connsiteX12" fmla="*/ 611319 w 1550731"/>
              <a:gd name="connsiteY12" fmla="*/ 430238 h 1523369"/>
              <a:gd name="connsiteX13" fmla="*/ 611319 w 1550731"/>
              <a:gd name="connsiteY13" fmla="*/ 73817 h 1523369"/>
              <a:gd name="connsiteX14" fmla="*/ 967741 w 1550731"/>
              <a:gd name="connsiteY14" fmla="*/ 73817 h 1523369"/>
              <a:gd name="connsiteX15" fmla="*/ 1476914 w 1550731"/>
              <a:gd name="connsiteY15" fmla="*/ 582991 h 1523369"/>
              <a:gd name="connsiteX16" fmla="*/ 1550731 w 1550731"/>
              <a:gd name="connsiteY16" fmla="*/ 761202 h 152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50731" h="1523369">
                <a:moveTo>
                  <a:pt x="1550731" y="761202"/>
                </a:moveTo>
                <a:lnTo>
                  <a:pt x="1550684" y="761690"/>
                </a:lnTo>
                <a:lnTo>
                  <a:pt x="1550730" y="762168"/>
                </a:lnTo>
                <a:cubicBezTo>
                  <a:pt x="1550730" y="826667"/>
                  <a:pt x="1526124" y="891167"/>
                  <a:pt x="1476913" y="940378"/>
                </a:cubicBezTo>
                <a:lnTo>
                  <a:pt x="967739" y="1449552"/>
                </a:lnTo>
                <a:cubicBezTo>
                  <a:pt x="869316" y="1547975"/>
                  <a:pt x="709741" y="1547975"/>
                  <a:pt x="611318" y="1449552"/>
                </a:cubicBezTo>
                <a:cubicBezTo>
                  <a:pt x="512895" y="1351129"/>
                  <a:pt x="512895" y="1191553"/>
                  <a:pt x="611318" y="1093130"/>
                </a:cubicBezTo>
                <a:lnTo>
                  <a:pt x="687694" y="1016754"/>
                </a:lnTo>
                <a:lnTo>
                  <a:pt x="252028" y="1016754"/>
                </a:lnTo>
                <a:cubicBezTo>
                  <a:pt x="112837" y="1016754"/>
                  <a:pt x="0" y="903917"/>
                  <a:pt x="0" y="764726"/>
                </a:cubicBezTo>
                <a:cubicBezTo>
                  <a:pt x="0" y="625535"/>
                  <a:pt x="112837" y="512698"/>
                  <a:pt x="252028" y="512698"/>
                </a:cubicBezTo>
                <a:lnTo>
                  <a:pt x="693779" y="512698"/>
                </a:lnTo>
                <a:lnTo>
                  <a:pt x="611319" y="430238"/>
                </a:lnTo>
                <a:cubicBezTo>
                  <a:pt x="512896" y="331815"/>
                  <a:pt x="512896" y="172240"/>
                  <a:pt x="611319" y="73817"/>
                </a:cubicBezTo>
                <a:cubicBezTo>
                  <a:pt x="709742" y="-24606"/>
                  <a:pt x="869318" y="-24606"/>
                  <a:pt x="967741" y="73817"/>
                </a:cubicBezTo>
                <a:lnTo>
                  <a:pt x="1476914" y="582991"/>
                </a:lnTo>
                <a:cubicBezTo>
                  <a:pt x="1526125" y="632202"/>
                  <a:pt x="1550731" y="696702"/>
                  <a:pt x="1550731" y="761202"/>
                </a:cubicBezTo>
                <a:close/>
              </a:path>
            </a:pathLst>
          </a:cu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bg1"/>
              </a:solidFill>
              <a:latin typeface="+mj-lt"/>
            </a:endParaRPr>
          </a:p>
        </p:txBody>
      </p:sp>
      <p:sp>
        <p:nvSpPr>
          <p:cNvPr id="6" name="矩形 5"/>
          <p:cNvSpPr/>
          <p:nvPr/>
        </p:nvSpPr>
        <p:spPr>
          <a:xfrm>
            <a:off x="6256959" y="1144170"/>
            <a:ext cx="2355055" cy="1028463"/>
          </a:xfrm>
          <a:prstGeom prst="rect">
            <a:avLst/>
          </a:prstGeom>
        </p:spPr>
        <p:txBody>
          <a:bodyPr wrap="square" lIns="67391" tIns="33696" rIns="67391" bIns="33696">
            <a:spAutoFit/>
          </a:bodyPr>
          <a:lstStyle/>
          <a:p>
            <a:pPr>
              <a:lnSpc>
                <a:spcPct val="120000"/>
              </a:lnSpc>
              <a:spcBef>
                <a:spcPts val="147"/>
              </a:spcBef>
              <a:spcAft>
                <a:spcPts val="147"/>
              </a:spcAft>
            </a:pPr>
            <a:r>
              <a:rPr lang="en-US" altLang="zh-CN" sz="2400" b="1" dirty="0">
                <a:latin typeface="+mj-lt"/>
              </a:rPr>
              <a:t>TEXT</a:t>
            </a:r>
            <a:endParaRPr lang="en-US" altLang="zh-CN" sz="2100" b="1" dirty="0">
              <a:latin typeface="+mj-lt"/>
            </a:endParaRPr>
          </a:p>
          <a:p>
            <a:pPr>
              <a:lnSpc>
                <a:spcPct val="120000"/>
              </a:lnSpc>
              <a:spcBef>
                <a:spcPts val="147"/>
              </a:spcBef>
              <a:spcAft>
                <a:spcPts val="147"/>
              </a:spcAft>
            </a:pPr>
            <a:r>
              <a:rPr lang="en-US" altLang="zh-CN" dirty="0"/>
              <a:t>And God said, Let there be light: and there was light</a:t>
            </a:r>
          </a:p>
        </p:txBody>
      </p:sp>
      <p:sp>
        <p:nvSpPr>
          <p:cNvPr id="7" name="矩形 6"/>
          <p:cNvSpPr/>
          <p:nvPr/>
        </p:nvSpPr>
        <p:spPr>
          <a:xfrm>
            <a:off x="5421816" y="1564652"/>
            <a:ext cx="682722" cy="430009"/>
          </a:xfrm>
          <a:prstGeom prst="rect">
            <a:avLst/>
          </a:prstGeom>
        </p:spPr>
        <p:txBody>
          <a:bodyPr wrap="none" lIns="67391" tIns="33696" rIns="67391" bIns="33696" anchor="ctr">
            <a:spAutoFit/>
          </a:bodyPr>
          <a:lstStyle/>
          <a:p>
            <a:pPr algn="ctr">
              <a:lnSpc>
                <a:spcPct val="120000"/>
              </a:lnSpc>
              <a:spcBef>
                <a:spcPts val="147"/>
              </a:spcBef>
              <a:spcAft>
                <a:spcPts val="147"/>
              </a:spcAft>
            </a:pPr>
            <a:r>
              <a:rPr lang="en-US" altLang="zh-CN" sz="2100" b="1" dirty="0">
                <a:solidFill>
                  <a:schemeClr val="bg1"/>
                </a:solidFill>
                <a:latin typeface="+mj-lt"/>
              </a:rPr>
              <a:t>TEXT</a:t>
            </a:r>
            <a:endParaRPr lang="en-US" altLang="zh-CN" sz="1000" b="1" dirty="0">
              <a:solidFill>
                <a:schemeClr val="bg1"/>
              </a:solidFill>
              <a:latin typeface="+mj-lt"/>
            </a:endParaRPr>
          </a:p>
        </p:txBody>
      </p:sp>
      <p:sp>
        <p:nvSpPr>
          <p:cNvPr id="8" name="任意多边形 7"/>
          <p:cNvSpPr/>
          <p:nvPr/>
        </p:nvSpPr>
        <p:spPr>
          <a:xfrm rot="10800000">
            <a:off x="4565169" y="2660927"/>
            <a:ext cx="1654374" cy="1617857"/>
          </a:xfrm>
          <a:custGeom>
            <a:avLst/>
            <a:gdLst>
              <a:gd name="connsiteX0" fmla="*/ 1550731 w 1550731"/>
              <a:gd name="connsiteY0" fmla="*/ 761202 h 1523369"/>
              <a:gd name="connsiteX1" fmla="*/ 1550684 w 1550731"/>
              <a:gd name="connsiteY1" fmla="*/ 761690 h 1523369"/>
              <a:gd name="connsiteX2" fmla="*/ 1550730 w 1550731"/>
              <a:gd name="connsiteY2" fmla="*/ 762168 h 1523369"/>
              <a:gd name="connsiteX3" fmla="*/ 1476913 w 1550731"/>
              <a:gd name="connsiteY3" fmla="*/ 940378 h 1523369"/>
              <a:gd name="connsiteX4" fmla="*/ 967739 w 1550731"/>
              <a:gd name="connsiteY4" fmla="*/ 1449552 h 1523369"/>
              <a:gd name="connsiteX5" fmla="*/ 611318 w 1550731"/>
              <a:gd name="connsiteY5" fmla="*/ 1449552 h 1523369"/>
              <a:gd name="connsiteX6" fmla="*/ 611318 w 1550731"/>
              <a:gd name="connsiteY6" fmla="*/ 1093130 h 1523369"/>
              <a:gd name="connsiteX7" fmla="*/ 687694 w 1550731"/>
              <a:gd name="connsiteY7" fmla="*/ 1016754 h 1523369"/>
              <a:gd name="connsiteX8" fmla="*/ 252028 w 1550731"/>
              <a:gd name="connsiteY8" fmla="*/ 1016754 h 1523369"/>
              <a:gd name="connsiteX9" fmla="*/ 0 w 1550731"/>
              <a:gd name="connsiteY9" fmla="*/ 764726 h 1523369"/>
              <a:gd name="connsiteX10" fmla="*/ 252028 w 1550731"/>
              <a:gd name="connsiteY10" fmla="*/ 512698 h 1523369"/>
              <a:gd name="connsiteX11" fmla="*/ 693779 w 1550731"/>
              <a:gd name="connsiteY11" fmla="*/ 512698 h 1523369"/>
              <a:gd name="connsiteX12" fmla="*/ 611319 w 1550731"/>
              <a:gd name="connsiteY12" fmla="*/ 430238 h 1523369"/>
              <a:gd name="connsiteX13" fmla="*/ 611319 w 1550731"/>
              <a:gd name="connsiteY13" fmla="*/ 73817 h 1523369"/>
              <a:gd name="connsiteX14" fmla="*/ 967741 w 1550731"/>
              <a:gd name="connsiteY14" fmla="*/ 73817 h 1523369"/>
              <a:gd name="connsiteX15" fmla="*/ 1476914 w 1550731"/>
              <a:gd name="connsiteY15" fmla="*/ 582991 h 1523369"/>
              <a:gd name="connsiteX16" fmla="*/ 1550731 w 1550731"/>
              <a:gd name="connsiteY16" fmla="*/ 761202 h 152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50731" h="1523369">
                <a:moveTo>
                  <a:pt x="1550731" y="761202"/>
                </a:moveTo>
                <a:lnTo>
                  <a:pt x="1550684" y="761690"/>
                </a:lnTo>
                <a:lnTo>
                  <a:pt x="1550730" y="762168"/>
                </a:lnTo>
                <a:cubicBezTo>
                  <a:pt x="1550730" y="826667"/>
                  <a:pt x="1526124" y="891167"/>
                  <a:pt x="1476913" y="940378"/>
                </a:cubicBezTo>
                <a:lnTo>
                  <a:pt x="967739" y="1449552"/>
                </a:lnTo>
                <a:cubicBezTo>
                  <a:pt x="869316" y="1547975"/>
                  <a:pt x="709741" y="1547975"/>
                  <a:pt x="611318" y="1449552"/>
                </a:cubicBezTo>
                <a:cubicBezTo>
                  <a:pt x="512895" y="1351129"/>
                  <a:pt x="512895" y="1191553"/>
                  <a:pt x="611318" y="1093130"/>
                </a:cubicBezTo>
                <a:lnTo>
                  <a:pt x="687694" y="1016754"/>
                </a:lnTo>
                <a:lnTo>
                  <a:pt x="252028" y="1016754"/>
                </a:lnTo>
                <a:cubicBezTo>
                  <a:pt x="112837" y="1016754"/>
                  <a:pt x="0" y="903917"/>
                  <a:pt x="0" y="764726"/>
                </a:cubicBezTo>
                <a:cubicBezTo>
                  <a:pt x="0" y="625535"/>
                  <a:pt x="112837" y="512698"/>
                  <a:pt x="252028" y="512698"/>
                </a:cubicBezTo>
                <a:lnTo>
                  <a:pt x="693779" y="512698"/>
                </a:lnTo>
                <a:lnTo>
                  <a:pt x="611319" y="430238"/>
                </a:lnTo>
                <a:cubicBezTo>
                  <a:pt x="512896" y="331815"/>
                  <a:pt x="512896" y="172240"/>
                  <a:pt x="611319" y="73817"/>
                </a:cubicBezTo>
                <a:cubicBezTo>
                  <a:pt x="709742" y="-24606"/>
                  <a:pt x="869318" y="-24606"/>
                  <a:pt x="967741" y="73817"/>
                </a:cubicBezTo>
                <a:lnTo>
                  <a:pt x="1476914" y="582991"/>
                </a:lnTo>
                <a:cubicBezTo>
                  <a:pt x="1526125" y="632202"/>
                  <a:pt x="1550731" y="696702"/>
                  <a:pt x="1550731" y="761202"/>
                </a:cubicBezTo>
                <a:close/>
              </a:path>
            </a:pathLst>
          </a:cu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bg1"/>
              </a:solidFill>
              <a:latin typeface="+mj-lt"/>
            </a:endParaRPr>
          </a:p>
        </p:txBody>
      </p:sp>
      <p:sp>
        <p:nvSpPr>
          <p:cNvPr id="9" name="矩形 8"/>
          <p:cNvSpPr/>
          <p:nvPr/>
        </p:nvSpPr>
        <p:spPr>
          <a:xfrm>
            <a:off x="6256959" y="2834369"/>
            <a:ext cx="2355055" cy="1028463"/>
          </a:xfrm>
          <a:prstGeom prst="rect">
            <a:avLst/>
          </a:prstGeom>
        </p:spPr>
        <p:txBody>
          <a:bodyPr wrap="square" lIns="67391" tIns="33696" rIns="67391" bIns="33696">
            <a:spAutoFit/>
          </a:bodyPr>
          <a:lstStyle/>
          <a:p>
            <a:pPr>
              <a:lnSpc>
                <a:spcPct val="120000"/>
              </a:lnSpc>
              <a:spcBef>
                <a:spcPts val="147"/>
              </a:spcBef>
              <a:spcAft>
                <a:spcPts val="147"/>
              </a:spcAft>
            </a:pPr>
            <a:r>
              <a:rPr lang="en-US" altLang="zh-CN" sz="2400" dirty="0">
                <a:latin typeface="+mj-lt"/>
              </a:rPr>
              <a:t>TEXT</a:t>
            </a:r>
            <a:endParaRPr lang="en-US" altLang="zh-CN" sz="2100" dirty="0">
              <a:latin typeface="+mj-lt"/>
            </a:endParaRPr>
          </a:p>
          <a:p>
            <a:pPr>
              <a:lnSpc>
                <a:spcPct val="120000"/>
              </a:lnSpc>
              <a:spcBef>
                <a:spcPts val="147"/>
              </a:spcBef>
              <a:spcAft>
                <a:spcPts val="147"/>
              </a:spcAft>
            </a:pPr>
            <a:r>
              <a:rPr lang="en-US" altLang="zh-CN" dirty="0"/>
              <a:t>And God said, Let there be light: and there was light</a:t>
            </a:r>
          </a:p>
        </p:txBody>
      </p:sp>
      <p:sp>
        <p:nvSpPr>
          <p:cNvPr id="10" name="矩形 9"/>
          <p:cNvSpPr/>
          <p:nvPr/>
        </p:nvSpPr>
        <p:spPr>
          <a:xfrm>
            <a:off x="5421816" y="3254850"/>
            <a:ext cx="682722" cy="430009"/>
          </a:xfrm>
          <a:prstGeom prst="rect">
            <a:avLst/>
          </a:prstGeom>
        </p:spPr>
        <p:txBody>
          <a:bodyPr wrap="none" lIns="67391" tIns="33696" rIns="67391" bIns="33696" anchor="ctr">
            <a:spAutoFit/>
          </a:bodyPr>
          <a:lstStyle/>
          <a:p>
            <a:pPr algn="ctr">
              <a:lnSpc>
                <a:spcPct val="120000"/>
              </a:lnSpc>
              <a:spcBef>
                <a:spcPts val="147"/>
              </a:spcBef>
              <a:spcAft>
                <a:spcPts val="147"/>
              </a:spcAft>
            </a:pPr>
            <a:r>
              <a:rPr lang="en-US" altLang="zh-CN" sz="2100" b="1" dirty="0">
                <a:solidFill>
                  <a:schemeClr val="bg1"/>
                </a:solidFill>
                <a:latin typeface="+mj-lt"/>
              </a:rPr>
              <a:t>TEXT</a:t>
            </a:r>
            <a:endParaRPr lang="en-US" altLang="zh-CN" sz="1000" b="1" dirty="0">
              <a:solidFill>
                <a:schemeClr val="bg1"/>
              </a:solidFill>
              <a:latin typeface="+mj-lt"/>
            </a:endParaRPr>
          </a:p>
        </p:txBody>
      </p:sp>
      <p:sp>
        <p:nvSpPr>
          <p:cNvPr id="11" name="矩形: 剪去单角 10"/>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剪去单角 11"/>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13"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研究背景与现状</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剪去单角 3"/>
          <p:cNvSpPr/>
          <p:nvPr/>
        </p:nvSpPr>
        <p:spPr>
          <a:xfrm>
            <a:off x="1836266" y="1296020"/>
            <a:ext cx="2088232" cy="20882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剪去单角 4"/>
          <p:cNvSpPr/>
          <p:nvPr/>
        </p:nvSpPr>
        <p:spPr>
          <a:xfrm>
            <a:off x="1764258" y="1368028"/>
            <a:ext cx="2088232" cy="20882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方正兰亭准黑_GBK" panose="02000000000000000000" pitchFamily="2" charset="-122"/>
                <a:ea typeface="方正兰亭准黑_GBK" panose="02000000000000000000" pitchFamily="2" charset="-122"/>
              </a:rPr>
              <a:t>PART</a:t>
            </a:r>
          </a:p>
          <a:p>
            <a:pPr algn="ctr"/>
            <a:r>
              <a:rPr lang="en-US" altLang="zh-CN" sz="6000" dirty="0">
                <a:latin typeface="方正兰亭准黑_GBK" panose="02000000000000000000" pitchFamily="2" charset="-122"/>
                <a:ea typeface="方正兰亭准黑_GBK" panose="02000000000000000000" pitchFamily="2" charset="-122"/>
              </a:rPr>
              <a:t>02</a:t>
            </a:r>
            <a:endParaRPr lang="zh-CN" altLang="en-US" sz="6000" dirty="0">
              <a:latin typeface="方正兰亭准黑_GBK" panose="02000000000000000000" pitchFamily="2" charset="-122"/>
              <a:ea typeface="方正兰亭准黑_GBK" panose="02000000000000000000" pitchFamily="2" charset="-122"/>
            </a:endParaRPr>
          </a:p>
        </p:txBody>
      </p:sp>
      <p:sp>
        <p:nvSpPr>
          <p:cNvPr id="6" name="文本框 8"/>
          <p:cNvSpPr txBox="1"/>
          <p:nvPr/>
        </p:nvSpPr>
        <p:spPr>
          <a:xfrm>
            <a:off x="4356546" y="1476513"/>
            <a:ext cx="6359535" cy="683603"/>
          </a:xfrm>
          <a:prstGeom prst="rect">
            <a:avLst/>
          </a:prstGeom>
          <a:noFill/>
        </p:spPr>
        <p:txBody>
          <a:bodyPr wrap="square" lIns="67391" tIns="33696" rIns="67391" bIns="33696" rtlCol="0">
            <a:spAutoFit/>
          </a:bodyPr>
          <a:lstStyle/>
          <a:p>
            <a:r>
              <a:rPr lang="zh-CN" altLang="en-US" sz="4000" dirty="0">
                <a:solidFill>
                  <a:srgbClr val="2D5593"/>
                </a:solidFill>
                <a:latin typeface="微软雅黑" panose="020B0503020204020204" pitchFamily="34" charset="-122"/>
                <a:ea typeface="微软雅黑" panose="020B0503020204020204" pitchFamily="34" charset="-122"/>
              </a:rPr>
              <a:t>研究方法与思考</a:t>
            </a:r>
            <a:endParaRPr lang="en-US" altLang="zh-CN" sz="4000" dirty="0">
              <a:solidFill>
                <a:srgbClr val="2D5593"/>
              </a:solidFill>
              <a:latin typeface="微软雅黑" panose="020B0503020204020204" pitchFamily="34" charset="-122"/>
              <a:ea typeface="微软雅黑" panose="020B0503020204020204" pitchFamily="34" charset="-122"/>
            </a:endParaRPr>
          </a:p>
        </p:txBody>
      </p:sp>
      <p:sp>
        <p:nvSpPr>
          <p:cNvPr id="7" name="文本框 8"/>
          <p:cNvSpPr txBox="1"/>
          <p:nvPr/>
        </p:nvSpPr>
        <p:spPr>
          <a:xfrm>
            <a:off x="4356546"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6157183"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356546"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8"/>
          <p:cNvSpPr txBox="1"/>
          <p:nvPr/>
        </p:nvSpPr>
        <p:spPr>
          <a:xfrm>
            <a:off x="6157183"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19192170"/>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4328406" y="1613031"/>
            <a:ext cx="1359805" cy="2213158"/>
          </a:xfrm>
          <a:custGeom>
            <a:avLst/>
            <a:gdLst>
              <a:gd name="connsiteX0" fmla="*/ 953178 w 1736379"/>
              <a:gd name="connsiteY0" fmla="*/ 0 h 2838849"/>
              <a:gd name="connsiteX1" fmla="*/ 1055475 w 1736379"/>
              <a:gd name="connsiteY1" fmla="*/ 60451 h 2838849"/>
              <a:gd name="connsiteX2" fmla="*/ 1292966 w 1736379"/>
              <a:gd name="connsiteY2" fmla="*/ 254444 h 2838849"/>
              <a:gd name="connsiteX3" fmla="*/ 1292966 w 1736379"/>
              <a:gd name="connsiteY3" fmla="*/ 2395435 h 2838849"/>
              <a:gd name="connsiteX4" fmla="*/ 77358 w 1736379"/>
              <a:gd name="connsiteY4" fmla="*/ 2831921 h 2838849"/>
              <a:gd name="connsiteX5" fmla="*/ 0 w 1736379"/>
              <a:gd name="connsiteY5" fmla="*/ 2820757 h 2838849"/>
              <a:gd name="connsiteX6" fmla="*/ 808412 w 1736379"/>
              <a:gd name="connsiteY6" fmla="*/ 2012345 h 2838849"/>
              <a:gd name="connsiteX7" fmla="*/ 861706 w 1736379"/>
              <a:gd name="connsiteY7" fmla="*/ 1964175 h 2838849"/>
              <a:gd name="connsiteX8" fmla="*/ 861706 w 1736379"/>
              <a:gd name="connsiteY8" fmla="*/ 685704 h 2838849"/>
              <a:gd name="connsiteX9" fmla="*/ 562652 w 1736379"/>
              <a:gd name="connsiteY9" fmla="*/ 487119 h 2838849"/>
              <a:gd name="connsiteX10" fmla="*/ 491090 w 1736379"/>
              <a:gd name="connsiteY10" fmla="*/ 462089 h 2838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6379" h="2838849">
                <a:moveTo>
                  <a:pt x="953178" y="0"/>
                </a:moveTo>
                <a:lnTo>
                  <a:pt x="1055475" y="60451"/>
                </a:lnTo>
                <a:cubicBezTo>
                  <a:pt x="1139422" y="115878"/>
                  <a:pt x="1219064" y="180542"/>
                  <a:pt x="1292966" y="254444"/>
                </a:cubicBezTo>
                <a:cubicBezTo>
                  <a:pt x="1884184" y="845662"/>
                  <a:pt x="1884184" y="1804216"/>
                  <a:pt x="1292966" y="2395435"/>
                </a:cubicBezTo>
                <a:cubicBezTo>
                  <a:pt x="960405" y="2727995"/>
                  <a:pt x="511618" y="2873490"/>
                  <a:pt x="77358" y="2831921"/>
                </a:cubicBezTo>
                <a:lnTo>
                  <a:pt x="0" y="2820757"/>
                </a:lnTo>
                <a:lnTo>
                  <a:pt x="808412" y="2012345"/>
                </a:lnTo>
                <a:lnTo>
                  <a:pt x="861706" y="1964175"/>
                </a:lnTo>
                <a:cubicBezTo>
                  <a:pt x="1214745" y="1611135"/>
                  <a:pt x="1214745" y="1038743"/>
                  <a:pt x="861706" y="685704"/>
                </a:cubicBezTo>
                <a:cubicBezTo>
                  <a:pt x="773446" y="597444"/>
                  <a:pt x="671476" y="531249"/>
                  <a:pt x="562652" y="487119"/>
                </a:cubicBezTo>
                <a:lnTo>
                  <a:pt x="491090" y="462089"/>
                </a:lnTo>
                <a:close/>
              </a:path>
            </a:pathLst>
          </a:cu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3" name="任意多边形 2"/>
          <p:cNvSpPr/>
          <p:nvPr/>
        </p:nvSpPr>
        <p:spPr>
          <a:xfrm rot="10800000">
            <a:off x="3312914" y="1446492"/>
            <a:ext cx="1359805" cy="2213158"/>
          </a:xfrm>
          <a:custGeom>
            <a:avLst/>
            <a:gdLst>
              <a:gd name="connsiteX0" fmla="*/ 953178 w 1736379"/>
              <a:gd name="connsiteY0" fmla="*/ 0 h 2838849"/>
              <a:gd name="connsiteX1" fmla="*/ 1055475 w 1736379"/>
              <a:gd name="connsiteY1" fmla="*/ 60451 h 2838849"/>
              <a:gd name="connsiteX2" fmla="*/ 1292966 w 1736379"/>
              <a:gd name="connsiteY2" fmla="*/ 254444 h 2838849"/>
              <a:gd name="connsiteX3" fmla="*/ 1292966 w 1736379"/>
              <a:gd name="connsiteY3" fmla="*/ 2395435 h 2838849"/>
              <a:gd name="connsiteX4" fmla="*/ 77358 w 1736379"/>
              <a:gd name="connsiteY4" fmla="*/ 2831921 h 2838849"/>
              <a:gd name="connsiteX5" fmla="*/ 0 w 1736379"/>
              <a:gd name="connsiteY5" fmla="*/ 2820757 h 2838849"/>
              <a:gd name="connsiteX6" fmla="*/ 808412 w 1736379"/>
              <a:gd name="connsiteY6" fmla="*/ 2012345 h 2838849"/>
              <a:gd name="connsiteX7" fmla="*/ 861706 w 1736379"/>
              <a:gd name="connsiteY7" fmla="*/ 1964175 h 2838849"/>
              <a:gd name="connsiteX8" fmla="*/ 861706 w 1736379"/>
              <a:gd name="connsiteY8" fmla="*/ 685704 h 2838849"/>
              <a:gd name="connsiteX9" fmla="*/ 562652 w 1736379"/>
              <a:gd name="connsiteY9" fmla="*/ 487119 h 2838849"/>
              <a:gd name="connsiteX10" fmla="*/ 491090 w 1736379"/>
              <a:gd name="connsiteY10" fmla="*/ 462089 h 2838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36379" h="2838849">
                <a:moveTo>
                  <a:pt x="953178" y="0"/>
                </a:moveTo>
                <a:lnTo>
                  <a:pt x="1055475" y="60451"/>
                </a:lnTo>
                <a:cubicBezTo>
                  <a:pt x="1139422" y="115878"/>
                  <a:pt x="1219064" y="180542"/>
                  <a:pt x="1292966" y="254444"/>
                </a:cubicBezTo>
                <a:cubicBezTo>
                  <a:pt x="1884184" y="845662"/>
                  <a:pt x="1884184" y="1804216"/>
                  <a:pt x="1292966" y="2395435"/>
                </a:cubicBezTo>
                <a:cubicBezTo>
                  <a:pt x="960405" y="2727995"/>
                  <a:pt x="511618" y="2873490"/>
                  <a:pt x="77358" y="2831921"/>
                </a:cubicBezTo>
                <a:lnTo>
                  <a:pt x="0" y="2820757"/>
                </a:lnTo>
                <a:lnTo>
                  <a:pt x="808412" y="2012345"/>
                </a:lnTo>
                <a:lnTo>
                  <a:pt x="861706" y="1964175"/>
                </a:lnTo>
                <a:cubicBezTo>
                  <a:pt x="1214745" y="1611135"/>
                  <a:pt x="1214745" y="1038743"/>
                  <a:pt x="861706" y="685704"/>
                </a:cubicBezTo>
                <a:cubicBezTo>
                  <a:pt x="773446" y="597444"/>
                  <a:pt x="671476" y="531249"/>
                  <a:pt x="562652" y="487119"/>
                </a:cubicBezTo>
                <a:lnTo>
                  <a:pt x="491090" y="462089"/>
                </a:lnTo>
                <a:close/>
              </a:path>
            </a:pathLst>
          </a:cu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2700" dirty="0">
              <a:solidFill>
                <a:schemeClr val="bg1"/>
              </a:solidFill>
              <a:latin typeface="+mj-lt"/>
            </a:endParaRPr>
          </a:p>
        </p:txBody>
      </p:sp>
      <p:sp>
        <p:nvSpPr>
          <p:cNvPr id="4" name="圆角矩形 3"/>
          <p:cNvSpPr/>
          <p:nvPr/>
        </p:nvSpPr>
        <p:spPr>
          <a:xfrm flipH="1">
            <a:off x="389111" y="1636746"/>
            <a:ext cx="2888724" cy="990756"/>
          </a:xfrm>
          <a:prstGeom prst="roundRect">
            <a:avLst>
              <a:gd name="adj" fmla="val 6011"/>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t" anchorCtr="0" forceAA="0" compatLnSpc="1">
            <a:prstTxWarp prst="textNoShape">
              <a:avLst/>
            </a:prstTxWarp>
            <a:noAutofit/>
          </a:bodyPr>
          <a:lstStyle/>
          <a:p>
            <a:pPr algn="r">
              <a:lnSpc>
                <a:spcPct val="120000"/>
              </a:lnSpc>
              <a:spcBef>
                <a:spcPts val="147"/>
              </a:spcBef>
              <a:spcAft>
                <a:spcPts val="147"/>
              </a:spcAft>
            </a:pPr>
            <a:r>
              <a:rPr lang="en-US" altLang="zh-CN" sz="2400" b="1" dirty="0">
                <a:solidFill>
                  <a:schemeClr val="tx1"/>
                </a:solidFill>
                <a:latin typeface="+mj-lt"/>
              </a:rPr>
              <a:t>TEXT</a:t>
            </a:r>
            <a:endParaRPr lang="en-US" altLang="zh-CN" sz="1200" b="1" dirty="0">
              <a:solidFill>
                <a:schemeClr val="tx1"/>
              </a:solidFill>
              <a:latin typeface="+mj-lt"/>
            </a:endParaRPr>
          </a:p>
          <a:p>
            <a:pPr algn="just">
              <a:lnSpc>
                <a:spcPct val="120000"/>
              </a:lnSpc>
              <a:spcBef>
                <a:spcPts val="147"/>
              </a:spcBef>
              <a:spcAft>
                <a:spcPts val="147"/>
              </a:spcAft>
            </a:pPr>
            <a:r>
              <a:rPr lang="en-US" altLang="zh-CN" sz="1500" dirty="0">
                <a:solidFill>
                  <a:schemeClr val="tx1"/>
                </a:solidFill>
              </a:rPr>
              <a:t>And the earth was waste and without form; and it was dark on the face of the deep: and the Spirit of God was moving on the face of the waters</a:t>
            </a:r>
          </a:p>
        </p:txBody>
      </p:sp>
      <p:sp>
        <p:nvSpPr>
          <p:cNvPr id="5" name="圆角矩形 4"/>
          <p:cNvSpPr/>
          <p:nvPr/>
        </p:nvSpPr>
        <p:spPr>
          <a:xfrm flipH="1">
            <a:off x="5722684" y="1636746"/>
            <a:ext cx="2889331" cy="990756"/>
          </a:xfrm>
          <a:prstGeom prst="roundRect">
            <a:avLst>
              <a:gd name="adj" fmla="val 6011"/>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t" anchorCtr="0" forceAA="0" compatLnSpc="1">
            <a:prstTxWarp prst="textNoShape">
              <a:avLst/>
            </a:prstTxWarp>
            <a:noAutofit/>
          </a:bodyPr>
          <a:lstStyle/>
          <a:p>
            <a:pPr>
              <a:lnSpc>
                <a:spcPct val="120000"/>
              </a:lnSpc>
              <a:spcBef>
                <a:spcPts val="147"/>
              </a:spcBef>
              <a:spcAft>
                <a:spcPts val="147"/>
              </a:spcAft>
            </a:pPr>
            <a:r>
              <a:rPr lang="en-US" altLang="zh-CN" sz="2400" b="1" dirty="0">
                <a:solidFill>
                  <a:schemeClr val="tx1"/>
                </a:solidFill>
                <a:latin typeface="+mj-lt"/>
              </a:rPr>
              <a:t>TEXT</a:t>
            </a:r>
            <a:endParaRPr lang="en-US" altLang="zh-CN" sz="1200" b="1" dirty="0">
              <a:solidFill>
                <a:schemeClr val="tx1"/>
              </a:solidFill>
              <a:latin typeface="+mj-lt"/>
            </a:endParaRPr>
          </a:p>
          <a:p>
            <a:pPr algn="just">
              <a:lnSpc>
                <a:spcPct val="120000"/>
              </a:lnSpc>
              <a:spcBef>
                <a:spcPts val="147"/>
              </a:spcBef>
              <a:spcAft>
                <a:spcPts val="147"/>
              </a:spcAft>
            </a:pPr>
            <a:r>
              <a:rPr lang="en-US" altLang="zh-CN" sz="1500" dirty="0">
                <a:solidFill>
                  <a:schemeClr val="tx1"/>
                </a:solidFill>
              </a:rPr>
              <a:t>And the earth was waste and without form; and it was dark on the face of the deep: and the Spirit of God was moving on the face of the waters</a:t>
            </a:r>
          </a:p>
        </p:txBody>
      </p:sp>
      <p:sp>
        <p:nvSpPr>
          <p:cNvPr id="6" name="矩形: 剪去单角 5"/>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剪去单角 6"/>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8"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研究方法与思考</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lor 1"/>
          <p:cNvSpPr>
            <a:spLocks/>
          </p:cNvSpPr>
          <p:nvPr/>
        </p:nvSpPr>
        <p:spPr bwMode="auto">
          <a:xfrm>
            <a:off x="7022455" y="1223099"/>
            <a:ext cx="2473946" cy="146962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005EA4"/>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 name="Color 3"/>
          <p:cNvSpPr>
            <a:spLocks/>
          </p:cNvSpPr>
          <p:nvPr/>
        </p:nvSpPr>
        <p:spPr bwMode="auto">
          <a:xfrm>
            <a:off x="4258905" y="1223099"/>
            <a:ext cx="2472579" cy="146962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005EA4"/>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 name="Color 2"/>
          <p:cNvSpPr>
            <a:spLocks/>
          </p:cNvSpPr>
          <p:nvPr/>
        </p:nvSpPr>
        <p:spPr bwMode="auto">
          <a:xfrm>
            <a:off x="5639997" y="1223099"/>
            <a:ext cx="2471214" cy="146962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0070C0"/>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5" name="Color 5"/>
          <p:cNvSpPr>
            <a:spLocks/>
          </p:cNvSpPr>
          <p:nvPr/>
        </p:nvSpPr>
        <p:spPr bwMode="auto">
          <a:xfrm>
            <a:off x="1489889" y="1223099"/>
            <a:ext cx="2473946" cy="146962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005EA4"/>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6" name="Color 4"/>
          <p:cNvSpPr>
            <a:spLocks/>
          </p:cNvSpPr>
          <p:nvPr/>
        </p:nvSpPr>
        <p:spPr bwMode="auto">
          <a:xfrm>
            <a:off x="2872349" y="1223099"/>
            <a:ext cx="2473946" cy="146962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0070C0"/>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7" name="Side Color"/>
          <p:cNvSpPr>
            <a:spLocks/>
          </p:cNvSpPr>
          <p:nvPr/>
        </p:nvSpPr>
        <p:spPr bwMode="auto">
          <a:xfrm>
            <a:off x="-1273670" y="1223088"/>
            <a:ext cx="2473945" cy="872763"/>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005EA4"/>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8" name="Color 6"/>
          <p:cNvSpPr>
            <a:spLocks/>
          </p:cNvSpPr>
          <p:nvPr/>
        </p:nvSpPr>
        <p:spPr bwMode="auto">
          <a:xfrm>
            <a:off x="108794" y="1223097"/>
            <a:ext cx="2469846" cy="146962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0070C0"/>
          </a:solidFill>
          <a:ln>
            <a:noFill/>
          </a:ln>
        </p:spPr>
        <p:txBody>
          <a:bodyPr vert="horz" wrap="square" lIns="0" tIns="0" rIns="0" bIns="0" numCol="1" anchor="t" anchorCtr="0" compatLnSpc="1">
            <a:prstTxWarp prst="textNoShape">
              <a:avLst/>
            </a:prstTxWarp>
          </a:bodyPr>
          <a:lstStyle/>
          <a:p>
            <a:pPr>
              <a:lnSpc>
                <a:spcPct val="120000"/>
              </a:lnSpc>
            </a:pPr>
            <a:endParaRPr 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9" name="TextBox 8"/>
          <p:cNvSpPr txBox="1"/>
          <p:nvPr/>
        </p:nvSpPr>
        <p:spPr>
          <a:xfrm>
            <a:off x="291179" y="980198"/>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0" name="TextBox 9"/>
          <p:cNvSpPr txBox="1"/>
          <p:nvPr/>
        </p:nvSpPr>
        <p:spPr>
          <a:xfrm>
            <a:off x="1668917" y="2742683"/>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1" name="TextBox 10"/>
          <p:cNvSpPr txBox="1"/>
          <p:nvPr/>
        </p:nvSpPr>
        <p:spPr>
          <a:xfrm>
            <a:off x="3030545" y="980198"/>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2" name="TextBox 11"/>
          <p:cNvSpPr txBox="1"/>
          <p:nvPr/>
        </p:nvSpPr>
        <p:spPr>
          <a:xfrm>
            <a:off x="4445469" y="2742681"/>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3" name="TextBox 12"/>
          <p:cNvSpPr txBox="1"/>
          <p:nvPr/>
        </p:nvSpPr>
        <p:spPr>
          <a:xfrm>
            <a:off x="5767868" y="980198"/>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4" name="TextBox 13"/>
          <p:cNvSpPr txBox="1"/>
          <p:nvPr/>
        </p:nvSpPr>
        <p:spPr>
          <a:xfrm>
            <a:off x="7046834" y="2742681"/>
            <a:ext cx="998847" cy="205890"/>
          </a:xfrm>
          <a:prstGeom prst="rect">
            <a:avLst/>
          </a:prstGeom>
          <a:noFill/>
        </p:spPr>
        <p:txBody>
          <a:bodyPr wrap="none" lIns="0" tIns="0" rIns="0" bIns="0" rtlCol="0">
            <a:spAutoFit/>
          </a:bodyPr>
          <a:lstStyle/>
          <a:p>
            <a:pPr algn="ctr">
              <a:lnSpc>
                <a:spcPct val="120000"/>
              </a:lnSpc>
            </a:pPr>
            <a:r>
              <a:rPr lang="zh-CN" altLang="en-US" sz="1115">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15"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15" name="Text Placeholder 7"/>
          <p:cNvSpPr txBox="1">
            <a:spLocks/>
          </p:cNvSpPr>
          <p:nvPr/>
        </p:nvSpPr>
        <p:spPr>
          <a:xfrm>
            <a:off x="1858929" y="3204168"/>
            <a:ext cx="1437074" cy="180178"/>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9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9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 Placeholder 2"/>
          <p:cNvSpPr txBox="1">
            <a:spLocks/>
          </p:cNvSpPr>
          <p:nvPr/>
        </p:nvSpPr>
        <p:spPr>
          <a:xfrm>
            <a:off x="1858928" y="3433029"/>
            <a:ext cx="2018632" cy="206082"/>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7" name="Rounded Rectangle 11"/>
          <p:cNvSpPr>
            <a:spLocks noChangeAspect="1"/>
          </p:cNvSpPr>
          <p:nvPr/>
        </p:nvSpPr>
        <p:spPr>
          <a:xfrm>
            <a:off x="1226319" y="3213914"/>
            <a:ext cx="529219" cy="529641"/>
          </a:xfrm>
          <a:prstGeom prst="roundRect">
            <a:avLst>
              <a:gd name="adj" fmla="val 5000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20000"/>
              </a:lnSpc>
            </a:pPr>
            <a:endParaRPr lang="en-US" sz="88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 Placeholder 7"/>
          <p:cNvSpPr txBox="1">
            <a:spLocks/>
          </p:cNvSpPr>
          <p:nvPr/>
        </p:nvSpPr>
        <p:spPr>
          <a:xfrm>
            <a:off x="1268754" y="3281005"/>
            <a:ext cx="428403" cy="353479"/>
          </a:xfrm>
          <a:prstGeom prst="rect">
            <a:avLst/>
          </a:prstGeom>
        </p:spPr>
        <p:txBody>
          <a:bodyPr vert="horz" lIns="0" tIns="72395" rIns="0" bIns="72395"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470" dirty="0">
                <a:latin typeface="Arial" panose="020B0604020202020204" pitchFamily="34" charset="0"/>
                <a:ea typeface="微软雅黑" panose="020B0503020204020204" pitchFamily="34" charset="-122"/>
                <a:sym typeface="Arial" panose="020B0604020202020204" pitchFamily="34" charset="0"/>
              </a:rPr>
              <a:t>01</a:t>
            </a:r>
          </a:p>
        </p:txBody>
      </p:sp>
      <p:sp>
        <p:nvSpPr>
          <p:cNvPr id="19" name="Text Placeholder 7"/>
          <p:cNvSpPr txBox="1">
            <a:spLocks/>
          </p:cNvSpPr>
          <p:nvPr/>
        </p:nvSpPr>
        <p:spPr>
          <a:xfrm>
            <a:off x="5653959" y="3214682"/>
            <a:ext cx="2021002" cy="180178"/>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9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9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 Placeholder 2"/>
          <p:cNvSpPr txBox="1">
            <a:spLocks/>
          </p:cNvSpPr>
          <p:nvPr/>
        </p:nvSpPr>
        <p:spPr>
          <a:xfrm>
            <a:off x="5653959" y="3443544"/>
            <a:ext cx="2021002" cy="206082"/>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1" name="Rounded Rectangle 23"/>
          <p:cNvSpPr>
            <a:spLocks noChangeAspect="1"/>
          </p:cNvSpPr>
          <p:nvPr/>
        </p:nvSpPr>
        <p:spPr>
          <a:xfrm>
            <a:off x="5025725" y="3224431"/>
            <a:ext cx="529219" cy="529641"/>
          </a:xfrm>
          <a:prstGeom prst="roundRect">
            <a:avLst>
              <a:gd name="adj" fmla="val 5000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20000"/>
              </a:lnSpc>
            </a:pPr>
            <a:endParaRPr lang="en-US" sz="88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7"/>
          <p:cNvSpPr txBox="1">
            <a:spLocks/>
          </p:cNvSpPr>
          <p:nvPr/>
        </p:nvSpPr>
        <p:spPr>
          <a:xfrm>
            <a:off x="5068159" y="3291520"/>
            <a:ext cx="428403" cy="353479"/>
          </a:xfrm>
          <a:prstGeom prst="rect">
            <a:avLst/>
          </a:prstGeom>
        </p:spPr>
        <p:txBody>
          <a:bodyPr vert="horz" lIns="0" tIns="72395" rIns="0" bIns="72395"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470" dirty="0">
                <a:latin typeface="Arial" panose="020B0604020202020204" pitchFamily="34" charset="0"/>
                <a:ea typeface="微软雅黑" panose="020B0503020204020204" pitchFamily="34" charset="-122"/>
                <a:sym typeface="Arial" panose="020B0604020202020204" pitchFamily="34" charset="0"/>
              </a:rPr>
              <a:t>02</a:t>
            </a:r>
          </a:p>
        </p:txBody>
      </p:sp>
      <p:sp>
        <p:nvSpPr>
          <p:cNvPr id="23" name="Text Placeholder 7"/>
          <p:cNvSpPr txBox="1">
            <a:spLocks/>
          </p:cNvSpPr>
          <p:nvPr/>
        </p:nvSpPr>
        <p:spPr>
          <a:xfrm>
            <a:off x="1893164" y="4123479"/>
            <a:ext cx="2018632" cy="180178"/>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9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9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2"/>
          <p:cNvSpPr txBox="1">
            <a:spLocks/>
          </p:cNvSpPr>
          <p:nvPr/>
        </p:nvSpPr>
        <p:spPr>
          <a:xfrm>
            <a:off x="1893164" y="4352341"/>
            <a:ext cx="2018632" cy="206082"/>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5" name="Rounded Rectangle 27"/>
          <p:cNvSpPr>
            <a:spLocks noChangeAspect="1"/>
          </p:cNvSpPr>
          <p:nvPr/>
        </p:nvSpPr>
        <p:spPr>
          <a:xfrm>
            <a:off x="1268754" y="4133228"/>
            <a:ext cx="529219" cy="529641"/>
          </a:xfrm>
          <a:prstGeom prst="roundRect">
            <a:avLst>
              <a:gd name="adj" fmla="val 5000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20000"/>
              </a:lnSpc>
            </a:pPr>
            <a:endParaRPr lang="en-US" sz="88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7"/>
          <p:cNvSpPr txBox="1">
            <a:spLocks/>
          </p:cNvSpPr>
          <p:nvPr/>
        </p:nvSpPr>
        <p:spPr>
          <a:xfrm>
            <a:off x="1311188" y="4200317"/>
            <a:ext cx="428403" cy="353479"/>
          </a:xfrm>
          <a:prstGeom prst="rect">
            <a:avLst/>
          </a:prstGeom>
        </p:spPr>
        <p:txBody>
          <a:bodyPr vert="horz" lIns="0" tIns="72395" rIns="0" bIns="72395"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470" dirty="0">
                <a:latin typeface="Arial" panose="020B0604020202020204" pitchFamily="34" charset="0"/>
                <a:ea typeface="微软雅黑" panose="020B0503020204020204" pitchFamily="34" charset="-122"/>
                <a:sym typeface="Arial" panose="020B0604020202020204" pitchFamily="34" charset="0"/>
              </a:rPr>
              <a:t>03</a:t>
            </a:r>
          </a:p>
        </p:txBody>
      </p:sp>
      <p:sp>
        <p:nvSpPr>
          <p:cNvPr id="27" name="Text Placeholder 7"/>
          <p:cNvSpPr txBox="1">
            <a:spLocks/>
          </p:cNvSpPr>
          <p:nvPr/>
        </p:nvSpPr>
        <p:spPr>
          <a:xfrm>
            <a:off x="5653959" y="4133995"/>
            <a:ext cx="2021002" cy="180178"/>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9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9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2"/>
          <p:cNvSpPr txBox="1">
            <a:spLocks/>
          </p:cNvSpPr>
          <p:nvPr/>
        </p:nvSpPr>
        <p:spPr>
          <a:xfrm>
            <a:off x="5653959" y="4362856"/>
            <a:ext cx="2021002" cy="206082"/>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9" name="Rounded Rectangle 16"/>
          <p:cNvSpPr>
            <a:spLocks noChangeAspect="1"/>
          </p:cNvSpPr>
          <p:nvPr/>
        </p:nvSpPr>
        <p:spPr>
          <a:xfrm>
            <a:off x="5029548" y="4143743"/>
            <a:ext cx="529219" cy="529641"/>
          </a:xfrm>
          <a:prstGeom prst="roundRect">
            <a:avLst>
              <a:gd name="adj" fmla="val 5000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20000"/>
              </a:lnSpc>
            </a:pPr>
            <a:endParaRPr lang="en-US" sz="88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7"/>
          <p:cNvSpPr txBox="1">
            <a:spLocks/>
          </p:cNvSpPr>
          <p:nvPr/>
        </p:nvSpPr>
        <p:spPr>
          <a:xfrm>
            <a:off x="5071982" y="4210832"/>
            <a:ext cx="428403" cy="353479"/>
          </a:xfrm>
          <a:prstGeom prst="rect">
            <a:avLst/>
          </a:prstGeom>
        </p:spPr>
        <p:txBody>
          <a:bodyPr vert="horz" lIns="0" tIns="72395" rIns="0" bIns="72395"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470" dirty="0">
                <a:latin typeface="Arial" panose="020B0604020202020204" pitchFamily="34" charset="0"/>
                <a:ea typeface="微软雅黑" panose="020B0503020204020204" pitchFamily="34" charset="-122"/>
                <a:sym typeface="Arial" panose="020B0604020202020204" pitchFamily="34" charset="0"/>
              </a:rPr>
              <a:t>04</a:t>
            </a:r>
          </a:p>
        </p:txBody>
      </p:sp>
      <p:sp>
        <p:nvSpPr>
          <p:cNvPr id="31" name="矩形: 剪去单角 30"/>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剪去单角 31"/>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33"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研究方法与思考</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p:nvPr/>
        </p:nvSpPr>
        <p:spPr>
          <a:xfrm>
            <a:off x="1106571" y="1037532"/>
            <a:ext cx="5042018" cy="2411230"/>
          </a:xfrm>
          <a:prstGeom prst="rightArrow">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just"/>
            <a:endParaRPr lang="zh-CN" altLang="en-US" sz="1800" dirty="0">
              <a:solidFill>
                <a:schemeClr val="bg1"/>
              </a:solidFill>
            </a:endParaRPr>
          </a:p>
        </p:txBody>
      </p:sp>
      <p:sp>
        <p:nvSpPr>
          <p:cNvPr id="3" name="五边形 2"/>
          <p:cNvSpPr/>
          <p:nvPr/>
        </p:nvSpPr>
        <p:spPr>
          <a:xfrm>
            <a:off x="1416975" y="1877812"/>
            <a:ext cx="1488723" cy="730676"/>
          </a:xfrm>
          <a:prstGeom prst="homePlate">
            <a:avLst>
              <a:gd name="adj" fmla="val 55748"/>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4" name="燕尾形 3"/>
          <p:cNvSpPr/>
          <p:nvPr/>
        </p:nvSpPr>
        <p:spPr>
          <a:xfrm>
            <a:off x="4128428" y="1880765"/>
            <a:ext cx="1807513" cy="724764"/>
          </a:xfrm>
          <a:prstGeom prst="chevron">
            <a:avLst>
              <a:gd name="adj" fmla="val 54595"/>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5" name="燕尾形 4"/>
          <p:cNvSpPr/>
          <p:nvPr/>
        </p:nvSpPr>
        <p:spPr>
          <a:xfrm>
            <a:off x="2613306" y="1880765"/>
            <a:ext cx="1807513" cy="724764"/>
          </a:xfrm>
          <a:prstGeom prst="chevron">
            <a:avLst>
              <a:gd name="adj" fmla="val 54595"/>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6" name="矩形 5"/>
          <p:cNvSpPr/>
          <p:nvPr/>
        </p:nvSpPr>
        <p:spPr>
          <a:xfrm>
            <a:off x="1467839" y="1932945"/>
            <a:ext cx="1411452" cy="637888"/>
          </a:xfrm>
          <a:prstGeom prst="rect">
            <a:avLst/>
          </a:prstGeom>
          <a:ln>
            <a:noFill/>
          </a:ln>
        </p:spPr>
        <p:txBody>
          <a:bodyPr wrap="square" lIns="67391" tIns="33696" rIns="67391" bIns="33696">
            <a:spAutoFit/>
          </a:bodyPr>
          <a:lstStyle/>
          <a:p>
            <a:pPr>
              <a:lnSpc>
                <a:spcPct val="120000"/>
              </a:lnSpc>
              <a:spcBef>
                <a:spcPts val="147"/>
              </a:spcBef>
              <a:spcAft>
                <a:spcPts val="147"/>
              </a:spcAft>
            </a:pPr>
            <a:r>
              <a:rPr lang="en-US" altLang="zh-CN" sz="1000" dirty="0"/>
              <a:t>And God said, Let there be light: and there was light</a:t>
            </a:r>
          </a:p>
        </p:txBody>
      </p:sp>
      <p:sp>
        <p:nvSpPr>
          <p:cNvPr id="7" name="矩形 6"/>
          <p:cNvSpPr/>
          <p:nvPr/>
        </p:nvSpPr>
        <p:spPr>
          <a:xfrm>
            <a:off x="3005662" y="1932945"/>
            <a:ext cx="1411452" cy="637888"/>
          </a:xfrm>
          <a:prstGeom prst="rect">
            <a:avLst/>
          </a:prstGeom>
        </p:spPr>
        <p:txBody>
          <a:bodyPr wrap="square" lIns="67391" tIns="33696" rIns="67391" bIns="33696">
            <a:spAutoFit/>
          </a:bodyPr>
          <a:lstStyle/>
          <a:p>
            <a:pPr>
              <a:lnSpc>
                <a:spcPct val="120000"/>
              </a:lnSpc>
              <a:spcBef>
                <a:spcPts val="147"/>
              </a:spcBef>
              <a:spcAft>
                <a:spcPts val="147"/>
              </a:spcAft>
            </a:pPr>
            <a:r>
              <a:rPr lang="en-US" altLang="zh-CN" sz="1000" dirty="0"/>
              <a:t>And God said, Let there be light: and there was light</a:t>
            </a:r>
          </a:p>
        </p:txBody>
      </p:sp>
      <p:sp>
        <p:nvSpPr>
          <p:cNvPr id="8" name="矩形 7"/>
          <p:cNvSpPr/>
          <p:nvPr/>
        </p:nvSpPr>
        <p:spPr>
          <a:xfrm>
            <a:off x="4505719" y="1932945"/>
            <a:ext cx="1217573" cy="637888"/>
          </a:xfrm>
          <a:prstGeom prst="rect">
            <a:avLst/>
          </a:prstGeom>
          <a:ln>
            <a:noFill/>
          </a:ln>
        </p:spPr>
        <p:txBody>
          <a:bodyPr wrap="square" lIns="67391" tIns="33696" rIns="67391" bIns="33696">
            <a:spAutoFit/>
          </a:bodyPr>
          <a:lstStyle/>
          <a:p>
            <a:pPr>
              <a:lnSpc>
                <a:spcPct val="120000"/>
              </a:lnSpc>
              <a:spcBef>
                <a:spcPts val="147"/>
              </a:spcBef>
              <a:spcAft>
                <a:spcPts val="147"/>
              </a:spcAft>
            </a:pPr>
            <a:r>
              <a:rPr lang="en-US" altLang="zh-CN" sz="1000" dirty="0"/>
              <a:t>And God said, Let there be light: and there was light</a:t>
            </a:r>
          </a:p>
        </p:txBody>
      </p:sp>
      <p:sp>
        <p:nvSpPr>
          <p:cNvPr id="9" name="燕尾形 8"/>
          <p:cNvSpPr/>
          <p:nvPr/>
        </p:nvSpPr>
        <p:spPr>
          <a:xfrm>
            <a:off x="5730825" y="1653570"/>
            <a:ext cx="1853327" cy="1179154"/>
          </a:xfrm>
          <a:prstGeom prst="chevron">
            <a:avLst>
              <a:gd name="adj" fmla="val 49846"/>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lnSpc>
                <a:spcPct val="120000"/>
              </a:lnSpc>
              <a:spcBef>
                <a:spcPts val="147"/>
              </a:spcBef>
              <a:spcAft>
                <a:spcPts val="147"/>
              </a:spcAft>
            </a:pPr>
            <a:endParaRPr lang="zh-CN" altLang="en-US" sz="1800" dirty="0">
              <a:solidFill>
                <a:schemeClr val="tx1"/>
              </a:solidFill>
              <a:latin typeface="+mj-lt"/>
            </a:endParaRPr>
          </a:p>
        </p:txBody>
      </p:sp>
      <p:sp>
        <p:nvSpPr>
          <p:cNvPr id="10" name="矩形 9"/>
          <p:cNvSpPr/>
          <p:nvPr/>
        </p:nvSpPr>
        <p:spPr>
          <a:xfrm>
            <a:off x="6371260" y="2031931"/>
            <a:ext cx="927982" cy="455849"/>
          </a:xfrm>
          <a:prstGeom prst="rect">
            <a:avLst/>
          </a:prstGeom>
        </p:spPr>
        <p:txBody>
          <a:bodyPr wrap="none" lIns="67391" tIns="33696" rIns="67391" bIns="33696">
            <a:spAutoFit/>
          </a:bodyPr>
          <a:lstStyle/>
          <a:p>
            <a:pPr algn="ctr">
              <a:lnSpc>
                <a:spcPct val="120000"/>
              </a:lnSpc>
              <a:spcBef>
                <a:spcPts val="147"/>
              </a:spcBef>
              <a:spcAft>
                <a:spcPts val="147"/>
              </a:spcAft>
            </a:pPr>
            <a:r>
              <a:rPr lang="en-US" altLang="zh-CN" sz="2100" b="1" dirty="0">
                <a:latin typeface="+mj-lt"/>
              </a:rPr>
              <a:t>TEXT</a:t>
            </a:r>
            <a:endParaRPr lang="en-US" altLang="zh-CN" sz="1000" b="1" dirty="0">
              <a:latin typeface="+mj-lt"/>
            </a:endParaRPr>
          </a:p>
        </p:txBody>
      </p:sp>
      <p:sp>
        <p:nvSpPr>
          <p:cNvPr id="11" name="圆角矩形 10"/>
          <p:cNvSpPr/>
          <p:nvPr/>
        </p:nvSpPr>
        <p:spPr>
          <a:xfrm flipH="1">
            <a:off x="1459332" y="3461633"/>
            <a:ext cx="5539854" cy="990756"/>
          </a:xfrm>
          <a:prstGeom prst="roundRect">
            <a:avLst>
              <a:gd name="adj" fmla="val 6011"/>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t" anchorCtr="0" forceAA="0" compatLnSpc="1">
            <a:prstTxWarp prst="textNoShape">
              <a:avLst/>
            </a:prstTxWarp>
            <a:noAutofit/>
          </a:bodyPr>
          <a:lstStyle/>
          <a:p>
            <a:pPr>
              <a:lnSpc>
                <a:spcPct val="120000"/>
              </a:lnSpc>
              <a:spcBef>
                <a:spcPts val="147"/>
              </a:spcBef>
              <a:spcAft>
                <a:spcPts val="147"/>
              </a:spcAft>
            </a:pPr>
            <a:r>
              <a:rPr lang="en-US" altLang="zh-CN" sz="1800" b="1" dirty="0">
                <a:solidFill>
                  <a:schemeClr val="tx1"/>
                </a:solidFill>
                <a:latin typeface="+mj-lt"/>
              </a:rPr>
              <a:t>TEXT</a:t>
            </a:r>
            <a:endParaRPr lang="en-US" altLang="zh-CN" sz="900" b="1" dirty="0">
              <a:solidFill>
                <a:schemeClr val="tx1"/>
              </a:solidFill>
              <a:latin typeface="+mj-lt"/>
            </a:endParaRPr>
          </a:p>
          <a:p>
            <a:pPr algn="just">
              <a:lnSpc>
                <a:spcPct val="120000"/>
              </a:lnSpc>
              <a:spcBef>
                <a:spcPts val="147"/>
              </a:spcBef>
              <a:spcAft>
                <a:spcPts val="147"/>
              </a:spcAft>
            </a:pPr>
            <a:r>
              <a:rPr lang="en-US" altLang="zh-CN" sz="1200" dirty="0">
                <a:solidFill>
                  <a:schemeClr val="tx1"/>
                </a:solidFill>
              </a:rPr>
              <a:t>And the earth was waste and without form; and it was dark on the face of the deep: and the Spirit of God was moving on the face of the waters</a:t>
            </a:r>
          </a:p>
        </p:txBody>
      </p:sp>
      <p:sp>
        <p:nvSpPr>
          <p:cNvPr id="12" name="矩形: 剪去单角 11"/>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剪去单角 12"/>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14"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研究方法与思考</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7389266" y="1038325"/>
            <a:ext cx="750091" cy="746710"/>
          </a:xfrm>
          <a:prstGeom prst="ellipse">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r">
              <a:lnSpc>
                <a:spcPct val="120000"/>
              </a:lnSpc>
              <a:spcBef>
                <a:spcPts val="147"/>
              </a:spcBef>
              <a:spcAft>
                <a:spcPts val="147"/>
              </a:spcAft>
            </a:pPr>
            <a:r>
              <a:rPr lang="en-US" altLang="zh-CN" sz="2700" b="1" dirty="0">
                <a:solidFill>
                  <a:schemeClr val="bg1"/>
                </a:solidFill>
                <a:latin typeface="+mj-lt"/>
              </a:rPr>
              <a:t>1</a:t>
            </a:r>
            <a:endParaRPr lang="zh-CN" altLang="en-US" sz="2700" b="1" dirty="0">
              <a:solidFill>
                <a:schemeClr val="bg1"/>
              </a:solidFill>
              <a:latin typeface="+mj-lt"/>
            </a:endParaRPr>
          </a:p>
        </p:txBody>
      </p:sp>
      <p:sp>
        <p:nvSpPr>
          <p:cNvPr id="3" name="圆角矩形 2"/>
          <p:cNvSpPr/>
          <p:nvPr/>
        </p:nvSpPr>
        <p:spPr>
          <a:xfrm>
            <a:off x="2136698" y="1062733"/>
            <a:ext cx="5447269" cy="697894"/>
          </a:xfrm>
          <a:prstGeom prst="roundRect">
            <a:avLst>
              <a:gd name="adj" fmla="val 50000"/>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spcBef>
                <a:spcPts val="147"/>
              </a:spcBef>
              <a:spcAft>
                <a:spcPts val="147"/>
              </a:spcAft>
            </a:pPr>
            <a:r>
              <a:rPr lang="en-US" altLang="zh-CN" sz="2400" b="1" dirty="0">
                <a:solidFill>
                  <a:srgbClr val="4A5D69"/>
                </a:solidFill>
                <a:latin typeface="+mj-lt"/>
              </a:rPr>
              <a:t>TEXT</a:t>
            </a:r>
            <a:endParaRPr lang="en-US" altLang="zh-CN" sz="2100" b="1" dirty="0">
              <a:solidFill>
                <a:srgbClr val="4A5D69"/>
              </a:solidFill>
              <a:latin typeface="+mj-lt"/>
            </a:endParaRPr>
          </a:p>
          <a:p>
            <a:pPr algn="ctr">
              <a:spcBef>
                <a:spcPts val="147"/>
              </a:spcBef>
              <a:spcAft>
                <a:spcPts val="147"/>
              </a:spcAft>
            </a:pPr>
            <a:r>
              <a:rPr lang="en-US" altLang="zh-CN" dirty="0">
                <a:solidFill>
                  <a:srgbClr val="4A5D69"/>
                </a:solidFill>
              </a:rPr>
              <a:t>And God said, Let there be light: and there was light</a:t>
            </a:r>
          </a:p>
        </p:txBody>
      </p:sp>
      <p:sp>
        <p:nvSpPr>
          <p:cNvPr id="4" name="椭圆 3"/>
          <p:cNvSpPr/>
          <p:nvPr/>
        </p:nvSpPr>
        <p:spPr>
          <a:xfrm flipH="1">
            <a:off x="882534" y="1875266"/>
            <a:ext cx="750091" cy="746710"/>
          </a:xfrm>
          <a:prstGeom prst="ellipse">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nSpc>
                <a:spcPct val="120000"/>
              </a:lnSpc>
              <a:spcBef>
                <a:spcPts val="147"/>
              </a:spcBef>
              <a:spcAft>
                <a:spcPts val="147"/>
              </a:spcAft>
            </a:pPr>
            <a:r>
              <a:rPr lang="en-US" altLang="zh-CN" sz="2700" dirty="0">
                <a:solidFill>
                  <a:schemeClr val="bg1"/>
                </a:solidFill>
                <a:latin typeface="+mj-lt"/>
              </a:rPr>
              <a:t>2</a:t>
            </a:r>
            <a:endParaRPr lang="zh-CN" altLang="en-US" sz="2700" dirty="0">
              <a:solidFill>
                <a:schemeClr val="bg1"/>
              </a:solidFill>
              <a:latin typeface="+mj-lt"/>
            </a:endParaRPr>
          </a:p>
        </p:txBody>
      </p:sp>
      <p:sp>
        <p:nvSpPr>
          <p:cNvPr id="5" name="圆角矩形 4"/>
          <p:cNvSpPr/>
          <p:nvPr/>
        </p:nvSpPr>
        <p:spPr>
          <a:xfrm flipH="1">
            <a:off x="1417158" y="1899674"/>
            <a:ext cx="5447270" cy="697894"/>
          </a:xfrm>
          <a:prstGeom prst="roundRect">
            <a:avLst>
              <a:gd name="adj" fmla="val 50000"/>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spcBef>
                <a:spcPts val="147"/>
              </a:spcBef>
              <a:spcAft>
                <a:spcPts val="147"/>
              </a:spcAft>
            </a:pPr>
            <a:r>
              <a:rPr lang="en-US" altLang="zh-CN" sz="2400" b="1" dirty="0">
                <a:solidFill>
                  <a:srgbClr val="4A5D69"/>
                </a:solidFill>
                <a:latin typeface="+mj-lt"/>
              </a:rPr>
              <a:t>TEXT</a:t>
            </a:r>
          </a:p>
          <a:p>
            <a:pPr algn="ctr">
              <a:spcBef>
                <a:spcPts val="147"/>
              </a:spcBef>
              <a:spcAft>
                <a:spcPts val="147"/>
              </a:spcAft>
            </a:pPr>
            <a:r>
              <a:rPr lang="en-US" altLang="zh-CN" dirty="0">
                <a:solidFill>
                  <a:srgbClr val="4A5D69"/>
                </a:solidFill>
              </a:rPr>
              <a:t>And God said, Let there be light: and there was light</a:t>
            </a:r>
          </a:p>
        </p:txBody>
      </p:sp>
      <p:sp>
        <p:nvSpPr>
          <p:cNvPr id="6" name="椭圆 5"/>
          <p:cNvSpPr/>
          <p:nvPr/>
        </p:nvSpPr>
        <p:spPr>
          <a:xfrm>
            <a:off x="7389266" y="2712207"/>
            <a:ext cx="750091" cy="746710"/>
          </a:xfrm>
          <a:prstGeom prst="ellipse">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r">
              <a:lnSpc>
                <a:spcPct val="120000"/>
              </a:lnSpc>
              <a:spcBef>
                <a:spcPts val="147"/>
              </a:spcBef>
              <a:spcAft>
                <a:spcPts val="147"/>
              </a:spcAft>
            </a:pPr>
            <a:r>
              <a:rPr lang="en-US" altLang="zh-CN" sz="2700" dirty="0">
                <a:solidFill>
                  <a:schemeClr val="bg1"/>
                </a:solidFill>
                <a:latin typeface="+mj-lt"/>
              </a:rPr>
              <a:t>3</a:t>
            </a:r>
            <a:endParaRPr lang="zh-CN" altLang="en-US" sz="2700" dirty="0">
              <a:solidFill>
                <a:schemeClr val="bg1"/>
              </a:solidFill>
              <a:latin typeface="+mj-lt"/>
            </a:endParaRPr>
          </a:p>
        </p:txBody>
      </p:sp>
      <p:sp>
        <p:nvSpPr>
          <p:cNvPr id="7" name="圆角矩形 6"/>
          <p:cNvSpPr/>
          <p:nvPr/>
        </p:nvSpPr>
        <p:spPr>
          <a:xfrm>
            <a:off x="2136698" y="2736615"/>
            <a:ext cx="5447269" cy="697894"/>
          </a:xfrm>
          <a:prstGeom prst="roundRect">
            <a:avLst>
              <a:gd name="adj" fmla="val 50000"/>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spcBef>
                <a:spcPts val="147"/>
              </a:spcBef>
              <a:spcAft>
                <a:spcPts val="147"/>
              </a:spcAft>
            </a:pPr>
            <a:r>
              <a:rPr lang="en-US" altLang="zh-CN" sz="2400" b="1" dirty="0">
                <a:solidFill>
                  <a:srgbClr val="4A5D69"/>
                </a:solidFill>
                <a:latin typeface="+mj-lt"/>
              </a:rPr>
              <a:t>TEXT</a:t>
            </a:r>
          </a:p>
          <a:p>
            <a:pPr algn="ctr">
              <a:spcBef>
                <a:spcPts val="147"/>
              </a:spcBef>
              <a:spcAft>
                <a:spcPts val="147"/>
              </a:spcAft>
            </a:pPr>
            <a:r>
              <a:rPr lang="en-US" altLang="zh-CN" dirty="0">
                <a:solidFill>
                  <a:srgbClr val="4A5D69"/>
                </a:solidFill>
              </a:rPr>
              <a:t>And God said, Let there be light: and there was light</a:t>
            </a:r>
          </a:p>
        </p:txBody>
      </p:sp>
      <p:sp>
        <p:nvSpPr>
          <p:cNvPr id="8" name="椭圆 7"/>
          <p:cNvSpPr/>
          <p:nvPr/>
        </p:nvSpPr>
        <p:spPr>
          <a:xfrm flipH="1">
            <a:off x="882534" y="3549148"/>
            <a:ext cx="750091" cy="746710"/>
          </a:xfrm>
          <a:prstGeom prst="ellipse">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nSpc>
                <a:spcPct val="120000"/>
              </a:lnSpc>
              <a:spcBef>
                <a:spcPts val="147"/>
              </a:spcBef>
              <a:spcAft>
                <a:spcPts val="147"/>
              </a:spcAft>
            </a:pPr>
            <a:r>
              <a:rPr lang="en-US" altLang="zh-CN" sz="2700" dirty="0">
                <a:solidFill>
                  <a:schemeClr val="bg1"/>
                </a:solidFill>
                <a:latin typeface="+mj-lt"/>
              </a:rPr>
              <a:t>4</a:t>
            </a:r>
            <a:endParaRPr lang="zh-CN" altLang="en-US" sz="2700" dirty="0">
              <a:solidFill>
                <a:schemeClr val="bg1"/>
              </a:solidFill>
              <a:latin typeface="+mj-lt"/>
            </a:endParaRPr>
          </a:p>
        </p:txBody>
      </p:sp>
      <p:sp>
        <p:nvSpPr>
          <p:cNvPr id="9" name="圆角矩形 8"/>
          <p:cNvSpPr/>
          <p:nvPr/>
        </p:nvSpPr>
        <p:spPr>
          <a:xfrm flipH="1">
            <a:off x="1417158" y="3573556"/>
            <a:ext cx="5447270" cy="697894"/>
          </a:xfrm>
          <a:prstGeom prst="roundRect">
            <a:avLst>
              <a:gd name="adj" fmla="val 50000"/>
            </a:avLst>
          </a:prstGeom>
          <a:solidFill>
            <a:schemeClr val="bg2">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prstTxWarp prst="textNoShape">
              <a:avLst/>
            </a:prstTxWarp>
            <a:noAutofit/>
          </a:bodyPr>
          <a:lstStyle/>
          <a:p>
            <a:pPr algn="ctr">
              <a:spcBef>
                <a:spcPts val="147"/>
              </a:spcBef>
              <a:spcAft>
                <a:spcPts val="147"/>
              </a:spcAft>
            </a:pPr>
            <a:r>
              <a:rPr lang="en-US" altLang="zh-CN" sz="2400" b="1" dirty="0">
                <a:solidFill>
                  <a:srgbClr val="4A5D69"/>
                </a:solidFill>
                <a:latin typeface="+mj-lt"/>
              </a:rPr>
              <a:t>TEXT</a:t>
            </a:r>
          </a:p>
          <a:p>
            <a:pPr algn="ctr">
              <a:spcBef>
                <a:spcPts val="147"/>
              </a:spcBef>
              <a:spcAft>
                <a:spcPts val="147"/>
              </a:spcAft>
            </a:pPr>
            <a:r>
              <a:rPr lang="en-US" altLang="zh-CN" dirty="0">
                <a:solidFill>
                  <a:srgbClr val="4A5D69"/>
                </a:solidFill>
              </a:rPr>
              <a:t>And God said, Let there be light: and there was light</a:t>
            </a:r>
          </a:p>
        </p:txBody>
      </p:sp>
      <p:sp>
        <p:nvSpPr>
          <p:cNvPr id="10" name="矩形: 剪去单角 9"/>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剪去单角 10"/>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12"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研究方法与思考</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剪去单角 3"/>
          <p:cNvSpPr/>
          <p:nvPr/>
        </p:nvSpPr>
        <p:spPr>
          <a:xfrm>
            <a:off x="1836266" y="1296020"/>
            <a:ext cx="2088232" cy="20882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剪去单角 4"/>
          <p:cNvSpPr/>
          <p:nvPr/>
        </p:nvSpPr>
        <p:spPr>
          <a:xfrm>
            <a:off x="1764258" y="1368028"/>
            <a:ext cx="2088232" cy="20882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方正兰亭准黑_GBK" panose="02000000000000000000" pitchFamily="2" charset="-122"/>
                <a:ea typeface="方正兰亭准黑_GBK" panose="02000000000000000000" pitchFamily="2" charset="-122"/>
              </a:rPr>
              <a:t>PART</a:t>
            </a:r>
          </a:p>
          <a:p>
            <a:pPr algn="ctr"/>
            <a:r>
              <a:rPr lang="en-US" altLang="zh-CN" sz="6000" dirty="0">
                <a:latin typeface="方正兰亭准黑_GBK" panose="02000000000000000000" pitchFamily="2" charset="-122"/>
                <a:ea typeface="方正兰亭准黑_GBK" panose="02000000000000000000" pitchFamily="2" charset="-122"/>
              </a:rPr>
              <a:t>03</a:t>
            </a:r>
            <a:endParaRPr lang="zh-CN" altLang="en-US" sz="6000" dirty="0">
              <a:latin typeface="方正兰亭准黑_GBK" panose="02000000000000000000" pitchFamily="2" charset="-122"/>
              <a:ea typeface="方正兰亭准黑_GBK" panose="02000000000000000000" pitchFamily="2" charset="-122"/>
            </a:endParaRPr>
          </a:p>
        </p:txBody>
      </p:sp>
      <p:sp>
        <p:nvSpPr>
          <p:cNvPr id="6" name="文本框 8"/>
          <p:cNvSpPr txBox="1"/>
          <p:nvPr/>
        </p:nvSpPr>
        <p:spPr>
          <a:xfrm>
            <a:off x="4356546" y="1476513"/>
            <a:ext cx="6359535" cy="683603"/>
          </a:xfrm>
          <a:prstGeom prst="rect">
            <a:avLst/>
          </a:prstGeom>
          <a:noFill/>
        </p:spPr>
        <p:txBody>
          <a:bodyPr wrap="square" lIns="67391" tIns="33696" rIns="67391" bIns="33696" rtlCol="0">
            <a:spAutoFit/>
          </a:bodyPr>
          <a:lstStyle/>
          <a:p>
            <a:r>
              <a:rPr lang="zh-CN" altLang="en-US" sz="4000" dirty="0">
                <a:solidFill>
                  <a:srgbClr val="2D5593"/>
                </a:solidFill>
                <a:latin typeface="微软雅黑" panose="020B0503020204020204" pitchFamily="34" charset="-122"/>
                <a:ea typeface="微软雅黑" panose="020B0503020204020204" pitchFamily="34" charset="-122"/>
              </a:rPr>
              <a:t>关键技术与步骤</a:t>
            </a:r>
            <a:endParaRPr lang="en-US" altLang="zh-CN" sz="4000" dirty="0">
              <a:solidFill>
                <a:srgbClr val="2D5593"/>
              </a:solidFill>
              <a:latin typeface="微软雅黑" panose="020B0503020204020204" pitchFamily="34" charset="-122"/>
              <a:ea typeface="微软雅黑" panose="020B0503020204020204" pitchFamily="34" charset="-122"/>
            </a:endParaRPr>
          </a:p>
        </p:txBody>
      </p:sp>
      <p:sp>
        <p:nvSpPr>
          <p:cNvPr id="7" name="文本框 8"/>
          <p:cNvSpPr txBox="1"/>
          <p:nvPr/>
        </p:nvSpPr>
        <p:spPr>
          <a:xfrm>
            <a:off x="4356546"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6157183"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356546"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8"/>
          <p:cNvSpPr txBox="1"/>
          <p:nvPr/>
        </p:nvSpPr>
        <p:spPr>
          <a:xfrm>
            <a:off x="6157183"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85775942"/>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p:nvPr/>
        </p:nvGrpSpPr>
        <p:grpSpPr>
          <a:xfrm>
            <a:off x="544510" y="1991604"/>
            <a:ext cx="1361889" cy="623039"/>
            <a:chOff x="737537" y="2574925"/>
            <a:chExt cx="1844675" cy="847725"/>
          </a:xfrm>
          <a:solidFill>
            <a:srgbClr val="0070C0"/>
          </a:solidFill>
        </p:grpSpPr>
        <p:sp>
          <p:nvSpPr>
            <p:cNvPr id="3" name="Freeform 5"/>
            <p:cNvSpPr/>
            <p:nvPr/>
          </p:nvSpPr>
          <p:spPr bwMode="auto">
            <a:xfrm>
              <a:off x="737537" y="2574925"/>
              <a:ext cx="1069975" cy="820738"/>
            </a:xfrm>
            <a:custGeom>
              <a:avLst/>
              <a:gdLst>
                <a:gd name="T0" fmla="*/ 62 w 83"/>
                <a:gd name="T1" fmla="*/ 0 h 63"/>
                <a:gd name="T2" fmla="*/ 46 w 83"/>
                <a:gd name="T3" fmla="*/ 8 h 63"/>
                <a:gd name="T4" fmla="*/ 6 w 83"/>
                <a:gd name="T5" fmla="*/ 52 h 63"/>
                <a:gd name="T6" fmla="*/ 10 w 83"/>
                <a:gd name="T7" fmla="*/ 63 h 63"/>
                <a:gd name="T8" fmla="*/ 53 w 83"/>
                <a:gd name="T9" fmla="*/ 23 h 63"/>
                <a:gd name="T10" fmla="*/ 83 w 83"/>
                <a:gd name="T11" fmla="*/ 0 h 63"/>
                <a:gd name="T12" fmla="*/ 62 w 83"/>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83" h="63">
                  <a:moveTo>
                    <a:pt x="62" y="0"/>
                  </a:moveTo>
                  <a:cubicBezTo>
                    <a:pt x="59" y="0"/>
                    <a:pt x="54" y="0"/>
                    <a:pt x="46" y="8"/>
                  </a:cubicBezTo>
                  <a:cubicBezTo>
                    <a:pt x="31" y="22"/>
                    <a:pt x="20" y="38"/>
                    <a:pt x="6" y="52"/>
                  </a:cubicBezTo>
                  <a:cubicBezTo>
                    <a:pt x="0" y="58"/>
                    <a:pt x="4" y="63"/>
                    <a:pt x="10" y="63"/>
                  </a:cubicBezTo>
                  <a:cubicBezTo>
                    <a:pt x="19" y="63"/>
                    <a:pt x="42" y="37"/>
                    <a:pt x="53" y="23"/>
                  </a:cubicBezTo>
                  <a:cubicBezTo>
                    <a:pt x="63" y="11"/>
                    <a:pt x="72" y="0"/>
                    <a:pt x="83" y="0"/>
                  </a:cubicBezTo>
                  <a:cubicBezTo>
                    <a:pt x="62" y="0"/>
                    <a:pt x="62" y="0"/>
                    <a:pt x="62" y="0"/>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4" name="Freeform 6"/>
            <p:cNvSpPr/>
            <p:nvPr/>
          </p:nvSpPr>
          <p:spPr bwMode="auto">
            <a:xfrm>
              <a:off x="1537637" y="2574925"/>
              <a:ext cx="1044575" cy="847725"/>
            </a:xfrm>
            <a:custGeom>
              <a:avLst/>
              <a:gdLst>
                <a:gd name="T0" fmla="*/ 35 w 81"/>
                <a:gd name="T1" fmla="*/ 53 h 65"/>
                <a:gd name="T2" fmla="*/ 46 w 81"/>
                <a:gd name="T3" fmla="*/ 42 h 65"/>
                <a:gd name="T4" fmla="*/ 0 w 81"/>
                <a:gd name="T5" fmla="*/ 0 h 65"/>
                <a:gd name="T6" fmla="*/ 21 w 81"/>
                <a:gd name="T7" fmla="*/ 0 h 65"/>
                <a:gd name="T8" fmla="*/ 57 w 81"/>
                <a:gd name="T9" fmla="*/ 31 h 65"/>
                <a:gd name="T10" fmla="*/ 70 w 81"/>
                <a:gd name="T11" fmla="*/ 21 h 65"/>
                <a:gd name="T12" fmla="*/ 81 w 81"/>
                <a:gd name="T13" fmla="*/ 65 h 65"/>
                <a:gd name="T14" fmla="*/ 35 w 81"/>
                <a:gd name="T15" fmla="*/ 5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5">
                  <a:moveTo>
                    <a:pt x="35" y="53"/>
                  </a:moveTo>
                  <a:cubicBezTo>
                    <a:pt x="40" y="48"/>
                    <a:pt x="41" y="47"/>
                    <a:pt x="46" y="42"/>
                  </a:cubicBezTo>
                  <a:cubicBezTo>
                    <a:pt x="8" y="0"/>
                    <a:pt x="8" y="0"/>
                    <a:pt x="0" y="0"/>
                  </a:cubicBezTo>
                  <a:cubicBezTo>
                    <a:pt x="21" y="0"/>
                    <a:pt x="21" y="0"/>
                    <a:pt x="21" y="0"/>
                  </a:cubicBezTo>
                  <a:cubicBezTo>
                    <a:pt x="31" y="1"/>
                    <a:pt x="36" y="7"/>
                    <a:pt x="57" y="31"/>
                  </a:cubicBezTo>
                  <a:cubicBezTo>
                    <a:pt x="63" y="27"/>
                    <a:pt x="64" y="26"/>
                    <a:pt x="70" y="21"/>
                  </a:cubicBezTo>
                  <a:cubicBezTo>
                    <a:pt x="72" y="40"/>
                    <a:pt x="76" y="55"/>
                    <a:pt x="81" y="65"/>
                  </a:cubicBezTo>
                  <a:cubicBezTo>
                    <a:pt x="61" y="61"/>
                    <a:pt x="52" y="58"/>
                    <a:pt x="35" y="53"/>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grpSp>
        <p:nvGrpSpPr>
          <p:cNvPr id="5" name="Group 27"/>
          <p:cNvGrpSpPr/>
          <p:nvPr/>
        </p:nvGrpSpPr>
        <p:grpSpPr>
          <a:xfrm>
            <a:off x="1830217" y="2594809"/>
            <a:ext cx="1360717" cy="662708"/>
            <a:chOff x="2479024" y="3395663"/>
            <a:chExt cx="1843087" cy="901700"/>
          </a:xfrm>
          <a:solidFill>
            <a:srgbClr val="00B0F0"/>
          </a:solidFill>
        </p:grpSpPr>
        <p:sp>
          <p:nvSpPr>
            <p:cNvPr id="6" name="Freeform 7"/>
            <p:cNvSpPr/>
            <p:nvPr/>
          </p:nvSpPr>
          <p:spPr bwMode="auto">
            <a:xfrm>
              <a:off x="2479024" y="3500438"/>
              <a:ext cx="1108075" cy="796925"/>
            </a:xfrm>
            <a:custGeom>
              <a:avLst/>
              <a:gdLst>
                <a:gd name="T0" fmla="*/ 65 w 86"/>
                <a:gd name="T1" fmla="*/ 61 h 61"/>
                <a:gd name="T2" fmla="*/ 48 w 86"/>
                <a:gd name="T3" fmla="*/ 54 h 61"/>
                <a:gd name="T4" fmla="*/ 6 w 86"/>
                <a:gd name="T5" fmla="*/ 11 h 61"/>
                <a:gd name="T6" fmla="*/ 10 w 86"/>
                <a:gd name="T7" fmla="*/ 0 h 61"/>
                <a:gd name="T8" fmla="*/ 54 w 86"/>
                <a:gd name="T9" fmla="*/ 38 h 61"/>
                <a:gd name="T10" fmla="*/ 86 w 86"/>
                <a:gd name="T11" fmla="*/ 60 h 61"/>
                <a:gd name="T12" fmla="*/ 65 w 8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86" h="61">
                  <a:moveTo>
                    <a:pt x="65" y="61"/>
                  </a:moveTo>
                  <a:cubicBezTo>
                    <a:pt x="62" y="61"/>
                    <a:pt x="56" y="61"/>
                    <a:pt x="48" y="54"/>
                  </a:cubicBezTo>
                  <a:cubicBezTo>
                    <a:pt x="33" y="41"/>
                    <a:pt x="21" y="24"/>
                    <a:pt x="6" y="11"/>
                  </a:cubicBezTo>
                  <a:cubicBezTo>
                    <a:pt x="0" y="5"/>
                    <a:pt x="4" y="0"/>
                    <a:pt x="10" y="0"/>
                  </a:cubicBezTo>
                  <a:cubicBezTo>
                    <a:pt x="19" y="0"/>
                    <a:pt x="43" y="25"/>
                    <a:pt x="54" y="38"/>
                  </a:cubicBezTo>
                  <a:cubicBezTo>
                    <a:pt x="65" y="50"/>
                    <a:pt x="75" y="60"/>
                    <a:pt x="86" y="60"/>
                  </a:cubicBezTo>
                  <a:cubicBezTo>
                    <a:pt x="65" y="61"/>
                    <a:pt x="65" y="61"/>
                    <a:pt x="65" y="61"/>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7" name="Freeform 8"/>
            <p:cNvSpPr/>
            <p:nvPr/>
          </p:nvSpPr>
          <p:spPr bwMode="auto">
            <a:xfrm>
              <a:off x="3317224" y="3395663"/>
              <a:ext cx="1004887" cy="901700"/>
            </a:xfrm>
            <a:custGeom>
              <a:avLst/>
              <a:gdLst>
                <a:gd name="T0" fmla="*/ 32 w 78"/>
                <a:gd name="T1" fmla="*/ 15 h 69"/>
                <a:gd name="T2" fmla="*/ 44 w 78"/>
                <a:gd name="T3" fmla="*/ 25 h 69"/>
                <a:gd name="T4" fmla="*/ 0 w 78"/>
                <a:gd name="T5" fmla="*/ 69 h 69"/>
                <a:gd name="T6" fmla="*/ 21 w 78"/>
                <a:gd name="T7" fmla="*/ 68 h 69"/>
                <a:gd name="T8" fmla="*/ 56 w 78"/>
                <a:gd name="T9" fmla="*/ 35 h 69"/>
                <a:gd name="T10" fmla="*/ 68 w 78"/>
                <a:gd name="T11" fmla="*/ 45 h 69"/>
                <a:gd name="T12" fmla="*/ 78 w 78"/>
                <a:gd name="T13" fmla="*/ 0 h 69"/>
                <a:gd name="T14" fmla="*/ 32 w 78"/>
                <a:gd name="T15" fmla="*/ 15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32" y="15"/>
                  </a:moveTo>
                  <a:cubicBezTo>
                    <a:pt x="37" y="19"/>
                    <a:pt x="39" y="21"/>
                    <a:pt x="44" y="25"/>
                  </a:cubicBezTo>
                  <a:cubicBezTo>
                    <a:pt x="7" y="69"/>
                    <a:pt x="7" y="69"/>
                    <a:pt x="0" y="69"/>
                  </a:cubicBezTo>
                  <a:cubicBezTo>
                    <a:pt x="21" y="68"/>
                    <a:pt x="21" y="68"/>
                    <a:pt x="21" y="68"/>
                  </a:cubicBezTo>
                  <a:cubicBezTo>
                    <a:pt x="30" y="67"/>
                    <a:pt x="36" y="60"/>
                    <a:pt x="56" y="35"/>
                  </a:cubicBezTo>
                  <a:cubicBezTo>
                    <a:pt x="61" y="40"/>
                    <a:pt x="63" y="41"/>
                    <a:pt x="68" y="45"/>
                  </a:cubicBezTo>
                  <a:cubicBezTo>
                    <a:pt x="69" y="26"/>
                    <a:pt x="73" y="11"/>
                    <a:pt x="78" y="0"/>
                  </a:cubicBezTo>
                  <a:cubicBezTo>
                    <a:pt x="58" y="6"/>
                    <a:pt x="49" y="9"/>
                    <a:pt x="32" y="15"/>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grpSp>
        <p:nvGrpSpPr>
          <p:cNvPr id="8" name="Group 28"/>
          <p:cNvGrpSpPr/>
          <p:nvPr/>
        </p:nvGrpSpPr>
        <p:grpSpPr>
          <a:xfrm>
            <a:off x="3190934" y="1991604"/>
            <a:ext cx="1361889" cy="623039"/>
            <a:chOff x="4322111" y="2574925"/>
            <a:chExt cx="1844675" cy="847725"/>
          </a:xfrm>
          <a:solidFill>
            <a:srgbClr val="0070C0"/>
          </a:solidFill>
        </p:grpSpPr>
        <p:sp>
          <p:nvSpPr>
            <p:cNvPr id="9" name="Freeform 5"/>
            <p:cNvSpPr/>
            <p:nvPr/>
          </p:nvSpPr>
          <p:spPr bwMode="auto">
            <a:xfrm>
              <a:off x="4322111" y="2574925"/>
              <a:ext cx="1069975" cy="820738"/>
            </a:xfrm>
            <a:custGeom>
              <a:avLst/>
              <a:gdLst>
                <a:gd name="T0" fmla="*/ 62 w 83"/>
                <a:gd name="T1" fmla="*/ 0 h 63"/>
                <a:gd name="T2" fmla="*/ 46 w 83"/>
                <a:gd name="T3" fmla="*/ 8 h 63"/>
                <a:gd name="T4" fmla="*/ 6 w 83"/>
                <a:gd name="T5" fmla="*/ 52 h 63"/>
                <a:gd name="T6" fmla="*/ 10 w 83"/>
                <a:gd name="T7" fmla="*/ 63 h 63"/>
                <a:gd name="T8" fmla="*/ 53 w 83"/>
                <a:gd name="T9" fmla="*/ 23 h 63"/>
                <a:gd name="T10" fmla="*/ 83 w 83"/>
                <a:gd name="T11" fmla="*/ 0 h 63"/>
                <a:gd name="T12" fmla="*/ 62 w 83"/>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83" h="63">
                  <a:moveTo>
                    <a:pt x="62" y="0"/>
                  </a:moveTo>
                  <a:cubicBezTo>
                    <a:pt x="59" y="0"/>
                    <a:pt x="54" y="0"/>
                    <a:pt x="46" y="8"/>
                  </a:cubicBezTo>
                  <a:cubicBezTo>
                    <a:pt x="31" y="22"/>
                    <a:pt x="20" y="38"/>
                    <a:pt x="6" y="52"/>
                  </a:cubicBezTo>
                  <a:cubicBezTo>
                    <a:pt x="0" y="58"/>
                    <a:pt x="4" y="63"/>
                    <a:pt x="10" y="63"/>
                  </a:cubicBezTo>
                  <a:cubicBezTo>
                    <a:pt x="19" y="63"/>
                    <a:pt x="42" y="37"/>
                    <a:pt x="53" y="23"/>
                  </a:cubicBezTo>
                  <a:cubicBezTo>
                    <a:pt x="63" y="11"/>
                    <a:pt x="72" y="0"/>
                    <a:pt x="83" y="0"/>
                  </a:cubicBezTo>
                  <a:cubicBezTo>
                    <a:pt x="62" y="0"/>
                    <a:pt x="62" y="0"/>
                    <a:pt x="62" y="0"/>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10" name="Freeform 6"/>
            <p:cNvSpPr/>
            <p:nvPr/>
          </p:nvSpPr>
          <p:spPr bwMode="auto">
            <a:xfrm>
              <a:off x="5122211" y="2574925"/>
              <a:ext cx="1044575" cy="847725"/>
            </a:xfrm>
            <a:custGeom>
              <a:avLst/>
              <a:gdLst>
                <a:gd name="T0" fmla="*/ 35 w 81"/>
                <a:gd name="T1" fmla="*/ 53 h 65"/>
                <a:gd name="T2" fmla="*/ 46 w 81"/>
                <a:gd name="T3" fmla="*/ 42 h 65"/>
                <a:gd name="T4" fmla="*/ 0 w 81"/>
                <a:gd name="T5" fmla="*/ 0 h 65"/>
                <a:gd name="T6" fmla="*/ 21 w 81"/>
                <a:gd name="T7" fmla="*/ 0 h 65"/>
                <a:gd name="T8" fmla="*/ 57 w 81"/>
                <a:gd name="T9" fmla="*/ 31 h 65"/>
                <a:gd name="T10" fmla="*/ 70 w 81"/>
                <a:gd name="T11" fmla="*/ 21 h 65"/>
                <a:gd name="T12" fmla="*/ 81 w 81"/>
                <a:gd name="T13" fmla="*/ 65 h 65"/>
                <a:gd name="T14" fmla="*/ 35 w 81"/>
                <a:gd name="T15" fmla="*/ 5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5">
                  <a:moveTo>
                    <a:pt x="35" y="53"/>
                  </a:moveTo>
                  <a:cubicBezTo>
                    <a:pt x="40" y="48"/>
                    <a:pt x="41" y="47"/>
                    <a:pt x="46" y="42"/>
                  </a:cubicBezTo>
                  <a:cubicBezTo>
                    <a:pt x="8" y="0"/>
                    <a:pt x="8" y="0"/>
                    <a:pt x="0" y="0"/>
                  </a:cubicBezTo>
                  <a:cubicBezTo>
                    <a:pt x="21" y="0"/>
                    <a:pt x="21" y="0"/>
                    <a:pt x="21" y="0"/>
                  </a:cubicBezTo>
                  <a:cubicBezTo>
                    <a:pt x="31" y="1"/>
                    <a:pt x="36" y="7"/>
                    <a:pt x="57" y="31"/>
                  </a:cubicBezTo>
                  <a:cubicBezTo>
                    <a:pt x="63" y="27"/>
                    <a:pt x="64" y="26"/>
                    <a:pt x="70" y="21"/>
                  </a:cubicBezTo>
                  <a:cubicBezTo>
                    <a:pt x="72" y="40"/>
                    <a:pt x="76" y="55"/>
                    <a:pt x="81" y="65"/>
                  </a:cubicBezTo>
                  <a:cubicBezTo>
                    <a:pt x="61" y="61"/>
                    <a:pt x="52" y="58"/>
                    <a:pt x="35" y="53"/>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grpSp>
        <p:nvGrpSpPr>
          <p:cNvPr id="11" name="Group 29"/>
          <p:cNvGrpSpPr/>
          <p:nvPr/>
        </p:nvGrpSpPr>
        <p:grpSpPr>
          <a:xfrm>
            <a:off x="4476641" y="2594809"/>
            <a:ext cx="1360717" cy="662708"/>
            <a:chOff x="6063598" y="3395663"/>
            <a:chExt cx="1843087" cy="901700"/>
          </a:xfrm>
          <a:solidFill>
            <a:srgbClr val="00B0F0"/>
          </a:solidFill>
        </p:grpSpPr>
        <p:sp>
          <p:nvSpPr>
            <p:cNvPr id="12" name="Freeform 7"/>
            <p:cNvSpPr/>
            <p:nvPr/>
          </p:nvSpPr>
          <p:spPr bwMode="auto">
            <a:xfrm>
              <a:off x="6063598" y="3500438"/>
              <a:ext cx="1108075" cy="796925"/>
            </a:xfrm>
            <a:custGeom>
              <a:avLst/>
              <a:gdLst>
                <a:gd name="T0" fmla="*/ 65 w 86"/>
                <a:gd name="T1" fmla="*/ 61 h 61"/>
                <a:gd name="T2" fmla="*/ 48 w 86"/>
                <a:gd name="T3" fmla="*/ 54 h 61"/>
                <a:gd name="T4" fmla="*/ 6 w 86"/>
                <a:gd name="T5" fmla="*/ 11 h 61"/>
                <a:gd name="T6" fmla="*/ 10 w 86"/>
                <a:gd name="T7" fmla="*/ 0 h 61"/>
                <a:gd name="T8" fmla="*/ 54 w 86"/>
                <a:gd name="T9" fmla="*/ 38 h 61"/>
                <a:gd name="T10" fmla="*/ 86 w 86"/>
                <a:gd name="T11" fmla="*/ 60 h 61"/>
                <a:gd name="T12" fmla="*/ 65 w 8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86" h="61">
                  <a:moveTo>
                    <a:pt x="65" y="61"/>
                  </a:moveTo>
                  <a:cubicBezTo>
                    <a:pt x="62" y="61"/>
                    <a:pt x="56" y="61"/>
                    <a:pt x="48" y="54"/>
                  </a:cubicBezTo>
                  <a:cubicBezTo>
                    <a:pt x="33" y="41"/>
                    <a:pt x="21" y="24"/>
                    <a:pt x="6" y="11"/>
                  </a:cubicBezTo>
                  <a:cubicBezTo>
                    <a:pt x="0" y="5"/>
                    <a:pt x="4" y="0"/>
                    <a:pt x="10" y="0"/>
                  </a:cubicBezTo>
                  <a:cubicBezTo>
                    <a:pt x="19" y="0"/>
                    <a:pt x="43" y="25"/>
                    <a:pt x="54" y="38"/>
                  </a:cubicBezTo>
                  <a:cubicBezTo>
                    <a:pt x="65" y="50"/>
                    <a:pt x="75" y="60"/>
                    <a:pt x="86" y="60"/>
                  </a:cubicBezTo>
                  <a:cubicBezTo>
                    <a:pt x="65" y="61"/>
                    <a:pt x="65" y="61"/>
                    <a:pt x="65" y="61"/>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13" name="Freeform 8"/>
            <p:cNvSpPr/>
            <p:nvPr/>
          </p:nvSpPr>
          <p:spPr bwMode="auto">
            <a:xfrm>
              <a:off x="6901798" y="3395663"/>
              <a:ext cx="1004887" cy="901700"/>
            </a:xfrm>
            <a:custGeom>
              <a:avLst/>
              <a:gdLst>
                <a:gd name="T0" fmla="*/ 32 w 78"/>
                <a:gd name="T1" fmla="*/ 15 h 69"/>
                <a:gd name="T2" fmla="*/ 44 w 78"/>
                <a:gd name="T3" fmla="*/ 25 h 69"/>
                <a:gd name="T4" fmla="*/ 0 w 78"/>
                <a:gd name="T5" fmla="*/ 69 h 69"/>
                <a:gd name="T6" fmla="*/ 21 w 78"/>
                <a:gd name="T7" fmla="*/ 68 h 69"/>
                <a:gd name="T8" fmla="*/ 56 w 78"/>
                <a:gd name="T9" fmla="*/ 35 h 69"/>
                <a:gd name="T10" fmla="*/ 68 w 78"/>
                <a:gd name="T11" fmla="*/ 45 h 69"/>
                <a:gd name="T12" fmla="*/ 78 w 78"/>
                <a:gd name="T13" fmla="*/ 0 h 69"/>
                <a:gd name="T14" fmla="*/ 32 w 78"/>
                <a:gd name="T15" fmla="*/ 15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32" y="15"/>
                  </a:moveTo>
                  <a:cubicBezTo>
                    <a:pt x="37" y="19"/>
                    <a:pt x="39" y="21"/>
                    <a:pt x="44" y="25"/>
                  </a:cubicBezTo>
                  <a:cubicBezTo>
                    <a:pt x="7" y="69"/>
                    <a:pt x="7" y="69"/>
                    <a:pt x="0" y="69"/>
                  </a:cubicBezTo>
                  <a:cubicBezTo>
                    <a:pt x="21" y="68"/>
                    <a:pt x="21" y="68"/>
                    <a:pt x="21" y="68"/>
                  </a:cubicBezTo>
                  <a:cubicBezTo>
                    <a:pt x="30" y="67"/>
                    <a:pt x="36" y="60"/>
                    <a:pt x="56" y="35"/>
                  </a:cubicBezTo>
                  <a:cubicBezTo>
                    <a:pt x="61" y="40"/>
                    <a:pt x="63" y="41"/>
                    <a:pt x="68" y="45"/>
                  </a:cubicBezTo>
                  <a:cubicBezTo>
                    <a:pt x="69" y="26"/>
                    <a:pt x="73" y="11"/>
                    <a:pt x="78" y="0"/>
                  </a:cubicBezTo>
                  <a:cubicBezTo>
                    <a:pt x="58" y="6"/>
                    <a:pt x="49" y="9"/>
                    <a:pt x="32" y="15"/>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grpSp>
        <p:nvGrpSpPr>
          <p:cNvPr id="14" name="Group 30"/>
          <p:cNvGrpSpPr/>
          <p:nvPr/>
        </p:nvGrpSpPr>
        <p:grpSpPr>
          <a:xfrm>
            <a:off x="5806887" y="1991604"/>
            <a:ext cx="1361889" cy="623039"/>
            <a:chOff x="7865413" y="2574925"/>
            <a:chExt cx="1844675" cy="847725"/>
          </a:xfrm>
          <a:solidFill>
            <a:srgbClr val="0070C0"/>
          </a:solidFill>
        </p:grpSpPr>
        <p:sp>
          <p:nvSpPr>
            <p:cNvPr id="15" name="Freeform 5"/>
            <p:cNvSpPr/>
            <p:nvPr/>
          </p:nvSpPr>
          <p:spPr bwMode="auto">
            <a:xfrm>
              <a:off x="7865413" y="2574925"/>
              <a:ext cx="1069975" cy="820738"/>
            </a:xfrm>
            <a:custGeom>
              <a:avLst/>
              <a:gdLst>
                <a:gd name="T0" fmla="*/ 62 w 83"/>
                <a:gd name="T1" fmla="*/ 0 h 63"/>
                <a:gd name="T2" fmla="*/ 46 w 83"/>
                <a:gd name="T3" fmla="*/ 8 h 63"/>
                <a:gd name="T4" fmla="*/ 6 w 83"/>
                <a:gd name="T5" fmla="*/ 52 h 63"/>
                <a:gd name="T6" fmla="*/ 10 w 83"/>
                <a:gd name="T7" fmla="*/ 63 h 63"/>
                <a:gd name="T8" fmla="*/ 53 w 83"/>
                <a:gd name="T9" fmla="*/ 23 h 63"/>
                <a:gd name="T10" fmla="*/ 83 w 83"/>
                <a:gd name="T11" fmla="*/ 0 h 63"/>
                <a:gd name="T12" fmla="*/ 62 w 83"/>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83" h="63">
                  <a:moveTo>
                    <a:pt x="62" y="0"/>
                  </a:moveTo>
                  <a:cubicBezTo>
                    <a:pt x="59" y="0"/>
                    <a:pt x="54" y="0"/>
                    <a:pt x="46" y="8"/>
                  </a:cubicBezTo>
                  <a:cubicBezTo>
                    <a:pt x="31" y="22"/>
                    <a:pt x="20" y="38"/>
                    <a:pt x="6" y="52"/>
                  </a:cubicBezTo>
                  <a:cubicBezTo>
                    <a:pt x="0" y="58"/>
                    <a:pt x="4" y="63"/>
                    <a:pt x="10" y="63"/>
                  </a:cubicBezTo>
                  <a:cubicBezTo>
                    <a:pt x="19" y="63"/>
                    <a:pt x="42" y="37"/>
                    <a:pt x="53" y="23"/>
                  </a:cubicBezTo>
                  <a:cubicBezTo>
                    <a:pt x="63" y="11"/>
                    <a:pt x="72" y="0"/>
                    <a:pt x="83" y="0"/>
                  </a:cubicBezTo>
                  <a:cubicBezTo>
                    <a:pt x="62" y="0"/>
                    <a:pt x="62" y="0"/>
                    <a:pt x="62" y="0"/>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16" name="Freeform 6"/>
            <p:cNvSpPr/>
            <p:nvPr/>
          </p:nvSpPr>
          <p:spPr bwMode="auto">
            <a:xfrm>
              <a:off x="8665513" y="2574925"/>
              <a:ext cx="1044575" cy="847725"/>
            </a:xfrm>
            <a:custGeom>
              <a:avLst/>
              <a:gdLst>
                <a:gd name="T0" fmla="*/ 35 w 81"/>
                <a:gd name="T1" fmla="*/ 53 h 65"/>
                <a:gd name="T2" fmla="*/ 46 w 81"/>
                <a:gd name="T3" fmla="*/ 42 h 65"/>
                <a:gd name="T4" fmla="*/ 0 w 81"/>
                <a:gd name="T5" fmla="*/ 0 h 65"/>
                <a:gd name="T6" fmla="*/ 21 w 81"/>
                <a:gd name="T7" fmla="*/ 0 h 65"/>
                <a:gd name="T8" fmla="*/ 57 w 81"/>
                <a:gd name="T9" fmla="*/ 31 h 65"/>
                <a:gd name="T10" fmla="*/ 70 w 81"/>
                <a:gd name="T11" fmla="*/ 21 h 65"/>
                <a:gd name="T12" fmla="*/ 81 w 81"/>
                <a:gd name="T13" fmla="*/ 65 h 65"/>
                <a:gd name="T14" fmla="*/ 35 w 81"/>
                <a:gd name="T15" fmla="*/ 5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5">
                  <a:moveTo>
                    <a:pt x="35" y="53"/>
                  </a:moveTo>
                  <a:cubicBezTo>
                    <a:pt x="40" y="48"/>
                    <a:pt x="41" y="47"/>
                    <a:pt x="46" y="42"/>
                  </a:cubicBezTo>
                  <a:cubicBezTo>
                    <a:pt x="8" y="0"/>
                    <a:pt x="8" y="0"/>
                    <a:pt x="0" y="0"/>
                  </a:cubicBezTo>
                  <a:cubicBezTo>
                    <a:pt x="21" y="0"/>
                    <a:pt x="21" y="0"/>
                    <a:pt x="21" y="0"/>
                  </a:cubicBezTo>
                  <a:cubicBezTo>
                    <a:pt x="31" y="1"/>
                    <a:pt x="36" y="7"/>
                    <a:pt x="57" y="31"/>
                  </a:cubicBezTo>
                  <a:cubicBezTo>
                    <a:pt x="63" y="27"/>
                    <a:pt x="64" y="26"/>
                    <a:pt x="70" y="21"/>
                  </a:cubicBezTo>
                  <a:cubicBezTo>
                    <a:pt x="72" y="40"/>
                    <a:pt x="76" y="55"/>
                    <a:pt x="81" y="65"/>
                  </a:cubicBezTo>
                  <a:cubicBezTo>
                    <a:pt x="61" y="61"/>
                    <a:pt x="52" y="58"/>
                    <a:pt x="35" y="53"/>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grpSp>
        <p:nvGrpSpPr>
          <p:cNvPr id="17" name="Group 31"/>
          <p:cNvGrpSpPr/>
          <p:nvPr/>
        </p:nvGrpSpPr>
        <p:grpSpPr>
          <a:xfrm>
            <a:off x="7092594" y="2594809"/>
            <a:ext cx="1360717" cy="662708"/>
            <a:chOff x="9606900" y="3395663"/>
            <a:chExt cx="1843087" cy="901700"/>
          </a:xfrm>
          <a:solidFill>
            <a:srgbClr val="00B0F0"/>
          </a:solidFill>
        </p:grpSpPr>
        <p:sp>
          <p:nvSpPr>
            <p:cNvPr id="18" name="Freeform 7"/>
            <p:cNvSpPr/>
            <p:nvPr/>
          </p:nvSpPr>
          <p:spPr bwMode="auto">
            <a:xfrm>
              <a:off x="9606900" y="3500438"/>
              <a:ext cx="1108075" cy="796925"/>
            </a:xfrm>
            <a:custGeom>
              <a:avLst/>
              <a:gdLst>
                <a:gd name="T0" fmla="*/ 65 w 86"/>
                <a:gd name="T1" fmla="*/ 61 h 61"/>
                <a:gd name="T2" fmla="*/ 48 w 86"/>
                <a:gd name="T3" fmla="*/ 54 h 61"/>
                <a:gd name="T4" fmla="*/ 6 w 86"/>
                <a:gd name="T5" fmla="*/ 11 h 61"/>
                <a:gd name="T6" fmla="*/ 10 w 86"/>
                <a:gd name="T7" fmla="*/ 0 h 61"/>
                <a:gd name="T8" fmla="*/ 54 w 86"/>
                <a:gd name="T9" fmla="*/ 38 h 61"/>
                <a:gd name="T10" fmla="*/ 86 w 86"/>
                <a:gd name="T11" fmla="*/ 60 h 61"/>
                <a:gd name="T12" fmla="*/ 65 w 8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86" h="61">
                  <a:moveTo>
                    <a:pt x="65" y="61"/>
                  </a:moveTo>
                  <a:cubicBezTo>
                    <a:pt x="62" y="61"/>
                    <a:pt x="56" y="61"/>
                    <a:pt x="48" y="54"/>
                  </a:cubicBezTo>
                  <a:cubicBezTo>
                    <a:pt x="33" y="41"/>
                    <a:pt x="21" y="24"/>
                    <a:pt x="6" y="11"/>
                  </a:cubicBezTo>
                  <a:cubicBezTo>
                    <a:pt x="0" y="5"/>
                    <a:pt x="4" y="0"/>
                    <a:pt x="10" y="0"/>
                  </a:cubicBezTo>
                  <a:cubicBezTo>
                    <a:pt x="19" y="0"/>
                    <a:pt x="43" y="25"/>
                    <a:pt x="54" y="38"/>
                  </a:cubicBezTo>
                  <a:cubicBezTo>
                    <a:pt x="65" y="50"/>
                    <a:pt x="75" y="60"/>
                    <a:pt x="86" y="60"/>
                  </a:cubicBezTo>
                  <a:cubicBezTo>
                    <a:pt x="65" y="61"/>
                    <a:pt x="65" y="61"/>
                    <a:pt x="65" y="61"/>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sp>
          <p:nvSpPr>
            <p:cNvPr id="19" name="Freeform 8"/>
            <p:cNvSpPr/>
            <p:nvPr/>
          </p:nvSpPr>
          <p:spPr bwMode="auto">
            <a:xfrm>
              <a:off x="10445100" y="3395663"/>
              <a:ext cx="1004887" cy="901700"/>
            </a:xfrm>
            <a:custGeom>
              <a:avLst/>
              <a:gdLst>
                <a:gd name="T0" fmla="*/ 32 w 78"/>
                <a:gd name="T1" fmla="*/ 15 h 69"/>
                <a:gd name="T2" fmla="*/ 44 w 78"/>
                <a:gd name="T3" fmla="*/ 25 h 69"/>
                <a:gd name="T4" fmla="*/ 0 w 78"/>
                <a:gd name="T5" fmla="*/ 69 h 69"/>
                <a:gd name="T6" fmla="*/ 21 w 78"/>
                <a:gd name="T7" fmla="*/ 68 h 69"/>
                <a:gd name="T8" fmla="*/ 56 w 78"/>
                <a:gd name="T9" fmla="*/ 35 h 69"/>
                <a:gd name="T10" fmla="*/ 68 w 78"/>
                <a:gd name="T11" fmla="*/ 45 h 69"/>
                <a:gd name="T12" fmla="*/ 78 w 78"/>
                <a:gd name="T13" fmla="*/ 0 h 69"/>
                <a:gd name="T14" fmla="*/ 32 w 78"/>
                <a:gd name="T15" fmla="*/ 15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32" y="15"/>
                  </a:moveTo>
                  <a:cubicBezTo>
                    <a:pt x="37" y="19"/>
                    <a:pt x="39" y="21"/>
                    <a:pt x="44" y="25"/>
                  </a:cubicBezTo>
                  <a:cubicBezTo>
                    <a:pt x="7" y="69"/>
                    <a:pt x="7" y="69"/>
                    <a:pt x="0" y="69"/>
                  </a:cubicBezTo>
                  <a:cubicBezTo>
                    <a:pt x="21" y="68"/>
                    <a:pt x="21" y="68"/>
                    <a:pt x="21" y="68"/>
                  </a:cubicBezTo>
                  <a:cubicBezTo>
                    <a:pt x="30" y="67"/>
                    <a:pt x="36" y="60"/>
                    <a:pt x="56" y="35"/>
                  </a:cubicBezTo>
                  <a:cubicBezTo>
                    <a:pt x="61" y="40"/>
                    <a:pt x="63" y="41"/>
                    <a:pt x="68" y="45"/>
                  </a:cubicBezTo>
                  <a:cubicBezTo>
                    <a:pt x="69" y="26"/>
                    <a:pt x="73" y="11"/>
                    <a:pt x="78" y="0"/>
                  </a:cubicBezTo>
                  <a:cubicBezTo>
                    <a:pt x="58" y="6"/>
                    <a:pt x="49" y="9"/>
                    <a:pt x="32" y="15"/>
                  </a:cubicBezTo>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endParaRPr>
            </a:p>
          </p:txBody>
        </p:sp>
      </p:grpSp>
      <p:sp>
        <p:nvSpPr>
          <p:cNvPr id="20" name="Freeform 20"/>
          <p:cNvSpPr/>
          <p:nvPr/>
        </p:nvSpPr>
        <p:spPr>
          <a:xfrm>
            <a:off x="797074" y="2452461"/>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d</a:t>
            </a:r>
          </a:p>
        </p:txBody>
      </p:sp>
      <p:sp>
        <p:nvSpPr>
          <p:cNvPr id="21" name="Freeform 21"/>
          <p:cNvSpPr/>
          <p:nvPr/>
        </p:nvSpPr>
        <p:spPr>
          <a:xfrm>
            <a:off x="2083764" y="1947052"/>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H</a:t>
            </a:r>
          </a:p>
        </p:txBody>
      </p:sp>
      <p:sp>
        <p:nvSpPr>
          <p:cNvPr id="22" name="Freeform 22"/>
          <p:cNvSpPr/>
          <p:nvPr/>
        </p:nvSpPr>
        <p:spPr>
          <a:xfrm>
            <a:off x="3447606" y="2452461"/>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X</a:t>
            </a:r>
          </a:p>
        </p:txBody>
      </p:sp>
      <p:sp>
        <p:nvSpPr>
          <p:cNvPr id="23" name="Freeform 23"/>
          <p:cNvSpPr/>
          <p:nvPr/>
        </p:nvSpPr>
        <p:spPr>
          <a:xfrm>
            <a:off x="4734296" y="1947052"/>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C</a:t>
            </a:r>
          </a:p>
        </p:txBody>
      </p:sp>
      <p:sp>
        <p:nvSpPr>
          <p:cNvPr id="24" name="Freeform 24"/>
          <p:cNvSpPr/>
          <p:nvPr/>
        </p:nvSpPr>
        <p:spPr>
          <a:xfrm>
            <a:off x="6043774" y="2452461"/>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V</a:t>
            </a:r>
          </a:p>
        </p:txBody>
      </p:sp>
      <p:sp>
        <p:nvSpPr>
          <p:cNvPr id="25" name="Freeform 25"/>
          <p:cNvSpPr/>
          <p:nvPr/>
        </p:nvSpPr>
        <p:spPr>
          <a:xfrm>
            <a:off x="7330464" y="1947052"/>
            <a:ext cx="850497" cy="846665"/>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2700" dirty="0">
                <a:latin typeface="微软雅黑" panose="020B0503020204020204" pitchFamily="34" charset="-122"/>
                <a:ea typeface="微软雅黑" panose="020B0503020204020204" pitchFamily="34" charset="-122"/>
              </a:rPr>
              <a:t>B</a:t>
            </a:r>
          </a:p>
        </p:txBody>
      </p:sp>
      <p:sp>
        <p:nvSpPr>
          <p:cNvPr id="26" name="Freeform 38"/>
          <p:cNvSpPr/>
          <p:nvPr/>
        </p:nvSpPr>
        <p:spPr>
          <a:xfrm>
            <a:off x="1073662" y="315815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01</a:t>
            </a:r>
          </a:p>
        </p:txBody>
      </p:sp>
      <p:sp>
        <p:nvSpPr>
          <p:cNvPr id="27" name="Freeform 39"/>
          <p:cNvSpPr/>
          <p:nvPr/>
        </p:nvSpPr>
        <p:spPr>
          <a:xfrm>
            <a:off x="3720086" y="315815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03</a:t>
            </a:r>
          </a:p>
        </p:txBody>
      </p:sp>
      <p:sp>
        <p:nvSpPr>
          <p:cNvPr id="28" name="Freeform 40"/>
          <p:cNvSpPr/>
          <p:nvPr/>
        </p:nvSpPr>
        <p:spPr>
          <a:xfrm>
            <a:off x="6319976" y="315815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05</a:t>
            </a:r>
          </a:p>
        </p:txBody>
      </p:sp>
      <p:sp>
        <p:nvSpPr>
          <p:cNvPr id="29" name="Freeform 41"/>
          <p:cNvSpPr/>
          <p:nvPr/>
        </p:nvSpPr>
        <p:spPr>
          <a:xfrm>
            <a:off x="2357616" y="179867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02</a:t>
            </a:r>
          </a:p>
        </p:txBody>
      </p:sp>
      <p:sp>
        <p:nvSpPr>
          <p:cNvPr id="30" name="Freeform 42"/>
          <p:cNvSpPr/>
          <p:nvPr/>
        </p:nvSpPr>
        <p:spPr>
          <a:xfrm>
            <a:off x="5010497" y="179867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04</a:t>
            </a:r>
          </a:p>
        </p:txBody>
      </p:sp>
      <p:sp>
        <p:nvSpPr>
          <p:cNvPr id="31" name="Freeform 43"/>
          <p:cNvSpPr/>
          <p:nvPr/>
        </p:nvSpPr>
        <p:spPr>
          <a:xfrm>
            <a:off x="7618630" y="1798677"/>
            <a:ext cx="298094" cy="296751"/>
          </a:xfrm>
          <a:custGeom>
            <a:avLst/>
            <a:gdLst>
              <a:gd name="connsiteX0" fmla="*/ 1399387 w 3529838"/>
              <a:gd name="connsiteY0" fmla="*/ 1474949 h 3656018"/>
              <a:gd name="connsiteX1" fmla="*/ 3529838 w 3529838"/>
              <a:gd name="connsiteY1" fmla="*/ 1474949 h 3656018"/>
              <a:gd name="connsiteX2" fmla="*/ 3529838 w 3529838"/>
              <a:gd name="connsiteY2" fmla="*/ 3656018 h 3656018"/>
              <a:gd name="connsiteX3" fmla="*/ 1399387 w 3529838"/>
              <a:gd name="connsiteY3" fmla="*/ 3656018 h 3656018"/>
              <a:gd name="connsiteX4" fmla="*/ 575998 w 3529838"/>
              <a:gd name="connsiteY4" fmla="*/ 0 h 3656018"/>
              <a:gd name="connsiteX5" fmla="*/ 682386 w 3529838"/>
              <a:gd name="connsiteY5" fmla="*/ 44068 h 3656018"/>
              <a:gd name="connsiteX6" fmla="*/ 1107929 w 3529838"/>
              <a:gd name="connsiteY6" fmla="*/ 469610 h 3656018"/>
              <a:gd name="connsiteX7" fmla="*/ 1107929 w 3529838"/>
              <a:gd name="connsiteY7" fmla="*/ 682387 h 3656018"/>
              <a:gd name="connsiteX8" fmla="*/ 682386 w 3529838"/>
              <a:gd name="connsiteY8" fmla="*/ 1107930 h 3656018"/>
              <a:gd name="connsiteX9" fmla="*/ 469610 w 3529838"/>
              <a:gd name="connsiteY9" fmla="*/ 1107930 h 3656018"/>
              <a:gd name="connsiteX10" fmla="*/ 44067 w 3529838"/>
              <a:gd name="connsiteY10" fmla="*/ 682387 h 3656018"/>
              <a:gd name="connsiteX11" fmla="*/ 44067 w 3529838"/>
              <a:gd name="connsiteY11" fmla="*/ 469610 h 3656018"/>
              <a:gd name="connsiteX12" fmla="*/ 469610 w 3529838"/>
              <a:gd name="connsiteY12" fmla="*/ 44068 h 3656018"/>
              <a:gd name="connsiteX13" fmla="*/ 575998 w 3529838"/>
              <a:gd name="connsiteY13" fmla="*/ 0 h 3656018"/>
              <a:gd name="connsiteX0-1" fmla="*/ 1399387 w 3529838"/>
              <a:gd name="connsiteY0-2" fmla="*/ 1474949 h 3656018"/>
              <a:gd name="connsiteX1-3" fmla="*/ 3529838 w 3529838"/>
              <a:gd name="connsiteY1-4" fmla="*/ 1474949 h 3656018"/>
              <a:gd name="connsiteX2-5" fmla="*/ 1399387 w 3529838"/>
              <a:gd name="connsiteY2-6" fmla="*/ 3656018 h 3656018"/>
              <a:gd name="connsiteX3-7" fmla="*/ 1399387 w 3529838"/>
              <a:gd name="connsiteY3-8" fmla="*/ 1474949 h 3656018"/>
              <a:gd name="connsiteX4-9" fmla="*/ 575998 w 3529838"/>
              <a:gd name="connsiteY4-10" fmla="*/ 0 h 3656018"/>
              <a:gd name="connsiteX5-11" fmla="*/ 682386 w 3529838"/>
              <a:gd name="connsiteY5-12" fmla="*/ 44068 h 3656018"/>
              <a:gd name="connsiteX6-13" fmla="*/ 1107929 w 3529838"/>
              <a:gd name="connsiteY6-14" fmla="*/ 469610 h 3656018"/>
              <a:gd name="connsiteX7-15" fmla="*/ 1107929 w 3529838"/>
              <a:gd name="connsiteY7-16" fmla="*/ 682387 h 3656018"/>
              <a:gd name="connsiteX8-17" fmla="*/ 682386 w 3529838"/>
              <a:gd name="connsiteY8-18" fmla="*/ 1107930 h 3656018"/>
              <a:gd name="connsiteX9-19" fmla="*/ 469610 w 3529838"/>
              <a:gd name="connsiteY9-20" fmla="*/ 1107930 h 3656018"/>
              <a:gd name="connsiteX10-21" fmla="*/ 44067 w 3529838"/>
              <a:gd name="connsiteY10-22" fmla="*/ 682387 h 3656018"/>
              <a:gd name="connsiteX11-23" fmla="*/ 44067 w 3529838"/>
              <a:gd name="connsiteY11-24" fmla="*/ 469610 h 3656018"/>
              <a:gd name="connsiteX12-25" fmla="*/ 469610 w 3529838"/>
              <a:gd name="connsiteY12-26" fmla="*/ 44068 h 3656018"/>
              <a:gd name="connsiteX13-27" fmla="*/ 575998 w 3529838"/>
              <a:gd name="connsiteY13-28" fmla="*/ 0 h 3656018"/>
              <a:gd name="connsiteX0-29" fmla="*/ 1399387 w 1399387"/>
              <a:gd name="connsiteY0-30" fmla="*/ 1474949 h 3656018"/>
              <a:gd name="connsiteX1-31" fmla="*/ 1399387 w 1399387"/>
              <a:gd name="connsiteY1-32" fmla="*/ 3656018 h 3656018"/>
              <a:gd name="connsiteX2-33" fmla="*/ 1399387 w 1399387"/>
              <a:gd name="connsiteY2-34" fmla="*/ 1474949 h 3656018"/>
              <a:gd name="connsiteX3-35" fmla="*/ 575998 w 1399387"/>
              <a:gd name="connsiteY3-36" fmla="*/ 0 h 3656018"/>
              <a:gd name="connsiteX4-37" fmla="*/ 682386 w 1399387"/>
              <a:gd name="connsiteY4-38" fmla="*/ 44068 h 3656018"/>
              <a:gd name="connsiteX5-39" fmla="*/ 1107929 w 1399387"/>
              <a:gd name="connsiteY5-40" fmla="*/ 469610 h 3656018"/>
              <a:gd name="connsiteX6-41" fmla="*/ 1107929 w 1399387"/>
              <a:gd name="connsiteY6-42" fmla="*/ 682387 h 3656018"/>
              <a:gd name="connsiteX7-43" fmla="*/ 682386 w 1399387"/>
              <a:gd name="connsiteY7-44" fmla="*/ 1107930 h 3656018"/>
              <a:gd name="connsiteX8-45" fmla="*/ 469610 w 1399387"/>
              <a:gd name="connsiteY8-46" fmla="*/ 1107930 h 3656018"/>
              <a:gd name="connsiteX9-47" fmla="*/ 44067 w 1399387"/>
              <a:gd name="connsiteY9-48" fmla="*/ 682387 h 3656018"/>
              <a:gd name="connsiteX10-49" fmla="*/ 44067 w 1399387"/>
              <a:gd name="connsiteY10-50" fmla="*/ 469610 h 3656018"/>
              <a:gd name="connsiteX11-51" fmla="*/ 469610 w 1399387"/>
              <a:gd name="connsiteY11-52" fmla="*/ 44068 h 3656018"/>
              <a:gd name="connsiteX12-53" fmla="*/ 575998 w 1399387"/>
              <a:gd name="connsiteY12-54" fmla="*/ 0 h 3656018"/>
              <a:gd name="connsiteX0-55" fmla="*/ 575998 w 1151996"/>
              <a:gd name="connsiteY0-56" fmla="*/ 0 h 1151997"/>
              <a:gd name="connsiteX1-57" fmla="*/ 682386 w 1151996"/>
              <a:gd name="connsiteY1-58" fmla="*/ 44068 h 1151997"/>
              <a:gd name="connsiteX2-59" fmla="*/ 1107929 w 1151996"/>
              <a:gd name="connsiteY2-60" fmla="*/ 469610 h 1151997"/>
              <a:gd name="connsiteX3-61" fmla="*/ 1107929 w 1151996"/>
              <a:gd name="connsiteY3-62" fmla="*/ 682387 h 1151997"/>
              <a:gd name="connsiteX4-63" fmla="*/ 682386 w 1151996"/>
              <a:gd name="connsiteY4-64" fmla="*/ 1107930 h 1151997"/>
              <a:gd name="connsiteX5-65" fmla="*/ 469610 w 1151996"/>
              <a:gd name="connsiteY5-66" fmla="*/ 1107930 h 1151997"/>
              <a:gd name="connsiteX6-67" fmla="*/ 44067 w 1151996"/>
              <a:gd name="connsiteY6-68" fmla="*/ 682387 h 1151997"/>
              <a:gd name="connsiteX7-69" fmla="*/ 44067 w 1151996"/>
              <a:gd name="connsiteY7-70" fmla="*/ 469610 h 1151997"/>
              <a:gd name="connsiteX8-71" fmla="*/ 469610 w 1151996"/>
              <a:gd name="connsiteY8-72" fmla="*/ 44068 h 1151997"/>
              <a:gd name="connsiteX9-73" fmla="*/ 575998 w 1151996"/>
              <a:gd name="connsiteY9-74" fmla="*/ 0 h 11519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151996" h="1151997">
                <a:moveTo>
                  <a:pt x="575998" y="0"/>
                </a:moveTo>
                <a:cubicBezTo>
                  <a:pt x="614503" y="0"/>
                  <a:pt x="653008" y="14689"/>
                  <a:pt x="682386" y="44068"/>
                </a:cubicBezTo>
                <a:lnTo>
                  <a:pt x="1107929" y="469610"/>
                </a:lnTo>
                <a:cubicBezTo>
                  <a:pt x="1166686" y="528367"/>
                  <a:pt x="1166686" y="623630"/>
                  <a:pt x="1107929" y="682387"/>
                </a:cubicBezTo>
                <a:lnTo>
                  <a:pt x="682386" y="1107930"/>
                </a:lnTo>
                <a:cubicBezTo>
                  <a:pt x="623629" y="1166687"/>
                  <a:pt x="528367" y="1166687"/>
                  <a:pt x="469610" y="1107930"/>
                </a:cubicBezTo>
                <a:lnTo>
                  <a:pt x="44067" y="682387"/>
                </a:lnTo>
                <a:cubicBezTo>
                  <a:pt x="-14690" y="623630"/>
                  <a:pt x="-14690" y="528367"/>
                  <a:pt x="44067" y="469610"/>
                </a:cubicBezTo>
                <a:lnTo>
                  <a:pt x="469610" y="44068"/>
                </a:lnTo>
                <a:cubicBezTo>
                  <a:pt x="498988" y="14689"/>
                  <a:pt x="537493" y="0"/>
                  <a:pt x="57599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sz="1000" b="1" dirty="0">
                <a:latin typeface="微软雅黑" panose="020B0503020204020204" pitchFamily="34" charset="-122"/>
                <a:ea typeface="微软雅黑" panose="020B0503020204020204" pitchFamily="34" charset="-122"/>
              </a:rPr>
              <a:t>06</a:t>
            </a:r>
          </a:p>
        </p:txBody>
      </p:sp>
      <p:grpSp>
        <p:nvGrpSpPr>
          <p:cNvPr id="32" name="组合 31"/>
          <p:cNvGrpSpPr/>
          <p:nvPr/>
        </p:nvGrpSpPr>
        <p:grpSpPr>
          <a:xfrm>
            <a:off x="3009083" y="3612461"/>
            <a:ext cx="1726161" cy="542526"/>
            <a:chOff x="4074511" y="4872895"/>
            <a:chExt cx="2338080" cy="738177"/>
          </a:xfrm>
        </p:grpSpPr>
        <p:sp>
          <p:nvSpPr>
            <p:cNvPr id="33" name="TextBox 13"/>
            <p:cNvSpPr txBox="1"/>
            <p:nvPr/>
          </p:nvSpPr>
          <p:spPr>
            <a:xfrm>
              <a:off x="4074511" y="4872895"/>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3"/>
            <p:cNvSpPr txBox="1"/>
            <p:nvPr/>
          </p:nvSpPr>
          <p:spPr>
            <a:xfrm>
              <a:off x="4078592" y="5158800"/>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5" name="组合 34"/>
          <p:cNvGrpSpPr/>
          <p:nvPr/>
        </p:nvGrpSpPr>
        <p:grpSpPr>
          <a:xfrm>
            <a:off x="373677" y="3612461"/>
            <a:ext cx="1726161" cy="542526"/>
            <a:chOff x="484373" y="4932943"/>
            <a:chExt cx="2338080" cy="738177"/>
          </a:xfrm>
        </p:grpSpPr>
        <p:sp>
          <p:nvSpPr>
            <p:cNvPr id="36" name="TextBox 13"/>
            <p:cNvSpPr txBox="1"/>
            <p:nvPr/>
          </p:nvSpPr>
          <p:spPr>
            <a:xfrm>
              <a:off x="484373" y="4932943"/>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3"/>
            <p:cNvSpPr txBox="1"/>
            <p:nvPr/>
          </p:nvSpPr>
          <p:spPr>
            <a:xfrm>
              <a:off x="488454" y="5218848"/>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8" name="组合 37"/>
          <p:cNvGrpSpPr/>
          <p:nvPr/>
        </p:nvGrpSpPr>
        <p:grpSpPr>
          <a:xfrm>
            <a:off x="5644488" y="3612461"/>
            <a:ext cx="1726161" cy="542526"/>
            <a:chOff x="7591014" y="4957546"/>
            <a:chExt cx="2338080" cy="738177"/>
          </a:xfrm>
        </p:grpSpPr>
        <p:sp>
          <p:nvSpPr>
            <p:cNvPr id="39" name="TextBox 13"/>
            <p:cNvSpPr txBox="1"/>
            <p:nvPr/>
          </p:nvSpPr>
          <p:spPr>
            <a:xfrm>
              <a:off x="7591014" y="4957546"/>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13"/>
            <p:cNvSpPr txBox="1"/>
            <p:nvPr/>
          </p:nvSpPr>
          <p:spPr>
            <a:xfrm>
              <a:off x="7595095" y="5243451"/>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组合 40"/>
          <p:cNvGrpSpPr/>
          <p:nvPr/>
        </p:nvGrpSpPr>
        <p:grpSpPr>
          <a:xfrm>
            <a:off x="4232388" y="1123002"/>
            <a:ext cx="1726161" cy="542526"/>
            <a:chOff x="4074511" y="4872895"/>
            <a:chExt cx="2338080" cy="738177"/>
          </a:xfrm>
        </p:grpSpPr>
        <p:sp>
          <p:nvSpPr>
            <p:cNvPr id="42" name="TextBox 13"/>
            <p:cNvSpPr txBox="1"/>
            <p:nvPr/>
          </p:nvSpPr>
          <p:spPr>
            <a:xfrm>
              <a:off x="4074511" y="4872895"/>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3" name="TextBox 13"/>
            <p:cNvSpPr txBox="1"/>
            <p:nvPr/>
          </p:nvSpPr>
          <p:spPr>
            <a:xfrm>
              <a:off x="4078592" y="5158800"/>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4" name="组合 43"/>
          <p:cNvGrpSpPr/>
          <p:nvPr/>
        </p:nvGrpSpPr>
        <p:grpSpPr>
          <a:xfrm>
            <a:off x="1596982" y="1123003"/>
            <a:ext cx="1726161" cy="542526"/>
            <a:chOff x="484373" y="4932943"/>
            <a:chExt cx="2338080" cy="738177"/>
          </a:xfrm>
        </p:grpSpPr>
        <p:sp>
          <p:nvSpPr>
            <p:cNvPr id="45" name="TextBox 13"/>
            <p:cNvSpPr txBox="1"/>
            <p:nvPr/>
          </p:nvSpPr>
          <p:spPr>
            <a:xfrm>
              <a:off x="484373" y="4932943"/>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6" name="TextBox 13"/>
            <p:cNvSpPr txBox="1"/>
            <p:nvPr/>
          </p:nvSpPr>
          <p:spPr>
            <a:xfrm>
              <a:off x="488454" y="5218848"/>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7" name="组合 46"/>
          <p:cNvGrpSpPr/>
          <p:nvPr/>
        </p:nvGrpSpPr>
        <p:grpSpPr>
          <a:xfrm>
            <a:off x="6867792" y="1123002"/>
            <a:ext cx="1726161" cy="542526"/>
            <a:chOff x="7591014" y="4957546"/>
            <a:chExt cx="2338080" cy="738177"/>
          </a:xfrm>
        </p:grpSpPr>
        <p:sp>
          <p:nvSpPr>
            <p:cNvPr id="48" name="TextBox 13"/>
            <p:cNvSpPr txBox="1"/>
            <p:nvPr/>
          </p:nvSpPr>
          <p:spPr>
            <a:xfrm>
              <a:off x="7591014" y="4957546"/>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9" name="TextBox 13"/>
            <p:cNvSpPr txBox="1"/>
            <p:nvPr/>
          </p:nvSpPr>
          <p:spPr>
            <a:xfrm>
              <a:off x="7595095" y="5243451"/>
              <a:ext cx="2333999"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0" name="矩形: 剪去单角 49"/>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剪去单角 50"/>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52"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关键技术与步骤</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6"/>
          <p:cNvSpPr/>
          <p:nvPr/>
        </p:nvSpPr>
        <p:spPr bwMode="auto">
          <a:xfrm rot="10800000">
            <a:off x="3563235" y="3164037"/>
            <a:ext cx="1926914" cy="1217900"/>
          </a:xfrm>
          <a:prstGeom prst="leftArrow">
            <a:avLst/>
          </a:prstGeom>
          <a:solidFill>
            <a:srgbClr val="0070C0"/>
          </a:solid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 name="Freeform 26"/>
          <p:cNvSpPr/>
          <p:nvPr/>
        </p:nvSpPr>
        <p:spPr bwMode="auto">
          <a:xfrm rot="10800000">
            <a:off x="4586755" y="2003851"/>
            <a:ext cx="1926320" cy="1180564"/>
          </a:xfrm>
          <a:prstGeom prst="leftArrow">
            <a:avLst/>
          </a:prstGeom>
          <a:solidFill>
            <a:srgbClr val="00B0F0"/>
          </a:solid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4" name="Freeform 26"/>
          <p:cNvSpPr/>
          <p:nvPr/>
        </p:nvSpPr>
        <p:spPr bwMode="auto">
          <a:xfrm>
            <a:off x="3581453" y="1015020"/>
            <a:ext cx="1926914" cy="1217900"/>
          </a:xfrm>
          <a:prstGeom prst="leftArrow">
            <a:avLst/>
          </a:prstGeom>
          <a:solidFill>
            <a:srgbClr val="0070C0"/>
          </a:solid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5" name="Freeform 26"/>
          <p:cNvSpPr/>
          <p:nvPr/>
        </p:nvSpPr>
        <p:spPr bwMode="auto">
          <a:xfrm>
            <a:off x="2426032" y="2262486"/>
            <a:ext cx="1926320" cy="1143523"/>
          </a:xfrm>
          <a:prstGeom prst="leftArrow">
            <a:avLst/>
          </a:prstGeom>
          <a:solidFill>
            <a:srgbClr val="00B0F0"/>
          </a:solid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grpSp>
        <p:nvGrpSpPr>
          <p:cNvPr id="6" name="Group 15"/>
          <p:cNvGrpSpPr/>
          <p:nvPr/>
        </p:nvGrpSpPr>
        <p:grpSpPr>
          <a:xfrm rot="18810804">
            <a:off x="3839365" y="2740260"/>
            <a:ext cx="825196" cy="532245"/>
            <a:chOff x="4481513" y="3678059"/>
            <a:chExt cx="1614487" cy="1036638"/>
          </a:xfrm>
          <a:solidFill>
            <a:srgbClr val="00B0F0"/>
          </a:solidFill>
        </p:grpSpPr>
        <p:sp>
          <p:nvSpPr>
            <p:cNvPr id="7" name="Rectangle 12"/>
            <p:cNvSpPr>
              <a:spLocks noChangeArrowheads="1"/>
            </p:cNvSpPr>
            <p:nvPr/>
          </p:nvSpPr>
          <p:spPr bwMode="auto">
            <a:xfrm>
              <a:off x="4481513" y="3678059"/>
              <a:ext cx="1614487" cy="344488"/>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8" name="Rectangle 13"/>
            <p:cNvSpPr>
              <a:spLocks noChangeArrowheads="1"/>
            </p:cNvSpPr>
            <p:nvPr/>
          </p:nvSpPr>
          <p:spPr bwMode="auto">
            <a:xfrm>
              <a:off x="4481513" y="4022546"/>
              <a:ext cx="1614487" cy="344488"/>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9" name="Rectangle 14"/>
            <p:cNvSpPr>
              <a:spLocks noChangeArrowheads="1"/>
            </p:cNvSpPr>
            <p:nvPr/>
          </p:nvSpPr>
          <p:spPr bwMode="auto">
            <a:xfrm>
              <a:off x="4481513" y="4367034"/>
              <a:ext cx="1614487" cy="347663"/>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grpSp>
        <p:nvGrpSpPr>
          <p:cNvPr id="10" name="Group 19"/>
          <p:cNvGrpSpPr/>
          <p:nvPr/>
        </p:nvGrpSpPr>
        <p:grpSpPr>
          <a:xfrm rot="18810804">
            <a:off x="4408300" y="2144498"/>
            <a:ext cx="825196" cy="529800"/>
            <a:chOff x="6096000" y="3187521"/>
            <a:chExt cx="1614487" cy="1031876"/>
          </a:xfrm>
          <a:solidFill>
            <a:srgbClr val="0070C0"/>
          </a:solidFill>
        </p:grpSpPr>
        <p:sp>
          <p:nvSpPr>
            <p:cNvPr id="11" name="Rectangle 15"/>
            <p:cNvSpPr>
              <a:spLocks noChangeArrowheads="1"/>
            </p:cNvSpPr>
            <p:nvPr/>
          </p:nvSpPr>
          <p:spPr bwMode="auto">
            <a:xfrm>
              <a:off x="6096000" y="3187521"/>
              <a:ext cx="1614487" cy="344488"/>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2" name="Rectangle 16"/>
            <p:cNvSpPr>
              <a:spLocks noChangeArrowheads="1"/>
            </p:cNvSpPr>
            <p:nvPr/>
          </p:nvSpPr>
          <p:spPr bwMode="auto">
            <a:xfrm>
              <a:off x="6096000" y="3532009"/>
              <a:ext cx="1614487" cy="342900"/>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3" name="Rectangle 17"/>
            <p:cNvSpPr>
              <a:spLocks noChangeArrowheads="1"/>
            </p:cNvSpPr>
            <p:nvPr/>
          </p:nvSpPr>
          <p:spPr bwMode="auto">
            <a:xfrm>
              <a:off x="6096000" y="3874909"/>
              <a:ext cx="1614487" cy="344488"/>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grpSp>
        <p:nvGrpSpPr>
          <p:cNvPr id="14" name="Group 23"/>
          <p:cNvGrpSpPr/>
          <p:nvPr/>
        </p:nvGrpSpPr>
        <p:grpSpPr>
          <a:xfrm rot="18810804">
            <a:off x="4950874" y="1507774"/>
            <a:ext cx="948529" cy="532245"/>
            <a:chOff x="7700963" y="3678059"/>
            <a:chExt cx="1855787" cy="1036638"/>
          </a:xfrm>
          <a:solidFill>
            <a:srgbClr val="00B0F0"/>
          </a:solidFill>
        </p:grpSpPr>
        <p:sp>
          <p:nvSpPr>
            <p:cNvPr id="15" name="Freeform 7"/>
            <p:cNvSpPr/>
            <p:nvPr/>
          </p:nvSpPr>
          <p:spPr bwMode="auto">
            <a:xfrm>
              <a:off x="9224963" y="3678059"/>
              <a:ext cx="331787" cy="1036638"/>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6" name="Freeform 18"/>
            <p:cNvSpPr/>
            <p:nvPr/>
          </p:nvSpPr>
          <p:spPr bwMode="auto">
            <a:xfrm>
              <a:off x="7700963" y="3678059"/>
              <a:ext cx="1738312" cy="344488"/>
            </a:xfrm>
            <a:custGeom>
              <a:avLst/>
              <a:gdLst>
                <a:gd name="T0" fmla="*/ 1020 w 1095"/>
                <a:gd name="T1" fmla="*/ 217 h 217"/>
                <a:gd name="T2" fmla="*/ 1095 w 1095"/>
                <a:gd name="T3" fmla="*/ 0 h 217"/>
                <a:gd name="T4" fmla="*/ 0 w 1095"/>
                <a:gd name="T5" fmla="*/ 0 h 217"/>
                <a:gd name="T6" fmla="*/ 0 w 1095"/>
                <a:gd name="T7" fmla="*/ 217 h 217"/>
                <a:gd name="T8" fmla="*/ 1020 w 1095"/>
                <a:gd name="T9" fmla="*/ 217 h 217"/>
              </a:gdLst>
              <a:ahLst/>
              <a:cxnLst>
                <a:cxn ang="0">
                  <a:pos x="T0" y="T1"/>
                </a:cxn>
                <a:cxn ang="0">
                  <a:pos x="T2" y="T3"/>
                </a:cxn>
                <a:cxn ang="0">
                  <a:pos x="T4" y="T5"/>
                </a:cxn>
                <a:cxn ang="0">
                  <a:pos x="T6" y="T7"/>
                </a:cxn>
                <a:cxn ang="0">
                  <a:pos x="T8" y="T9"/>
                </a:cxn>
              </a:cxnLst>
              <a:rect l="0" t="0" r="r" b="b"/>
              <a:pathLst>
                <a:path w="1095" h="217">
                  <a:moveTo>
                    <a:pt x="1020" y="217"/>
                  </a:moveTo>
                  <a:lnTo>
                    <a:pt x="1095" y="0"/>
                  </a:lnTo>
                  <a:lnTo>
                    <a:pt x="0" y="0"/>
                  </a:lnTo>
                  <a:lnTo>
                    <a:pt x="0" y="217"/>
                  </a:lnTo>
                  <a:lnTo>
                    <a:pt x="1020" y="217"/>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7" name="Rectangle 19"/>
            <p:cNvSpPr>
              <a:spLocks noChangeArrowheads="1"/>
            </p:cNvSpPr>
            <p:nvPr/>
          </p:nvSpPr>
          <p:spPr bwMode="auto">
            <a:xfrm>
              <a:off x="7700963" y="4022546"/>
              <a:ext cx="1619250" cy="344488"/>
            </a:xfrm>
            <a:prstGeom prst="rect">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8" name="Freeform 20"/>
            <p:cNvSpPr/>
            <p:nvPr/>
          </p:nvSpPr>
          <p:spPr bwMode="auto">
            <a:xfrm>
              <a:off x="7700963" y="4367034"/>
              <a:ext cx="1738312" cy="347663"/>
            </a:xfrm>
            <a:custGeom>
              <a:avLst/>
              <a:gdLst>
                <a:gd name="T0" fmla="*/ 1095 w 1095"/>
                <a:gd name="T1" fmla="*/ 219 h 219"/>
                <a:gd name="T2" fmla="*/ 1020 w 1095"/>
                <a:gd name="T3" fmla="*/ 0 h 219"/>
                <a:gd name="T4" fmla="*/ 0 w 1095"/>
                <a:gd name="T5" fmla="*/ 0 h 219"/>
                <a:gd name="T6" fmla="*/ 0 w 1095"/>
                <a:gd name="T7" fmla="*/ 219 h 219"/>
                <a:gd name="T8" fmla="*/ 1095 w 1095"/>
                <a:gd name="T9" fmla="*/ 219 h 219"/>
              </a:gdLst>
              <a:ahLst/>
              <a:cxnLst>
                <a:cxn ang="0">
                  <a:pos x="T0" y="T1"/>
                </a:cxn>
                <a:cxn ang="0">
                  <a:pos x="T2" y="T3"/>
                </a:cxn>
                <a:cxn ang="0">
                  <a:pos x="T4" y="T5"/>
                </a:cxn>
                <a:cxn ang="0">
                  <a:pos x="T6" y="T7"/>
                </a:cxn>
                <a:cxn ang="0">
                  <a:pos x="T8" y="T9"/>
                </a:cxn>
              </a:cxnLst>
              <a:rect l="0" t="0" r="r" b="b"/>
              <a:pathLst>
                <a:path w="1095" h="219">
                  <a:moveTo>
                    <a:pt x="1095" y="219"/>
                  </a:moveTo>
                  <a:lnTo>
                    <a:pt x="1020" y="0"/>
                  </a:lnTo>
                  <a:lnTo>
                    <a:pt x="0" y="0"/>
                  </a:lnTo>
                  <a:lnTo>
                    <a:pt x="0" y="219"/>
                  </a:lnTo>
                  <a:lnTo>
                    <a:pt x="1095" y="219"/>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19" name="Oval 21"/>
            <p:cNvSpPr>
              <a:spLocks noChangeArrowheads="1"/>
            </p:cNvSpPr>
            <p:nvPr/>
          </p:nvSpPr>
          <p:spPr bwMode="auto">
            <a:xfrm>
              <a:off x="9398000" y="4049534"/>
              <a:ext cx="82550" cy="293688"/>
            </a:xfrm>
            <a:prstGeom prst="ellipse">
              <a:avLst/>
            </a:pr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grpSp>
        <p:nvGrpSpPr>
          <p:cNvPr id="20" name="Group 29"/>
          <p:cNvGrpSpPr/>
          <p:nvPr/>
        </p:nvGrpSpPr>
        <p:grpSpPr>
          <a:xfrm rot="18810804">
            <a:off x="2734249" y="3570110"/>
            <a:ext cx="1468638" cy="529800"/>
            <a:chOff x="1608138" y="3187521"/>
            <a:chExt cx="2873375" cy="1031876"/>
          </a:xfrm>
          <a:solidFill>
            <a:srgbClr val="0070C0"/>
          </a:solidFill>
        </p:grpSpPr>
        <p:sp>
          <p:nvSpPr>
            <p:cNvPr id="21" name="Freeform 8"/>
            <p:cNvSpPr/>
            <p:nvPr/>
          </p:nvSpPr>
          <p:spPr bwMode="auto">
            <a:xfrm>
              <a:off x="1608138" y="3187521"/>
              <a:ext cx="1490662" cy="1031875"/>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Lst>
              <a:ahLst/>
              <a:cxnLst>
                <a:cxn ang="0">
                  <a:pos x="T0" y="T1"/>
                </a:cxn>
                <a:cxn ang="0">
                  <a:pos x="T2" y="T3"/>
                </a:cxn>
                <a:cxn ang="0">
                  <a:pos x="T4" y="T5"/>
                </a:cxn>
                <a:cxn ang="0">
                  <a:pos x="T6" y="T7"/>
                </a:cxn>
                <a:cxn ang="0">
                  <a:pos x="T8" y="T9"/>
                </a:cxn>
                <a:cxn ang="0">
                  <a:pos x="T10" y="T11"/>
                </a:cxn>
              </a:cxnLst>
              <a:rect l="0" t="0" r="r" b="b"/>
              <a:pathLst>
                <a:path w="939" h="650">
                  <a:moveTo>
                    <a:pt x="793" y="650"/>
                  </a:moveTo>
                  <a:lnTo>
                    <a:pt x="0" y="326"/>
                  </a:lnTo>
                  <a:lnTo>
                    <a:pt x="793" y="0"/>
                  </a:lnTo>
                  <a:lnTo>
                    <a:pt x="939" y="0"/>
                  </a:lnTo>
                  <a:lnTo>
                    <a:pt x="939" y="650"/>
                  </a:lnTo>
                  <a:lnTo>
                    <a:pt x="793" y="650"/>
                  </a:lnTo>
                  <a:close/>
                </a:path>
              </a:pathLst>
            </a:custGeom>
            <a:solidFill>
              <a:schemeClr val="bg1">
                <a:lumMod val="65000"/>
              </a:schemeClr>
            </a:solid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2" name="Freeform 9"/>
            <p:cNvSpPr/>
            <p:nvPr/>
          </p:nvSpPr>
          <p:spPr bwMode="auto">
            <a:xfrm>
              <a:off x="2738438" y="3187521"/>
              <a:ext cx="1743075" cy="344488"/>
            </a:xfrm>
            <a:custGeom>
              <a:avLst/>
              <a:gdLst>
                <a:gd name="T0" fmla="*/ 464 w 464"/>
                <a:gd name="T1" fmla="*/ 0 h 91"/>
                <a:gd name="T2" fmla="*/ 41 w 464"/>
                <a:gd name="T3" fmla="*/ 0 h 91"/>
                <a:gd name="T4" fmla="*/ 16 w 464"/>
                <a:gd name="T5" fmla="*/ 14 h 91"/>
                <a:gd name="T6" fmla="*/ 5 w 464"/>
                <a:gd name="T7" fmla="*/ 31 h 91"/>
                <a:gd name="T8" fmla="*/ 5 w 464"/>
                <a:gd name="T9" fmla="*/ 59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1"/>
                    <a:pt x="5" y="31"/>
                    <a:pt x="5" y="31"/>
                  </a:cubicBezTo>
                  <a:cubicBezTo>
                    <a:pt x="0" y="39"/>
                    <a:pt x="0" y="52"/>
                    <a:pt x="5" y="59"/>
                  </a:cubicBezTo>
                  <a:cubicBezTo>
                    <a:pt x="16" y="77"/>
                    <a:pt x="16" y="77"/>
                    <a:pt x="16" y="77"/>
                  </a:cubicBezTo>
                  <a:cubicBezTo>
                    <a:pt x="21" y="85"/>
                    <a:pt x="32" y="91"/>
                    <a:pt x="41" y="91"/>
                  </a:cubicBezTo>
                  <a:cubicBezTo>
                    <a:pt x="464" y="91"/>
                    <a:pt x="464" y="91"/>
                    <a:pt x="464" y="91"/>
                  </a:cubicBezTo>
                  <a:lnTo>
                    <a:pt x="464" y="0"/>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3" name="Freeform 10"/>
            <p:cNvSpPr/>
            <p:nvPr/>
          </p:nvSpPr>
          <p:spPr bwMode="auto">
            <a:xfrm>
              <a:off x="2738438" y="3532009"/>
              <a:ext cx="1743075" cy="342900"/>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4" name="Freeform 11"/>
            <p:cNvSpPr/>
            <p:nvPr/>
          </p:nvSpPr>
          <p:spPr bwMode="auto">
            <a:xfrm>
              <a:off x="2738438" y="3874909"/>
              <a:ext cx="1743075" cy="34448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40"/>
                    <a:pt x="0" y="52"/>
                    <a:pt x="5" y="60"/>
                  </a:cubicBezTo>
                  <a:cubicBezTo>
                    <a:pt x="16" y="77"/>
                    <a:pt x="16" y="77"/>
                    <a:pt x="16" y="77"/>
                  </a:cubicBezTo>
                  <a:cubicBezTo>
                    <a:pt x="21" y="85"/>
                    <a:pt x="32" y="91"/>
                    <a:pt x="41" y="91"/>
                  </a:cubicBezTo>
                  <a:cubicBezTo>
                    <a:pt x="464" y="91"/>
                    <a:pt x="464" y="91"/>
                    <a:pt x="464" y="91"/>
                  </a:cubicBezTo>
                  <a:lnTo>
                    <a:pt x="464" y="0"/>
                  </a:lnTo>
                  <a:close/>
                </a:path>
              </a:pathLst>
            </a:custGeom>
            <a:grp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5" name="Freeform 22"/>
            <p:cNvSpPr/>
            <p:nvPr/>
          </p:nvSpPr>
          <p:spPr bwMode="auto">
            <a:xfrm>
              <a:off x="1608138" y="3538359"/>
              <a:ext cx="428625" cy="333375"/>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chemeClr val="tx1"/>
            </a:solidFill>
            <a:ln>
              <a:noFill/>
            </a:ln>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sp>
        <p:nvSpPr>
          <p:cNvPr id="26" name="Freeform 27"/>
          <p:cNvSpPr/>
          <p:nvPr/>
        </p:nvSpPr>
        <p:spPr bwMode="auto">
          <a:xfrm>
            <a:off x="2298867" y="1679317"/>
            <a:ext cx="4458370" cy="1580931"/>
          </a:xfrm>
          <a:custGeom>
            <a:avLst/>
            <a:gdLst>
              <a:gd name="T0" fmla="*/ 3799 w 3804"/>
              <a:gd name="T1" fmla="*/ 0 h 1355"/>
              <a:gd name="T2" fmla="*/ 372 w 3804"/>
              <a:gd name="T3" fmla="*/ 0 h 1355"/>
              <a:gd name="T4" fmla="*/ 0 w 3804"/>
              <a:gd name="T5" fmla="*/ 679 h 1355"/>
              <a:gd name="T6" fmla="*/ 372 w 3804"/>
              <a:gd name="T7" fmla="*/ 1355 h 1355"/>
              <a:gd name="T8" fmla="*/ 3804 w 3804"/>
              <a:gd name="T9" fmla="*/ 1355 h 1355"/>
              <a:gd name="T10" fmla="*/ 3799 w 3804"/>
              <a:gd name="T11" fmla="*/ 0 h 1355"/>
            </a:gdLst>
            <a:ahLst/>
            <a:cxnLst>
              <a:cxn ang="0">
                <a:pos x="T0" y="T1"/>
              </a:cxn>
              <a:cxn ang="0">
                <a:pos x="T2" y="T3"/>
              </a:cxn>
              <a:cxn ang="0">
                <a:pos x="T4" y="T5"/>
              </a:cxn>
              <a:cxn ang="0">
                <a:pos x="T6" y="T7"/>
              </a:cxn>
              <a:cxn ang="0">
                <a:pos x="T8" y="T9"/>
              </a:cxn>
              <a:cxn ang="0">
                <a:pos x="T10" y="T11"/>
              </a:cxn>
            </a:cxnLst>
            <a:rect l="0" t="0" r="r" b="b"/>
            <a:pathLst>
              <a:path w="3804" h="1355">
                <a:moveTo>
                  <a:pt x="3799" y="0"/>
                </a:moveTo>
                <a:lnTo>
                  <a:pt x="372" y="0"/>
                </a:lnTo>
                <a:lnTo>
                  <a:pt x="0" y="679"/>
                </a:lnTo>
                <a:lnTo>
                  <a:pt x="372" y="1355"/>
                </a:lnTo>
                <a:lnTo>
                  <a:pt x="3804" y="1355"/>
                </a:lnTo>
                <a:lnTo>
                  <a:pt x="3799" y="0"/>
                </a:lnTo>
              </a:path>
            </a:pathLst>
          </a:custGeom>
          <a:no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7" name="TextBox 26"/>
          <p:cNvSpPr txBox="1"/>
          <p:nvPr/>
        </p:nvSpPr>
        <p:spPr>
          <a:xfrm>
            <a:off x="4389826" y="3621000"/>
            <a:ext cx="969211" cy="298883"/>
          </a:xfrm>
          <a:prstGeom prst="rect">
            <a:avLst/>
          </a:prstGeom>
          <a:noFill/>
        </p:spPr>
        <p:txBody>
          <a:bodyPr wrap="none" lIns="67391" tIns="33696" rIns="67391" bIns="33696" rtlCol="0">
            <a:spAutoFit/>
          </a:bodyPr>
          <a:lstStyle/>
          <a:p>
            <a:r>
              <a:rPr lang="id-ID" sz="1500" b="1" dirty="0">
                <a:solidFill>
                  <a:schemeClr val="bg1"/>
                </a:solidFill>
                <a:latin typeface="微软雅黑" panose="020B0503020204020204" pitchFamily="34" charset="-122"/>
                <a:ea typeface="微软雅黑" panose="020B0503020204020204" pitchFamily="34" charset="-122"/>
              </a:rPr>
              <a:t>Discover</a:t>
            </a:r>
          </a:p>
        </p:txBody>
      </p:sp>
      <p:sp>
        <p:nvSpPr>
          <p:cNvPr id="28" name="Freeform 5"/>
          <p:cNvSpPr>
            <a:spLocks noEditPoints="1"/>
          </p:cNvSpPr>
          <p:nvPr/>
        </p:nvSpPr>
        <p:spPr bwMode="auto">
          <a:xfrm>
            <a:off x="4046411" y="3596666"/>
            <a:ext cx="353032" cy="352641"/>
          </a:xfrm>
          <a:custGeom>
            <a:avLst/>
            <a:gdLst>
              <a:gd name="T0" fmla="*/ 0 w 124"/>
              <a:gd name="T1" fmla="*/ 62 h 124"/>
              <a:gd name="T2" fmla="*/ 124 w 124"/>
              <a:gd name="T3" fmla="*/ 62 h 124"/>
              <a:gd name="T4" fmla="*/ 116 w 124"/>
              <a:gd name="T5" fmla="*/ 60 h 124"/>
              <a:gd name="T6" fmla="*/ 87 w 124"/>
              <a:gd name="T7" fmla="*/ 35 h 124"/>
              <a:gd name="T8" fmla="*/ 116 w 124"/>
              <a:gd name="T9" fmla="*/ 60 h 124"/>
              <a:gd name="T10" fmla="*/ 43 w 124"/>
              <a:gd name="T11" fmla="*/ 95 h 124"/>
              <a:gd name="T12" fmla="*/ 60 w 124"/>
              <a:gd name="T13" fmla="*/ 116 h 124"/>
              <a:gd name="T14" fmla="*/ 64 w 124"/>
              <a:gd name="T15" fmla="*/ 8 h 124"/>
              <a:gd name="T16" fmla="*/ 64 w 124"/>
              <a:gd name="T17" fmla="*/ 36 h 124"/>
              <a:gd name="T18" fmla="*/ 64 w 124"/>
              <a:gd name="T19" fmla="*/ 8 h 124"/>
              <a:gd name="T20" fmla="*/ 100 w 124"/>
              <a:gd name="T21" fmla="*/ 23 h 124"/>
              <a:gd name="T22" fmla="*/ 71 w 124"/>
              <a:gd name="T23" fmla="*/ 9 h 124"/>
              <a:gd name="T24" fmla="*/ 60 w 124"/>
              <a:gd name="T25" fmla="*/ 36 h 124"/>
              <a:gd name="T26" fmla="*/ 60 w 124"/>
              <a:gd name="T27" fmla="*/ 8 h 124"/>
              <a:gd name="T28" fmla="*/ 38 w 124"/>
              <a:gd name="T29" fmla="*/ 31 h 124"/>
              <a:gd name="T30" fmla="*/ 53 w 124"/>
              <a:gd name="T31" fmla="*/ 9 h 124"/>
              <a:gd name="T32" fmla="*/ 40 w 124"/>
              <a:gd name="T33" fmla="*/ 36 h 124"/>
              <a:gd name="T34" fmla="*/ 60 w 124"/>
              <a:gd name="T35" fmla="*/ 60 h 124"/>
              <a:gd name="T36" fmla="*/ 40 w 124"/>
              <a:gd name="T37" fmla="*/ 36 h 124"/>
              <a:gd name="T38" fmla="*/ 60 w 124"/>
              <a:gd name="T39" fmla="*/ 88 h 124"/>
              <a:gd name="T40" fmla="*/ 36 w 124"/>
              <a:gd name="T41" fmla="*/ 64 h 124"/>
              <a:gd name="T42" fmla="*/ 53 w 124"/>
              <a:gd name="T43" fmla="*/ 115 h 124"/>
              <a:gd name="T44" fmla="*/ 40 w 124"/>
              <a:gd name="T45" fmla="*/ 96 h 124"/>
              <a:gd name="T46" fmla="*/ 64 w 124"/>
              <a:gd name="T47" fmla="*/ 116 h 124"/>
              <a:gd name="T48" fmla="*/ 81 w 124"/>
              <a:gd name="T49" fmla="*/ 95 h 124"/>
              <a:gd name="T50" fmla="*/ 64 w 124"/>
              <a:gd name="T51" fmla="*/ 116 h 124"/>
              <a:gd name="T52" fmla="*/ 97 w 124"/>
              <a:gd name="T53" fmla="*/ 103 h 124"/>
              <a:gd name="T54" fmla="*/ 84 w 124"/>
              <a:gd name="T55" fmla="*/ 96 h 124"/>
              <a:gd name="T56" fmla="*/ 64 w 124"/>
              <a:gd name="T57" fmla="*/ 88 h 124"/>
              <a:gd name="T58" fmla="*/ 88 w 124"/>
              <a:gd name="T59" fmla="*/ 64 h 124"/>
              <a:gd name="T60" fmla="*/ 64 w 124"/>
              <a:gd name="T61" fmla="*/ 60 h 124"/>
              <a:gd name="T62" fmla="*/ 84 w 124"/>
              <a:gd name="T63" fmla="*/ 36 h 124"/>
              <a:gd name="T64" fmla="*/ 64 w 124"/>
              <a:gd name="T65" fmla="*/ 60 h 124"/>
              <a:gd name="T66" fmla="*/ 37 w 124"/>
              <a:gd name="T67" fmla="*/ 35 h 124"/>
              <a:gd name="T68" fmla="*/ 8 w 124"/>
              <a:gd name="T69" fmla="*/ 60 h 124"/>
              <a:gd name="T70" fmla="*/ 8 w 124"/>
              <a:gd name="T71" fmla="*/ 64 h 124"/>
              <a:gd name="T72" fmla="*/ 38 w 124"/>
              <a:gd name="T73" fmla="*/ 93 h 124"/>
              <a:gd name="T74" fmla="*/ 8 w 124"/>
              <a:gd name="T75" fmla="*/ 64 h 124"/>
              <a:gd name="T76" fmla="*/ 86 w 124"/>
              <a:gd name="T77" fmla="*/ 93 h 124"/>
              <a:gd name="T78" fmla="*/ 116 w 124"/>
              <a:gd name="T79"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a:noFill/>
          </a:ln>
        </p:spPr>
        <p:txBody>
          <a:bodyPr vert="horz" wrap="square" lIns="67391" tIns="33696" rIns="67391" bIns="33696"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29" name="TextBox 28"/>
          <p:cNvSpPr txBox="1"/>
          <p:nvPr/>
        </p:nvSpPr>
        <p:spPr>
          <a:xfrm>
            <a:off x="2725303" y="2672007"/>
            <a:ext cx="806153" cy="298883"/>
          </a:xfrm>
          <a:prstGeom prst="rect">
            <a:avLst/>
          </a:prstGeom>
          <a:noFill/>
        </p:spPr>
        <p:txBody>
          <a:bodyPr wrap="none" lIns="67391" tIns="33696" rIns="67391" bIns="33696" rtlCol="0">
            <a:spAutoFit/>
          </a:bodyPr>
          <a:lstStyle/>
          <a:p>
            <a:pPr algn="r"/>
            <a:r>
              <a:rPr lang="id-ID" sz="1500" b="1" dirty="0">
                <a:solidFill>
                  <a:schemeClr val="bg1"/>
                </a:solidFill>
                <a:latin typeface="微软雅黑" panose="020B0503020204020204" pitchFamily="34" charset="-122"/>
                <a:ea typeface="微软雅黑" panose="020B0503020204020204" pitchFamily="34" charset="-122"/>
              </a:rPr>
              <a:t>Design</a:t>
            </a:r>
          </a:p>
        </p:txBody>
      </p:sp>
      <p:sp>
        <p:nvSpPr>
          <p:cNvPr id="30" name="TextBox 29"/>
          <p:cNvSpPr txBox="1"/>
          <p:nvPr/>
        </p:nvSpPr>
        <p:spPr>
          <a:xfrm>
            <a:off x="5595243" y="2408115"/>
            <a:ext cx="633029" cy="298883"/>
          </a:xfrm>
          <a:prstGeom prst="rect">
            <a:avLst/>
          </a:prstGeom>
          <a:noFill/>
        </p:spPr>
        <p:txBody>
          <a:bodyPr wrap="none" lIns="67391" tIns="33696" rIns="67391" bIns="33696" rtlCol="0">
            <a:spAutoFit/>
          </a:bodyPr>
          <a:lstStyle/>
          <a:p>
            <a:r>
              <a:rPr lang="id-ID" sz="1500" b="1" dirty="0">
                <a:solidFill>
                  <a:schemeClr val="bg1"/>
                </a:solidFill>
                <a:latin typeface="微软雅黑" panose="020B0503020204020204" pitchFamily="34" charset="-122"/>
                <a:ea typeface="微软雅黑" panose="020B0503020204020204" pitchFamily="34" charset="-122"/>
              </a:rPr>
              <a:t>Code</a:t>
            </a:r>
          </a:p>
        </p:txBody>
      </p:sp>
      <p:sp>
        <p:nvSpPr>
          <p:cNvPr id="31" name="TextBox 30"/>
          <p:cNvSpPr txBox="1"/>
          <p:nvPr/>
        </p:nvSpPr>
        <p:spPr>
          <a:xfrm>
            <a:off x="3852724" y="1455761"/>
            <a:ext cx="823787" cy="298883"/>
          </a:xfrm>
          <a:prstGeom prst="rect">
            <a:avLst/>
          </a:prstGeom>
          <a:noFill/>
        </p:spPr>
        <p:txBody>
          <a:bodyPr wrap="none" lIns="67391" tIns="33696" rIns="67391" bIns="33696" rtlCol="0">
            <a:spAutoFit/>
          </a:bodyPr>
          <a:lstStyle/>
          <a:p>
            <a:pPr algn="r"/>
            <a:r>
              <a:rPr lang="id-ID" sz="1500" b="1" dirty="0">
                <a:solidFill>
                  <a:schemeClr val="bg1"/>
                </a:solidFill>
                <a:latin typeface="微软雅黑" panose="020B0503020204020204" pitchFamily="34" charset="-122"/>
                <a:ea typeface="微软雅黑" panose="020B0503020204020204" pitchFamily="34" charset="-122"/>
              </a:rPr>
              <a:t>Deploy</a:t>
            </a:r>
          </a:p>
        </p:txBody>
      </p:sp>
      <p:grpSp>
        <p:nvGrpSpPr>
          <p:cNvPr id="32" name="Group 42"/>
          <p:cNvGrpSpPr/>
          <p:nvPr/>
        </p:nvGrpSpPr>
        <p:grpSpPr>
          <a:xfrm>
            <a:off x="5257623" y="2428093"/>
            <a:ext cx="313566" cy="297048"/>
            <a:chOff x="6719888" y="887413"/>
            <a:chExt cx="492125" cy="468312"/>
          </a:xfrm>
          <a:solidFill>
            <a:schemeClr val="bg1"/>
          </a:solidFill>
        </p:grpSpPr>
        <p:sp>
          <p:nvSpPr>
            <p:cNvPr id="33" name="Freeform 13"/>
            <p:cNvSpPr>
              <a:spLocks noEditPoints="1"/>
            </p:cNvSpPr>
            <p:nvPr/>
          </p:nvSpPr>
          <p:spPr bwMode="auto">
            <a:xfrm>
              <a:off x="6719888" y="887413"/>
              <a:ext cx="492125" cy="468312"/>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8 w 128"/>
                <a:gd name="T13" fmla="*/ 110 h 122"/>
                <a:gd name="T14" fmla="*/ 35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2" y="106"/>
                    <a:pt x="39" y="109"/>
                    <a:pt x="38" y="110"/>
                  </a:cubicBezTo>
                  <a:cubicBezTo>
                    <a:pt x="36" y="111"/>
                    <a:pt x="35" y="112"/>
                    <a:pt x="35"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5"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2"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4" name="Freeform 14"/>
            <p:cNvSpPr>
              <a:spLocks noEditPoints="1"/>
            </p:cNvSpPr>
            <p:nvPr/>
          </p:nvSpPr>
          <p:spPr bwMode="auto">
            <a:xfrm>
              <a:off x="6781801" y="947738"/>
              <a:ext cx="368300" cy="247650"/>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5" name="Freeform 15"/>
            <p:cNvSpPr>
              <a:spLocks noEditPoints="1"/>
            </p:cNvSpPr>
            <p:nvPr/>
          </p:nvSpPr>
          <p:spPr bwMode="auto">
            <a:xfrm>
              <a:off x="6943726" y="1201738"/>
              <a:ext cx="46038" cy="47625"/>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6" name="Freeform 16"/>
            <p:cNvSpPr/>
            <p:nvPr/>
          </p:nvSpPr>
          <p:spPr bwMode="auto">
            <a:xfrm>
              <a:off x="6881813" y="1044575"/>
              <a:ext cx="61913" cy="65087"/>
            </a:xfrm>
            <a:custGeom>
              <a:avLst/>
              <a:gdLst>
                <a:gd name="T0" fmla="*/ 0 w 39"/>
                <a:gd name="T1" fmla="*/ 24 h 41"/>
                <a:gd name="T2" fmla="*/ 39 w 39"/>
                <a:gd name="T3" fmla="*/ 41 h 41"/>
                <a:gd name="T4" fmla="*/ 39 w 39"/>
                <a:gd name="T5" fmla="*/ 32 h 41"/>
                <a:gd name="T6" fmla="*/ 12 w 39"/>
                <a:gd name="T7" fmla="*/ 19 h 41"/>
                <a:gd name="T8" fmla="*/ 39 w 39"/>
                <a:gd name="T9" fmla="*/ 10 h 41"/>
                <a:gd name="T10" fmla="*/ 39 w 39"/>
                <a:gd name="T11" fmla="*/ 0 h 41"/>
                <a:gd name="T12" fmla="*/ 0 w 39"/>
                <a:gd name="T13" fmla="*/ 17 h 41"/>
                <a:gd name="T14" fmla="*/ 0 w 39"/>
                <a:gd name="T15" fmla="*/ 24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1">
                  <a:moveTo>
                    <a:pt x="0" y="24"/>
                  </a:moveTo>
                  <a:lnTo>
                    <a:pt x="39" y="41"/>
                  </a:lnTo>
                  <a:lnTo>
                    <a:pt x="39" y="32"/>
                  </a:lnTo>
                  <a:lnTo>
                    <a:pt x="12" y="19"/>
                  </a:lnTo>
                  <a:lnTo>
                    <a:pt x="39" y="10"/>
                  </a:lnTo>
                  <a:lnTo>
                    <a:pt x="39" y="0"/>
                  </a:lnTo>
                  <a:lnTo>
                    <a:pt x="0" y="17"/>
                  </a:lnTo>
                  <a:lnTo>
                    <a:pt x="0"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7" name="Freeform 17"/>
            <p:cNvSpPr/>
            <p:nvPr/>
          </p:nvSpPr>
          <p:spPr bwMode="auto">
            <a:xfrm>
              <a:off x="6950076" y="1033463"/>
              <a:ext cx="31750" cy="87312"/>
            </a:xfrm>
            <a:custGeom>
              <a:avLst/>
              <a:gdLst>
                <a:gd name="T0" fmla="*/ 7 w 8"/>
                <a:gd name="T1" fmla="*/ 0 h 23"/>
                <a:gd name="T2" fmla="*/ 5 w 8"/>
                <a:gd name="T3" fmla="*/ 0 h 23"/>
                <a:gd name="T4" fmla="*/ 5 w 8"/>
                <a:gd name="T5" fmla="*/ 2 h 23"/>
                <a:gd name="T6" fmla="*/ 0 w 8"/>
                <a:gd name="T7" fmla="*/ 20 h 23"/>
                <a:gd name="T8" fmla="*/ 0 w 8"/>
                <a:gd name="T9" fmla="*/ 22 h 23"/>
                <a:gd name="T10" fmla="*/ 2 w 8"/>
                <a:gd name="T11" fmla="*/ 23 h 23"/>
                <a:gd name="T12" fmla="*/ 3 w 8"/>
                <a:gd name="T13" fmla="*/ 23 h 23"/>
                <a:gd name="T14" fmla="*/ 3 w 8"/>
                <a:gd name="T15" fmla="*/ 22 h 23"/>
                <a:gd name="T16" fmla="*/ 4 w 8"/>
                <a:gd name="T17" fmla="*/ 21 h 23"/>
                <a:gd name="T18" fmla="*/ 8 w 8"/>
                <a:gd name="T19" fmla="*/ 3 h 23"/>
                <a:gd name="T20" fmla="*/ 8 w 8"/>
                <a:gd name="T21" fmla="*/ 1 h 23"/>
                <a:gd name="T22" fmla="*/ 8 w 8"/>
                <a:gd name="T23" fmla="*/ 0 h 23"/>
                <a:gd name="T24" fmla="*/ 7 w 8"/>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23">
                  <a:moveTo>
                    <a:pt x="7" y="0"/>
                  </a:moveTo>
                  <a:cubicBezTo>
                    <a:pt x="6" y="0"/>
                    <a:pt x="6" y="0"/>
                    <a:pt x="5" y="0"/>
                  </a:cubicBezTo>
                  <a:cubicBezTo>
                    <a:pt x="5" y="0"/>
                    <a:pt x="5" y="1"/>
                    <a:pt x="5" y="2"/>
                  </a:cubicBezTo>
                  <a:cubicBezTo>
                    <a:pt x="0" y="20"/>
                    <a:pt x="0" y="20"/>
                    <a:pt x="0" y="20"/>
                  </a:cubicBezTo>
                  <a:cubicBezTo>
                    <a:pt x="0" y="21"/>
                    <a:pt x="0" y="22"/>
                    <a:pt x="0" y="22"/>
                  </a:cubicBezTo>
                  <a:cubicBezTo>
                    <a:pt x="0" y="23"/>
                    <a:pt x="1" y="23"/>
                    <a:pt x="2" y="23"/>
                  </a:cubicBezTo>
                  <a:cubicBezTo>
                    <a:pt x="2" y="23"/>
                    <a:pt x="2" y="23"/>
                    <a:pt x="3" y="23"/>
                  </a:cubicBezTo>
                  <a:cubicBezTo>
                    <a:pt x="3" y="23"/>
                    <a:pt x="3" y="22"/>
                    <a:pt x="3" y="22"/>
                  </a:cubicBezTo>
                  <a:cubicBezTo>
                    <a:pt x="3" y="22"/>
                    <a:pt x="3" y="21"/>
                    <a:pt x="4" y="21"/>
                  </a:cubicBezTo>
                  <a:cubicBezTo>
                    <a:pt x="8" y="3"/>
                    <a:pt x="8" y="3"/>
                    <a:pt x="8" y="3"/>
                  </a:cubicBezTo>
                  <a:cubicBezTo>
                    <a:pt x="8" y="2"/>
                    <a:pt x="8" y="1"/>
                    <a:pt x="8" y="1"/>
                  </a:cubicBezTo>
                  <a:cubicBezTo>
                    <a:pt x="8" y="0"/>
                    <a:pt x="8" y="0"/>
                    <a:pt x="8" y="0"/>
                  </a:cubicBezTo>
                  <a:cubicBezTo>
                    <a:pt x="8" y="0"/>
                    <a:pt x="7"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38" name="Freeform 18"/>
            <p:cNvSpPr/>
            <p:nvPr/>
          </p:nvSpPr>
          <p:spPr bwMode="auto">
            <a:xfrm>
              <a:off x="6989763" y="1044575"/>
              <a:ext cx="60325" cy="65087"/>
            </a:xfrm>
            <a:custGeom>
              <a:avLst/>
              <a:gdLst>
                <a:gd name="T0" fmla="*/ 0 w 38"/>
                <a:gd name="T1" fmla="*/ 10 h 41"/>
                <a:gd name="T2" fmla="*/ 26 w 38"/>
                <a:gd name="T3" fmla="*/ 19 h 41"/>
                <a:gd name="T4" fmla="*/ 0 w 38"/>
                <a:gd name="T5" fmla="*/ 32 h 41"/>
                <a:gd name="T6" fmla="*/ 0 w 38"/>
                <a:gd name="T7" fmla="*/ 41 h 41"/>
                <a:gd name="T8" fmla="*/ 38 w 38"/>
                <a:gd name="T9" fmla="*/ 24 h 41"/>
                <a:gd name="T10" fmla="*/ 38 w 38"/>
                <a:gd name="T11" fmla="*/ 17 h 41"/>
                <a:gd name="T12" fmla="*/ 0 w 38"/>
                <a:gd name="T13" fmla="*/ 0 h 41"/>
                <a:gd name="T14" fmla="*/ 0 w 38"/>
                <a:gd name="T15" fmla="*/ 1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1">
                  <a:moveTo>
                    <a:pt x="0" y="10"/>
                  </a:moveTo>
                  <a:lnTo>
                    <a:pt x="26" y="19"/>
                  </a:lnTo>
                  <a:lnTo>
                    <a:pt x="0" y="32"/>
                  </a:lnTo>
                  <a:lnTo>
                    <a:pt x="0" y="41"/>
                  </a:lnTo>
                  <a:lnTo>
                    <a:pt x="38" y="24"/>
                  </a:lnTo>
                  <a:lnTo>
                    <a:pt x="38" y="17"/>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sp>
        <p:nvSpPr>
          <p:cNvPr id="39" name="Freeform 5"/>
          <p:cNvSpPr>
            <a:spLocks noEditPoints="1"/>
          </p:cNvSpPr>
          <p:nvPr/>
        </p:nvSpPr>
        <p:spPr bwMode="auto">
          <a:xfrm>
            <a:off x="3562320" y="2642225"/>
            <a:ext cx="330869" cy="329964"/>
          </a:xfrm>
          <a:custGeom>
            <a:avLst/>
            <a:gdLst>
              <a:gd name="T0" fmla="*/ 1124 w 1124"/>
              <a:gd name="T1" fmla="*/ 369 h 1126"/>
              <a:gd name="T2" fmla="*/ 754 w 1124"/>
              <a:gd name="T3" fmla="*/ 0 h 1126"/>
              <a:gd name="T4" fmla="*/ 108 w 1124"/>
              <a:gd name="T5" fmla="*/ 646 h 1126"/>
              <a:gd name="T6" fmla="*/ 0 w 1124"/>
              <a:gd name="T7" fmla="*/ 1126 h 1126"/>
              <a:gd name="T8" fmla="*/ 477 w 1124"/>
              <a:gd name="T9" fmla="*/ 1015 h 1126"/>
              <a:gd name="T10" fmla="*/ 1124 w 1124"/>
              <a:gd name="T11" fmla="*/ 369 h 1126"/>
              <a:gd name="T12" fmla="*/ 446 w 1124"/>
              <a:gd name="T13" fmla="*/ 944 h 1126"/>
              <a:gd name="T14" fmla="*/ 387 w 1124"/>
              <a:gd name="T15" fmla="*/ 885 h 1126"/>
              <a:gd name="T16" fmla="*/ 962 w 1124"/>
              <a:gd name="T17" fmla="*/ 310 h 1126"/>
              <a:gd name="T18" fmla="*/ 1022 w 1124"/>
              <a:gd name="T19" fmla="*/ 369 h 1126"/>
              <a:gd name="T20" fmla="*/ 446 w 1124"/>
              <a:gd name="T21" fmla="*/ 944 h 1126"/>
              <a:gd name="T22" fmla="*/ 232 w 1124"/>
              <a:gd name="T23" fmla="*/ 997 h 1126"/>
              <a:gd name="T24" fmla="*/ 127 w 1124"/>
              <a:gd name="T25" fmla="*/ 892 h 1126"/>
              <a:gd name="T26" fmla="*/ 167 w 1124"/>
              <a:gd name="T27" fmla="*/ 715 h 1126"/>
              <a:gd name="T28" fmla="*/ 227 w 1124"/>
              <a:gd name="T29" fmla="*/ 775 h 1126"/>
              <a:gd name="T30" fmla="*/ 226 w 1124"/>
              <a:gd name="T31" fmla="*/ 775 h 1126"/>
              <a:gd name="T32" fmla="*/ 362 w 1124"/>
              <a:gd name="T33" fmla="*/ 911 h 1126"/>
              <a:gd name="T34" fmla="*/ 362 w 1124"/>
              <a:gd name="T35" fmla="*/ 910 h 1126"/>
              <a:gd name="T36" fmla="*/ 408 w 1124"/>
              <a:gd name="T37" fmla="*/ 957 h 1126"/>
              <a:gd name="T38" fmla="*/ 232 w 1124"/>
              <a:gd name="T39" fmla="*/ 997 h 1126"/>
              <a:gd name="T40" fmla="*/ 937 w 1124"/>
              <a:gd name="T41" fmla="*/ 284 h 1126"/>
              <a:gd name="T42" fmla="*/ 362 w 1124"/>
              <a:gd name="T43" fmla="*/ 859 h 1126"/>
              <a:gd name="T44" fmla="*/ 278 w 1124"/>
              <a:gd name="T45" fmla="*/ 775 h 1126"/>
              <a:gd name="T46" fmla="*/ 853 w 1124"/>
              <a:gd name="T47" fmla="*/ 200 h 1126"/>
              <a:gd name="T48" fmla="*/ 937 w 1124"/>
              <a:gd name="T49" fmla="*/ 284 h 1126"/>
              <a:gd name="T50" fmla="*/ 754 w 1124"/>
              <a:gd name="T51" fmla="*/ 102 h 1126"/>
              <a:gd name="T52" fmla="*/ 827 w 1124"/>
              <a:gd name="T53" fmla="*/ 175 h 1126"/>
              <a:gd name="T54" fmla="*/ 252 w 1124"/>
              <a:gd name="T55" fmla="*/ 750 h 1126"/>
              <a:gd name="T56" fmla="*/ 179 w 1124"/>
              <a:gd name="T57" fmla="*/ 677 h 1126"/>
              <a:gd name="T58" fmla="*/ 754 w 1124"/>
              <a:gd name="T59" fmla="*/ 10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4" h="1126">
                <a:moveTo>
                  <a:pt x="1124" y="369"/>
                </a:moveTo>
                <a:lnTo>
                  <a:pt x="754" y="0"/>
                </a:lnTo>
                <a:lnTo>
                  <a:pt x="108" y="646"/>
                </a:lnTo>
                <a:lnTo>
                  <a:pt x="0" y="1126"/>
                </a:lnTo>
                <a:lnTo>
                  <a:pt x="477" y="1015"/>
                </a:lnTo>
                <a:lnTo>
                  <a:pt x="1124" y="369"/>
                </a:lnTo>
                <a:close/>
                <a:moveTo>
                  <a:pt x="446" y="944"/>
                </a:moveTo>
                <a:lnTo>
                  <a:pt x="387" y="885"/>
                </a:lnTo>
                <a:lnTo>
                  <a:pt x="962" y="310"/>
                </a:lnTo>
                <a:lnTo>
                  <a:pt x="1022" y="369"/>
                </a:lnTo>
                <a:lnTo>
                  <a:pt x="446" y="944"/>
                </a:lnTo>
                <a:close/>
                <a:moveTo>
                  <a:pt x="232" y="997"/>
                </a:moveTo>
                <a:lnTo>
                  <a:pt x="127" y="892"/>
                </a:lnTo>
                <a:lnTo>
                  <a:pt x="167" y="715"/>
                </a:lnTo>
                <a:lnTo>
                  <a:pt x="227" y="775"/>
                </a:lnTo>
                <a:lnTo>
                  <a:pt x="226" y="775"/>
                </a:lnTo>
                <a:lnTo>
                  <a:pt x="362" y="911"/>
                </a:lnTo>
                <a:lnTo>
                  <a:pt x="362" y="910"/>
                </a:lnTo>
                <a:lnTo>
                  <a:pt x="408" y="957"/>
                </a:lnTo>
                <a:lnTo>
                  <a:pt x="232" y="997"/>
                </a:lnTo>
                <a:close/>
                <a:moveTo>
                  <a:pt x="937" y="284"/>
                </a:moveTo>
                <a:lnTo>
                  <a:pt x="362" y="859"/>
                </a:lnTo>
                <a:lnTo>
                  <a:pt x="278" y="775"/>
                </a:lnTo>
                <a:lnTo>
                  <a:pt x="853" y="200"/>
                </a:lnTo>
                <a:lnTo>
                  <a:pt x="937" y="284"/>
                </a:lnTo>
                <a:close/>
                <a:moveTo>
                  <a:pt x="754" y="102"/>
                </a:moveTo>
                <a:lnTo>
                  <a:pt x="827" y="175"/>
                </a:lnTo>
                <a:lnTo>
                  <a:pt x="252" y="750"/>
                </a:lnTo>
                <a:lnTo>
                  <a:pt x="179" y="677"/>
                </a:lnTo>
                <a:lnTo>
                  <a:pt x="754" y="102"/>
                </a:lnTo>
                <a:close/>
              </a:path>
            </a:pathLst>
          </a:custGeom>
          <a:solidFill>
            <a:schemeClr val="bg1"/>
          </a:solidFill>
          <a:ln>
            <a:noFill/>
          </a:ln>
        </p:spPr>
        <p:txBody>
          <a:bodyPr vert="horz" wrap="square" lIns="67391" tIns="33696" rIns="67391" bIns="33696" numCol="1" anchor="t" anchorCtr="0" compatLnSpc="1"/>
          <a:lstStyle/>
          <a:p>
            <a:endParaRPr lang="id-ID">
              <a:solidFill>
                <a:schemeClr val="bg1"/>
              </a:solidFill>
              <a:latin typeface="微软雅黑" panose="020B0503020204020204" pitchFamily="34" charset="-122"/>
              <a:ea typeface="微软雅黑" panose="020B0503020204020204" pitchFamily="34" charset="-122"/>
            </a:endParaRPr>
          </a:p>
        </p:txBody>
      </p:sp>
      <p:grpSp>
        <p:nvGrpSpPr>
          <p:cNvPr id="40" name="Group 50"/>
          <p:cNvGrpSpPr/>
          <p:nvPr/>
        </p:nvGrpSpPr>
        <p:grpSpPr>
          <a:xfrm rot="2700000">
            <a:off x="4769933" y="1394168"/>
            <a:ext cx="232631" cy="407232"/>
            <a:chOff x="4732338" y="4783138"/>
            <a:chExt cx="703263" cy="1225550"/>
          </a:xfrm>
          <a:solidFill>
            <a:schemeClr val="bg1"/>
          </a:solidFill>
        </p:grpSpPr>
        <p:sp>
          <p:nvSpPr>
            <p:cNvPr id="41" name="Freeform 30"/>
            <p:cNvSpPr>
              <a:spLocks noEditPoints="1"/>
            </p:cNvSpPr>
            <p:nvPr/>
          </p:nvSpPr>
          <p:spPr bwMode="auto">
            <a:xfrm>
              <a:off x="4732338" y="4783138"/>
              <a:ext cx="703263" cy="1173163"/>
            </a:xfrm>
            <a:custGeom>
              <a:avLst/>
              <a:gdLst>
                <a:gd name="T0" fmla="*/ 50 w 184"/>
                <a:gd name="T1" fmla="*/ 310 h 310"/>
                <a:gd name="T2" fmla="*/ 32 w 184"/>
                <a:gd name="T3" fmla="*/ 282 h 310"/>
                <a:gd name="T4" fmla="*/ 10 w 184"/>
                <a:gd name="T5" fmla="*/ 199 h 310"/>
                <a:gd name="T6" fmla="*/ 39 w 184"/>
                <a:gd name="T7" fmla="*/ 171 h 310"/>
                <a:gd name="T8" fmla="*/ 30 w 184"/>
                <a:gd name="T9" fmla="*/ 116 h 310"/>
                <a:gd name="T10" fmla="*/ 36 w 184"/>
                <a:gd name="T11" fmla="*/ 73 h 310"/>
                <a:gd name="T12" fmla="*/ 36 w 184"/>
                <a:gd name="T13" fmla="*/ 72 h 310"/>
                <a:gd name="T14" fmla="*/ 92 w 184"/>
                <a:gd name="T15" fmla="*/ 0 h 310"/>
                <a:gd name="T16" fmla="*/ 148 w 184"/>
                <a:gd name="T17" fmla="*/ 72 h 310"/>
                <a:gd name="T18" fmla="*/ 148 w 184"/>
                <a:gd name="T19" fmla="*/ 73 h 310"/>
                <a:gd name="T20" fmla="*/ 155 w 184"/>
                <a:gd name="T21" fmla="*/ 116 h 310"/>
                <a:gd name="T22" fmla="*/ 145 w 184"/>
                <a:gd name="T23" fmla="*/ 171 h 310"/>
                <a:gd name="T24" fmla="*/ 174 w 184"/>
                <a:gd name="T25" fmla="*/ 199 h 310"/>
                <a:gd name="T26" fmla="*/ 153 w 184"/>
                <a:gd name="T27" fmla="*/ 282 h 310"/>
                <a:gd name="T28" fmla="*/ 134 w 184"/>
                <a:gd name="T29" fmla="*/ 310 h 310"/>
                <a:gd name="T30" fmla="*/ 134 w 184"/>
                <a:gd name="T31" fmla="*/ 276 h 310"/>
                <a:gd name="T32" fmla="*/ 118 w 184"/>
                <a:gd name="T33" fmla="*/ 239 h 310"/>
                <a:gd name="T34" fmla="*/ 118 w 184"/>
                <a:gd name="T35" fmla="*/ 240 h 310"/>
                <a:gd name="T36" fmla="*/ 115 w 184"/>
                <a:gd name="T37" fmla="*/ 246 h 310"/>
                <a:gd name="T38" fmla="*/ 108 w 184"/>
                <a:gd name="T39" fmla="*/ 245 h 310"/>
                <a:gd name="T40" fmla="*/ 76 w 184"/>
                <a:gd name="T41" fmla="*/ 245 h 310"/>
                <a:gd name="T42" fmla="*/ 69 w 184"/>
                <a:gd name="T43" fmla="*/ 246 h 310"/>
                <a:gd name="T44" fmla="*/ 66 w 184"/>
                <a:gd name="T45" fmla="*/ 240 h 310"/>
                <a:gd name="T46" fmla="*/ 66 w 184"/>
                <a:gd name="T47" fmla="*/ 239 h 310"/>
                <a:gd name="T48" fmla="*/ 50 w 184"/>
                <a:gd name="T49" fmla="*/ 276 h 310"/>
                <a:gd name="T50" fmla="*/ 50 w 184"/>
                <a:gd name="T51" fmla="*/ 310 h 310"/>
                <a:gd name="T52" fmla="*/ 55 w 184"/>
                <a:gd name="T53" fmla="*/ 79 h 310"/>
                <a:gd name="T54" fmla="*/ 50 w 184"/>
                <a:gd name="T55" fmla="*/ 116 h 310"/>
                <a:gd name="T56" fmla="*/ 61 w 184"/>
                <a:gd name="T57" fmla="*/ 174 h 310"/>
                <a:gd name="T58" fmla="*/ 64 w 184"/>
                <a:gd name="T59" fmla="*/ 184 h 310"/>
                <a:gd name="T60" fmla="*/ 54 w 184"/>
                <a:gd name="T61" fmla="*/ 187 h 310"/>
                <a:gd name="T62" fmla="*/ 29 w 184"/>
                <a:gd name="T63" fmla="*/ 205 h 310"/>
                <a:gd name="T64" fmla="*/ 36 w 184"/>
                <a:gd name="T65" fmla="*/ 247 h 310"/>
                <a:gd name="T66" fmla="*/ 65 w 184"/>
                <a:gd name="T67" fmla="*/ 215 h 310"/>
                <a:gd name="T68" fmla="*/ 74 w 184"/>
                <a:gd name="T69" fmla="*/ 209 h 310"/>
                <a:gd name="T70" fmla="*/ 79 w 184"/>
                <a:gd name="T71" fmla="*/ 219 h 310"/>
                <a:gd name="T72" fmla="*/ 82 w 184"/>
                <a:gd name="T73" fmla="*/ 225 h 310"/>
                <a:gd name="T74" fmla="*/ 103 w 184"/>
                <a:gd name="T75" fmla="*/ 225 h 310"/>
                <a:gd name="T76" fmla="*/ 105 w 184"/>
                <a:gd name="T77" fmla="*/ 219 h 310"/>
                <a:gd name="T78" fmla="*/ 110 w 184"/>
                <a:gd name="T79" fmla="*/ 209 h 310"/>
                <a:gd name="T80" fmla="*/ 120 w 184"/>
                <a:gd name="T81" fmla="*/ 215 h 310"/>
                <a:gd name="T82" fmla="*/ 148 w 184"/>
                <a:gd name="T83" fmla="*/ 247 h 310"/>
                <a:gd name="T84" fmla="*/ 155 w 184"/>
                <a:gd name="T85" fmla="*/ 205 h 310"/>
                <a:gd name="T86" fmla="*/ 130 w 184"/>
                <a:gd name="T87" fmla="*/ 187 h 310"/>
                <a:gd name="T88" fmla="*/ 120 w 184"/>
                <a:gd name="T89" fmla="*/ 184 h 310"/>
                <a:gd name="T90" fmla="*/ 123 w 184"/>
                <a:gd name="T91" fmla="*/ 174 h 310"/>
                <a:gd name="T92" fmla="*/ 135 w 184"/>
                <a:gd name="T93" fmla="*/ 116 h 310"/>
                <a:gd name="T94" fmla="*/ 129 w 184"/>
                <a:gd name="T95" fmla="*/ 79 h 310"/>
                <a:gd name="T96" fmla="*/ 92 w 184"/>
                <a:gd name="T97" fmla="*/ 21 h 310"/>
                <a:gd name="T98" fmla="*/ 55 w 184"/>
                <a:gd name="T99" fmla="*/ 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10">
                  <a:moveTo>
                    <a:pt x="50" y="310"/>
                  </a:moveTo>
                  <a:cubicBezTo>
                    <a:pt x="32" y="282"/>
                    <a:pt x="32" y="282"/>
                    <a:pt x="32" y="282"/>
                  </a:cubicBezTo>
                  <a:cubicBezTo>
                    <a:pt x="28" y="276"/>
                    <a:pt x="0" y="230"/>
                    <a:pt x="10" y="199"/>
                  </a:cubicBezTo>
                  <a:cubicBezTo>
                    <a:pt x="14" y="187"/>
                    <a:pt x="24" y="178"/>
                    <a:pt x="39" y="171"/>
                  </a:cubicBezTo>
                  <a:cubicBezTo>
                    <a:pt x="33" y="151"/>
                    <a:pt x="30" y="132"/>
                    <a:pt x="30" y="116"/>
                  </a:cubicBezTo>
                  <a:cubicBezTo>
                    <a:pt x="30" y="102"/>
                    <a:pt x="32" y="87"/>
                    <a:pt x="36" y="73"/>
                  </a:cubicBezTo>
                  <a:cubicBezTo>
                    <a:pt x="36" y="72"/>
                    <a:pt x="36" y="72"/>
                    <a:pt x="36" y="72"/>
                  </a:cubicBezTo>
                  <a:cubicBezTo>
                    <a:pt x="50" y="35"/>
                    <a:pt x="77" y="0"/>
                    <a:pt x="92" y="0"/>
                  </a:cubicBezTo>
                  <a:cubicBezTo>
                    <a:pt x="107" y="0"/>
                    <a:pt x="134" y="35"/>
                    <a:pt x="148" y="72"/>
                  </a:cubicBezTo>
                  <a:cubicBezTo>
                    <a:pt x="148" y="73"/>
                    <a:pt x="148" y="73"/>
                    <a:pt x="148" y="73"/>
                  </a:cubicBezTo>
                  <a:cubicBezTo>
                    <a:pt x="152" y="87"/>
                    <a:pt x="155" y="102"/>
                    <a:pt x="155" y="116"/>
                  </a:cubicBezTo>
                  <a:cubicBezTo>
                    <a:pt x="155" y="132"/>
                    <a:pt x="152" y="151"/>
                    <a:pt x="145" y="171"/>
                  </a:cubicBezTo>
                  <a:cubicBezTo>
                    <a:pt x="160" y="178"/>
                    <a:pt x="170" y="187"/>
                    <a:pt x="174" y="199"/>
                  </a:cubicBezTo>
                  <a:cubicBezTo>
                    <a:pt x="184" y="230"/>
                    <a:pt x="156" y="276"/>
                    <a:pt x="153" y="282"/>
                  </a:cubicBezTo>
                  <a:cubicBezTo>
                    <a:pt x="134" y="310"/>
                    <a:pt x="134" y="310"/>
                    <a:pt x="134" y="310"/>
                  </a:cubicBezTo>
                  <a:cubicBezTo>
                    <a:pt x="134" y="276"/>
                    <a:pt x="134" y="276"/>
                    <a:pt x="134" y="276"/>
                  </a:cubicBezTo>
                  <a:cubicBezTo>
                    <a:pt x="134" y="262"/>
                    <a:pt x="128" y="248"/>
                    <a:pt x="118" y="239"/>
                  </a:cubicBezTo>
                  <a:cubicBezTo>
                    <a:pt x="118" y="239"/>
                    <a:pt x="118" y="239"/>
                    <a:pt x="118" y="240"/>
                  </a:cubicBezTo>
                  <a:cubicBezTo>
                    <a:pt x="115" y="246"/>
                    <a:pt x="115" y="246"/>
                    <a:pt x="115" y="246"/>
                  </a:cubicBezTo>
                  <a:cubicBezTo>
                    <a:pt x="108" y="245"/>
                    <a:pt x="108" y="245"/>
                    <a:pt x="108" y="245"/>
                  </a:cubicBezTo>
                  <a:cubicBezTo>
                    <a:pt x="98" y="245"/>
                    <a:pt x="87" y="245"/>
                    <a:pt x="76" y="245"/>
                  </a:cubicBezTo>
                  <a:cubicBezTo>
                    <a:pt x="69" y="246"/>
                    <a:pt x="69" y="246"/>
                    <a:pt x="69" y="246"/>
                  </a:cubicBezTo>
                  <a:cubicBezTo>
                    <a:pt x="66" y="240"/>
                    <a:pt x="66" y="240"/>
                    <a:pt x="66" y="240"/>
                  </a:cubicBezTo>
                  <a:cubicBezTo>
                    <a:pt x="66" y="239"/>
                    <a:pt x="66" y="239"/>
                    <a:pt x="66" y="239"/>
                  </a:cubicBezTo>
                  <a:cubicBezTo>
                    <a:pt x="56" y="249"/>
                    <a:pt x="50" y="262"/>
                    <a:pt x="50" y="276"/>
                  </a:cubicBezTo>
                  <a:lnTo>
                    <a:pt x="50" y="310"/>
                  </a:lnTo>
                  <a:close/>
                  <a:moveTo>
                    <a:pt x="55" y="79"/>
                  </a:moveTo>
                  <a:cubicBezTo>
                    <a:pt x="52" y="91"/>
                    <a:pt x="50" y="104"/>
                    <a:pt x="50" y="116"/>
                  </a:cubicBezTo>
                  <a:cubicBezTo>
                    <a:pt x="50" y="132"/>
                    <a:pt x="53" y="152"/>
                    <a:pt x="61" y="174"/>
                  </a:cubicBezTo>
                  <a:cubicBezTo>
                    <a:pt x="64" y="184"/>
                    <a:pt x="64" y="184"/>
                    <a:pt x="64" y="184"/>
                  </a:cubicBezTo>
                  <a:cubicBezTo>
                    <a:pt x="54" y="187"/>
                    <a:pt x="54" y="187"/>
                    <a:pt x="54" y="187"/>
                  </a:cubicBezTo>
                  <a:cubicBezTo>
                    <a:pt x="45" y="190"/>
                    <a:pt x="33" y="196"/>
                    <a:pt x="29" y="205"/>
                  </a:cubicBezTo>
                  <a:cubicBezTo>
                    <a:pt x="26" y="216"/>
                    <a:pt x="30" y="233"/>
                    <a:pt x="36" y="247"/>
                  </a:cubicBezTo>
                  <a:cubicBezTo>
                    <a:pt x="42" y="234"/>
                    <a:pt x="52" y="223"/>
                    <a:pt x="65" y="215"/>
                  </a:cubicBezTo>
                  <a:cubicBezTo>
                    <a:pt x="74" y="209"/>
                    <a:pt x="74" y="209"/>
                    <a:pt x="74" y="209"/>
                  </a:cubicBezTo>
                  <a:cubicBezTo>
                    <a:pt x="79" y="219"/>
                    <a:pt x="79" y="219"/>
                    <a:pt x="79" y="219"/>
                  </a:cubicBezTo>
                  <a:cubicBezTo>
                    <a:pt x="80" y="221"/>
                    <a:pt x="81" y="223"/>
                    <a:pt x="82" y="225"/>
                  </a:cubicBezTo>
                  <a:cubicBezTo>
                    <a:pt x="89" y="225"/>
                    <a:pt x="96" y="225"/>
                    <a:pt x="103" y="225"/>
                  </a:cubicBezTo>
                  <a:cubicBezTo>
                    <a:pt x="104" y="223"/>
                    <a:pt x="105" y="221"/>
                    <a:pt x="105" y="219"/>
                  </a:cubicBezTo>
                  <a:cubicBezTo>
                    <a:pt x="110" y="209"/>
                    <a:pt x="110" y="209"/>
                    <a:pt x="110" y="209"/>
                  </a:cubicBezTo>
                  <a:cubicBezTo>
                    <a:pt x="120" y="215"/>
                    <a:pt x="120" y="215"/>
                    <a:pt x="120" y="215"/>
                  </a:cubicBezTo>
                  <a:cubicBezTo>
                    <a:pt x="133" y="223"/>
                    <a:pt x="142" y="234"/>
                    <a:pt x="148" y="247"/>
                  </a:cubicBezTo>
                  <a:cubicBezTo>
                    <a:pt x="154" y="233"/>
                    <a:pt x="159" y="216"/>
                    <a:pt x="155" y="205"/>
                  </a:cubicBezTo>
                  <a:cubicBezTo>
                    <a:pt x="152" y="196"/>
                    <a:pt x="140" y="190"/>
                    <a:pt x="130" y="187"/>
                  </a:cubicBezTo>
                  <a:cubicBezTo>
                    <a:pt x="120" y="184"/>
                    <a:pt x="120" y="184"/>
                    <a:pt x="120" y="184"/>
                  </a:cubicBezTo>
                  <a:cubicBezTo>
                    <a:pt x="123" y="174"/>
                    <a:pt x="123" y="174"/>
                    <a:pt x="123" y="174"/>
                  </a:cubicBezTo>
                  <a:cubicBezTo>
                    <a:pt x="131" y="152"/>
                    <a:pt x="135" y="132"/>
                    <a:pt x="135" y="116"/>
                  </a:cubicBezTo>
                  <a:cubicBezTo>
                    <a:pt x="135" y="104"/>
                    <a:pt x="133" y="91"/>
                    <a:pt x="129" y="79"/>
                  </a:cubicBezTo>
                  <a:cubicBezTo>
                    <a:pt x="117" y="47"/>
                    <a:pt x="99" y="26"/>
                    <a:pt x="92" y="21"/>
                  </a:cubicBezTo>
                  <a:cubicBezTo>
                    <a:pt x="85" y="26"/>
                    <a:pt x="67" y="47"/>
                    <a:pt x="55" y="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42" name="Freeform 31"/>
            <p:cNvSpPr>
              <a:spLocks noEditPoints="1"/>
            </p:cNvSpPr>
            <p:nvPr/>
          </p:nvSpPr>
          <p:spPr bwMode="auto">
            <a:xfrm>
              <a:off x="4960938" y="5127626"/>
              <a:ext cx="244475" cy="241300"/>
            </a:xfrm>
            <a:custGeom>
              <a:avLst/>
              <a:gdLst>
                <a:gd name="T0" fmla="*/ 32 w 64"/>
                <a:gd name="T1" fmla="*/ 64 h 64"/>
                <a:gd name="T2" fmla="*/ 0 w 64"/>
                <a:gd name="T3" fmla="*/ 32 h 64"/>
                <a:gd name="T4" fmla="*/ 32 w 64"/>
                <a:gd name="T5" fmla="*/ 0 h 64"/>
                <a:gd name="T6" fmla="*/ 64 w 64"/>
                <a:gd name="T7" fmla="*/ 32 h 64"/>
                <a:gd name="T8" fmla="*/ 32 w 64"/>
                <a:gd name="T9" fmla="*/ 64 h 64"/>
                <a:gd name="T10" fmla="*/ 32 w 64"/>
                <a:gd name="T11" fmla="*/ 12 h 64"/>
                <a:gd name="T12" fmla="*/ 12 w 64"/>
                <a:gd name="T13" fmla="*/ 32 h 64"/>
                <a:gd name="T14" fmla="*/ 32 w 64"/>
                <a:gd name="T15" fmla="*/ 52 h 64"/>
                <a:gd name="T16" fmla="*/ 52 w 64"/>
                <a:gd name="T17" fmla="*/ 32 h 64"/>
                <a:gd name="T18" fmla="*/ 32 w 64"/>
                <a:gd name="T19"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64"/>
                  </a:moveTo>
                  <a:cubicBezTo>
                    <a:pt x="14" y="64"/>
                    <a:pt x="0" y="50"/>
                    <a:pt x="0" y="32"/>
                  </a:cubicBezTo>
                  <a:cubicBezTo>
                    <a:pt x="0" y="14"/>
                    <a:pt x="14" y="0"/>
                    <a:pt x="32" y="0"/>
                  </a:cubicBezTo>
                  <a:cubicBezTo>
                    <a:pt x="50" y="0"/>
                    <a:pt x="64" y="14"/>
                    <a:pt x="64" y="32"/>
                  </a:cubicBezTo>
                  <a:cubicBezTo>
                    <a:pt x="64" y="50"/>
                    <a:pt x="50" y="64"/>
                    <a:pt x="32" y="64"/>
                  </a:cubicBezTo>
                  <a:close/>
                  <a:moveTo>
                    <a:pt x="32" y="12"/>
                  </a:moveTo>
                  <a:cubicBezTo>
                    <a:pt x="21" y="12"/>
                    <a:pt x="12" y="21"/>
                    <a:pt x="12" y="32"/>
                  </a:cubicBezTo>
                  <a:cubicBezTo>
                    <a:pt x="12" y="43"/>
                    <a:pt x="21" y="52"/>
                    <a:pt x="32" y="52"/>
                  </a:cubicBezTo>
                  <a:cubicBezTo>
                    <a:pt x="43" y="52"/>
                    <a:pt x="52" y="43"/>
                    <a:pt x="52" y="32"/>
                  </a:cubicBezTo>
                  <a:cubicBezTo>
                    <a:pt x="52" y="21"/>
                    <a:pt x="43" y="12"/>
                    <a:pt x="3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sp>
          <p:nvSpPr>
            <p:cNvPr id="43" name="Freeform 32"/>
            <p:cNvSpPr>
              <a:spLocks noEditPoints="1"/>
            </p:cNvSpPr>
            <p:nvPr/>
          </p:nvSpPr>
          <p:spPr bwMode="auto">
            <a:xfrm>
              <a:off x="4973638" y="5649913"/>
              <a:ext cx="225425" cy="358775"/>
            </a:xfrm>
            <a:custGeom>
              <a:avLst/>
              <a:gdLst>
                <a:gd name="T0" fmla="*/ 29 w 59"/>
                <a:gd name="T1" fmla="*/ 95 h 95"/>
                <a:gd name="T2" fmla="*/ 24 w 59"/>
                <a:gd name="T3" fmla="*/ 85 h 95"/>
                <a:gd name="T4" fmla="*/ 0 w 59"/>
                <a:gd name="T5" fmla="*/ 26 h 95"/>
                <a:gd name="T6" fmla="*/ 29 w 59"/>
                <a:gd name="T7" fmla="*/ 0 h 95"/>
                <a:gd name="T8" fmla="*/ 59 w 59"/>
                <a:gd name="T9" fmla="*/ 26 h 95"/>
                <a:gd name="T10" fmla="*/ 34 w 59"/>
                <a:gd name="T11" fmla="*/ 85 h 95"/>
                <a:gd name="T12" fmla="*/ 29 w 59"/>
                <a:gd name="T13" fmla="*/ 95 h 95"/>
                <a:gd name="T14" fmla="*/ 29 w 59"/>
                <a:gd name="T15" fmla="*/ 12 h 95"/>
                <a:gd name="T16" fmla="*/ 12 w 59"/>
                <a:gd name="T17" fmla="*/ 26 h 95"/>
                <a:gd name="T18" fmla="*/ 29 w 59"/>
                <a:gd name="T19" fmla="*/ 69 h 95"/>
                <a:gd name="T20" fmla="*/ 47 w 59"/>
                <a:gd name="T21" fmla="*/ 26 h 95"/>
                <a:gd name="T22" fmla="*/ 29 w 59"/>
                <a:gd name="T23"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5">
                  <a:moveTo>
                    <a:pt x="29" y="95"/>
                  </a:moveTo>
                  <a:cubicBezTo>
                    <a:pt x="24" y="85"/>
                    <a:pt x="24" y="85"/>
                    <a:pt x="24" y="85"/>
                  </a:cubicBezTo>
                  <a:cubicBezTo>
                    <a:pt x="20" y="77"/>
                    <a:pt x="0" y="38"/>
                    <a:pt x="0" y="26"/>
                  </a:cubicBezTo>
                  <a:cubicBezTo>
                    <a:pt x="0" y="12"/>
                    <a:pt x="13" y="0"/>
                    <a:pt x="29" y="0"/>
                  </a:cubicBezTo>
                  <a:cubicBezTo>
                    <a:pt x="45" y="0"/>
                    <a:pt x="59" y="12"/>
                    <a:pt x="59" y="26"/>
                  </a:cubicBezTo>
                  <a:cubicBezTo>
                    <a:pt x="59" y="38"/>
                    <a:pt x="39" y="77"/>
                    <a:pt x="34" y="85"/>
                  </a:cubicBezTo>
                  <a:lnTo>
                    <a:pt x="29" y="95"/>
                  </a:lnTo>
                  <a:close/>
                  <a:moveTo>
                    <a:pt x="29" y="12"/>
                  </a:moveTo>
                  <a:cubicBezTo>
                    <a:pt x="19" y="12"/>
                    <a:pt x="12" y="18"/>
                    <a:pt x="12" y="26"/>
                  </a:cubicBezTo>
                  <a:cubicBezTo>
                    <a:pt x="12" y="31"/>
                    <a:pt x="20" y="50"/>
                    <a:pt x="29" y="69"/>
                  </a:cubicBezTo>
                  <a:cubicBezTo>
                    <a:pt x="38" y="50"/>
                    <a:pt x="47" y="31"/>
                    <a:pt x="47" y="26"/>
                  </a:cubicBezTo>
                  <a:cubicBezTo>
                    <a:pt x="47" y="18"/>
                    <a:pt x="39" y="12"/>
                    <a:pt x="29"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6774880" y="2312940"/>
            <a:ext cx="1467196" cy="735254"/>
            <a:chOff x="762113" y="4680836"/>
            <a:chExt cx="1987313" cy="1000408"/>
          </a:xfrm>
        </p:grpSpPr>
        <p:sp>
          <p:nvSpPr>
            <p:cNvPr id="45" name="TextBox 13"/>
            <p:cNvSpPr txBox="1"/>
            <p:nvPr/>
          </p:nvSpPr>
          <p:spPr>
            <a:xfrm>
              <a:off x="762113" y="4680836"/>
              <a:ext cx="1295287"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13"/>
            <p:cNvSpPr txBox="1"/>
            <p:nvPr/>
          </p:nvSpPr>
          <p:spPr>
            <a:xfrm>
              <a:off x="762114" y="5002837"/>
              <a:ext cx="1987312" cy="678407"/>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a:off x="5756968" y="3523641"/>
            <a:ext cx="1507747" cy="569055"/>
            <a:chOff x="762113" y="4680836"/>
            <a:chExt cx="2042239" cy="774273"/>
          </a:xfrm>
        </p:grpSpPr>
        <p:sp>
          <p:nvSpPr>
            <p:cNvPr id="48" name="TextBox 13"/>
            <p:cNvSpPr txBox="1"/>
            <p:nvPr/>
          </p:nvSpPr>
          <p:spPr>
            <a:xfrm>
              <a:off x="762113" y="4680836"/>
              <a:ext cx="1295287"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sz="1200" b="1"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9" name="TextBox 13"/>
            <p:cNvSpPr txBox="1"/>
            <p:nvPr/>
          </p:nvSpPr>
          <p:spPr>
            <a:xfrm>
              <a:off x="762114" y="5002837"/>
              <a:ext cx="2042238" cy="452272"/>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0" name="组合 49"/>
          <p:cNvGrpSpPr/>
          <p:nvPr/>
        </p:nvGrpSpPr>
        <p:grpSpPr>
          <a:xfrm>
            <a:off x="1864039" y="1334268"/>
            <a:ext cx="1476734" cy="735254"/>
            <a:chOff x="1670316" y="1624700"/>
            <a:chExt cx="2000232" cy="1000408"/>
          </a:xfrm>
        </p:grpSpPr>
        <p:sp>
          <p:nvSpPr>
            <p:cNvPr id="51" name="TextBox 13"/>
            <p:cNvSpPr txBox="1"/>
            <p:nvPr/>
          </p:nvSpPr>
          <p:spPr>
            <a:xfrm>
              <a:off x="2375261" y="1624700"/>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13"/>
            <p:cNvSpPr txBox="1"/>
            <p:nvPr/>
          </p:nvSpPr>
          <p:spPr>
            <a:xfrm>
              <a:off x="1670316" y="1946701"/>
              <a:ext cx="2000232" cy="678407"/>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745616" y="2622030"/>
            <a:ext cx="1480630" cy="735254"/>
            <a:chOff x="1665039" y="3797918"/>
            <a:chExt cx="2005509" cy="1000408"/>
          </a:xfrm>
        </p:grpSpPr>
        <p:sp>
          <p:nvSpPr>
            <p:cNvPr id="54" name="TextBox 13"/>
            <p:cNvSpPr txBox="1"/>
            <p:nvPr/>
          </p:nvSpPr>
          <p:spPr>
            <a:xfrm>
              <a:off x="2375261" y="3797918"/>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Box 13"/>
            <p:cNvSpPr txBox="1"/>
            <p:nvPr/>
          </p:nvSpPr>
          <p:spPr>
            <a:xfrm>
              <a:off x="1665039" y="4119919"/>
              <a:ext cx="2005509" cy="678407"/>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矩形: 剪去单角 55"/>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剪去单角 56"/>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58"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关键技术与步骤</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nut 28"/>
          <p:cNvSpPr/>
          <p:nvPr/>
        </p:nvSpPr>
        <p:spPr>
          <a:xfrm>
            <a:off x="4160368" y="1014789"/>
            <a:ext cx="872487" cy="872333"/>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 name="Donut 27"/>
          <p:cNvSpPr/>
          <p:nvPr/>
        </p:nvSpPr>
        <p:spPr>
          <a:xfrm>
            <a:off x="4408554" y="1552990"/>
            <a:ext cx="1025681" cy="1025497"/>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Donut 26"/>
          <p:cNvSpPr/>
          <p:nvPr/>
        </p:nvSpPr>
        <p:spPr>
          <a:xfrm>
            <a:off x="4678703" y="2293647"/>
            <a:ext cx="1017169" cy="1016990"/>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174"/>
          <p:cNvSpPr>
            <a:spLocks noEditPoints="1"/>
          </p:cNvSpPr>
          <p:nvPr/>
        </p:nvSpPr>
        <p:spPr bwMode="auto">
          <a:xfrm>
            <a:off x="4987778" y="2663037"/>
            <a:ext cx="399011" cy="278209"/>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101"/>
          <p:cNvSpPr>
            <a:spLocks noEditPoints="1"/>
          </p:cNvSpPr>
          <p:nvPr/>
        </p:nvSpPr>
        <p:spPr bwMode="auto">
          <a:xfrm>
            <a:off x="4763408" y="1943159"/>
            <a:ext cx="315969" cy="292272"/>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145"/>
          <p:cNvSpPr>
            <a:spLocks/>
          </p:cNvSpPr>
          <p:nvPr/>
        </p:nvSpPr>
        <p:spPr bwMode="auto">
          <a:xfrm>
            <a:off x="4459586" y="1316486"/>
            <a:ext cx="267085" cy="230270"/>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Donut 25"/>
          <p:cNvSpPr/>
          <p:nvPr/>
        </p:nvSpPr>
        <p:spPr>
          <a:xfrm>
            <a:off x="4096676" y="2820943"/>
            <a:ext cx="1165832" cy="1165626"/>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Donut 24"/>
          <p:cNvSpPr/>
          <p:nvPr/>
        </p:nvSpPr>
        <p:spPr>
          <a:xfrm>
            <a:off x="3157752" y="3133862"/>
            <a:ext cx="1377091" cy="1376848"/>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Donut 23"/>
          <p:cNvSpPr/>
          <p:nvPr/>
        </p:nvSpPr>
        <p:spPr>
          <a:xfrm>
            <a:off x="1880326" y="3008693"/>
            <a:ext cx="1627470" cy="1627183"/>
          </a:xfrm>
          <a:prstGeom prst="donut">
            <a:avLst>
              <a:gd name="adj" fmla="val 1057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58">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6"/>
          <p:cNvSpPr>
            <a:spLocks noEditPoints="1"/>
          </p:cNvSpPr>
          <p:nvPr/>
        </p:nvSpPr>
        <p:spPr bwMode="auto">
          <a:xfrm>
            <a:off x="2525633" y="3595770"/>
            <a:ext cx="387915" cy="453033"/>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2"/>
          <p:cNvSpPr>
            <a:spLocks noEditPoints="1"/>
          </p:cNvSpPr>
          <p:nvPr/>
        </p:nvSpPr>
        <p:spPr bwMode="auto">
          <a:xfrm>
            <a:off x="3650785" y="3667590"/>
            <a:ext cx="391029" cy="309392"/>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6"/>
          <p:cNvSpPr>
            <a:spLocks/>
          </p:cNvSpPr>
          <p:nvPr/>
        </p:nvSpPr>
        <p:spPr bwMode="auto">
          <a:xfrm>
            <a:off x="4531121" y="3212706"/>
            <a:ext cx="296940" cy="382106"/>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0070C0"/>
          </a:solidFill>
          <a:ln w="9525">
            <a:noFill/>
            <a:round/>
            <a:headEnd/>
            <a:tailEnd/>
          </a:ln>
        </p:spPr>
        <p:txBody>
          <a:bodyPr vert="horz" wrap="square" lIns="89593" tIns="44797" rIns="89593" bIns="44797" numCol="1" anchor="t" anchorCtr="0" compatLnSpc="1">
            <a:prstTxWarp prst="textNoShape">
              <a:avLst/>
            </a:prstTxWarp>
          </a:bodyPr>
          <a:lstStyle/>
          <a:p>
            <a:pPr>
              <a:lnSpc>
                <a:spcPct val="120000"/>
              </a:lnSpc>
            </a:pPr>
            <a:endParaRPr lang="en-US" sz="558">
              <a:latin typeface="Arial" panose="020B0604020202020204" pitchFamily="34" charset="0"/>
              <a:ea typeface="微软雅黑" panose="020B0503020204020204" pitchFamily="34" charset="-122"/>
              <a:sym typeface="Arial" panose="020B0604020202020204" pitchFamily="34" charset="0"/>
            </a:endParaRPr>
          </a:p>
        </p:txBody>
      </p:sp>
      <p:sp>
        <p:nvSpPr>
          <p:cNvPr id="14" name="Footer Text"/>
          <p:cNvSpPr txBox="1"/>
          <p:nvPr/>
        </p:nvSpPr>
        <p:spPr>
          <a:xfrm>
            <a:off x="1607924" y="2659467"/>
            <a:ext cx="1736919" cy="309124"/>
          </a:xfrm>
          <a:prstGeom prst="rect">
            <a:avLst/>
          </a:prstGeom>
          <a:noFill/>
        </p:spPr>
        <p:txBody>
          <a:bodyPr wrap="square" lIns="0" tIns="0" rIns="0" bIns="0" rtlCol="0">
            <a:spAutoFit/>
          </a:bodyPr>
          <a:lstStyle/>
          <a:p>
            <a:pP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5" name="Footer Text"/>
          <p:cNvSpPr txBox="1"/>
          <p:nvPr/>
        </p:nvSpPr>
        <p:spPr>
          <a:xfrm>
            <a:off x="4531120" y="4170584"/>
            <a:ext cx="1724153" cy="309124"/>
          </a:xfrm>
          <a:prstGeom prst="rect">
            <a:avLst/>
          </a:prstGeom>
          <a:noFill/>
        </p:spPr>
        <p:txBody>
          <a:bodyPr wrap="square" lIns="0" tIns="0" rIns="0" bIns="0" rtlCol="0">
            <a:spAutoFit/>
          </a:bodyPr>
          <a:lstStyle/>
          <a:p>
            <a:pP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6" name="Footer Text"/>
          <p:cNvSpPr txBox="1"/>
          <p:nvPr/>
        </p:nvSpPr>
        <p:spPr>
          <a:xfrm>
            <a:off x="5359557" y="3343699"/>
            <a:ext cx="1724153" cy="309124"/>
          </a:xfrm>
          <a:prstGeom prst="rect">
            <a:avLst/>
          </a:prstGeom>
          <a:noFill/>
        </p:spPr>
        <p:txBody>
          <a:bodyPr wrap="square" lIns="0" tIns="0" rIns="0" bIns="0" rtlCol="0">
            <a:spAutoFit/>
          </a:bodyPr>
          <a:lstStyle/>
          <a:p>
            <a:pP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7" name="Footer Text"/>
          <p:cNvSpPr txBox="1"/>
          <p:nvPr/>
        </p:nvSpPr>
        <p:spPr>
          <a:xfrm>
            <a:off x="5769199" y="2485499"/>
            <a:ext cx="1724153" cy="309124"/>
          </a:xfrm>
          <a:prstGeom prst="rect">
            <a:avLst/>
          </a:prstGeom>
          <a:noFill/>
        </p:spPr>
        <p:txBody>
          <a:bodyPr wrap="square" lIns="0" tIns="0" rIns="0" bIns="0" rtlCol="0">
            <a:spAutoFit/>
          </a:bodyPr>
          <a:lstStyle/>
          <a:p>
            <a:pP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8" name="Footer Text"/>
          <p:cNvSpPr txBox="1"/>
          <p:nvPr/>
        </p:nvSpPr>
        <p:spPr>
          <a:xfrm>
            <a:off x="5526505" y="1686744"/>
            <a:ext cx="1724153" cy="309124"/>
          </a:xfrm>
          <a:prstGeom prst="rect">
            <a:avLst/>
          </a:prstGeom>
          <a:noFill/>
        </p:spPr>
        <p:txBody>
          <a:bodyPr wrap="square" lIns="0" tIns="0" rIns="0" bIns="0" rtlCol="0">
            <a:spAutoFit/>
          </a:bodyPr>
          <a:lstStyle/>
          <a:p>
            <a:pP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9" name="Footer Text"/>
          <p:cNvSpPr txBox="1"/>
          <p:nvPr/>
        </p:nvSpPr>
        <p:spPr>
          <a:xfrm>
            <a:off x="2382226" y="1126783"/>
            <a:ext cx="1739413" cy="309124"/>
          </a:xfrm>
          <a:prstGeom prst="rect">
            <a:avLst/>
          </a:prstGeom>
          <a:noFill/>
        </p:spPr>
        <p:txBody>
          <a:bodyPr wrap="square" lIns="0" tIns="0" rIns="0" bIns="0" rtlCol="0">
            <a:spAutoFit/>
          </a:bodyPr>
          <a:lstStyle/>
          <a:p>
            <a:pPr algn="r">
              <a:lnSpc>
                <a:spcPct val="120000"/>
              </a:lnSpc>
            </a:pPr>
            <a:r>
              <a:rPr lang="en-US" altLang="zh-CN"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55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剪去单角 19"/>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剪去单角 20"/>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2"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关键技术与步骤</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9"/>
          <p:cNvSpPr/>
          <p:nvPr/>
        </p:nvSpPr>
        <p:spPr>
          <a:xfrm rot="10800000">
            <a:off x="1817157" y="2824756"/>
            <a:ext cx="300041" cy="69806"/>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Isosceles Triangle 53"/>
          <p:cNvSpPr/>
          <p:nvPr/>
        </p:nvSpPr>
        <p:spPr>
          <a:xfrm rot="10800000">
            <a:off x="3458238" y="2816803"/>
            <a:ext cx="300041" cy="7467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 name="Isosceles Triangle 54"/>
          <p:cNvSpPr/>
          <p:nvPr/>
        </p:nvSpPr>
        <p:spPr>
          <a:xfrm rot="10800000">
            <a:off x="5108444" y="2822323"/>
            <a:ext cx="300041" cy="7467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 name="Isosceles Triangle 55"/>
          <p:cNvSpPr/>
          <p:nvPr/>
        </p:nvSpPr>
        <p:spPr>
          <a:xfrm rot="10800000">
            <a:off x="6758649" y="2822323"/>
            <a:ext cx="300041" cy="7467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 name="椭圆 5"/>
          <p:cNvSpPr/>
          <p:nvPr/>
        </p:nvSpPr>
        <p:spPr>
          <a:xfrm>
            <a:off x="1494702" y="1881348"/>
            <a:ext cx="908706" cy="84530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 name="椭圆 6"/>
          <p:cNvSpPr/>
          <p:nvPr/>
        </p:nvSpPr>
        <p:spPr>
          <a:xfrm>
            <a:off x="3117754" y="1881348"/>
            <a:ext cx="944764" cy="85666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 name="椭圆 7"/>
          <p:cNvSpPr/>
          <p:nvPr/>
        </p:nvSpPr>
        <p:spPr>
          <a:xfrm>
            <a:off x="4776864" y="1881348"/>
            <a:ext cx="914103" cy="82994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椭圆 8"/>
          <p:cNvSpPr/>
          <p:nvPr/>
        </p:nvSpPr>
        <p:spPr>
          <a:xfrm>
            <a:off x="6401901" y="1881348"/>
            <a:ext cx="872261" cy="8352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10" name="组合 9"/>
          <p:cNvGrpSpPr/>
          <p:nvPr/>
        </p:nvGrpSpPr>
        <p:grpSpPr>
          <a:xfrm>
            <a:off x="1799620" y="2094279"/>
            <a:ext cx="317578" cy="387390"/>
            <a:chOff x="4413251" y="2584450"/>
            <a:chExt cx="225425" cy="276225"/>
          </a:xfrm>
          <a:solidFill>
            <a:schemeClr val="bg1"/>
          </a:solidFill>
        </p:grpSpPr>
        <p:sp>
          <p:nvSpPr>
            <p:cNvPr id="11" name="Freeform 236"/>
            <p:cNvSpPr>
              <a:spLocks noEditPoints="1"/>
            </p:cNvSpPr>
            <p:nvPr/>
          </p:nvSpPr>
          <p:spPr bwMode="auto">
            <a:xfrm>
              <a:off x="4462463" y="2671763"/>
              <a:ext cx="33338" cy="33337"/>
            </a:xfrm>
            <a:custGeom>
              <a:avLst/>
              <a:gdLst>
                <a:gd name="T0" fmla="*/ 0 w 21"/>
                <a:gd name="T1" fmla="*/ 21 h 21"/>
                <a:gd name="T2" fmla="*/ 21 w 21"/>
                <a:gd name="T3" fmla="*/ 21 h 21"/>
                <a:gd name="T4" fmla="*/ 21 w 21"/>
                <a:gd name="T5" fmla="*/ 0 h 21"/>
                <a:gd name="T6" fmla="*/ 0 w 21"/>
                <a:gd name="T7" fmla="*/ 0 h 21"/>
                <a:gd name="T8" fmla="*/ 0 w 21"/>
                <a:gd name="T9" fmla="*/ 21 h 21"/>
                <a:gd name="T10" fmla="*/ 5 w 21"/>
                <a:gd name="T11" fmla="*/ 5 h 21"/>
                <a:gd name="T12" fmla="*/ 17 w 21"/>
                <a:gd name="T13" fmla="*/ 5 h 21"/>
                <a:gd name="T14" fmla="*/ 17 w 21"/>
                <a:gd name="T15" fmla="*/ 17 h 21"/>
                <a:gd name="T16" fmla="*/ 5 w 21"/>
                <a:gd name="T17" fmla="*/ 17 h 21"/>
                <a:gd name="T18" fmla="*/ 5 w 21"/>
                <a:gd name="T19"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0" y="21"/>
                  </a:moveTo>
                  <a:lnTo>
                    <a:pt x="21" y="21"/>
                  </a:lnTo>
                  <a:lnTo>
                    <a:pt x="21" y="0"/>
                  </a:lnTo>
                  <a:lnTo>
                    <a:pt x="0" y="0"/>
                  </a:lnTo>
                  <a:lnTo>
                    <a:pt x="0" y="21"/>
                  </a:lnTo>
                  <a:close/>
                  <a:moveTo>
                    <a:pt x="5" y="5"/>
                  </a:moveTo>
                  <a:lnTo>
                    <a:pt x="17" y="5"/>
                  </a:lnTo>
                  <a:lnTo>
                    <a:pt x="17" y="17"/>
                  </a:lnTo>
                  <a:lnTo>
                    <a:pt x="5" y="17"/>
                  </a:lnTo>
                  <a:lnTo>
                    <a:pt x="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Freeform 237"/>
            <p:cNvSpPr>
              <a:spLocks noEditPoints="1"/>
            </p:cNvSpPr>
            <p:nvPr/>
          </p:nvSpPr>
          <p:spPr bwMode="auto">
            <a:xfrm>
              <a:off x="4462463" y="2722563"/>
              <a:ext cx="33338" cy="33337"/>
            </a:xfrm>
            <a:custGeom>
              <a:avLst/>
              <a:gdLst>
                <a:gd name="T0" fmla="*/ 0 w 21"/>
                <a:gd name="T1" fmla="*/ 21 h 21"/>
                <a:gd name="T2" fmla="*/ 21 w 21"/>
                <a:gd name="T3" fmla="*/ 21 h 21"/>
                <a:gd name="T4" fmla="*/ 21 w 21"/>
                <a:gd name="T5" fmla="*/ 0 h 21"/>
                <a:gd name="T6" fmla="*/ 0 w 21"/>
                <a:gd name="T7" fmla="*/ 0 h 21"/>
                <a:gd name="T8" fmla="*/ 0 w 21"/>
                <a:gd name="T9" fmla="*/ 21 h 21"/>
                <a:gd name="T10" fmla="*/ 5 w 21"/>
                <a:gd name="T11" fmla="*/ 5 h 21"/>
                <a:gd name="T12" fmla="*/ 17 w 21"/>
                <a:gd name="T13" fmla="*/ 5 h 21"/>
                <a:gd name="T14" fmla="*/ 17 w 21"/>
                <a:gd name="T15" fmla="*/ 17 h 21"/>
                <a:gd name="T16" fmla="*/ 5 w 21"/>
                <a:gd name="T17" fmla="*/ 17 h 21"/>
                <a:gd name="T18" fmla="*/ 5 w 21"/>
                <a:gd name="T19"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0" y="21"/>
                  </a:moveTo>
                  <a:lnTo>
                    <a:pt x="21" y="21"/>
                  </a:lnTo>
                  <a:lnTo>
                    <a:pt x="21" y="0"/>
                  </a:lnTo>
                  <a:lnTo>
                    <a:pt x="0" y="0"/>
                  </a:lnTo>
                  <a:lnTo>
                    <a:pt x="0" y="21"/>
                  </a:lnTo>
                  <a:close/>
                  <a:moveTo>
                    <a:pt x="5" y="5"/>
                  </a:moveTo>
                  <a:lnTo>
                    <a:pt x="17" y="5"/>
                  </a:lnTo>
                  <a:lnTo>
                    <a:pt x="17" y="17"/>
                  </a:lnTo>
                  <a:lnTo>
                    <a:pt x="5" y="17"/>
                  </a:lnTo>
                  <a:lnTo>
                    <a:pt x="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Rectangle 238"/>
            <p:cNvSpPr>
              <a:spLocks noChangeArrowheads="1"/>
            </p:cNvSpPr>
            <p:nvPr/>
          </p:nvSpPr>
          <p:spPr bwMode="auto">
            <a:xfrm>
              <a:off x="4513263" y="2679700"/>
              <a:ext cx="7620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Rectangle 239"/>
            <p:cNvSpPr>
              <a:spLocks noChangeArrowheads="1"/>
            </p:cNvSpPr>
            <p:nvPr/>
          </p:nvSpPr>
          <p:spPr bwMode="auto">
            <a:xfrm>
              <a:off x="4513263" y="2730500"/>
              <a:ext cx="7620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Freeform 240"/>
            <p:cNvSpPr>
              <a:spLocks noEditPoints="1"/>
            </p:cNvSpPr>
            <p:nvPr/>
          </p:nvSpPr>
          <p:spPr bwMode="auto">
            <a:xfrm>
              <a:off x="4462463" y="2773363"/>
              <a:ext cx="33338" cy="33337"/>
            </a:xfrm>
            <a:custGeom>
              <a:avLst/>
              <a:gdLst>
                <a:gd name="T0" fmla="*/ 0 w 21"/>
                <a:gd name="T1" fmla="*/ 21 h 21"/>
                <a:gd name="T2" fmla="*/ 21 w 21"/>
                <a:gd name="T3" fmla="*/ 21 h 21"/>
                <a:gd name="T4" fmla="*/ 21 w 21"/>
                <a:gd name="T5" fmla="*/ 0 h 21"/>
                <a:gd name="T6" fmla="*/ 0 w 21"/>
                <a:gd name="T7" fmla="*/ 0 h 21"/>
                <a:gd name="T8" fmla="*/ 0 w 21"/>
                <a:gd name="T9" fmla="*/ 21 h 21"/>
                <a:gd name="T10" fmla="*/ 5 w 21"/>
                <a:gd name="T11" fmla="*/ 5 h 21"/>
                <a:gd name="T12" fmla="*/ 17 w 21"/>
                <a:gd name="T13" fmla="*/ 5 h 21"/>
                <a:gd name="T14" fmla="*/ 17 w 21"/>
                <a:gd name="T15" fmla="*/ 17 h 21"/>
                <a:gd name="T16" fmla="*/ 5 w 21"/>
                <a:gd name="T17" fmla="*/ 17 h 21"/>
                <a:gd name="T18" fmla="*/ 5 w 21"/>
                <a:gd name="T19"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0" y="21"/>
                  </a:moveTo>
                  <a:lnTo>
                    <a:pt x="21" y="21"/>
                  </a:lnTo>
                  <a:lnTo>
                    <a:pt x="21" y="0"/>
                  </a:lnTo>
                  <a:lnTo>
                    <a:pt x="0" y="0"/>
                  </a:lnTo>
                  <a:lnTo>
                    <a:pt x="0" y="21"/>
                  </a:lnTo>
                  <a:close/>
                  <a:moveTo>
                    <a:pt x="5" y="5"/>
                  </a:moveTo>
                  <a:lnTo>
                    <a:pt x="17" y="5"/>
                  </a:lnTo>
                  <a:lnTo>
                    <a:pt x="17" y="17"/>
                  </a:lnTo>
                  <a:lnTo>
                    <a:pt x="5" y="17"/>
                  </a:lnTo>
                  <a:lnTo>
                    <a:pt x="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Rectangle 241"/>
            <p:cNvSpPr>
              <a:spLocks noChangeArrowheads="1"/>
            </p:cNvSpPr>
            <p:nvPr/>
          </p:nvSpPr>
          <p:spPr bwMode="auto">
            <a:xfrm>
              <a:off x="4513263" y="2781300"/>
              <a:ext cx="7620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Freeform 242"/>
            <p:cNvSpPr>
              <a:spLocks noEditPoints="1"/>
            </p:cNvSpPr>
            <p:nvPr/>
          </p:nvSpPr>
          <p:spPr bwMode="auto">
            <a:xfrm>
              <a:off x="4413251" y="2584450"/>
              <a:ext cx="225425" cy="276225"/>
            </a:xfrm>
            <a:custGeom>
              <a:avLst/>
              <a:gdLst>
                <a:gd name="T0" fmla="*/ 211 w 236"/>
                <a:gd name="T1" fmla="*/ 22 h 288"/>
                <a:gd name="T2" fmla="*/ 196 w 236"/>
                <a:gd name="T3" fmla="*/ 22 h 288"/>
                <a:gd name="T4" fmla="*/ 196 w 236"/>
                <a:gd name="T5" fmla="*/ 12 h 288"/>
                <a:gd name="T6" fmla="*/ 184 w 236"/>
                <a:gd name="T7" fmla="*/ 0 h 288"/>
                <a:gd name="T8" fmla="*/ 172 w 236"/>
                <a:gd name="T9" fmla="*/ 12 h 288"/>
                <a:gd name="T10" fmla="*/ 172 w 236"/>
                <a:gd name="T11" fmla="*/ 22 h 288"/>
                <a:gd name="T12" fmla="*/ 130 w 236"/>
                <a:gd name="T13" fmla="*/ 22 h 288"/>
                <a:gd name="T14" fmla="*/ 130 w 236"/>
                <a:gd name="T15" fmla="*/ 12 h 288"/>
                <a:gd name="T16" fmla="*/ 118 w 236"/>
                <a:gd name="T17" fmla="*/ 0 h 288"/>
                <a:gd name="T18" fmla="*/ 106 w 236"/>
                <a:gd name="T19" fmla="*/ 12 h 288"/>
                <a:gd name="T20" fmla="*/ 106 w 236"/>
                <a:gd name="T21" fmla="*/ 22 h 288"/>
                <a:gd name="T22" fmla="*/ 65 w 236"/>
                <a:gd name="T23" fmla="*/ 22 h 288"/>
                <a:gd name="T24" fmla="*/ 65 w 236"/>
                <a:gd name="T25" fmla="*/ 12 h 288"/>
                <a:gd name="T26" fmla="*/ 52 w 236"/>
                <a:gd name="T27" fmla="*/ 0 h 288"/>
                <a:gd name="T28" fmla="*/ 40 w 236"/>
                <a:gd name="T29" fmla="*/ 12 h 288"/>
                <a:gd name="T30" fmla="*/ 40 w 236"/>
                <a:gd name="T31" fmla="*/ 22 h 288"/>
                <a:gd name="T32" fmla="*/ 26 w 236"/>
                <a:gd name="T33" fmla="*/ 22 h 288"/>
                <a:gd name="T34" fmla="*/ 0 w 236"/>
                <a:gd name="T35" fmla="*/ 47 h 288"/>
                <a:gd name="T36" fmla="*/ 0 w 236"/>
                <a:gd name="T37" fmla="*/ 262 h 288"/>
                <a:gd name="T38" fmla="*/ 26 w 236"/>
                <a:gd name="T39" fmla="*/ 288 h 288"/>
                <a:gd name="T40" fmla="*/ 211 w 236"/>
                <a:gd name="T41" fmla="*/ 288 h 288"/>
                <a:gd name="T42" fmla="*/ 236 w 236"/>
                <a:gd name="T43" fmla="*/ 262 h 288"/>
                <a:gd name="T44" fmla="*/ 236 w 236"/>
                <a:gd name="T45" fmla="*/ 47 h 288"/>
                <a:gd name="T46" fmla="*/ 211 w 236"/>
                <a:gd name="T47" fmla="*/ 22 h 288"/>
                <a:gd name="T48" fmla="*/ 211 w 236"/>
                <a:gd name="T49" fmla="*/ 260 h 288"/>
                <a:gd name="T50" fmla="*/ 26 w 236"/>
                <a:gd name="T51" fmla="*/ 260 h 288"/>
                <a:gd name="T52" fmla="*/ 26 w 236"/>
                <a:gd name="T53" fmla="*/ 49 h 288"/>
                <a:gd name="T54" fmla="*/ 40 w 236"/>
                <a:gd name="T55" fmla="*/ 49 h 288"/>
                <a:gd name="T56" fmla="*/ 40 w 236"/>
                <a:gd name="T57" fmla="*/ 58 h 288"/>
                <a:gd name="T58" fmla="*/ 52 w 236"/>
                <a:gd name="T59" fmla="*/ 70 h 288"/>
                <a:gd name="T60" fmla="*/ 65 w 236"/>
                <a:gd name="T61" fmla="*/ 58 h 288"/>
                <a:gd name="T62" fmla="*/ 65 w 236"/>
                <a:gd name="T63" fmla="*/ 49 h 288"/>
                <a:gd name="T64" fmla="*/ 106 w 236"/>
                <a:gd name="T65" fmla="*/ 49 h 288"/>
                <a:gd name="T66" fmla="*/ 106 w 236"/>
                <a:gd name="T67" fmla="*/ 58 h 288"/>
                <a:gd name="T68" fmla="*/ 118 w 236"/>
                <a:gd name="T69" fmla="*/ 70 h 288"/>
                <a:gd name="T70" fmla="*/ 130 w 236"/>
                <a:gd name="T71" fmla="*/ 58 h 288"/>
                <a:gd name="T72" fmla="*/ 130 w 236"/>
                <a:gd name="T73" fmla="*/ 49 h 288"/>
                <a:gd name="T74" fmla="*/ 172 w 236"/>
                <a:gd name="T75" fmla="*/ 49 h 288"/>
                <a:gd name="T76" fmla="*/ 172 w 236"/>
                <a:gd name="T77" fmla="*/ 58 h 288"/>
                <a:gd name="T78" fmla="*/ 184 w 236"/>
                <a:gd name="T79" fmla="*/ 70 h 288"/>
                <a:gd name="T80" fmla="*/ 196 w 236"/>
                <a:gd name="T81" fmla="*/ 58 h 288"/>
                <a:gd name="T82" fmla="*/ 196 w 236"/>
                <a:gd name="T83" fmla="*/ 49 h 288"/>
                <a:gd name="T84" fmla="*/ 211 w 236"/>
                <a:gd name="T85" fmla="*/ 49 h 288"/>
                <a:gd name="T86" fmla="*/ 211 w 236"/>
                <a:gd name="T87" fmla="*/ 26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6" h="288">
                  <a:moveTo>
                    <a:pt x="211" y="22"/>
                  </a:moveTo>
                  <a:cubicBezTo>
                    <a:pt x="196" y="22"/>
                    <a:pt x="196" y="22"/>
                    <a:pt x="196" y="22"/>
                  </a:cubicBezTo>
                  <a:cubicBezTo>
                    <a:pt x="196" y="12"/>
                    <a:pt x="196" y="12"/>
                    <a:pt x="196" y="12"/>
                  </a:cubicBezTo>
                  <a:cubicBezTo>
                    <a:pt x="196" y="6"/>
                    <a:pt x="191" y="0"/>
                    <a:pt x="184" y="0"/>
                  </a:cubicBezTo>
                  <a:cubicBezTo>
                    <a:pt x="177" y="0"/>
                    <a:pt x="172" y="6"/>
                    <a:pt x="172" y="12"/>
                  </a:cubicBezTo>
                  <a:cubicBezTo>
                    <a:pt x="172" y="22"/>
                    <a:pt x="172" y="22"/>
                    <a:pt x="172" y="22"/>
                  </a:cubicBezTo>
                  <a:cubicBezTo>
                    <a:pt x="130" y="22"/>
                    <a:pt x="130" y="22"/>
                    <a:pt x="130" y="22"/>
                  </a:cubicBezTo>
                  <a:cubicBezTo>
                    <a:pt x="130" y="12"/>
                    <a:pt x="130" y="12"/>
                    <a:pt x="130" y="12"/>
                  </a:cubicBezTo>
                  <a:cubicBezTo>
                    <a:pt x="130" y="6"/>
                    <a:pt x="125" y="0"/>
                    <a:pt x="118" y="0"/>
                  </a:cubicBezTo>
                  <a:cubicBezTo>
                    <a:pt x="111" y="0"/>
                    <a:pt x="106" y="6"/>
                    <a:pt x="106" y="12"/>
                  </a:cubicBezTo>
                  <a:cubicBezTo>
                    <a:pt x="106" y="22"/>
                    <a:pt x="106" y="22"/>
                    <a:pt x="106" y="22"/>
                  </a:cubicBezTo>
                  <a:cubicBezTo>
                    <a:pt x="65" y="22"/>
                    <a:pt x="65" y="22"/>
                    <a:pt x="65" y="22"/>
                  </a:cubicBezTo>
                  <a:cubicBezTo>
                    <a:pt x="65" y="12"/>
                    <a:pt x="65" y="12"/>
                    <a:pt x="65" y="12"/>
                  </a:cubicBezTo>
                  <a:cubicBezTo>
                    <a:pt x="65" y="6"/>
                    <a:pt x="59" y="0"/>
                    <a:pt x="52" y="0"/>
                  </a:cubicBezTo>
                  <a:cubicBezTo>
                    <a:pt x="46" y="0"/>
                    <a:pt x="40" y="6"/>
                    <a:pt x="40" y="12"/>
                  </a:cubicBezTo>
                  <a:cubicBezTo>
                    <a:pt x="40" y="22"/>
                    <a:pt x="40" y="22"/>
                    <a:pt x="40" y="22"/>
                  </a:cubicBezTo>
                  <a:cubicBezTo>
                    <a:pt x="26" y="22"/>
                    <a:pt x="26" y="22"/>
                    <a:pt x="26" y="22"/>
                  </a:cubicBezTo>
                  <a:cubicBezTo>
                    <a:pt x="12" y="22"/>
                    <a:pt x="0" y="33"/>
                    <a:pt x="0" y="47"/>
                  </a:cubicBezTo>
                  <a:cubicBezTo>
                    <a:pt x="0" y="262"/>
                    <a:pt x="0" y="262"/>
                    <a:pt x="0" y="262"/>
                  </a:cubicBezTo>
                  <a:cubicBezTo>
                    <a:pt x="0" y="277"/>
                    <a:pt x="12" y="288"/>
                    <a:pt x="26" y="288"/>
                  </a:cubicBezTo>
                  <a:cubicBezTo>
                    <a:pt x="211" y="288"/>
                    <a:pt x="211" y="288"/>
                    <a:pt x="211" y="288"/>
                  </a:cubicBezTo>
                  <a:cubicBezTo>
                    <a:pt x="225" y="288"/>
                    <a:pt x="236" y="277"/>
                    <a:pt x="236" y="262"/>
                  </a:cubicBezTo>
                  <a:cubicBezTo>
                    <a:pt x="236" y="47"/>
                    <a:pt x="236" y="47"/>
                    <a:pt x="236" y="47"/>
                  </a:cubicBezTo>
                  <a:cubicBezTo>
                    <a:pt x="236" y="33"/>
                    <a:pt x="225" y="22"/>
                    <a:pt x="211" y="22"/>
                  </a:cubicBezTo>
                  <a:close/>
                  <a:moveTo>
                    <a:pt x="211" y="260"/>
                  </a:moveTo>
                  <a:cubicBezTo>
                    <a:pt x="26" y="260"/>
                    <a:pt x="26" y="260"/>
                    <a:pt x="26" y="260"/>
                  </a:cubicBezTo>
                  <a:cubicBezTo>
                    <a:pt x="26" y="49"/>
                    <a:pt x="26" y="49"/>
                    <a:pt x="26" y="49"/>
                  </a:cubicBezTo>
                  <a:cubicBezTo>
                    <a:pt x="40" y="49"/>
                    <a:pt x="40" y="49"/>
                    <a:pt x="40" y="49"/>
                  </a:cubicBezTo>
                  <a:cubicBezTo>
                    <a:pt x="40" y="58"/>
                    <a:pt x="40" y="58"/>
                    <a:pt x="40" y="58"/>
                  </a:cubicBezTo>
                  <a:cubicBezTo>
                    <a:pt x="40" y="65"/>
                    <a:pt x="46" y="70"/>
                    <a:pt x="52" y="70"/>
                  </a:cubicBezTo>
                  <a:cubicBezTo>
                    <a:pt x="59" y="70"/>
                    <a:pt x="65" y="65"/>
                    <a:pt x="65" y="58"/>
                  </a:cubicBezTo>
                  <a:cubicBezTo>
                    <a:pt x="65" y="49"/>
                    <a:pt x="65" y="49"/>
                    <a:pt x="65" y="49"/>
                  </a:cubicBezTo>
                  <a:cubicBezTo>
                    <a:pt x="106" y="49"/>
                    <a:pt x="106" y="49"/>
                    <a:pt x="106" y="49"/>
                  </a:cubicBezTo>
                  <a:cubicBezTo>
                    <a:pt x="106" y="58"/>
                    <a:pt x="106" y="58"/>
                    <a:pt x="106" y="58"/>
                  </a:cubicBezTo>
                  <a:cubicBezTo>
                    <a:pt x="106" y="65"/>
                    <a:pt x="111" y="70"/>
                    <a:pt x="118" y="70"/>
                  </a:cubicBezTo>
                  <a:cubicBezTo>
                    <a:pt x="125" y="70"/>
                    <a:pt x="130" y="65"/>
                    <a:pt x="130" y="58"/>
                  </a:cubicBezTo>
                  <a:cubicBezTo>
                    <a:pt x="130" y="49"/>
                    <a:pt x="130" y="49"/>
                    <a:pt x="130" y="49"/>
                  </a:cubicBezTo>
                  <a:cubicBezTo>
                    <a:pt x="172" y="49"/>
                    <a:pt x="172" y="49"/>
                    <a:pt x="172" y="49"/>
                  </a:cubicBezTo>
                  <a:cubicBezTo>
                    <a:pt x="172" y="58"/>
                    <a:pt x="172" y="58"/>
                    <a:pt x="172" y="58"/>
                  </a:cubicBezTo>
                  <a:cubicBezTo>
                    <a:pt x="172" y="65"/>
                    <a:pt x="177" y="70"/>
                    <a:pt x="184" y="70"/>
                  </a:cubicBezTo>
                  <a:cubicBezTo>
                    <a:pt x="191" y="70"/>
                    <a:pt x="196" y="65"/>
                    <a:pt x="196" y="58"/>
                  </a:cubicBezTo>
                  <a:cubicBezTo>
                    <a:pt x="196" y="49"/>
                    <a:pt x="196" y="49"/>
                    <a:pt x="196" y="49"/>
                  </a:cubicBezTo>
                  <a:cubicBezTo>
                    <a:pt x="211" y="49"/>
                    <a:pt x="211" y="49"/>
                    <a:pt x="211" y="49"/>
                  </a:cubicBezTo>
                  <a:lnTo>
                    <a:pt x="211" y="2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18" name="KSO_Shape"/>
          <p:cNvSpPr/>
          <p:nvPr/>
        </p:nvSpPr>
        <p:spPr>
          <a:xfrm>
            <a:off x="3395055" y="2113400"/>
            <a:ext cx="390162" cy="392988"/>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1200">
              <a:solidFill>
                <a:schemeClr val="tx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Freeform 181"/>
          <p:cNvSpPr>
            <a:spLocks noEditPoints="1"/>
          </p:cNvSpPr>
          <p:nvPr/>
        </p:nvSpPr>
        <p:spPr bwMode="auto">
          <a:xfrm>
            <a:off x="6693802" y="2133447"/>
            <a:ext cx="393488" cy="384749"/>
          </a:xfrm>
          <a:custGeom>
            <a:avLst/>
            <a:gdLst>
              <a:gd name="T0" fmla="*/ 31 w 99"/>
              <a:gd name="T1" fmla="*/ 1 h 97"/>
              <a:gd name="T2" fmla="*/ 50 w 99"/>
              <a:gd name="T3" fmla="*/ 21 h 97"/>
              <a:gd name="T4" fmla="*/ 50 w 99"/>
              <a:gd name="T5" fmla="*/ 23 h 97"/>
              <a:gd name="T6" fmla="*/ 44 w 99"/>
              <a:gd name="T7" fmla="*/ 37 h 97"/>
              <a:gd name="T8" fmla="*/ 37 w 99"/>
              <a:gd name="T9" fmla="*/ 30 h 97"/>
              <a:gd name="T10" fmla="*/ 34 w 99"/>
              <a:gd name="T11" fmla="*/ 20 h 97"/>
              <a:gd name="T12" fmla="*/ 24 w 99"/>
              <a:gd name="T13" fmla="*/ 16 h 97"/>
              <a:gd name="T14" fmla="*/ 17 w 99"/>
              <a:gd name="T15" fmla="*/ 9 h 97"/>
              <a:gd name="T16" fmla="*/ 31 w 99"/>
              <a:gd name="T17" fmla="*/ 1 h 97"/>
              <a:gd name="T18" fmla="*/ 23 w 99"/>
              <a:gd name="T19" fmla="*/ 21 h 97"/>
              <a:gd name="T20" fmla="*/ 24 w 99"/>
              <a:gd name="T21" fmla="*/ 30 h 97"/>
              <a:gd name="T22" fmla="*/ 33 w 99"/>
              <a:gd name="T23" fmla="*/ 31 h 97"/>
              <a:gd name="T24" fmla="*/ 32 w 99"/>
              <a:gd name="T25" fmla="*/ 22 h 97"/>
              <a:gd name="T26" fmla="*/ 23 w 99"/>
              <a:gd name="T27" fmla="*/ 21 h 97"/>
              <a:gd name="T28" fmla="*/ 2 w 99"/>
              <a:gd name="T29" fmla="*/ 35 h 97"/>
              <a:gd name="T30" fmla="*/ 0 w 99"/>
              <a:gd name="T31" fmla="*/ 40 h 97"/>
              <a:gd name="T32" fmla="*/ 48 w 99"/>
              <a:gd name="T33" fmla="*/ 88 h 97"/>
              <a:gd name="T34" fmla="*/ 89 w 99"/>
              <a:gd name="T35" fmla="*/ 47 h 97"/>
              <a:gd name="T36" fmla="*/ 42 w 99"/>
              <a:gd name="T37" fmla="*/ 0 h 97"/>
              <a:gd name="T38" fmla="*/ 37 w 99"/>
              <a:gd name="T39" fmla="*/ 1 h 97"/>
              <a:gd name="T40" fmla="*/ 53 w 99"/>
              <a:gd name="T41" fmla="*/ 18 h 97"/>
              <a:gd name="T42" fmla="*/ 54 w 99"/>
              <a:gd name="T43" fmla="*/ 19 h 97"/>
              <a:gd name="T44" fmla="*/ 54 w 99"/>
              <a:gd name="T45" fmla="*/ 20 h 97"/>
              <a:gd name="T46" fmla="*/ 54 w 99"/>
              <a:gd name="T47" fmla="*/ 24 h 97"/>
              <a:gd name="T48" fmla="*/ 44 w 99"/>
              <a:gd name="T49" fmla="*/ 44 h 97"/>
              <a:gd name="T50" fmla="*/ 25 w 99"/>
              <a:gd name="T51" fmla="*/ 53 h 97"/>
              <a:gd name="T52" fmla="*/ 21 w 99"/>
              <a:gd name="T53" fmla="*/ 53 h 97"/>
              <a:gd name="T54" fmla="*/ 20 w 99"/>
              <a:gd name="T55" fmla="*/ 53 h 97"/>
              <a:gd name="T56" fmla="*/ 19 w 99"/>
              <a:gd name="T57" fmla="*/ 52 h 97"/>
              <a:gd name="T58" fmla="*/ 2 w 99"/>
              <a:gd name="T59" fmla="*/ 35 h 97"/>
              <a:gd name="T60" fmla="*/ 12 w 99"/>
              <a:gd name="T61" fmla="*/ 14 h 97"/>
              <a:gd name="T62" fmla="*/ 3 w 99"/>
              <a:gd name="T63" fmla="*/ 28 h 97"/>
              <a:gd name="T64" fmla="*/ 23 w 99"/>
              <a:gd name="T65" fmla="*/ 48 h 97"/>
              <a:gd name="T66" fmla="*/ 24 w 99"/>
              <a:gd name="T67" fmla="*/ 48 h 97"/>
              <a:gd name="T68" fmla="*/ 39 w 99"/>
              <a:gd name="T69" fmla="*/ 42 h 97"/>
              <a:gd name="T70" fmla="*/ 32 w 99"/>
              <a:gd name="T71" fmla="*/ 35 h 97"/>
              <a:gd name="T72" fmla="*/ 22 w 99"/>
              <a:gd name="T73" fmla="*/ 31 h 97"/>
              <a:gd name="T74" fmla="*/ 18 w 99"/>
              <a:gd name="T75" fmla="*/ 21 h 97"/>
              <a:gd name="T76" fmla="*/ 12 w 99"/>
              <a:gd name="T77" fmla="*/ 1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chemeClr val="bg1"/>
          </a:solidFill>
          <a:ln>
            <a:noFill/>
          </a:ln>
        </p:spPr>
        <p:txBody>
          <a:bodyPr lIns="59178" tIns="29589" rIns="59178" bIns="2958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200">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0" name="组合 19"/>
          <p:cNvGrpSpPr/>
          <p:nvPr/>
        </p:nvGrpSpPr>
        <p:grpSpPr>
          <a:xfrm>
            <a:off x="5022663" y="2094279"/>
            <a:ext cx="422506" cy="423075"/>
            <a:chOff x="4482289" y="2286454"/>
            <a:chExt cx="366706" cy="368863"/>
          </a:xfrm>
        </p:grpSpPr>
        <p:sp>
          <p:nvSpPr>
            <p:cNvPr id="21" name="Freeform 48"/>
            <p:cNvSpPr/>
            <p:nvPr/>
          </p:nvSpPr>
          <p:spPr bwMode="auto">
            <a:xfrm>
              <a:off x="4482289" y="2286454"/>
              <a:ext cx="366706" cy="368863"/>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noFill/>
            <a:ln w="30163"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200">
                <a:latin typeface="微软雅黑" panose="020B0503020204020204" pitchFamily="34" charset="-122"/>
                <a:ea typeface="微软雅黑" panose="020B0503020204020204" pitchFamily="34" charset="-122"/>
                <a:sym typeface="Arial" panose="020B0604020202020204" pitchFamily="34" charset="0"/>
              </a:endParaRPr>
            </a:p>
          </p:txBody>
        </p:sp>
        <p:sp>
          <p:nvSpPr>
            <p:cNvPr id="22" name="Freeform 49"/>
            <p:cNvSpPr/>
            <p:nvPr/>
          </p:nvSpPr>
          <p:spPr bwMode="auto">
            <a:xfrm>
              <a:off x="4598772" y="2402937"/>
              <a:ext cx="133740" cy="135897"/>
            </a:xfrm>
            <a:custGeom>
              <a:avLst/>
              <a:gdLst>
                <a:gd name="T0" fmla="*/ 8 w 44"/>
                <a:gd name="T1" fmla="*/ 36 h 44"/>
                <a:gd name="T2" fmla="*/ 36 w 44"/>
                <a:gd name="T3" fmla="*/ 36 h 44"/>
                <a:gd name="T4" fmla="*/ 36 w 44"/>
                <a:gd name="T5" fmla="*/ 8 h 44"/>
                <a:gd name="T6" fmla="*/ 8 w 44"/>
                <a:gd name="T7" fmla="*/ 8 h 44"/>
                <a:gd name="T8" fmla="*/ 8 w 44"/>
                <a:gd name="T9" fmla="*/ 36 h 44"/>
              </a:gdLst>
              <a:ahLst/>
              <a:cxnLst>
                <a:cxn ang="0">
                  <a:pos x="T0" y="T1"/>
                </a:cxn>
                <a:cxn ang="0">
                  <a:pos x="T2" y="T3"/>
                </a:cxn>
                <a:cxn ang="0">
                  <a:pos x="T4" y="T5"/>
                </a:cxn>
                <a:cxn ang="0">
                  <a:pos x="T6" y="T7"/>
                </a:cxn>
                <a:cxn ang="0">
                  <a:pos x="T8" y="T9"/>
                </a:cxn>
              </a:cxnLst>
              <a:rect l="0" t="0" r="r" b="b"/>
              <a:pathLst>
                <a:path w="44" h="44">
                  <a:moveTo>
                    <a:pt x="8" y="36"/>
                  </a:moveTo>
                  <a:cubicBezTo>
                    <a:pt x="16" y="44"/>
                    <a:pt x="28" y="44"/>
                    <a:pt x="36" y="36"/>
                  </a:cubicBezTo>
                  <a:cubicBezTo>
                    <a:pt x="44" y="28"/>
                    <a:pt x="44" y="16"/>
                    <a:pt x="36" y="8"/>
                  </a:cubicBezTo>
                  <a:cubicBezTo>
                    <a:pt x="28" y="0"/>
                    <a:pt x="16" y="0"/>
                    <a:pt x="8" y="8"/>
                  </a:cubicBezTo>
                  <a:cubicBezTo>
                    <a:pt x="0" y="16"/>
                    <a:pt x="0" y="28"/>
                    <a:pt x="8" y="36"/>
                  </a:cubicBezTo>
                  <a:close/>
                </a:path>
              </a:pathLst>
            </a:custGeom>
            <a:noFill/>
            <a:ln w="30163"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200">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23" name="TextBox 13"/>
          <p:cNvSpPr txBox="1"/>
          <p:nvPr/>
        </p:nvSpPr>
        <p:spPr>
          <a:xfrm>
            <a:off x="1085975" y="3035835"/>
            <a:ext cx="1726161" cy="184666"/>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6678">
              <a:spcBef>
                <a:spcPct val="20000"/>
              </a:spcBef>
              <a:defRPr/>
            </a:pPr>
            <a:r>
              <a:rPr lang="zh-CN" altLang="en-US" sz="1200" b="1" dirty="0">
                <a:latin typeface="微软雅黑" panose="020B0503020204020204" pitchFamily="34" charset="-122"/>
                <a:ea typeface="微软雅黑" panose="020B0503020204020204" pitchFamily="34" charset="-122"/>
                <a:sym typeface="Arial" panose="020B0604020202020204" pitchFamily="34" charset="0"/>
              </a:rPr>
              <a:t>点击输入标题</a:t>
            </a:r>
            <a:endParaRPr lang="en-US" sz="1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4" name="TextBox 13"/>
          <p:cNvSpPr txBox="1"/>
          <p:nvPr/>
        </p:nvSpPr>
        <p:spPr>
          <a:xfrm>
            <a:off x="1327740" y="3278489"/>
            <a:ext cx="1278874" cy="497643"/>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72509">
              <a:spcBef>
                <a:spcPct val="20000"/>
              </a:spcBef>
              <a:defRPr/>
            </a:pPr>
            <a:r>
              <a:rPr lang="zh-CN" altLang="en-US" sz="800" dirty="0">
                <a:latin typeface="微软雅黑" panose="020B0503020204020204" pitchFamily="34" charset="-122"/>
                <a:ea typeface="微软雅黑" panose="020B0503020204020204" pitchFamily="34" charset="-122"/>
                <a:sym typeface="Arial" panose="020B0604020202020204" pitchFamily="34" charset="0"/>
              </a:rPr>
              <a:t>点击输入文字点击输入文字点击输入文字点击输入文字点击输入文字点击输入文字点击输入文字点击输入文字</a:t>
            </a:r>
          </a:p>
        </p:txBody>
      </p:sp>
      <p:sp>
        <p:nvSpPr>
          <p:cNvPr id="25" name="TextBox 13"/>
          <p:cNvSpPr txBox="1"/>
          <p:nvPr/>
        </p:nvSpPr>
        <p:spPr>
          <a:xfrm>
            <a:off x="2727055" y="3030266"/>
            <a:ext cx="1726161" cy="184666"/>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6678">
              <a:spcBef>
                <a:spcPct val="20000"/>
              </a:spcBef>
              <a:defRPr/>
            </a:pPr>
            <a:r>
              <a:rPr lang="zh-CN" altLang="en-US" sz="1200" b="1" dirty="0">
                <a:latin typeface="微软雅黑" panose="020B0503020204020204" pitchFamily="34" charset="-122"/>
                <a:ea typeface="微软雅黑" panose="020B0503020204020204" pitchFamily="34" charset="-122"/>
                <a:sym typeface="Arial" panose="020B0604020202020204" pitchFamily="34" charset="0"/>
              </a:rPr>
              <a:t>点击输入标题</a:t>
            </a:r>
            <a:endParaRPr lang="en-US" sz="1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TextBox 13"/>
          <p:cNvSpPr txBox="1"/>
          <p:nvPr/>
        </p:nvSpPr>
        <p:spPr>
          <a:xfrm>
            <a:off x="2943541" y="3278489"/>
            <a:ext cx="1309393" cy="497643"/>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72509">
              <a:spcBef>
                <a:spcPct val="20000"/>
              </a:spcBef>
              <a:defRPr/>
            </a:pPr>
            <a:r>
              <a:rPr lang="zh-CN" altLang="en-US" sz="800" dirty="0">
                <a:latin typeface="微软雅黑" panose="020B0503020204020204" pitchFamily="34" charset="-122"/>
                <a:ea typeface="微软雅黑" panose="020B0503020204020204" pitchFamily="34" charset="-122"/>
                <a:sym typeface="Arial" panose="020B0604020202020204" pitchFamily="34" charset="0"/>
              </a:rPr>
              <a:t>点击输入文字点击输入文字点击输入文字点击输入文字点击输入文字点击输入文字点击输入文字点击输入文字</a:t>
            </a:r>
          </a:p>
        </p:txBody>
      </p:sp>
      <p:sp>
        <p:nvSpPr>
          <p:cNvPr id="27" name="TextBox 13"/>
          <p:cNvSpPr txBox="1"/>
          <p:nvPr/>
        </p:nvSpPr>
        <p:spPr>
          <a:xfrm>
            <a:off x="4392609" y="3037022"/>
            <a:ext cx="1726161" cy="184666"/>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6678">
              <a:spcBef>
                <a:spcPct val="20000"/>
              </a:spcBef>
              <a:defRPr/>
            </a:pPr>
            <a:r>
              <a:rPr lang="zh-CN" altLang="en-US" sz="1200" b="1" dirty="0">
                <a:latin typeface="微软雅黑" panose="020B0503020204020204" pitchFamily="34" charset="-122"/>
                <a:ea typeface="微软雅黑" panose="020B0503020204020204" pitchFamily="34" charset="-122"/>
                <a:sym typeface="Arial" panose="020B0604020202020204" pitchFamily="34" charset="0"/>
              </a:rPr>
              <a:t>点击输入标题</a:t>
            </a:r>
            <a:endParaRPr lang="en-US" sz="1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TextBox 13"/>
          <p:cNvSpPr txBox="1"/>
          <p:nvPr/>
        </p:nvSpPr>
        <p:spPr>
          <a:xfrm>
            <a:off x="4661548" y="3272149"/>
            <a:ext cx="1261751" cy="497643"/>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72509">
              <a:spcBef>
                <a:spcPct val="20000"/>
              </a:spcBef>
              <a:defRPr/>
            </a:pPr>
            <a:r>
              <a:rPr lang="zh-CN" altLang="en-US" sz="800" dirty="0">
                <a:latin typeface="微软雅黑" panose="020B0503020204020204" pitchFamily="34" charset="-122"/>
                <a:ea typeface="微软雅黑" panose="020B0503020204020204" pitchFamily="34" charset="-122"/>
                <a:sym typeface="Arial" panose="020B0604020202020204" pitchFamily="34" charset="0"/>
              </a:rPr>
              <a:t>点击输入文字点击输入文字点击输入文字点击输入文字点击输入文字点击输入文字点击输入文字点击输入文字</a:t>
            </a:r>
          </a:p>
        </p:txBody>
      </p:sp>
      <p:sp>
        <p:nvSpPr>
          <p:cNvPr id="29" name="TextBox 13"/>
          <p:cNvSpPr txBox="1"/>
          <p:nvPr/>
        </p:nvSpPr>
        <p:spPr>
          <a:xfrm>
            <a:off x="6027465" y="3027555"/>
            <a:ext cx="1726161" cy="184666"/>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6678">
              <a:spcBef>
                <a:spcPct val="20000"/>
              </a:spcBef>
              <a:defRPr/>
            </a:pPr>
            <a:r>
              <a:rPr lang="zh-CN" altLang="en-US" sz="1200" b="1" dirty="0">
                <a:latin typeface="微软雅黑" panose="020B0503020204020204" pitchFamily="34" charset="-122"/>
                <a:ea typeface="微软雅黑" panose="020B0503020204020204" pitchFamily="34" charset="-122"/>
                <a:sym typeface="Arial" panose="020B0604020202020204" pitchFamily="34" charset="0"/>
              </a:rPr>
              <a:t>点击输入标题</a:t>
            </a:r>
            <a:endParaRPr lang="en-US" sz="1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Box 13"/>
          <p:cNvSpPr txBox="1"/>
          <p:nvPr/>
        </p:nvSpPr>
        <p:spPr>
          <a:xfrm>
            <a:off x="6269312" y="3270639"/>
            <a:ext cx="1278713" cy="497643"/>
          </a:xfrm>
          <a:prstGeom prst="rect">
            <a:avLst/>
          </a:prstGeom>
          <a:no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72509">
              <a:spcBef>
                <a:spcPct val="20000"/>
              </a:spcBef>
              <a:defRPr/>
            </a:pPr>
            <a:r>
              <a:rPr lang="zh-CN" altLang="en-US" sz="800" dirty="0">
                <a:latin typeface="微软雅黑" panose="020B0503020204020204" pitchFamily="34" charset="-122"/>
                <a:ea typeface="微软雅黑" panose="020B0503020204020204" pitchFamily="34" charset="-122"/>
                <a:sym typeface="Arial" panose="020B0604020202020204" pitchFamily="34" charset="0"/>
              </a:rPr>
              <a:t>点击输入文字点击输入文字点击输入文字点击输入文字点击输入文字点击输入文字点击输入文字点击输入文字</a:t>
            </a:r>
          </a:p>
        </p:txBody>
      </p:sp>
      <p:sp>
        <p:nvSpPr>
          <p:cNvPr id="31" name="矩形: 剪去单角 30"/>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剪去单角 31"/>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33"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关键技术与步骤</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p:nvPr/>
        </p:nvGrpSpPr>
        <p:grpSpPr>
          <a:xfrm>
            <a:off x="645176" y="1656753"/>
            <a:ext cx="2036370" cy="1373430"/>
            <a:chOff x="777629" y="2533915"/>
            <a:chExt cx="2758258" cy="1868730"/>
          </a:xfrm>
        </p:grpSpPr>
        <p:pic>
          <p:nvPicPr>
            <p:cNvPr id="3" name="Picture 7"/>
            <p:cNvPicPr>
              <a:picLocks noChangeAspect="1"/>
            </p:cNvPicPr>
            <p:nvPr/>
          </p:nvPicPr>
          <p:blipFill>
            <a:blip r:embed="rId4" cstate="screen"/>
            <a:stretch>
              <a:fillRect/>
            </a:stretch>
          </p:blipFill>
          <p:spPr>
            <a:xfrm>
              <a:off x="777629" y="3501738"/>
              <a:ext cx="2758258" cy="900907"/>
            </a:xfrm>
            <a:prstGeom prst="rect">
              <a:avLst/>
            </a:prstGeom>
          </p:spPr>
        </p:pic>
        <p:sp>
          <p:nvSpPr>
            <p:cNvPr id="4" name="Freeform 8"/>
            <p:cNvSpPr/>
            <p:nvPr/>
          </p:nvSpPr>
          <p:spPr>
            <a:xfrm>
              <a:off x="1332584" y="2533915"/>
              <a:ext cx="1667040" cy="1667041"/>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B0F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400" dirty="0">
                  <a:latin typeface="linea-basic-10" charset="0"/>
                  <a:ea typeface="linea-basic-10" charset="0"/>
                  <a:cs typeface="linea-basic-10" charset="0"/>
                </a:rPr>
                <a:t> </a:t>
              </a:r>
            </a:p>
            <a:p>
              <a:pPr algn="ctr"/>
              <a:endParaRPr lang="en-US" sz="1000" b="1" dirty="0">
                <a:latin typeface="Source Sans Pro" charset="0"/>
                <a:ea typeface="Source Sans Pro" charset="0"/>
                <a:cs typeface="Source Sans Pro" charset="0"/>
              </a:endParaRPr>
            </a:p>
          </p:txBody>
        </p:sp>
      </p:grpSp>
      <p:grpSp>
        <p:nvGrpSpPr>
          <p:cNvPr id="5" name="Group 3"/>
          <p:cNvGrpSpPr/>
          <p:nvPr/>
        </p:nvGrpSpPr>
        <p:grpSpPr>
          <a:xfrm>
            <a:off x="2364939" y="1656753"/>
            <a:ext cx="2036370" cy="1373430"/>
            <a:chOff x="777629" y="2533915"/>
            <a:chExt cx="2758258" cy="1868730"/>
          </a:xfrm>
        </p:grpSpPr>
        <p:pic>
          <p:nvPicPr>
            <p:cNvPr id="6" name="Picture 4"/>
            <p:cNvPicPr>
              <a:picLocks noChangeAspect="1"/>
            </p:cNvPicPr>
            <p:nvPr/>
          </p:nvPicPr>
          <p:blipFill>
            <a:blip r:embed="rId4" cstate="screen"/>
            <a:stretch>
              <a:fillRect/>
            </a:stretch>
          </p:blipFill>
          <p:spPr>
            <a:xfrm>
              <a:off x="777629" y="3501738"/>
              <a:ext cx="2758258" cy="900907"/>
            </a:xfrm>
            <a:prstGeom prst="rect">
              <a:avLst/>
            </a:prstGeom>
          </p:spPr>
        </p:pic>
        <p:sp>
          <p:nvSpPr>
            <p:cNvPr id="7" name="Freeform 5"/>
            <p:cNvSpPr/>
            <p:nvPr/>
          </p:nvSpPr>
          <p:spPr>
            <a:xfrm>
              <a:off x="1332584" y="2533915"/>
              <a:ext cx="1667040" cy="1667041"/>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sz="2400" dirty="0">
                <a:latin typeface="linea-basic-10" charset="0"/>
                <a:ea typeface="linea-basic-10" charset="0"/>
                <a:cs typeface="linea-basic-10" charset="0"/>
              </a:endParaRPr>
            </a:p>
          </p:txBody>
        </p:sp>
      </p:grpSp>
      <p:grpSp>
        <p:nvGrpSpPr>
          <p:cNvPr id="8" name="Group 9"/>
          <p:cNvGrpSpPr/>
          <p:nvPr/>
        </p:nvGrpSpPr>
        <p:grpSpPr>
          <a:xfrm>
            <a:off x="4085690" y="1667112"/>
            <a:ext cx="2036370" cy="1373430"/>
            <a:chOff x="777629" y="2533915"/>
            <a:chExt cx="2758258" cy="1868730"/>
          </a:xfrm>
        </p:grpSpPr>
        <p:pic>
          <p:nvPicPr>
            <p:cNvPr id="9" name="Picture 10"/>
            <p:cNvPicPr>
              <a:picLocks noChangeAspect="1"/>
            </p:cNvPicPr>
            <p:nvPr/>
          </p:nvPicPr>
          <p:blipFill>
            <a:blip r:embed="rId4" cstate="screen"/>
            <a:stretch>
              <a:fillRect/>
            </a:stretch>
          </p:blipFill>
          <p:spPr>
            <a:xfrm>
              <a:off x="777629" y="3501738"/>
              <a:ext cx="2758258" cy="900907"/>
            </a:xfrm>
            <a:prstGeom prst="rect">
              <a:avLst/>
            </a:prstGeom>
          </p:spPr>
        </p:pic>
        <p:sp>
          <p:nvSpPr>
            <p:cNvPr id="10" name="Freeform 11"/>
            <p:cNvSpPr/>
            <p:nvPr/>
          </p:nvSpPr>
          <p:spPr>
            <a:xfrm>
              <a:off x="1332584" y="2533915"/>
              <a:ext cx="1667040" cy="1667041"/>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B0F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sz="1000" b="1" dirty="0">
                <a:latin typeface="Source Sans Pro" charset="0"/>
                <a:ea typeface="Source Sans Pro" charset="0"/>
                <a:cs typeface="Source Sans Pro" charset="0"/>
              </a:endParaRPr>
            </a:p>
          </p:txBody>
        </p:sp>
      </p:grpSp>
      <p:grpSp>
        <p:nvGrpSpPr>
          <p:cNvPr id="11" name="Group 12"/>
          <p:cNvGrpSpPr/>
          <p:nvPr/>
        </p:nvGrpSpPr>
        <p:grpSpPr>
          <a:xfrm>
            <a:off x="6325748" y="1488931"/>
            <a:ext cx="2036370" cy="1778971"/>
            <a:chOff x="777629" y="1982124"/>
            <a:chExt cx="2758258" cy="2420521"/>
          </a:xfrm>
        </p:grpSpPr>
        <p:pic>
          <p:nvPicPr>
            <p:cNvPr id="12" name="Picture 13"/>
            <p:cNvPicPr>
              <a:picLocks noChangeAspect="1"/>
            </p:cNvPicPr>
            <p:nvPr/>
          </p:nvPicPr>
          <p:blipFill>
            <a:blip r:embed="rId4" cstate="screen"/>
            <a:stretch>
              <a:fillRect/>
            </a:stretch>
          </p:blipFill>
          <p:spPr>
            <a:xfrm>
              <a:off x="777629" y="3501738"/>
              <a:ext cx="2758258" cy="900907"/>
            </a:xfrm>
            <a:prstGeom prst="rect">
              <a:avLst/>
            </a:prstGeom>
          </p:spPr>
        </p:pic>
        <p:sp>
          <p:nvSpPr>
            <p:cNvPr id="13" name="Freeform 14"/>
            <p:cNvSpPr/>
            <p:nvPr/>
          </p:nvSpPr>
          <p:spPr>
            <a:xfrm>
              <a:off x="1056689" y="1982124"/>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sz="1000" b="1" dirty="0">
                <a:latin typeface="Source Sans Pro" charset="0"/>
                <a:ea typeface="Source Sans Pro" charset="0"/>
                <a:cs typeface="Source Sans Pro" charset="0"/>
              </a:endParaRPr>
            </a:p>
          </p:txBody>
        </p:sp>
      </p:grpSp>
      <p:sp>
        <p:nvSpPr>
          <p:cNvPr id="14" name="Cross 15"/>
          <p:cNvSpPr/>
          <p:nvPr/>
        </p:nvSpPr>
        <p:spPr>
          <a:xfrm>
            <a:off x="2402185" y="2166030"/>
            <a:ext cx="228390" cy="227360"/>
          </a:xfrm>
          <a:prstGeom prst="plus">
            <a:avLst>
              <a:gd name="adj" fmla="val 411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202174" tIns="33696" rIns="67391" bIns="33696" rtlCol="0" anchor="t"/>
          <a:lstStyle/>
          <a:p>
            <a:pPr algn="ctr"/>
            <a:endParaRPr lang="en-US" sz="1200" b="1" dirty="0">
              <a:latin typeface="Source Sans Pro" charset="0"/>
              <a:ea typeface="Source Sans Pro" charset="0"/>
              <a:cs typeface="Source Sans Pro" charset="0"/>
            </a:endParaRPr>
          </a:p>
        </p:txBody>
      </p:sp>
      <p:sp>
        <p:nvSpPr>
          <p:cNvPr id="15" name="Cross 16"/>
          <p:cNvSpPr/>
          <p:nvPr/>
        </p:nvSpPr>
        <p:spPr>
          <a:xfrm>
            <a:off x="4130867" y="2166030"/>
            <a:ext cx="228390" cy="227360"/>
          </a:xfrm>
          <a:prstGeom prst="plus">
            <a:avLst>
              <a:gd name="adj" fmla="val 411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202174" tIns="33696" rIns="67391" bIns="33696" rtlCol="0" anchor="t"/>
          <a:lstStyle/>
          <a:p>
            <a:pPr algn="ctr"/>
            <a:endParaRPr lang="en-US" sz="1200" b="1" dirty="0">
              <a:latin typeface="Source Sans Pro" charset="0"/>
              <a:ea typeface="Source Sans Pro" charset="0"/>
              <a:cs typeface="Source Sans Pro" charset="0"/>
            </a:endParaRPr>
          </a:p>
        </p:txBody>
      </p:sp>
      <p:sp>
        <p:nvSpPr>
          <p:cNvPr id="16" name="Equal 17"/>
          <p:cNvSpPr/>
          <p:nvPr/>
        </p:nvSpPr>
        <p:spPr>
          <a:xfrm>
            <a:off x="5935094" y="2046335"/>
            <a:ext cx="356450" cy="451778"/>
          </a:xfrm>
          <a:prstGeom prst="mathEqual">
            <a:avLst>
              <a:gd name="adj1" fmla="val 8911"/>
              <a:gd name="adj2" fmla="val 1176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202174" tIns="33696" rIns="67391" bIns="33696" rtlCol="0" anchor="t"/>
          <a:lstStyle/>
          <a:p>
            <a:pPr algn="ctr"/>
            <a:endParaRPr lang="en-US" sz="1200" b="1" dirty="0">
              <a:solidFill>
                <a:schemeClr val="tx1"/>
              </a:solidFill>
              <a:latin typeface="Source Sans Pro" charset="0"/>
              <a:ea typeface="Source Sans Pro" charset="0"/>
              <a:cs typeface="Source Sans Pro" charset="0"/>
            </a:endParaRPr>
          </a:p>
        </p:txBody>
      </p:sp>
      <p:sp>
        <p:nvSpPr>
          <p:cNvPr id="17" name="TextBox 13"/>
          <p:cNvSpPr txBox="1"/>
          <p:nvPr/>
        </p:nvSpPr>
        <p:spPr>
          <a:xfrm>
            <a:off x="2873771" y="2170579"/>
            <a:ext cx="1013527" cy="221599"/>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p:nvPr/>
        </p:nvSpPr>
        <p:spPr>
          <a:xfrm>
            <a:off x="1150430" y="2170579"/>
            <a:ext cx="1013527" cy="221599"/>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3"/>
          <p:cNvSpPr txBox="1"/>
          <p:nvPr/>
        </p:nvSpPr>
        <p:spPr>
          <a:xfrm>
            <a:off x="4597112" y="2170579"/>
            <a:ext cx="1013527" cy="221599"/>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p:nvPr/>
        </p:nvSpPr>
        <p:spPr>
          <a:xfrm>
            <a:off x="6837170" y="2127964"/>
            <a:ext cx="1013527" cy="332399"/>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8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sz="18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1" name="组合 20"/>
          <p:cNvGrpSpPr/>
          <p:nvPr/>
        </p:nvGrpSpPr>
        <p:grpSpPr>
          <a:xfrm>
            <a:off x="901798" y="3135247"/>
            <a:ext cx="1524589" cy="542526"/>
            <a:chOff x="4981719" y="4716932"/>
            <a:chExt cx="2338080" cy="738177"/>
          </a:xfrm>
        </p:grpSpPr>
        <p:sp>
          <p:nvSpPr>
            <p:cNvPr id="22" name="TextBox 13"/>
            <p:cNvSpPr txBox="1"/>
            <p:nvPr/>
          </p:nvSpPr>
          <p:spPr>
            <a:xfrm>
              <a:off x="4981719" y="4716932"/>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p:nvPr/>
          </p:nvSpPr>
          <p:spPr>
            <a:xfrm>
              <a:off x="4985798" y="5002837"/>
              <a:ext cx="2334001"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组合 23"/>
          <p:cNvGrpSpPr/>
          <p:nvPr/>
        </p:nvGrpSpPr>
        <p:grpSpPr>
          <a:xfrm>
            <a:off x="2606278" y="3135247"/>
            <a:ext cx="1524589" cy="542526"/>
            <a:chOff x="4981719" y="4716932"/>
            <a:chExt cx="2338080" cy="738177"/>
          </a:xfrm>
        </p:grpSpPr>
        <p:sp>
          <p:nvSpPr>
            <p:cNvPr id="25" name="TextBox 13"/>
            <p:cNvSpPr txBox="1"/>
            <p:nvPr/>
          </p:nvSpPr>
          <p:spPr>
            <a:xfrm>
              <a:off x="4981719" y="4716932"/>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13"/>
            <p:cNvSpPr txBox="1"/>
            <p:nvPr/>
          </p:nvSpPr>
          <p:spPr>
            <a:xfrm>
              <a:off x="4985798" y="5002837"/>
              <a:ext cx="2334001"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6"/>
          <p:cNvGrpSpPr/>
          <p:nvPr/>
        </p:nvGrpSpPr>
        <p:grpSpPr>
          <a:xfrm>
            <a:off x="4341580" y="3135247"/>
            <a:ext cx="1524589" cy="542526"/>
            <a:chOff x="4981719" y="4716932"/>
            <a:chExt cx="2338080" cy="738177"/>
          </a:xfrm>
        </p:grpSpPr>
        <p:sp>
          <p:nvSpPr>
            <p:cNvPr id="28" name="TextBox 13"/>
            <p:cNvSpPr txBox="1"/>
            <p:nvPr/>
          </p:nvSpPr>
          <p:spPr>
            <a:xfrm>
              <a:off x="4981719" y="4716932"/>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3"/>
            <p:cNvSpPr txBox="1"/>
            <p:nvPr/>
          </p:nvSpPr>
          <p:spPr>
            <a:xfrm>
              <a:off x="4985798" y="5002837"/>
              <a:ext cx="2334001"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a:off x="6603540" y="3418751"/>
            <a:ext cx="1524589" cy="542526"/>
            <a:chOff x="4981719" y="4716932"/>
            <a:chExt cx="2338080" cy="738177"/>
          </a:xfrm>
        </p:grpSpPr>
        <p:sp>
          <p:nvSpPr>
            <p:cNvPr id="31" name="TextBox 13"/>
            <p:cNvSpPr txBox="1"/>
            <p:nvPr/>
          </p:nvSpPr>
          <p:spPr>
            <a:xfrm>
              <a:off x="4981719" y="4716932"/>
              <a:ext cx="233808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3"/>
            <p:cNvSpPr txBox="1"/>
            <p:nvPr/>
          </p:nvSpPr>
          <p:spPr>
            <a:xfrm>
              <a:off x="4985798" y="5002837"/>
              <a:ext cx="2334001" cy="452272"/>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矩形: 剪去单角 32"/>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剪去单角 33"/>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35"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dirty="0">
                <a:solidFill>
                  <a:srgbClr val="2D5593"/>
                </a:solidFill>
                <a:latin typeface="微软雅黑" panose="020B0503020204020204" pitchFamily="34" charset="-122"/>
                <a:ea typeface="微软雅黑" panose="020B0503020204020204" pitchFamily="34" charset="-122"/>
              </a:rPr>
              <a:t>关键技术与步骤</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剪去单角 3"/>
          <p:cNvSpPr/>
          <p:nvPr/>
        </p:nvSpPr>
        <p:spPr>
          <a:xfrm>
            <a:off x="1836266" y="1296020"/>
            <a:ext cx="2088232" cy="20882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剪去单角 4"/>
          <p:cNvSpPr/>
          <p:nvPr/>
        </p:nvSpPr>
        <p:spPr>
          <a:xfrm>
            <a:off x="1764258" y="1368028"/>
            <a:ext cx="2088232" cy="20882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方正兰亭准黑_GBK" panose="02000000000000000000" pitchFamily="2" charset="-122"/>
                <a:ea typeface="方正兰亭准黑_GBK" panose="02000000000000000000" pitchFamily="2" charset="-122"/>
              </a:rPr>
              <a:t>PART</a:t>
            </a:r>
          </a:p>
          <a:p>
            <a:pPr algn="ctr"/>
            <a:r>
              <a:rPr lang="en-US" altLang="zh-CN" sz="6000" dirty="0">
                <a:latin typeface="方正兰亭准黑_GBK" panose="02000000000000000000" pitchFamily="2" charset="-122"/>
                <a:ea typeface="方正兰亭准黑_GBK" panose="02000000000000000000" pitchFamily="2" charset="-122"/>
              </a:rPr>
              <a:t>04</a:t>
            </a:r>
            <a:endParaRPr lang="zh-CN" altLang="en-US" sz="6000" dirty="0">
              <a:latin typeface="方正兰亭准黑_GBK" panose="02000000000000000000" pitchFamily="2" charset="-122"/>
              <a:ea typeface="方正兰亭准黑_GBK" panose="02000000000000000000" pitchFamily="2" charset="-122"/>
            </a:endParaRPr>
          </a:p>
        </p:txBody>
      </p:sp>
      <p:sp>
        <p:nvSpPr>
          <p:cNvPr id="6" name="文本框 8"/>
          <p:cNvSpPr txBox="1"/>
          <p:nvPr/>
        </p:nvSpPr>
        <p:spPr>
          <a:xfrm>
            <a:off x="4356546" y="1476513"/>
            <a:ext cx="6359535" cy="683603"/>
          </a:xfrm>
          <a:prstGeom prst="rect">
            <a:avLst/>
          </a:prstGeom>
          <a:noFill/>
        </p:spPr>
        <p:txBody>
          <a:bodyPr wrap="square" lIns="67391" tIns="33696" rIns="67391" bIns="33696" rtlCol="0">
            <a:spAutoFit/>
          </a:bodyPr>
          <a:lstStyle/>
          <a:p>
            <a:r>
              <a:rPr lang="zh-CN" altLang="en-US" sz="4000" dirty="0">
                <a:solidFill>
                  <a:srgbClr val="2D5593"/>
                </a:solidFill>
                <a:latin typeface="微软雅黑" panose="020B0503020204020204" pitchFamily="34" charset="-122"/>
                <a:ea typeface="微软雅黑" panose="020B0503020204020204" pitchFamily="34" charset="-122"/>
              </a:rPr>
              <a:t>结论分析与总结</a:t>
            </a:r>
            <a:endParaRPr lang="en-US" altLang="zh-CN" sz="4000" dirty="0">
              <a:solidFill>
                <a:srgbClr val="2D5593"/>
              </a:solidFill>
              <a:latin typeface="微软雅黑" panose="020B0503020204020204" pitchFamily="34" charset="-122"/>
              <a:ea typeface="微软雅黑" panose="020B0503020204020204" pitchFamily="34" charset="-122"/>
            </a:endParaRPr>
          </a:p>
        </p:txBody>
      </p:sp>
      <p:sp>
        <p:nvSpPr>
          <p:cNvPr id="7" name="文本框 8"/>
          <p:cNvSpPr txBox="1"/>
          <p:nvPr/>
        </p:nvSpPr>
        <p:spPr>
          <a:xfrm>
            <a:off x="4356546"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8"/>
          <p:cNvSpPr txBox="1"/>
          <p:nvPr/>
        </p:nvSpPr>
        <p:spPr>
          <a:xfrm>
            <a:off x="6157183" y="2432361"/>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356546"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8"/>
          <p:cNvSpPr txBox="1"/>
          <p:nvPr/>
        </p:nvSpPr>
        <p:spPr>
          <a:xfrm>
            <a:off x="6157183" y="2936417"/>
            <a:ext cx="2808312" cy="345049"/>
          </a:xfrm>
          <a:prstGeom prst="rect">
            <a:avLst/>
          </a:prstGeom>
          <a:noFill/>
        </p:spPr>
        <p:txBody>
          <a:bodyPr wrap="square" lIns="67391" tIns="33696" rIns="67391" bIns="33696"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9862854"/>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p:nvPr/>
        </p:nvGrpSpPr>
        <p:grpSpPr>
          <a:xfrm>
            <a:off x="431341" y="1254260"/>
            <a:ext cx="3047182" cy="3786054"/>
            <a:chOff x="4032300" y="1706583"/>
            <a:chExt cx="4127400" cy="5151418"/>
          </a:xfrm>
          <a:solidFill>
            <a:srgbClr val="0070C0"/>
          </a:solidFill>
        </p:grpSpPr>
        <p:sp>
          <p:nvSpPr>
            <p:cNvPr id="3" name="Freeform 5"/>
            <p:cNvSpPr/>
            <p:nvPr/>
          </p:nvSpPr>
          <p:spPr bwMode="auto">
            <a:xfrm>
              <a:off x="5343664" y="4172576"/>
              <a:ext cx="1619612" cy="2685425"/>
            </a:xfrm>
            <a:custGeom>
              <a:avLst/>
              <a:gdLst>
                <a:gd name="T0" fmla="*/ 0 w 130"/>
                <a:gd name="T1" fmla="*/ 3 h 216"/>
                <a:gd name="T2" fmla="*/ 44 w 130"/>
                <a:gd name="T3" fmla="*/ 61 h 216"/>
                <a:gd name="T4" fmla="*/ 36 w 130"/>
                <a:gd name="T5" fmla="*/ 216 h 216"/>
                <a:gd name="T6" fmla="*/ 93 w 130"/>
                <a:gd name="T7" fmla="*/ 216 h 216"/>
                <a:gd name="T8" fmla="*/ 83 w 130"/>
                <a:gd name="T9" fmla="*/ 63 h 216"/>
                <a:gd name="T10" fmla="*/ 130 w 130"/>
                <a:gd name="T11" fmla="*/ 2 h 216"/>
                <a:gd name="T12" fmla="*/ 64 w 130"/>
                <a:gd name="T13" fmla="*/ 52 h 216"/>
                <a:gd name="T14" fmla="*/ 0 w 130"/>
                <a:gd name="T15" fmla="*/ 3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216">
                  <a:moveTo>
                    <a:pt x="0" y="3"/>
                  </a:moveTo>
                  <a:cubicBezTo>
                    <a:pt x="0" y="3"/>
                    <a:pt x="34" y="33"/>
                    <a:pt x="44" y="61"/>
                  </a:cubicBezTo>
                  <a:cubicBezTo>
                    <a:pt x="64" y="112"/>
                    <a:pt x="52" y="171"/>
                    <a:pt x="36" y="216"/>
                  </a:cubicBezTo>
                  <a:cubicBezTo>
                    <a:pt x="93" y="216"/>
                    <a:pt x="93" y="216"/>
                    <a:pt x="93" y="216"/>
                  </a:cubicBezTo>
                  <a:cubicBezTo>
                    <a:pt x="93" y="216"/>
                    <a:pt x="64" y="121"/>
                    <a:pt x="83" y="63"/>
                  </a:cubicBezTo>
                  <a:cubicBezTo>
                    <a:pt x="101" y="9"/>
                    <a:pt x="130" y="2"/>
                    <a:pt x="130" y="2"/>
                  </a:cubicBezTo>
                  <a:cubicBezTo>
                    <a:pt x="130" y="2"/>
                    <a:pt x="98" y="0"/>
                    <a:pt x="64" y="52"/>
                  </a:cubicBezTo>
                  <a:cubicBezTo>
                    <a:pt x="64" y="52"/>
                    <a:pt x="34" y="15"/>
                    <a:pt x="0" y="3"/>
                  </a:cubicBezTo>
                  <a:close/>
                </a:path>
              </a:pathLst>
            </a:custGeom>
            <a:solidFill>
              <a:srgbClr val="00B0F0"/>
            </a:solidFill>
            <a:ln>
              <a:noFill/>
            </a:ln>
          </p:spPr>
          <p:txBody>
            <a:bodyPr vert="horz" wrap="square" lIns="91440" tIns="45720" rIns="91440" bIns="45720" numCol="1" anchor="t" anchorCtr="0" compatLnSpc="1"/>
            <a:lstStyle/>
            <a:p>
              <a:endParaRPr lang="en-US"/>
            </a:p>
          </p:txBody>
        </p:sp>
        <p:sp>
          <p:nvSpPr>
            <p:cNvPr id="4" name="Oval 4"/>
            <p:cNvSpPr>
              <a:spLocks noChangeArrowheads="1"/>
            </p:cNvSpPr>
            <p:nvPr/>
          </p:nvSpPr>
          <p:spPr bwMode="auto">
            <a:xfrm>
              <a:off x="5954936" y="4209148"/>
              <a:ext cx="344821" cy="3604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 name="Freeform 7"/>
            <p:cNvSpPr/>
            <p:nvPr/>
          </p:nvSpPr>
          <p:spPr bwMode="auto">
            <a:xfrm>
              <a:off x="6560986" y="4109882"/>
              <a:ext cx="1598714" cy="956095"/>
            </a:xfrm>
            <a:custGeom>
              <a:avLst/>
              <a:gdLst>
                <a:gd name="T0" fmla="*/ 60 w 128"/>
                <a:gd name="T1" fmla="*/ 7 h 77"/>
                <a:gd name="T2" fmla="*/ 128 w 128"/>
                <a:gd name="T3" fmla="*/ 16 h 77"/>
                <a:gd name="T4" fmla="*/ 64 w 128"/>
                <a:gd name="T5" fmla="*/ 60 h 77"/>
                <a:gd name="T6" fmla="*/ 0 w 128"/>
                <a:gd name="T7" fmla="*/ 54 h 77"/>
                <a:gd name="T8" fmla="*/ 60 w 128"/>
                <a:gd name="T9" fmla="*/ 7 h 77"/>
              </a:gdLst>
              <a:ahLst/>
              <a:cxnLst>
                <a:cxn ang="0">
                  <a:pos x="T0" y="T1"/>
                </a:cxn>
                <a:cxn ang="0">
                  <a:pos x="T2" y="T3"/>
                </a:cxn>
                <a:cxn ang="0">
                  <a:pos x="T4" y="T5"/>
                </a:cxn>
                <a:cxn ang="0">
                  <a:pos x="T6" y="T7"/>
                </a:cxn>
                <a:cxn ang="0">
                  <a:pos x="T8" y="T9"/>
                </a:cxn>
              </a:cxnLst>
              <a:rect l="0" t="0" r="r" b="b"/>
              <a:pathLst>
                <a:path w="128" h="77">
                  <a:moveTo>
                    <a:pt x="60" y="7"/>
                  </a:moveTo>
                  <a:cubicBezTo>
                    <a:pt x="93" y="0"/>
                    <a:pt x="128" y="16"/>
                    <a:pt x="128" y="16"/>
                  </a:cubicBezTo>
                  <a:cubicBezTo>
                    <a:pt x="110" y="23"/>
                    <a:pt x="94" y="48"/>
                    <a:pt x="64" y="60"/>
                  </a:cubicBezTo>
                  <a:cubicBezTo>
                    <a:pt x="19" y="77"/>
                    <a:pt x="0" y="54"/>
                    <a:pt x="0" y="54"/>
                  </a:cubicBezTo>
                  <a:cubicBezTo>
                    <a:pt x="5" y="40"/>
                    <a:pt x="20" y="16"/>
                    <a:pt x="60" y="7"/>
                  </a:cubicBezTo>
                  <a:close/>
                </a:path>
              </a:pathLst>
            </a:custGeom>
            <a:solidFill>
              <a:srgbClr val="00B0F0"/>
            </a:solidFill>
            <a:ln>
              <a:noFill/>
            </a:ln>
          </p:spPr>
          <p:txBody>
            <a:bodyPr vert="horz" wrap="square" lIns="91440" tIns="45720" rIns="91440" bIns="45720" numCol="1" anchor="t" anchorCtr="0" compatLnSpc="1"/>
            <a:lstStyle/>
            <a:p>
              <a:endParaRPr lang="en-US"/>
            </a:p>
          </p:txBody>
        </p:sp>
        <p:sp>
          <p:nvSpPr>
            <p:cNvPr id="6" name="Freeform 8"/>
            <p:cNvSpPr/>
            <p:nvPr/>
          </p:nvSpPr>
          <p:spPr bwMode="auto">
            <a:xfrm>
              <a:off x="4236058" y="4094207"/>
              <a:ext cx="1494223" cy="982217"/>
            </a:xfrm>
            <a:custGeom>
              <a:avLst/>
              <a:gdLst>
                <a:gd name="T0" fmla="*/ 41 w 120"/>
                <a:gd name="T1" fmla="*/ 56 h 79"/>
                <a:gd name="T2" fmla="*/ 0 w 120"/>
                <a:gd name="T3" fmla="*/ 0 h 79"/>
                <a:gd name="T4" fmla="*/ 76 w 120"/>
                <a:gd name="T5" fmla="*/ 17 h 79"/>
                <a:gd name="T6" fmla="*/ 116 w 120"/>
                <a:gd name="T7" fmla="*/ 67 h 79"/>
                <a:gd name="T8" fmla="*/ 41 w 120"/>
                <a:gd name="T9" fmla="*/ 56 h 79"/>
              </a:gdLst>
              <a:ahLst/>
              <a:cxnLst>
                <a:cxn ang="0">
                  <a:pos x="T0" y="T1"/>
                </a:cxn>
                <a:cxn ang="0">
                  <a:pos x="T2" y="T3"/>
                </a:cxn>
                <a:cxn ang="0">
                  <a:pos x="T4" y="T5"/>
                </a:cxn>
                <a:cxn ang="0">
                  <a:pos x="T6" y="T7"/>
                </a:cxn>
                <a:cxn ang="0">
                  <a:pos x="T8" y="T9"/>
                </a:cxn>
              </a:cxnLst>
              <a:rect l="0" t="0" r="r" b="b"/>
              <a:pathLst>
                <a:path w="120" h="79">
                  <a:moveTo>
                    <a:pt x="41" y="56"/>
                  </a:moveTo>
                  <a:cubicBezTo>
                    <a:pt x="13" y="37"/>
                    <a:pt x="0" y="0"/>
                    <a:pt x="0" y="0"/>
                  </a:cubicBezTo>
                  <a:cubicBezTo>
                    <a:pt x="17" y="9"/>
                    <a:pt x="47" y="3"/>
                    <a:pt x="76" y="17"/>
                  </a:cubicBezTo>
                  <a:cubicBezTo>
                    <a:pt x="120" y="38"/>
                    <a:pt x="116" y="67"/>
                    <a:pt x="116" y="67"/>
                  </a:cubicBezTo>
                  <a:cubicBezTo>
                    <a:pt x="102" y="73"/>
                    <a:pt x="74" y="79"/>
                    <a:pt x="41" y="56"/>
                  </a:cubicBezTo>
                  <a:close/>
                </a:path>
              </a:pathLst>
            </a:custGeom>
            <a:grpFill/>
            <a:ln>
              <a:noFill/>
            </a:ln>
          </p:spPr>
          <p:txBody>
            <a:bodyPr vert="horz" wrap="square" lIns="91440" tIns="45720" rIns="91440" bIns="45720" numCol="1" anchor="t" anchorCtr="0" compatLnSpc="1"/>
            <a:lstStyle/>
            <a:p>
              <a:endParaRPr lang="en-US"/>
            </a:p>
          </p:txBody>
        </p:sp>
        <p:sp>
          <p:nvSpPr>
            <p:cNvPr id="7" name="Freeform 9"/>
            <p:cNvSpPr/>
            <p:nvPr/>
          </p:nvSpPr>
          <p:spPr bwMode="auto">
            <a:xfrm>
              <a:off x="7172258" y="3399341"/>
              <a:ext cx="971767" cy="731439"/>
            </a:xfrm>
            <a:custGeom>
              <a:avLst/>
              <a:gdLst>
                <a:gd name="T0" fmla="*/ 33 w 78"/>
                <a:gd name="T1" fmla="*/ 9 h 59"/>
                <a:gd name="T2" fmla="*/ 78 w 78"/>
                <a:gd name="T3" fmla="*/ 7 h 59"/>
                <a:gd name="T4" fmla="*/ 42 w 78"/>
                <a:gd name="T5" fmla="*/ 43 h 59"/>
                <a:gd name="T6" fmla="*/ 0 w 78"/>
                <a:gd name="T7" fmla="*/ 47 h 59"/>
                <a:gd name="T8" fmla="*/ 33 w 78"/>
                <a:gd name="T9" fmla="*/ 9 h 59"/>
              </a:gdLst>
              <a:ahLst/>
              <a:cxnLst>
                <a:cxn ang="0">
                  <a:pos x="T0" y="T1"/>
                </a:cxn>
                <a:cxn ang="0">
                  <a:pos x="T2" y="T3"/>
                </a:cxn>
                <a:cxn ang="0">
                  <a:pos x="T4" y="T5"/>
                </a:cxn>
                <a:cxn ang="0">
                  <a:pos x="T6" y="T7"/>
                </a:cxn>
                <a:cxn ang="0">
                  <a:pos x="T8" y="T9"/>
                </a:cxn>
              </a:cxnLst>
              <a:rect l="0" t="0" r="r" b="b"/>
              <a:pathLst>
                <a:path w="78" h="59">
                  <a:moveTo>
                    <a:pt x="33" y="9"/>
                  </a:moveTo>
                  <a:cubicBezTo>
                    <a:pt x="53" y="0"/>
                    <a:pt x="78" y="7"/>
                    <a:pt x="78" y="7"/>
                  </a:cubicBezTo>
                  <a:cubicBezTo>
                    <a:pt x="67" y="13"/>
                    <a:pt x="60" y="31"/>
                    <a:pt x="42" y="43"/>
                  </a:cubicBezTo>
                  <a:cubicBezTo>
                    <a:pt x="14" y="59"/>
                    <a:pt x="0" y="47"/>
                    <a:pt x="0" y="47"/>
                  </a:cubicBezTo>
                  <a:cubicBezTo>
                    <a:pt x="1" y="37"/>
                    <a:pt x="8" y="20"/>
                    <a:pt x="33" y="9"/>
                  </a:cubicBezTo>
                  <a:close/>
                </a:path>
              </a:pathLst>
            </a:custGeom>
            <a:grpFill/>
            <a:ln>
              <a:noFill/>
            </a:ln>
          </p:spPr>
          <p:txBody>
            <a:bodyPr vert="horz" wrap="square" lIns="91440" tIns="45720" rIns="91440" bIns="45720" numCol="1" anchor="t" anchorCtr="0" compatLnSpc="1"/>
            <a:lstStyle/>
            <a:p>
              <a:endParaRPr lang="en-US"/>
            </a:p>
          </p:txBody>
        </p:sp>
        <p:sp>
          <p:nvSpPr>
            <p:cNvPr id="8" name="Freeform 10"/>
            <p:cNvSpPr/>
            <p:nvPr/>
          </p:nvSpPr>
          <p:spPr bwMode="auto">
            <a:xfrm>
              <a:off x="4032300" y="3362769"/>
              <a:ext cx="961318" cy="710541"/>
            </a:xfrm>
            <a:custGeom>
              <a:avLst/>
              <a:gdLst>
                <a:gd name="T0" fmla="*/ 23 w 77"/>
                <a:gd name="T1" fmla="*/ 40 h 57"/>
                <a:gd name="T2" fmla="*/ 0 w 77"/>
                <a:gd name="T3" fmla="*/ 0 h 57"/>
                <a:gd name="T4" fmla="*/ 49 w 77"/>
                <a:gd name="T5" fmla="*/ 16 h 57"/>
                <a:gd name="T6" fmla="*/ 72 w 77"/>
                <a:gd name="T7" fmla="*/ 52 h 57"/>
                <a:gd name="T8" fmla="*/ 23 w 77"/>
                <a:gd name="T9" fmla="*/ 40 h 57"/>
              </a:gdLst>
              <a:ahLst/>
              <a:cxnLst>
                <a:cxn ang="0">
                  <a:pos x="T0" y="T1"/>
                </a:cxn>
                <a:cxn ang="0">
                  <a:pos x="T2" y="T3"/>
                </a:cxn>
                <a:cxn ang="0">
                  <a:pos x="T4" y="T5"/>
                </a:cxn>
                <a:cxn ang="0">
                  <a:pos x="T6" y="T7"/>
                </a:cxn>
                <a:cxn ang="0">
                  <a:pos x="T8" y="T9"/>
                </a:cxn>
              </a:cxnLst>
              <a:rect l="0" t="0" r="r" b="b"/>
              <a:pathLst>
                <a:path w="77" h="57">
                  <a:moveTo>
                    <a:pt x="23" y="40"/>
                  </a:moveTo>
                  <a:cubicBezTo>
                    <a:pt x="6" y="25"/>
                    <a:pt x="0" y="0"/>
                    <a:pt x="0" y="0"/>
                  </a:cubicBezTo>
                  <a:cubicBezTo>
                    <a:pt x="11" y="7"/>
                    <a:pt x="31" y="5"/>
                    <a:pt x="49" y="16"/>
                  </a:cubicBezTo>
                  <a:cubicBezTo>
                    <a:pt x="77" y="33"/>
                    <a:pt x="72" y="52"/>
                    <a:pt x="72" y="52"/>
                  </a:cubicBezTo>
                  <a:cubicBezTo>
                    <a:pt x="63" y="55"/>
                    <a:pt x="44" y="57"/>
                    <a:pt x="23" y="40"/>
                  </a:cubicBezTo>
                  <a:close/>
                </a:path>
              </a:pathLst>
            </a:custGeom>
            <a:solidFill>
              <a:srgbClr val="00B0F0"/>
            </a:solidFill>
            <a:ln>
              <a:noFill/>
            </a:ln>
          </p:spPr>
          <p:txBody>
            <a:bodyPr vert="horz" wrap="square" lIns="91440" tIns="45720" rIns="91440" bIns="45720" numCol="1" anchor="t" anchorCtr="0" compatLnSpc="1"/>
            <a:lstStyle/>
            <a:p>
              <a:endParaRPr lang="en-US"/>
            </a:p>
          </p:txBody>
        </p:sp>
        <p:sp>
          <p:nvSpPr>
            <p:cNvPr id="9" name="Freeform 11"/>
            <p:cNvSpPr/>
            <p:nvPr/>
          </p:nvSpPr>
          <p:spPr bwMode="auto">
            <a:xfrm>
              <a:off x="5704158" y="1732706"/>
              <a:ext cx="360495" cy="783684"/>
            </a:xfrm>
            <a:custGeom>
              <a:avLst/>
              <a:gdLst>
                <a:gd name="T0" fmla="*/ 1 w 29"/>
                <a:gd name="T1" fmla="*/ 31 h 63"/>
                <a:gd name="T2" fmla="*/ 11 w 29"/>
                <a:gd name="T3" fmla="*/ 0 h 63"/>
                <a:gd name="T4" fmla="*/ 25 w 29"/>
                <a:gd name="T5" fmla="*/ 34 h 63"/>
                <a:gd name="T6" fmla="*/ 17 w 29"/>
                <a:gd name="T7" fmla="*/ 63 h 63"/>
                <a:gd name="T8" fmla="*/ 1 w 29"/>
                <a:gd name="T9" fmla="*/ 31 h 63"/>
              </a:gdLst>
              <a:ahLst/>
              <a:cxnLst>
                <a:cxn ang="0">
                  <a:pos x="T0" y="T1"/>
                </a:cxn>
                <a:cxn ang="0">
                  <a:pos x="T2" y="T3"/>
                </a:cxn>
                <a:cxn ang="0">
                  <a:pos x="T4" y="T5"/>
                </a:cxn>
                <a:cxn ang="0">
                  <a:pos x="T6" y="T7"/>
                </a:cxn>
                <a:cxn ang="0">
                  <a:pos x="T8" y="T9"/>
                </a:cxn>
              </a:cxnLst>
              <a:rect l="0" t="0" r="r" b="b"/>
              <a:pathLst>
                <a:path w="29" h="63">
                  <a:moveTo>
                    <a:pt x="1" y="31"/>
                  </a:moveTo>
                  <a:cubicBezTo>
                    <a:pt x="0" y="15"/>
                    <a:pt x="11" y="0"/>
                    <a:pt x="11" y="0"/>
                  </a:cubicBezTo>
                  <a:cubicBezTo>
                    <a:pt x="12" y="9"/>
                    <a:pt x="23" y="19"/>
                    <a:pt x="25" y="34"/>
                  </a:cubicBezTo>
                  <a:cubicBezTo>
                    <a:pt x="29" y="57"/>
                    <a:pt x="17" y="63"/>
                    <a:pt x="17" y="63"/>
                  </a:cubicBezTo>
                  <a:cubicBezTo>
                    <a:pt x="11" y="60"/>
                    <a:pt x="1" y="51"/>
                    <a:pt x="1" y="31"/>
                  </a:cubicBezTo>
                  <a:close/>
                </a:path>
              </a:pathLst>
            </a:custGeom>
            <a:grpFill/>
            <a:ln>
              <a:noFill/>
            </a:ln>
          </p:spPr>
          <p:txBody>
            <a:bodyPr vert="horz" wrap="square" lIns="91440" tIns="45720" rIns="91440" bIns="45720" numCol="1" anchor="t" anchorCtr="0" compatLnSpc="1"/>
            <a:lstStyle/>
            <a:p>
              <a:endParaRPr lang="en-US"/>
            </a:p>
          </p:txBody>
        </p:sp>
        <p:sp>
          <p:nvSpPr>
            <p:cNvPr id="10" name="Freeform 12"/>
            <p:cNvSpPr/>
            <p:nvPr/>
          </p:nvSpPr>
          <p:spPr bwMode="auto">
            <a:xfrm>
              <a:off x="4857780" y="2229040"/>
              <a:ext cx="308249" cy="475435"/>
            </a:xfrm>
            <a:custGeom>
              <a:avLst/>
              <a:gdLst>
                <a:gd name="T0" fmla="*/ 3 w 25"/>
                <a:gd name="T1" fmla="*/ 21 h 38"/>
                <a:gd name="T2" fmla="*/ 4 w 25"/>
                <a:gd name="T3" fmla="*/ 0 h 38"/>
                <a:gd name="T4" fmla="*/ 19 w 25"/>
                <a:gd name="T5" fmla="*/ 19 h 38"/>
                <a:gd name="T6" fmla="*/ 19 w 25"/>
                <a:gd name="T7" fmla="*/ 38 h 38"/>
                <a:gd name="T8" fmla="*/ 3 w 25"/>
                <a:gd name="T9" fmla="*/ 21 h 38"/>
              </a:gdLst>
              <a:ahLst/>
              <a:cxnLst>
                <a:cxn ang="0">
                  <a:pos x="T0" y="T1"/>
                </a:cxn>
                <a:cxn ang="0">
                  <a:pos x="T2" y="T3"/>
                </a:cxn>
                <a:cxn ang="0">
                  <a:pos x="T4" y="T5"/>
                </a:cxn>
                <a:cxn ang="0">
                  <a:pos x="T6" y="T7"/>
                </a:cxn>
                <a:cxn ang="0">
                  <a:pos x="T8" y="T9"/>
                </a:cxn>
              </a:cxnLst>
              <a:rect l="0" t="0" r="r" b="b"/>
              <a:pathLst>
                <a:path w="25" h="38">
                  <a:moveTo>
                    <a:pt x="3" y="21"/>
                  </a:moveTo>
                  <a:cubicBezTo>
                    <a:pt x="0" y="11"/>
                    <a:pt x="4" y="0"/>
                    <a:pt x="4" y="0"/>
                  </a:cubicBezTo>
                  <a:cubicBezTo>
                    <a:pt x="7" y="5"/>
                    <a:pt x="15" y="10"/>
                    <a:pt x="19" y="19"/>
                  </a:cubicBezTo>
                  <a:cubicBezTo>
                    <a:pt x="25" y="32"/>
                    <a:pt x="19" y="38"/>
                    <a:pt x="19" y="38"/>
                  </a:cubicBezTo>
                  <a:cubicBezTo>
                    <a:pt x="14" y="37"/>
                    <a:pt x="7" y="33"/>
                    <a:pt x="3" y="21"/>
                  </a:cubicBezTo>
                  <a:close/>
                </a:path>
              </a:pathLst>
            </a:custGeom>
            <a:grpFill/>
            <a:ln>
              <a:noFill/>
            </a:ln>
          </p:spPr>
          <p:txBody>
            <a:bodyPr vert="horz" wrap="square" lIns="91440" tIns="45720" rIns="91440" bIns="45720" numCol="1" anchor="t" anchorCtr="0" compatLnSpc="1"/>
            <a:lstStyle/>
            <a:p>
              <a:endParaRPr lang="en-US"/>
            </a:p>
          </p:txBody>
        </p:sp>
        <p:sp>
          <p:nvSpPr>
            <p:cNvPr id="11" name="Freeform 13"/>
            <p:cNvSpPr/>
            <p:nvPr/>
          </p:nvSpPr>
          <p:spPr bwMode="auto">
            <a:xfrm>
              <a:off x="7224504" y="2255162"/>
              <a:ext cx="344821" cy="423190"/>
            </a:xfrm>
            <a:custGeom>
              <a:avLst/>
              <a:gdLst>
                <a:gd name="T0" fmla="*/ 9 w 28"/>
                <a:gd name="T1" fmla="*/ 9 h 34"/>
                <a:gd name="T2" fmla="*/ 28 w 28"/>
                <a:gd name="T3" fmla="*/ 0 h 34"/>
                <a:gd name="T4" fmla="*/ 19 w 28"/>
                <a:gd name="T5" fmla="*/ 22 h 34"/>
                <a:gd name="T6" fmla="*/ 2 w 28"/>
                <a:gd name="T7" fmla="*/ 31 h 34"/>
                <a:gd name="T8" fmla="*/ 9 w 28"/>
                <a:gd name="T9" fmla="*/ 9 h 34"/>
              </a:gdLst>
              <a:ahLst/>
              <a:cxnLst>
                <a:cxn ang="0">
                  <a:pos x="T0" y="T1"/>
                </a:cxn>
                <a:cxn ang="0">
                  <a:pos x="T2" y="T3"/>
                </a:cxn>
                <a:cxn ang="0">
                  <a:pos x="T4" y="T5"/>
                </a:cxn>
                <a:cxn ang="0">
                  <a:pos x="T6" y="T7"/>
                </a:cxn>
                <a:cxn ang="0">
                  <a:pos x="T8" y="T9"/>
                </a:cxn>
              </a:cxnLst>
              <a:rect l="0" t="0" r="r" b="b"/>
              <a:pathLst>
                <a:path w="28" h="34">
                  <a:moveTo>
                    <a:pt x="9" y="9"/>
                  </a:moveTo>
                  <a:cubicBezTo>
                    <a:pt x="17" y="2"/>
                    <a:pt x="28" y="0"/>
                    <a:pt x="28" y="0"/>
                  </a:cubicBezTo>
                  <a:cubicBezTo>
                    <a:pt x="25" y="5"/>
                    <a:pt x="25" y="14"/>
                    <a:pt x="19" y="22"/>
                  </a:cubicBezTo>
                  <a:cubicBezTo>
                    <a:pt x="10" y="34"/>
                    <a:pt x="2" y="31"/>
                    <a:pt x="2" y="31"/>
                  </a:cubicBezTo>
                  <a:cubicBezTo>
                    <a:pt x="1" y="27"/>
                    <a:pt x="0" y="18"/>
                    <a:pt x="9" y="9"/>
                  </a:cubicBezTo>
                  <a:close/>
                </a:path>
              </a:pathLst>
            </a:custGeom>
            <a:solidFill>
              <a:srgbClr val="00B0F0"/>
            </a:solidFill>
            <a:ln>
              <a:noFill/>
            </a:ln>
          </p:spPr>
          <p:txBody>
            <a:bodyPr vert="horz" wrap="square" lIns="91440" tIns="45720" rIns="91440" bIns="45720" numCol="1" anchor="t" anchorCtr="0" compatLnSpc="1"/>
            <a:lstStyle/>
            <a:p>
              <a:endParaRPr lang="en-US"/>
            </a:p>
          </p:txBody>
        </p:sp>
        <p:sp>
          <p:nvSpPr>
            <p:cNvPr id="12" name="Freeform 14"/>
            <p:cNvSpPr/>
            <p:nvPr/>
          </p:nvSpPr>
          <p:spPr bwMode="auto">
            <a:xfrm>
              <a:off x="6352004" y="1706583"/>
              <a:ext cx="423190" cy="736663"/>
            </a:xfrm>
            <a:custGeom>
              <a:avLst/>
              <a:gdLst>
                <a:gd name="T0" fmla="*/ 8 w 34"/>
                <a:gd name="T1" fmla="*/ 23 h 59"/>
                <a:gd name="T2" fmla="*/ 32 w 34"/>
                <a:gd name="T3" fmla="*/ 0 h 59"/>
                <a:gd name="T4" fmla="*/ 29 w 34"/>
                <a:gd name="T5" fmla="*/ 37 h 59"/>
                <a:gd name="T6" fmla="*/ 8 w 34"/>
                <a:gd name="T7" fmla="*/ 59 h 59"/>
                <a:gd name="T8" fmla="*/ 8 w 34"/>
                <a:gd name="T9" fmla="*/ 23 h 59"/>
              </a:gdLst>
              <a:ahLst/>
              <a:cxnLst>
                <a:cxn ang="0">
                  <a:pos x="T0" y="T1"/>
                </a:cxn>
                <a:cxn ang="0">
                  <a:pos x="T2" y="T3"/>
                </a:cxn>
                <a:cxn ang="0">
                  <a:pos x="T4" y="T5"/>
                </a:cxn>
                <a:cxn ang="0">
                  <a:pos x="T6" y="T7"/>
                </a:cxn>
                <a:cxn ang="0">
                  <a:pos x="T8" y="T9"/>
                </a:cxn>
              </a:cxnLst>
              <a:rect l="0" t="0" r="r" b="b"/>
              <a:pathLst>
                <a:path w="34" h="59">
                  <a:moveTo>
                    <a:pt x="8" y="23"/>
                  </a:moveTo>
                  <a:cubicBezTo>
                    <a:pt x="15" y="8"/>
                    <a:pt x="32" y="0"/>
                    <a:pt x="32" y="0"/>
                  </a:cubicBezTo>
                  <a:cubicBezTo>
                    <a:pt x="29" y="8"/>
                    <a:pt x="34" y="22"/>
                    <a:pt x="29" y="37"/>
                  </a:cubicBezTo>
                  <a:cubicBezTo>
                    <a:pt x="22" y="58"/>
                    <a:pt x="8" y="59"/>
                    <a:pt x="8" y="59"/>
                  </a:cubicBezTo>
                  <a:cubicBezTo>
                    <a:pt x="4" y="53"/>
                    <a:pt x="0" y="40"/>
                    <a:pt x="8" y="23"/>
                  </a:cubicBezTo>
                  <a:close/>
                </a:path>
              </a:pathLst>
            </a:custGeom>
            <a:grpFill/>
            <a:ln>
              <a:noFill/>
            </a:ln>
          </p:spPr>
          <p:txBody>
            <a:bodyPr vert="horz" wrap="square" lIns="91440" tIns="45720" rIns="91440" bIns="45720" numCol="1" anchor="t" anchorCtr="0" compatLnSpc="1"/>
            <a:lstStyle/>
            <a:p>
              <a:endParaRPr lang="en-US"/>
            </a:p>
          </p:txBody>
        </p:sp>
        <p:sp>
          <p:nvSpPr>
            <p:cNvPr id="13" name="Freeform 15"/>
            <p:cNvSpPr/>
            <p:nvPr/>
          </p:nvSpPr>
          <p:spPr bwMode="auto">
            <a:xfrm>
              <a:off x="4732390" y="2714924"/>
              <a:ext cx="1133729" cy="1468102"/>
            </a:xfrm>
            <a:custGeom>
              <a:avLst/>
              <a:gdLst>
                <a:gd name="T0" fmla="*/ 14 w 91"/>
                <a:gd name="T1" fmla="*/ 69 h 118"/>
                <a:gd name="T2" fmla="*/ 9 w 91"/>
                <a:gd name="T3" fmla="*/ 0 h 118"/>
                <a:gd name="T4" fmla="*/ 65 w 91"/>
                <a:gd name="T5" fmla="*/ 54 h 118"/>
                <a:gd name="T6" fmla="*/ 72 w 91"/>
                <a:gd name="T7" fmla="*/ 118 h 118"/>
                <a:gd name="T8" fmla="*/ 14 w 91"/>
                <a:gd name="T9" fmla="*/ 69 h 118"/>
              </a:gdLst>
              <a:ahLst/>
              <a:cxnLst>
                <a:cxn ang="0">
                  <a:pos x="T0" y="T1"/>
                </a:cxn>
                <a:cxn ang="0">
                  <a:pos x="T2" y="T3"/>
                </a:cxn>
                <a:cxn ang="0">
                  <a:pos x="T4" y="T5"/>
                </a:cxn>
                <a:cxn ang="0">
                  <a:pos x="T6" y="T7"/>
                </a:cxn>
                <a:cxn ang="0">
                  <a:pos x="T8" y="T9"/>
                </a:cxn>
              </a:cxnLst>
              <a:rect l="0" t="0" r="r" b="b"/>
              <a:pathLst>
                <a:path w="91" h="118">
                  <a:moveTo>
                    <a:pt x="14" y="69"/>
                  </a:moveTo>
                  <a:cubicBezTo>
                    <a:pt x="0" y="38"/>
                    <a:pt x="9" y="0"/>
                    <a:pt x="9" y="0"/>
                  </a:cubicBezTo>
                  <a:cubicBezTo>
                    <a:pt x="19" y="16"/>
                    <a:pt x="47" y="27"/>
                    <a:pt x="65" y="54"/>
                  </a:cubicBezTo>
                  <a:cubicBezTo>
                    <a:pt x="91" y="95"/>
                    <a:pt x="72" y="118"/>
                    <a:pt x="72" y="118"/>
                  </a:cubicBezTo>
                  <a:cubicBezTo>
                    <a:pt x="58" y="116"/>
                    <a:pt x="31" y="106"/>
                    <a:pt x="14" y="69"/>
                  </a:cubicBezTo>
                  <a:close/>
                </a:path>
              </a:pathLst>
            </a:custGeom>
            <a:grpFill/>
            <a:ln>
              <a:noFill/>
            </a:ln>
          </p:spPr>
          <p:txBody>
            <a:bodyPr vert="horz" wrap="square" lIns="91440" tIns="45720" rIns="91440" bIns="45720" numCol="1" anchor="t" anchorCtr="0" compatLnSpc="1"/>
            <a:lstStyle/>
            <a:p>
              <a:endParaRPr lang="en-US"/>
            </a:p>
          </p:txBody>
        </p:sp>
        <p:sp>
          <p:nvSpPr>
            <p:cNvPr id="14" name="Freeform 16"/>
            <p:cNvSpPr/>
            <p:nvPr/>
          </p:nvSpPr>
          <p:spPr bwMode="auto">
            <a:xfrm>
              <a:off x="5218275" y="1967811"/>
              <a:ext cx="585150" cy="1118056"/>
            </a:xfrm>
            <a:custGeom>
              <a:avLst/>
              <a:gdLst>
                <a:gd name="T0" fmla="*/ 3 w 47"/>
                <a:gd name="T1" fmla="*/ 46 h 90"/>
                <a:gd name="T2" fmla="*/ 14 w 47"/>
                <a:gd name="T3" fmla="*/ 0 h 90"/>
                <a:gd name="T4" fmla="*/ 39 w 47"/>
                <a:gd name="T5" fmla="*/ 47 h 90"/>
                <a:gd name="T6" fmla="*/ 30 w 47"/>
                <a:gd name="T7" fmla="*/ 90 h 90"/>
                <a:gd name="T8" fmla="*/ 3 w 47"/>
                <a:gd name="T9" fmla="*/ 46 h 90"/>
              </a:gdLst>
              <a:ahLst/>
              <a:cxnLst>
                <a:cxn ang="0">
                  <a:pos x="T0" y="T1"/>
                </a:cxn>
                <a:cxn ang="0">
                  <a:pos x="T2" y="T3"/>
                </a:cxn>
                <a:cxn ang="0">
                  <a:pos x="T4" y="T5"/>
                </a:cxn>
                <a:cxn ang="0">
                  <a:pos x="T6" y="T7"/>
                </a:cxn>
                <a:cxn ang="0">
                  <a:pos x="T8" y="T9"/>
                </a:cxn>
              </a:cxnLst>
              <a:rect l="0" t="0" r="r" b="b"/>
              <a:pathLst>
                <a:path w="47" h="90">
                  <a:moveTo>
                    <a:pt x="3" y="46"/>
                  </a:moveTo>
                  <a:cubicBezTo>
                    <a:pt x="0" y="23"/>
                    <a:pt x="14" y="0"/>
                    <a:pt x="14" y="0"/>
                  </a:cubicBezTo>
                  <a:cubicBezTo>
                    <a:pt x="17" y="13"/>
                    <a:pt x="33" y="25"/>
                    <a:pt x="39" y="47"/>
                  </a:cubicBezTo>
                  <a:cubicBezTo>
                    <a:pt x="47" y="79"/>
                    <a:pt x="30" y="90"/>
                    <a:pt x="30" y="90"/>
                  </a:cubicBezTo>
                  <a:cubicBezTo>
                    <a:pt x="21" y="85"/>
                    <a:pt x="6" y="73"/>
                    <a:pt x="3" y="46"/>
                  </a:cubicBezTo>
                  <a:close/>
                </a:path>
              </a:pathLst>
            </a:custGeom>
            <a:solidFill>
              <a:srgbClr val="00B0F0"/>
            </a:solidFill>
            <a:ln>
              <a:noFill/>
            </a:ln>
          </p:spPr>
          <p:txBody>
            <a:bodyPr vert="horz" wrap="square" lIns="91440" tIns="45720" rIns="91440" bIns="45720" numCol="1" anchor="t" anchorCtr="0" compatLnSpc="1"/>
            <a:lstStyle/>
            <a:p>
              <a:endParaRPr lang="en-US"/>
            </a:p>
          </p:txBody>
        </p:sp>
        <p:sp>
          <p:nvSpPr>
            <p:cNvPr id="15" name="Freeform 17"/>
            <p:cNvSpPr/>
            <p:nvPr/>
          </p:nvSpPr>
          <p:spPr bwMode="auto">
            <a:xfrm>
              <a:off x="6540088" y="2004383"/>
              <a:ext cx="694866" cy="997892"/>
            </a:xfrm>
            <a:custGeom>
              <a:avLst/>
              <a:gdLst>
                <a:gd name="T0" fmla="*/ 17 w 56"/>
                <a:gd name="T1" fmla="*/ 26 h 80"/>
                <a:gd name="T2" fmla="*/ 56 w 56"/>
                <a:gd name="T3" fmla="*/ 0 h 80"/>
                <a:gd name="T4" fmla="*/ 42 w 56"/>
                <a:gd name="T5" fmla="*/ 51 h 80"/>
                <a:gd name="T6" fmla="*/ 7 w 56"/>
                <a:gd name="T7" fmla="*/ 76 h 80"/>
                <a:gd name="T8" fmla="*/ 17 w 56"/>
                <a:gd name="T9" fmla="*/ 26 h 80"/>
              </a:gdLst>
              <a:ahLst/>
              <a:cxnLst>
                <a:cxn ang="0">
                  <a:pos x="T0" y="T1"/>
                </a:cxn>
                <a:cxn ang="0">
                  <a:pos x="T2" y="T3"/>
                </a:cxn>
                <a:cxn ang="0">
                  <a:pos x="T4" y="T5"/>
                </a:cxn>
                <a:cxn ang="0">
                  <a:pos x="T6" y="T7"/>
                </a:cxn>
                <a:cxn ang="0">
                  <a:pos x="T8" y="T9"/>
                </a:cxn>
              </a:cxnLst>
              <a:rect l="0" t="0" r="r" b="b"/>
              <a:pathLst>
                <a:path w="56" h="80">
                  <a:moveTo>
                    <a:pt x="17" y="26"/>
                  </a:moveTo>
                  <a:cubicBezTo>
                    <a:pt x="31" y="7"/>
                    <a:pt x="56" y="0"/>
                    <a:pt x="56" y="0"/>
                  </a:cubicBezTo>
                  <a:cubicBezTo>
                    <a:pt x="50" y="11"/>
                    <a:pt x="53" y="31"/>
                    <a:pt x="42" y="51"/>
                  </a:cubicBezTo>
                  <a:cubicBezTo>
                    <a:pt x="27" y="80"/>
                    <a:pt x="7" y="76"/>
                    <a:pt x="7" y="76"/>
                  </a:cubicBezTo>
                  <a:cubicBezTo>
                    <a:pt x="4" y="67"/>
                    <a:pt x="0" y="48"/>
                    <a:pt x="17" y="26"/>
                  </a:cubicBezTo>
                  <a:close/>
                </a:path>
              </a:pathLst>
            </a:custGeom>
            <a:grpFill/>
            <a:ln>
              <a:noFill/>
            </a:ln>
          </p:spPr>
          <p:txBody>
            <a:bodyPr vert="horz" wrap="square" lIns="91440" tIns="45720" rIns="91440" bIns="45720" numCol="1" anchor="t" anchorCtr="0" compatLnSpc="1"/>
            <a:lstStyle/>
            <a:p>
              <a:endParaRPr lang="en-US"/>
            </a:p>
          </p:txBody>
        </p:sp>
        <p:sp>
          <p:nvSpPr>
            <p:cNvPr id="16" name="Freeform 18"/>
            <p:cNvSpPr/>
            <p:nvPr/>
          </p:nvSpPr>
          <p:spPr bwMode="auto">
            <a:xfrm>
              <a:off x="6461719" y="2725373"/>
              <a:ext cx="1060585" cy="1431530"/>
            </a:xfrm>
            <a:custGeom>
              <a:avLst/>
              <a:gdLst>
                <a:gd name="T0" fmla="*/ 25 w 85"/>
                <a:gd name="T1" fmla="*/ 35 h 115"/>
                <a:gd name="T2" fmla="*/ 85 w 85"/>
                <a:gd name="T3" fmla="*/ 0 h 115"/>
                <a:gd name="T4" fmla="*/ 61 w 85"/>
                <a:gd name="T5" fmla="*/ 74 h 115"/>
                <a:gd name="T6" fmla="*/ 8 w 85"/>
                <a:gd name="T7" fmla="*/ 109 h 115"/>
                <a:gd name="T8" fmla="*/ 25 w 85"/>
                <a:gd name="T9" fmla="*/ 35 h 115"/>
              </a:gdLst>
              <a:ahLst/>
              <a:cxnLst>
                <a:cxn ang="0">
                  <a:pos x="T0" y="T1"/>
                </a:cxn>
                <a:cxn ang="0">
                  <a:pos x="T2" y="T3"/>
                </a:cxn>
                <a:cxn ang="0">
                  <a:pos x="T4" y="T5"/>
                </a:cxn>
                <a:cxn ang="0">
                  <a:pos x="T6" y="T7"/>
                </a:cxn>
                <a:cxn ang="0">
                  <a:pos x="T8" y="T9"/>
                </a:cxn>
              </a:cxnLst>
              <a:rect l="0" t="0" r="r" b="b"/>
              <a:pathLst>
                <a:path w="85" h="115">
                  <a:moveTo>
                    <a:pt x="25" y="35"/>
                  </a:moveTo>
                  <a:cubicBezTo>
                    <a:pt x="47" y="9"/>
                    <a:pt x="85" y="0"/>
                    <a:pt x="85" y="0"/>
                  </a:cubicBezTo>
                  <a:cubicBezTo>
                    <a:pt x="75" y="16"/>
                    <a:pt x="78" y="46"/>
                    <a:pt x="61" y="74"/>
                  </a:cubicBezTo>
                  <a:cubicBezTo>
                    <a:pt x="36" y="115"/>
                    <a:pt x="8" y="109"/>
                    <a:pt x="8" y="109"/>
                  </a:cubicBezTo>
                  <a:cubicBezTo>
                    <a:pt x="3" y="95"/>
                    <a:pt x="0" y="67"/>
                    <a:pt x="25" y="35"/>
                  </a:cubicBezTo>
                  <a:close/>
                </a:path>
              </a:pathLst>
            </a:custGeom>
            <a:grpFill/>
            <a:ln>
              <a:noFill/>
            </a:ln>
          </p:spPr>
          <p:txBody>
            <a:bodyPr vert="horz" wrap="square" lIns="91440" tIns="45720" rIns="91440" bIns="45720" numCol="1" anchor="t" anchorCtr="0" compatLnSpc="1"/>
            <a:lstStyle/>
            <a:p>
              <a:endParaRPr lang="en-US"/>
            </a:p>
          </p:txBody>
        </p:sp>
        <p:sp>
          <p:nvSpPr>
            <p:cNvPr id="17" name="Freeform 19"/>
            <p:cNvSpPr/>
            <p:nvPr/>
          </p:nvSpPr>
          <p:spPr bwMode="auto">
            <a:xfrm>
              <a:off x="4309202" y="2777618"/>
              <a:ext cx="470210" cy="632172"/>
            </a:xfrm>
            <a:custGeom>
              <a:avLst/>
              <a:gdLst>
                <a:gd name="T0" fmla="*/ 6 w 38"/>
                <a:gd name="T1" fmla="*/ 29 h 51"/>
                <a:gd name="T2" fmla="*/ 4 w 38"/>
                <a:gd name="T3" fmla="*/ 0 h 51"/>
                <a:gd name="T4" fmla="*/ 28 w 38"/>
                <a:gd name="T5" fmla="*/ 24 h 51"/>
                <a:gd name="T6" fmla="*/ 30 w 38"/>
                <a:gd name="T7" fmla="*/ 51 h 51"/>
                <a:gd name="T8" fmla="*/ 6 w 38"/>
                <a:gd name="T9" fmla="*/ 29 h 51"/>
              </a:gdLst>
              <a:ahLst/>
              <a:cxnLst>
                <a:cxn ang="0">
                  <a:pos x="T0" y="T1"/>
                </a:cxn>
                <a:cxn ang="0">
                  <a:pos x="T2" y="T3"/>
                </a:cxn>
                <a:cxn ang="0">
                  <a:pos x="T4" y="T5"/>
                </a:cxn>
                <a:cxn ang="0">
                  <a:pos x="T6" y="T7"/>
                </a:cxn>
                <a:cxn ang="0">
                  <a:pos x="T8" y="T9"/>
                </a:cxn>
              </a:cxnLst>
              <a:rect l="0" t="0" r="r" b="b"/>
              <a:pathLst>
                <a:path w="38" h="51">
                  <a:moveTo>
                    <a:pt x="6" y="29"/>
                  </a:moveTo>
                  <a:cubicBezTo>
                    <a:pt x="0" y="16"/>
                    <a:pt x="4" y="0"/>
                    <a:pt x="4" y="0"/>
                  </a:cubicBezTo>
                  <a:cubicBezTo>
                    <a:pt x="9" y="7"/>
                    <a:pt x="20" y="12"/>
                    <a:pt x="28" y="24"/>
                  </a:cubicBezTo>
                  <a:cubicBezTo>
                    <a:pt x="38" y="41"/>
                    <a:pt x="30" y="51"/>
                    <a:pt x="30" y="51"/>
                  </a:cubicBezTo>
                  <a:cubicBezTo>
                    <a:pt x="24" y="49"/>
                    <a:pt x="13" y="45"/>
                    <a:pt x="6" y="29"/>
                  </a:cubicBezTo>
                  <a:close/>
                </a:path>
              </a:pathLst>
            </a:custGeom>
            <a:grpFill/>
            <a:ln>
              <a:noFill/>
            </a:ln>
          </p:spPr>
          <p:txBody>
            <a:bodyPr vert="horz" wrap="square" lIns="91440" tIns="45720" rIns="91440" bIns="45720" numCol="1" anchor="t" anchorCtr="0" compatLnSpc="1"/>
            <a:lstStyle/>
            <a:p>
              <a:endParaRPr lang="en-US"/>
            </a:p>
          </p:txBody>
        </p:sp>
        <p:sp>
          <p:nvSpPr>
            <p:cNvPr id="18" name="Freeform 20"/>
            <p:cNvSpPr/>
            <p:nvPr/>
          </p:nvSpPr>
          <p:spPr bwMode="auto">
            <a:xfrm>
              <a:off x="7496181" y="2923906"/>
              <a:ext cx="559028" cy="522457"/>
            </a:xfrm>
            <a:custGeom>
              <a:avLst/>
              <a:gdLst>
                <a:gd name="T0" fmla="*/ 16 w 45"/>
                <a:gd name="T1" fmla="*/ 8 h 42"/>
                <a:gd name="T2" fmla="*/ 45 w 45"/>
                <a:gd name="T3" fmla="*/ 1 h 42"/>
                <a:gd name="T4" fmla="*/ 26 w 45"/>
                <a:gd name="T5" fmla="*/ 28 h 42"/>
                <a:gd name="T6" fmla="*/ 0 w 45"/>
                <a:gd name="T7" fmla="*/ 35 h 42"/>
                <a:gd name="T8" fmla="*/ 16 w 45"/>
                <a:gd name="T9" fmla="*/ 8 h 42"/>
              </a:gdLst>
              <a:ahLst/>
              <a:cxnLst>
                <a:cxn ang="0">
                  <a:pos x="T0" y="T1"/>
                </a:cxn>
                <a:cxn ang="0">
                  <a:pos x="T2" y="T3"/>
                </a:cxn>
                <a:cxn ang="0">
                  <a:pos x="T4" y="T5"/>
                </a:cxn>
                <a:cxn ang="0">
                  <a:pos x="T6" y="T7"/>
                </a:cxn>
                <a:cxn ang="0">
                  <a:pos x="T8" y="T9"/>
                </a:cxn>
              </a:cxnLst>
              <a:rect l="0" t="0" r="r" b="b"/>
              <a:pathLst>
                <a:path w="45" h="42">
                  <a:moveTo>
                    <a:pt x="16" y="8"/>
                  </a:moveTo>
                  <a:cubicBezTo>
                    <a:pt x="28" y="0"/>
                    <a:pt x="45" y="1"/>
                    <a:pt x="45" y="1"/>
                  </a:cubicBezTo>
                  <a:cubicBezTo>
                    <a:pt x="39" y="6"/>
                    <a:pt x="36" y="19"/>
                    <a:pt x="26" y="28"/>
                  </a:cubicBezTo>
                  <a:cubicBezTo>
                    <a:pt x="11" y="42"/>
                    <a:pt x="0" y="35"/>
                    <a:pt x="0" y="35"/>
                  </a:cubicBezTo>
                  <a:cubicBezTo>
                    <a:pt x="0" y="29"/>
                    <a:pt x="2" y="17"/>
                    <a:pt x="16" y="8"/>
                  </a:cubicBezTo>
                  <a:close/>
                </a:path>
              </a:pathLst>
            </a:custGeom>
            <a:grpFill/>
            <a:ln>
              <a:noFill/>
            </a:ln>
          </p:spPr>
          <p:txBody>
            <a:bodyPr vert="horz" wrap="square" lIns="91440" tIns="45720" rIns="91440" bIns="45720" numCol="1" anchor="t" anchorCtr="0" compatLnSpc="1"/>
            <a:lstStyle/>
            <a:p>
              <a:endParaRPr lang="en-US"/>
            </a:p>
          </p:txBody>
        </p:sp>
        <p:sp>
          <p:nvSpPr>
            <p:cNvPr id="19" name="Freeform 21"/>
            <p:cNvSpPr/>
            <p:nvPr/>
          </p:nvSpPr>
          <p:spPr bwMode="auto">
            <a:xfrm>
              <a:off x="5751179" y="2391000"/>
              <a:ext cx="710540" cy="1656186"/>
            </a:xfrm>
            <a:custGeom>
              <a:avLst/>
              <a:gdLst>
                <a:gd name="T0" fmla="*/ 39 w 57"/>
                <a:gd name="T1" fmla="*/ 0 h 133"/>
                <a:gd name="T2" fmla="*/ 6 w 57"/>
                <a:gd name="T3" fmla="*/ 61 h 133"/>
                <a:gd name="T4" fmla="*/ 29 w 57"/>
                <a:gd name="T5" fmla="*/ 133 h 133"/>
                <a:gd name="T6" fmla="*/ 57 w 57"/>
                <a:gd name="T7" fmla="*/ 75 h 133"/>
                <a:gd name="T8" fmla="*/ 39 w 57"/>
                <a:gd name="T9" fmla="*/ 0 h 133"/>
              </a:gdLst>
              <a:ahLst/>
              <a:cxnLst>
                <a:cxn ang="0">
                  <a:pos x="T0" y="T1"/>
                </a:cxn>
                <a:cxn ang="0">
                  <a:pos x="T2" y="T3"/>
                </a:cxn>
                <a:cxn ang="0">
                  <a:pos x="T4" y="T5"/>
                </a:cxn>
                <a:cxn ang="0">
                  <a:pos x="T6" y="T7"/>
                </a:cxn>
                <a:cxn ang="0">
                  <a:pos x="T8" y="T9"/>
                </a:cxn>
              </a:cxnLst>
              <a:rect l="0" t="0" r="r" b="b"/>
              <a:pathLst>
                <a:path w="57" h="133">
                  <a:moveTo>
                    <a:pt x="39" y="0"/>
                  </a:moveTo>
                  <a:cubicBezTo>
                    <a:pt x="39" y="0"/>
                    <a:pt x="11" y="27"/>
                    <a:pt x="6" y="61"/>
                  </a:cubicBezTo>
                  <a:cubicBezTo>
                    <a:pt x="0" y="101"/>
                    <a:pt x="18" y="123"/>
                    <a:pt x="29" y="133"/>
                  </a:cubicBezTo>
                  <a:cubicBezTo>
                    <a:pt x="29" y="133"/>
                    <a:pt x="57" y="124"/>
                    <a:pt x="57" y="75"/>
                  </a:cubicBezTo>
                  <a:cubicBezTo>
                    <a:pt x="57" y="43"/>
                    <a:pt x="39" y="19"/>
                    <a:pt x="39" y="0"/>
                  </a:cubicBezTo>
                </a:path>
              </a:pathLst>
            </a:custGeom>
            <a:solidFill>
              <a:srgbClr val="00B0F0"/>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074458" y="1018779"/>
            <a:ext cx="3606383" cy="3514788"/>
            <a:chOff x="5955723" y="1362125"/>
            <a:chExt cx="4884836" cy="4782325"/>
          </a:xfrm>
        </p:grpSpPr>
        <p:grpSp>
          <p:nvGrpSpPr>
            <p:cNvPr id="21" name="组合 20"/>
            <p:cNvGrpSpPr/>
            <p:nvPr/>
          </p:nvGrpSpPr>
          <p:grpSpPr>
            <a:xfrm>
              <a:off x="5955723" y="3101961"/>
              <a:ext cx="4496125" cy="1308700"/>
              <a:chOff x="1263980" y="3222806"/>
              <a:chExt cx="4496125" cy="1308700"/>
            </a:xfrm>
          </p:grpSpPr>
          <p:grpSp>
            <p:nvGrpSpPr>
              <p:cNvPr id="28" name="Group 79"/>
              <p:cNvGrpSpPr/>
              <p:nvPr/>
            </p:nvGrpSpPr>
            <p:grpSpPr>
              <a:xfrm>
                <a:off x="1598003" y="3269836"/>
                <a:ext cx="781113" cy="781112"/>
                <a:chOff x="4127501" y="4194175"/>
                <a:chExt cx="909638" cy="909637"/>
              </a:xfrm>
              <a:solidFill>
                <a:schemeClr val="accent3"/>
              </a:solidFill>
            </p:grpSpPr>
            <p:sp>
              <p:nvSpPr>
                <p:cNvPr id="34" name="Freeform 11"/>
                <p:cNvSpPr/>
                <p:nvPr/>
              </p:nvSpPr>
              <p:spPr bwMode="auto">
                <a:xfrm>
                  <a:off x="4386263" y="4659313"/>
                  <a:ext cx="96838" cy="192087"/>
                </a:xfrm>
                <a:custGeom>
                  <a:avLst/>
                  <a:gdLst>
                    <a:gd name="T0" fmla="*/ 0 w 61"/>
                    <a:gd name="T1" fmla="*/ 18 h 121"/>
                    <a:gd name="T2" fmla="*/ 22 w 61"/>
                    <a:gd name="T3" fmla="*/ 18 h 121"/>
                    <a:gd name="T4" fmla="*/ 22 w 61"/>
                    <a:gd name="T5" fmla="*/ 121 h 121"/>
                    <a:gd name="T6" fmla="*/ 40 w 61"/>
                    <a:gd name="T7" fmla="*/ 121 h 121"/>
                    <a:gd name="T8" fmla="*/ 40 w 61"/>
                    <a:gd name="T9" fmla="*/ 18 h 121"/>
                    <a:gd name="T10" fmla="*/ 61 w 61"/>
                    <a:gd name="T11" fmla="*/ 18 h 121"/>
                    <a:gd name="T12" fmla="*/ 61 w 61"/>
                    <a:gd name="T13" fmla="*/ 0 h 121"/>
                    <a:gd name="T14" fmla="*/ 0 w 61"/>
                    <a:gd name="T15" fmla="*/ 0 h 121"/>
                    <a:gd name="T16" fmla="*/ 0 w 61"/>
                    <a:gd name="T17" fmla="*/ 1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21">
                      <a:moveTo>
                        <a:pt x="0" y="18"/>
                      </a:moveTo>
                      <a:lnTo>
                        <a:pt x="22" y="18"/>
                      </a:lnTo>
                      <a:lnTo>
                        <a:pt x="22" y="121"/>
                      </a:lnTo>
                      <a:lnTo>
                        <a:pt x="40" y="121"/>
                      </a:lnTo>
                      <a:lnTo>
                        <a:pt x="40" y="18"/>
                      </a:lnTo>
                      <a:lnTo>
                        <a:pt x="61" y="18"/>
                      </a:lnTo>
                      <a:lnTo>
                        <a:pt x="61" y="0"/>
                      </a:lnTo>
                      <a:lnTo>
                        <a:pt x="0" y="0"/>
                      </a:lnTo>
                      <a:lnTo>
                        <a:pt x="0" y="18"/>
                      </a:lnTo>
                      <a:close/>
                    </a:path>
                  </a:pathLst>
                </a:custGeom>
                <a:grpFill/>
                <a:ln>
                  <a:noFill/>
                </a:ln>
              </p:spPr>
              <p:txBody>
                <a:bodyPr vert="horz" wrap="square" lIns="91440" tIns="45720" rIns="91440" bIns="45720" numCol="1" anchor="t" anchorCtr="0" compatLnSpc="1"/>
                <a:lstStyle/>
                <a:p>
                  <a:endParaRPr lang="id-ID"/>
                </a:p>
              </p:txBody>
            </p:sp>
            <p:sp>
              <p:nvSpPr>
                <p:cNvPr id="35" name="Freeform 12"/>
                <p:cNvSpPr/>
                <p:nvPr/>
              </p:nvSpPr>
              <p:spPr bwMode="auto">
                <a:xfrm>
                  <a:off x="4572001" y="4440238"/>
                  <a:ext cx="25400" cy="109537"/>
                </a:xfrm>
                <a:custGeom>
                  <a:avLst/>
                  <a:gdLst>
                    <a:gd name="T0" fmla="*/ 3 w 6"/>
                    <a:gd name="T1" fmla="*/ 26 h 26"/>
                    <a:gd name="T2" fmla="*/ 5 w 6"/>
                    <a:gd name="T3" fmla="*/ 25 h 26"/>
                    <a:gd name="T4" fmla="*/ 6 w 6"/>
                    <a:gd name="T5" fmla="*/ 23 h 26"/>
                    <a:gd name="T6" fmla="*/ 6 w 6"/>
                    <a:gd name="T7" fmla="*/ 3 h 26"/>
                    <a:gd name="T8" fmla="*/ 5 w 6"/>
                    <a:gd name="T9" fmla="*/ 1 h 26"/>
                    <a:gd name="T10" fmla="*/ 3 w 6"/>
                    <a:gd name="T11" fmla="*/ 0 h 26"/>
                    <a:gd name="T12" fmla="*/ 0 w 6"/>
                    <a:gd name="T13" fmla="*/ 1 h 26"/>
                    <a:gd name="T14" fmla="*/ 0 w 6"/>
                    <a:gd name="T15" fmla="*/ 3 h 26"/>
                    <a:gd name="T16" fmla="*/ 0 w 6"/>
                    <a:gd name="T17" fmla="*/ 23 h 26"/>
                    <a:gd name="T18" fmla="*/ 0 w 6"/>
                    <a:gd name="T19" fmla="*/ 25 h 26"/>
                    <a:gd name="T20" fmla="*/ 3 w 6"/>
                    <a:gd name="T2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6">
                      <a:moveTo>
                        <a:pt x="3" y="26"/>
                      </a:moveTo>
                      <a:cubicBezTo>
                        <a:pt x="4" y="26"/>
                        <a:pt x="5" y="26"/>
                        <a:pt x="5" y="25"/>
                      </a:cubicBezTo>
                      <a:cubicBezTo>
                        <a:pt x="6" y="25"/>
                        <a:pt x="6" y="24"/>
                        <a:pt x="6" y="23"/>
                      </a:cubicBezTo>
                      <a:cubicBezTo>
                        <a:pt x="6" y="3"/>
                        <a:pt x="6" y="3"/>
                        <a:pt x="6" y="3"/>
                      </a:cubicBezTo>
                      <a:cubicBezTo>
                        <a:pt x="6" y="2"/>
                        <a:pt x="6" y="1"/>
                        <a:pt x="5" y="1"/>
                      </a:cubicBezTo>
                      <a:cubicBezTo>
                        <a:pt x="5" y="0"/>
                        <a:pt x="4" y="0"/>
                        <a:pt x="3" y="0"/>
                      </a:cubicBezTo>
                      <a:cubicBezTo>
                        <a:pt x="2" y="0"/>
                        <a:pt x="1" y="0"/>
                        <a:pt x="0" y="1"/>
                      </a:cubicBezTo>
                      <a:cubicBezTo>
                        <a:pt x="0" y="1"/>
                        <a:pt x="0" y="2"/>
                        <a:pt x="0" y="3"/>
                      </a:cubicBezTo>
                      <a:cubicBezTo>
                        <a:pt x="0" y="23"/>
                        <a:pt x="0" y="23"/>
                        <a:pt x="0" y="23"/>
                      </a:cubicBezTo>
                      <a:cubicBezTo>
                        <a:pt x="0" y="24"/>
                        <a:pt x="0" y="25"/>
                        <a:pt x="0" y="25"/>
                      </a:cubicBezTo>
                      <a:cubicBezTo>
                        <a:pt x="1" y="26"/>
                        <a:pt x="2" y="26"/>
                        <a:pt x="3" y="26"/>
                      </a:cubicBezTo>
                      <a:close/>
                    </a:path>
                  </a:pathLst>
                </a:custGeom>
                <a:grpFill/>
                <a:ln>
                  <a:noFill/>
                </a:ln>
              </p:spPr>
              <p:txBody>
                <a:bodyPr vert="horz" wrap="square" lIns="91440" tIns="45720" rIns="91440" bIns="45720" numCol="1" anchor="t" anchorCtr="0" compatLnSpc="1"/>
                <a:lstStyle/>
                <a:p>
                  <a:endParaRPr lang="id-ID"/>
                </a:p>
              </p:txBody>
            </p:sp>
            <p:sp>
              <p:nvSpPr>
                <p:cNvPr id="36" name="Freeform 13"/>
                <p:cNvSpPr>
                  <a:spLocks noEditPoints="1"/>
                </p:cNvSpPr>
                <p:nvPr/>
              </p:nvSpPr>
              <p:spPr bwMode="auto">
                <a:xfrm>
                  <a:off x="4600576" y="4659313"/>
                  <a:ext cx="79375" cy="192087"/>
                </a:xfrm>
                <a:custGeom>
                  <a:avLst/>
                  <a:gdLst>
                    <a:gd name="T0" fmla="*/ 13 w 19"/>
                    <a:gd name="T1" fmla="*/ 12 h 46"/>
                    <a:gd name="T2" fmla="*/ 9 w 19"/>
                    <a:gd name="T3" fmla="*/ 12 h 46"/>
                    <a:gd name="T4" fmla="*/ 6 w 19"/>
                    <a:gd name="T5" fmla="*/ 15 h 46"/>
                    <a:gd name="T6" fmla="*/ 6 w 19"/>
                    <a:gd name="T7" fmla="*/ 0 h 46"/>
                    <a:gd name="T8" fmla="*/ 0 w 19"/>
                    <a:gd name="T9" fmla="*/ 0 h 46"/>
                    <a:gd name="T10" fmla="*/ 0 w 19"/>
                    <a:gd name="T11" fmla="*/ 46 h 46"/>
                    <a:gd name="T12" fmla="*/ 6 w 19"/>
                    <a:gd name="T13" fmla="*/ 46 h 46"/>
                    <a:gd name="T14" fmla="*/ 6 w 19"/>
                    <a:gd name="T15" fmla="*/ 43 h 46"/>
                    <a:gd name="T16" fmla="*/ 9 w 19"/>
                    <a:gd name="T17" fmla="*/ 45 h 46"/>
                    <a:gd name="T18" fmla="*/ 13 w 19"/>
                    <a:gd name="T19" fmla="*/ 46 h 46"/>
                    <a:gd name="T20" fmla="*/ 18 w 19"/>
                    <a:gd name="T21" fmla="*/ 44 h 46"/>
                    <a:gd name="T22" fmla="*/ 19 w 19"/>
                    <a:gd name="T23" fmla="*/ 39 h 46"/>
                    <a:gd name="T24" fmla="*/ 19 w 19"/>
                    <a:gd name="T25" fmla="*/ 20 h 46"/>
                    <a:gd name="T26" fmla="*/ 17 w 19"/>
                    <a:gd name="T27" fmla="*/ 14 h 46"/>
                    <a:gd name="T28" fmla="*/ 13 w 19"/>
                    <a:gd name="T29" fmla="*/ 12 h 46"/>
                    <a:gd name="T30" fmla="*/ 12 w 19"/>
                    <a:gd name="T31" fmla="*/ 38 h 46"/>
                    <a:gd name="T32" fmla="*/ 12 w 19"/>
                    <a:gd name="T33" fmla="*/ 40 h 46"/>
                    <a:gd name="T34" fmla="*/ 10 w 19"/>
                    <a:gd name="T35" fmla="*/ 41 h 46"/>
                    <a:gd name="T36" fmla="*/ 8 w 19"/>
                    <a:gd name="T37" fmla="*/ 41 h 46"/>
                    <a:gd name="T38" fmla="*/ 6 w 19"/>
                    <a:gd name="T39" fmla="*/ 39 h 46"/>
                    <a:gd name="T40" fmla="*/ 6 w 19"/>
                    <a:gd name="T41" fmla="*/ 18 h 46"/>
                    <a:gd name="T42" fmla="*/ 8 w 19"/>
                    <a:gd name="T43" fmla="*/ 17 h 46"/>
                    <a:gd name="T44" fmla="*/ 9 w 19"/>
                    <a:gd name="T45" fmla="*/ 17 h 46"/>
                    <a:gd name="T46" fmla="*/ 11 w 19"/>
                    <a:gd name="T47" fmla="*/ 18 h 46"/>
                    <a:gd name="T48" fmla="*/ 12 w 19"/>
                    <a:gd name="T49" fmla="*/ 20 h 46"/>
                    <a:gd name="T50" fmla="*/ 12 w 19"/>
                    <a:gd name="T51"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 h="46">
                      <a:moveTo>
                        <a:pt x="13" y="12"/>
                      </a:moveTo>
                      <a:cubicBezTo>
                        <a:pt x="11" y="12"/>
                        <a:pt x="10" y="12"/>
                        <a:pt x="9" y="12"/>
                      </a:cubicBezTo>
                      <a:cubicBezTo>
                        <a:pt x="8" y="13"/>
                        <a:pt x="7" y="14"/>
                        <a:pt x="6" y="15"/>
                      </a:cubicBezTo>
                      <a:cubicBezTo>
                        <a:pt x="6" y="0"/>
                        <a:pt x="6" y="0"/>
                        <a:pt x="6" y="0"/>
                      </a:cubicBezTo>
                      <a:cubicBezTo>
                        <a:pt x="0" y="0"/>
                        <a:pt x="0" y="0"/>
                        <a:pt x="0" y="0"/>
                      </a:cubicBezTo>
                      <a:cubicBezTo>
                        <a:pt x="0" y="46"/>
                        <a:pt x="0" y="46"/>
                        <a:pt x="0" y="46"/>
                      </a:cubicBezTo>
                      <a:cubicBezTo>
                        <a:pt x="6" y="46"/>
                        <a:pt x="6" y="46"/>
                        <a:pt x="6" y="46"/>
                      </a:cubicBezTo>
                      <a:cubicBezTo>
                        <a:pt x="6" y="43"/>
                        <a:pt x="6" y="43"/>
                        <a:pt x="6" y="43"/>
                      </a:cubicBezTo>
                      <a:cubicBezTo>
                        <a:pt x="7" y="44"/>
                        <a:pt x="8" y="45"/>
                        <a:pt x="9" y="45"/>
                      </a:cubicBezTo>
                      <a:cubicBezTo>
                        <a:pt x="10" y="46"/>
                        <a:pt x="12" y="46"/>
                        <a:pt x="13" y="46"/>
                      </a:cubicBezTo>
                      <a:cubicBezTo>
                        <a:pt x="15" y="46"/>
                        <a:pt x="16" y="46"/>
                        <a:pt x="18" y="44"/>
                      </a:cubicBezTo>
                      <a:cubicBezTo>
                        <a:pt x="19" y="43"/>
                        <a:pt x="19" y="41"/>
                        <a:pt x="19" y="39"/>
                      </a:cubicBezTo>
                      <a:cubicBezTo>
                        <a:pt x="19" y="20"/>
                        <a:pt x="19" y="20"/>
                        <a:pt x="19" y="20"/>
                      </a:cubicBezTo>
                      <a:cubicBezTo>
                        <a:pt x="19" y="17"/>
                        <a:pt x="19" y="15"/>
                        <a:pt x="17" y="14"/>
                      </a:cubicBezTo>
                      <a:cubicBezTo>
                        <a:pt x="16" y="12"/>
                        <a:pt x="15" y="12"/>
                        <a:pt x="13" y="12"/>
                      </a:cubicBezTo>
                      <a:close/>
                      <a:moveTo>
                        <a:pt x="12" y="38"/>
                      </a:moveTo>
                      <a:cubicBezTo>
                        <a:pt x="12" y="39"/>
                        <a:pt x="12" y="40"/>
                        <a:pt x="12" y="40"/>
                      </a:cubicBezTo>
                      <a:cubicBezTo>
                        <a:pt x="11" y="41"/>
                        <a:pt x="11" y="41"/>
                        <a:pt x="10" y="41"/>
                      </a:cubicBezTo>
                      <a:cubicBezTo>
                        <a:pt x="9" y="41"/>
                        <a:pt x="9" y="41"/>
                        <a:pt x="8" y="41"/>
                      </a:cubicBezTo>
                      <a:cubicBezTo>
                        <a:pt x="8" y="40"/>
                        <a:pt x="7" y="40"/>
                        <a:pt x="6" y="39"/>
                      </a:cubicBezTo>
                      <a:cubicBezTo>
                        <a:pt x="6" y="18"/>
                        <a:pt x="6" y="18"/>
                        <a:pt x="6" y="18"/>
                      </a:cubicBezTo>
                      <a:cubicBezTo>
                        <a:pt x="7" y="18"/>
                        <a:pt x="7" y="17"/>
                        <a:pt x="8" y="17"/>
                      </a:cubicBezTo>
                      <a:cubicBezTo>
                        <a:pt x="8" y="17"/>
                        <a:pt x="9" y="17"/>
                        <a:pt x="9" y="17"/>
                      </a:cubicBezTo>
                      <a:cubicBezTo>
                        <a:pt x="10" y="17"/>
                        <a:pt x="11" y="17"/>
                        <a:pt x="11" y="18"/>
                      </a:cubicBezTo>
                      <a:cubicBezTo>
                        <a:pt x="12" y="18"/>
                        <a:pt x="12" y="19"/>
                        <a:pt x="12" y="20"/>
                      </a:cubicBezTo>
                      <a:lnTo>
                        <a:pt x="12" y="38"/>
                      </a:lnTo>
                      <a:close/>
                    </a:path>
                  </a:pathLst>
                </a:custGeom>
                <a:grpFill/>
                <a:ln>
                  <a:noFill/>
                </a:ln>
              </p:spPr>
              <p:txBody>
                <a:bodyPr vert="horz" wrap="square" lIns="91440" tIns="45720" rIns="91440" bIns="45720" numCol="1" anchor="t" anchorCtr="0" compatLnSpc="1"/>
                <a:lstStyle/>
                <a:p>
                  <a:endParaRPr lang="id-ID"/>
                </a:p>
              </p:txBody>
            </p:sp>
            <p:sp>
              <p:nvSpPr>
                <p:cNvPr id="37" name="Freeform 14"/>
                <p:cNvSpPr/>
                <p:nvPr/>
              </p:nvSpPr>
              <p:spPr bwMode="auto">
                <a:xfrm>
                  <a:off x="4495801" y="4710113"/>
                  <a:ext cx="84138" cy="141287"/>
                </a:xfrm>
                <a:custGeom>
                  <a:avLst/>
                  <a:gdLst>
                    <a:gd name="T0" fmla="*/ 13 w 20"/>
                    <a:gd name="T1" fmla="*/ 26 h 34"/>
                    <a:gd name="T2" fmla="*/ 11 w 20"/>
                    <a:gd name="T3" fmla="*/ 27 h 34"/>
                    <a:gd name="T4" fmla="*/ 9 w 20"/>
                    <a:gd name="T5" fmla="*/ 28 h 34"/>
                    <a:gd name="T6" fmla="*/ 7 w 20"/>
                    <a:gd name="T7" fmla="*/ 28 h 34"/>
                    <a:gd name="T8" fmla="*/ 7 w 20"/>
                    <a:gd name="T9" fmla="*/ 26 h 34"/>
                    <a:gd name="T10" fmla="*/ 7 w 20"/>
                    <a:gd name="T11" fmla="*/ 0 h 34"/>
                    <a:gd name="T12" fmla="*/ 0 w 20"/>
                    <a:gd name="T13" fmla="*/ 0 h 34"/>
                    <a:gd name="T14" fmla="*/ 0 w 20"/>
                    <a:gd name="T15" fmla="*/ 28 h 34"/>
                    <a:gd name="T16" fmla="*/ 1 w 20"/>
                    <a:gd name="T17" fmla="*/ 33 h 34"/>
                    <a:gd name="T18" fmla="*/ 5 w 20"/>
                    <a:gd name="T19" fmla="*/ 34 h 34"/>
                    <a:gd name="T20" fmla="*/ 9 w 20"/>
                    <a:gd name="T21" fmla="*/ 33 h 34"/>
                    <a:gd name="T22" fmla="*/ 13 w 20"/>
                    <a:gd name="T23" fmla="*/ 30 h 34"/>
                    <a:gd name="T24" fmla="*/ 13 w 20"/>
                    <a:gd name="T25" fmla="*/ 34 h 34"/>
                    <a:gd name="T26" fmla="*/ 20 w 20"/>
                    <a:gd name="T27" fmla="*/ 34 h 34"/>
                    <a:gd name="T28" fmla="*/ 20 w 20"/>
                    <a:gd name="T29" fmla="*/ 0 h 34"/>
                    <a:gd name="T30" fmla="*/ 13 w 20"/>
                    <a:gd name="T31" fmla="*/ 0 h 34"/>
                    <a:gd name="T32" fmla="*/ 13 w 20"/>
                    <a:gd name="T33"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4">
                      <a:moveTo>
                        <a:pt x="13" y="26"/>
                      </a:moveTo>
                      <a:cubicBezTo>
                        <a:pt x="12" y="26"/>
                        <a:pt x="11" y="27"/>
                        <a:pt x="11" y="27"/>
                      </a:cubicBezTo>
                      <a:cubicBezTo>
                        <a:pt x="10" y="28"/>
                        <a:pt x="9" y="28"/>
                        <a:pt x="9" y="28"/>
                      </a:cubicBezTo>
                      <a:cubicBezTo>
                        <a:pt x="8" y="28"/>
                        <a:pt x="8" y="28"/>
                        <a:pt x="7" y="28"/>
                      </a:cubicBezTo>
                      <a:cubicBezTo>
                        <a:pt x="7" y="27"/>
                        <a:pt x="7" y="27"/>
                        <a:pt x="7" y="26"/>
                      </a:cubicBezTo>
                      <a:cubicBezTo>
                        <a:pt x="7" y="0"/>
                        <a:pt x="7" y="0"/>
                        <a:pt x="7" y="0"/>
                      </a:cubicBezTo>
                      <a:cubicBezTo>
                        <a:pt x="0" y="0"/>
                        <a:pt x="0" y="0"/>
                        <a:pt x="0" y="0"/>
                      </a:cubicBezTo>
                      <a:cubicBezTo>
                        <a:pt x="0" y="28"/>
                        <a:pt x="0" y="28"/>
                        <a:pt x="0" y="28"/>
                      </a:cubicBezTo>
                      <a:cubicBezTo>
                        <a:pt x="0" y="30"/>
                        <a:pt x="1" y="32"/>
                        <a:pt x="1" y="33"/>
                      </a:cubicBezTo>
                      <a:cubicBezTo>
                        <a:pt x="2" y="34"/>
                        <a:pt x="3" y="34"/>
                        <a:pt x="5" y="34"/>
                      </a:cubicBezTo>
                      <a:cubicBezTo>
                        <a:pt x="6" y="34"/>
                        <a:pt x="8" y="34"/>
                        <a:pt x="9" y="33"/>
                      </a:cubicBezTo>
                      <a:cubicBezTo>
                        <a:pt x="10" y="32"/>
                        <a:pt x="12" y="31"/>
                        <a:pt x="13" y="30"/>
                      </a:cubicBezTo>
                      <a:cubicBezTo>
                        <a:pt x="13" y="34"/>
                        <a:pt x="13" y="34"/>
                        <a:pt x="13" y="34"/>
                      </a:cubicBezTo>
                      <a:cubicBezTo>
                        <a:pt x="20" y="34"/>
                        <a:pt x="20" y="34"/>
                        <a:pt x="20" y="34"/>
                      </a:cubicBezTo>
                      <a:cubicBezTo>
                        <a:pt x="20" y="0"/>
                        <a:pt x="20" y="0"/>
                        <a:pt x="20" y="0"/>
                      </a:cubicBezTo>
                      <a:cubicBezTo>
                        <a:pt x="13" y="0"/>
                        <a:pt x="13" y="0"/>
                        <a:pt x="13" y="0"/>
                      </a:cubicBezTo>
                      <a:lnTo>
                        <a:pt x="13" y="26"/>
                      </a:lnTo>
                      <a:close/>
                    </a:path>
                  </a:pathLst>
                </a:custGeom>
                <a:grpFill/>
                <a:ln>
                  <a:noFill/>
                </a:ln>
              </p:spPr>
              <p:txBody>
                <a:bodyPr vert="horz" wrap="square" lIns="91440" tIns="45720" rIns="91440" bIns="45720" numCol="1" anchor="t" anchorCtr="0" compatLnSpc="1"/>
                <a:lstStyle/>
                <a:p>
                  <a:endParaRPr lang="id-ID"/>
                </a:p>
              </p:txBody>
            </p:sp>
            <p:sp>
              <p:nvSpPr>
                <p:cNvPr id="38" name="Freeform 15"/>
                <p:cNvSpPr>
                  <a:spLocks noEditPoints="1"/>
                </p:cNvSpPr>
                <p:nvPr/>
              </p:nvSpPr>
              <p:spPr bwMode="auto">
                <a:xfrm>
                  <a:off x="4127501" y="4194175"/>
                  <a:ext cx="909638" cy="909637"/>
                </a:xfrm>
                <a:custGeom>
                  <a:avLst/>
                  <a:gdLst>
                    <a:gd name="T0" fmla="*/ 108 w 217"/>
                    <a:gd name="T1" fmla="*/ 0 h 217"/>
                    <a:gd name="T2" fmla="*/ 0 w 217"/>
                    <a:gd name="T3" fmla="*/ 108 h 217"/>
                    <a:gd name="T4" fmla="*/ 108 w 217"/>
                    <a:gd name="T5" fmla="*/ 217 h 217"/>
                    <a:gd name="T6" fmla="*/ 217 w 217"/>
                    <a:gd name="T7" fmla="*/ 108 h 217"/>
                    <a:gd name="T8" fmla="*/ 108 w 217"/>
                    <a:gd name="T9" fmla="*/ 0 h 217"/>
                    <a:gd name="T10" fmla="*/ 126 w 217"/>
                    <a:gd name="T11" fmla="*/ 53 h 217"/>
                    <a:gd name="T12" fmla="*/ 134 w 217"/>
                    <a:gd name="T13" fmla="*/ 53 h 217"/>
                    <a:gd name="T14" fmla="*/ 134 w 217"/>
                    <a:gd name="T15" fmla="*/ 82 h 217"/>
                    <a:gd name="T16" fmla="*/ 134 w 217"/>
                    <a:gd name="T17" fmla="*/ 84 h 217"/>
                    <a:gd name="T18" fmla="*/ 136 w 217"/>
                    <a:gd name="T19" fmla="*/ 84 h 217"/>
                    <a:gd name="T20" fmla="*/ 138 w 217"/>
                    <a:gd name="T21" fmla="*/ 84 h 217"/>
                    <a:gd name="T22" fmla="*/ 140 w 217"/>
                    <a:gd name="T23" fmla="*/ 82 h 217"/>
                    <a:gd name="T24" fmla="*/ 140 w 217"/>
                    <a:gd name="T25" fmla="*/ 53 h 217"/>
                    <a:gd name="T26" fmla="*/ 148 w 217"/>
                    <a:gd name="T27" fmla="*/ 53 h 217"/>
                    <a:gd name="T28" fmla="*/ 148 w 217"/>
                    <a:gd name="T29" fmla="*/ 91 h 217"/>
                    <a:gd name="T30" fmla="*/ 140 w 217"/>
                    <a:gd name="T31" fmla="*/ 91 h 217"/>
                    <a:gd name="T32" fmla="*/ 140 w 217"/>
                    <a:gd name="T33" fmla="*/ 86 h 217"/>
                    <a:gd name="T34" fmla="*/ 136 w 217"/>
                    <a:gd name="T35" fmla="*/ 90 h 217"/>
                    <a:gd name="T36" fmla="*/ 131 w 217"/>
                    <a:gd name="T37" fmla="*/ 91 h 217"/>
                    <a:gd name="T38" fmla="*/ 127 w 217"/>
                    <a:gd name="T39" fmla="*/ 89 h 217"/>
                    <a:gd name="T40" fmla="*/ 126 w 217"/>
                    <a:gd name="T41" fmla="*/ 84 h 217"/>
                    <a:gd name="T42" fmla="*/ 126 w 217"/>
                    <a:gd name="T43" fmla="*/ 53 h 217"/>
                    <a:gd name="T44" fmla="*/ 98 w 217"/>
                    <a:gd name="T45" fmla="*/ 62 h 217"/>
                    <a:gd name="T46" fmla="*/ 101 w 217"/>
                    <a:gd name="T47" fmla="*/ 55 h 217"/>
                    <a:gd name="T48" fmla="*/ 109 w 217"/>
                    <a:gd name="T49" fmla="*/ 52 h 217"/>
                    <a:gd name="T50" fmla="*/ 117 w 217"/>
                    <a:gd name="T51" fmla="*/ 55 h 217"/>
                    <a:gd name="T52" fmla="*/ 120 w 217"/>
                    <a:gd name="T53" fmla="*/ 62 h 217"/>
                    <a:gd name="T54" fmla="*/ 120 w 217"/>
                    <a:gd name="T55" fmla="*/ 81 h 217"/>
                    <a:gd name="T56" fmla="*/ 117 w 217"/>
                    <a:gd name="T57" fmla="*/ 89 h 217"/>
                    <a:gd name="T58" fmla="*/ 109 w 217"/>
                    <a:gd name="T59" fmla="*/ 91 h 217"/>
                    <a:gd name="T60" fmla="*/ 101 w 217"/>
                    <a:gd name="T61" fmla="*/ 89 h 217"/>
                    <a:gd name="T62" fmla="*/ 98 w 217"/>
                    <a:gd name="T63" fmla="*/ 81 h 217"/>
                    <a:gd name="T64" fmla="*/ 98 w 217"/>
                    <a:gd name="T65" fmla="*/ 62 h 217"/>
                    <a:gd name="T66" fmla="*/ 77 w 217"/>
                    <a:gd name="T67" fmla="*/ 40 h 217"/>
                    <a:gd name="T68" fmla="*/ 83 w 217"/>
                    <a:gd name="T69" fmla="*/ 60 h 217"/>
                    <a:gd name="T70" fmla="*/ 83 w 217"/>
                    <a:gd name="T71" fmla="*/ 60 h 217"/>
                    <a:gd name="T72" fmla="*/ 88 w 217"/>
                    <a:gd name="T73" fmla="*/ 40 h 217"/>
                    <a:gd name="T74" fmla="*/ 97 w 217"/>
                    <a:gd name="T75" fmla="*/ 40 h 217"/>
                    <a:gd name="T76" fmla="*/ 87 w 217"/>
                    <a:gd name="T77" fmla="*/ 70 h 217"/>
                    <a:gd name="T78" fmla="*/ 87 w 217"/>
                    <a:gd name="T79" fmla="*/ 91 h 217"/>
                    <a:gd name="T80" fmla="*/ 79 w 217"/>
                    <a:gd name="T81" fmla="*/ 91 h 217"/>
                    <a:gd name="T82" fmla="*/ 79 w 217"/>
                    <a:gd name="T83" fmla="*/ 71 h 217"/>
                    <a:gd name="T84" fmla="*/ 68 w 217"/>
                    <a:gd name="T85" fmla="*/ 40 h 217"/>
                    <a:gd name="T86" fmla="*/ 77 w 217"/>
                    <a:gd name="T87" fmla="*/ 40 h 217"/>
                    <a:gd name="T88" fmla="*/ 177 w 217"/>
                    <a:gd name="T89" fmla="*/ 146 h 217"/>
                    <a:gd name="T90" fmla="*/ 152 w 217"/>
                    <a:gd name="T91" fmla="*/ 171 h 217"/>
                    <a:gd name="T92" fmla="*/ 68 w 217"/>
                    <a:gd name="T93" fmla="*/ 171 h 217"/>
                    <a:gd name="T94" fmla="*/ 43 w 217"/>
                    <a:gd name="T95" fmla="*/ 146 h 217"/>
                    <a:gd name="T96" fmla="*/ 43 w 217"/>
                    <a:gd name="T97" fmla="*/ 127 h 217"/>
                    <a:gd name="T98" fmla="*/ 68 w 217"/>
                    <a:gd name="T99" fmla="*/ 102 h 217"/>
                    <a:gd name="T100" fmla="*/ 152 w 217"/>
                    <a:gd name="T101" fmla="*/ 102 h 217"/>
                    <a:gd name="T102" fmla="*/ 177 w 217"/>
                    <a:gd name="T103" fmla="*/ 127 h 217"/>
                    <a:gd name="T104" fmla="*/ 177 w 217"/>
                    <a:gd name="T105" fmla="*/ 14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108" y="0"/>
                      </a:moveTo>
                      <a:cubicBezTo>
                        <a:pt x="48" y="0"/>
                        <a:pt x="0" y="48"/>
                        <a:pt x="0" y="108"/>
                      </a:cubicBezTo>
                      <a:cubicBezTo>
                        <a:pt x="0" y="169"/>
                        <a:pt x="48" y="217"/>
                        <a:pt x="108" y="217"/>
                      </a:cubicBezTo>
                      <a:cubicBezTo>
                        <a:pt x="169" y="217"/>
                        <a:pt x="217" y="169"/>
                        <a:pt x="217" y="108"/>
                      </a:cubicBezTo>
                      <a:cubicBezTo>
                        <a:pt x="217" y="48"/>
                        <a:pt x="169" y="0"/>
                        <a:pt x="108" y="0"/>
                      </a:cubicBezTo>
                      <a:close/>
                      <a:moveTo>
                        <a:pt x="126" y="53"/>
                      </a:moveTo>
                      <a:cubicBezTo>
                        <a:pt x="134" y="53"/>
                        <a:pt x="134" y="53"/>
                        <a:pt x="134" y="53"/>
                      </a:cubicBezTo>
                      <a:cubicBezTo>
                        <a:pt x="134" y="82"/>
                        <a:pt x="134" y="82"/>
                        <a:pt x="134" y="82"/>
                      </a:cubicBezTo>
                      <a:cubicBezTo>
                        <a:pt x="134" y="83"/>
                        <a:pt x="134" y="83"/>
                        <a:pt x="134" y="84"/>
                      </a:cubicBezTo>
                      <a:cubicBezTo>
                        <a:pt x="134" y="84"/>
                        <a:pt x="135" y="84"/>
                        <a:pt x="136" y="84"/>
                      </a:cubicBezTo>
                      <a:cubicBezTo>
                        <a:pt x="136" y="84"/>
                        <a:pt x="137" y="84"/>
                        <a:pt x="138" y="84"/>
                      </a:cubicBezTo>
                      <a:cubicBezTo>
                        <a:pt x="139" y="83"/>
                        <a:pt x="139" y="82"/>
                        <a:pt x="140" y="82"/>
                      </a:cubicBezTo>
                      <a:cubicBezTo>
                        <a:pt x="140" y="53"/>
                        <a:pt x="140" y="53"/>
                        <a:pt x="140" y="53"/>
                      </a:cubicBezTo>
                      <a:cubicBezTo>
                        <a:pt x="148" y="53"/>
                        <a:pt x="148" y="53"/>
                        <a:pt x="148" y="53"/>
                      </a:cubicBezTo>
                      <a:cubicBezTo>
                        <a:pt x="148" y="91"/>
                        <a:pt x="148" y="91"/>
                        <a:pt x="148" y="91"/>
                      </a:cubicBezTo>
                      <a:cubicBezTo>
                        <a:pt x="140" y="91"/>
                        <a:pt x="140" y="91"/>
                        <a:pt x="140" y="91"/>
                      </a:cubicBezTo>
                      <a:cubicBezTo>
                        <a:pt x="140" y="86"/>
                        <a:pt x="140" y="86"/>
                        <a:pt x="140" y="86"/>
                      </a:cubicBezTo>
                      <a:cubicBezTo>
                        <a:pt x="139" y="88"/>
                        <a:pt x="137" y="89"/>
                        <a:pt x="136" y="90"/>
                      </a:cubicBezTo>
                      <a:cubicBezTo>
                        <a:pt x="134" y="91"/>
                        <a:pt x="133" y="91"/>
                        <a:pt x="131" y="91"/>
                      </a:cubicBezTo>
                      <a:cubicBezTo>
                        <a:pt x="130" y="91"/>
                        <a:pt x="128" y="91"/>
                        <a:pt x="127" y="89"/>
                      </a:cubicBezTo>
                      <a:cubicBezTo>
                        <a:pt x="126" y="88"/>
                        <a:pt x="126" y="87"/>
                        <a:pt x="126" y="84"/>
                      </a:cubicBezTo>
                      <a:lnTo>
                        <a:pt x="126" y="53"/>
                      </a:lnTo>
                      <a:close/>
                      <a:moveTo>
                        <a:pt x="98" y="62"/>
                      </a:moveTo>
                      <a:cubicBezTo>
                        <a:pt x="98" y="59"/>
                        <a:pt x="99" y="57"/>
                        <a:pt x="101" y="55"/>
                      </a:cubicBezTo>
                      <a:cubicBezTo>
                        <a:pt x="103" y="53"/>
                        <a:pt x="106" y="52"/>
                        <a:pt x="109" y="52"/>
                      </a:cubicBezTo>
                      <a:cubicBezTo>
                        <a:pt x="112" y="52"/>
                        <a:pt x="115" y="53"/>
                        <a:pt x="117" y="55"/>
                      </a:cubicBezTo>
                      <a:cubicBezTo>
                        <a:pt x="119" y="57"/>
                        <a:pt x="120" y="59"/>
                        <a:pt x="120" y="62"/>
                      </a:cubicBezTo>
                      <a:cubicBezTo>
                        <a:pt x="120" y="81"/>
                        <a:pt x="120" y="81"/>
                        <a:pt x="120" y="81"/>
                      </a:cubicBezTo>
                      <a:cubicBezTo>
                        <a:pt x="120" y="84"/>
                        <a:pt x="119" y="87"/>
                        <a:pt x="117" y="89"/>
                      </a:cubicBezTo>
                      <a:cubicBezTo>
                        <a:pt x="115" y="91"/>
                        <a:pt x="112" y="91"/>
                        <a:pt x="109" y="91"/>
                      </a:cubicBezTo>
                      <a:cubicBezTo>
                        <a:pt x="105" y="91"/>
                        <a:pt x="103" y="91"/>
                        <a:pt x="101" y="89"/>
                      </a:cubicBezTo>
                      <a:cubicBezTo>
                        <a:pt x="99" y="87"/>
                        <a:pt x="98" y="84"/>
                        <a:pt x="98" y="81"/>
                      </a:cubicBezTo>
                      <a:lnTo>
                        <a:pt x="98" y="62"/>
                      </a:lnTo>
                      <a:close/>
                      <a:moveTo>
                        <a:pt x="77" y="40"/>
                      </a:moveTo>
                      <a:cubicBezTo>
                        <a:pt x="83" y="60"/>
                        <a:pt x="83" y="60"/>
                        <a:pt x="83" y="60"/>
                      </a:cubicBezTo>
                      <a:cubicBezTo>
                        <a:pt x="83" y="60"/>
                        <a:pt x="83" y="60"/>
                        <a:pt x="83" y="60"/>
                      </a:cubicBezTo>
                      <a:cubicBezTo>
                        <a:pt x="88" y="40"/>
                        <a:pt x="88" y="40"/>
                        <a:pt x="88" y="40"/>
                      </a:cubicBezTo>
                      <a:cubicBezTo>
                        <a:pt x="97" y="40"/>
                        <a:pt x="97" y="40"/>
                        <a:pt x="97" y="40"/>
                      </a:cubicBezTo>
                      <a:cubicBezTo>
                        <a:pt x="87" y="70"/>
                        <a:pt x="87" y="70"/>
                        <a:pt x="87" y="70"/>
                      </a:cubicBezTo>
                      <a:cubicBezTo>
                        <a:pt x="87" y="91"/>
                        <a:pt x="87" y="91"/>
                        <a:pt x="87" y="91"/>
                      </a:cubicBezTo>
                      <a:cubicBezTo>
                        <a:pt x="79" y="91"/>
                        <a:pt x="79" y="91"/>
                        <a:pt x="79" y="91"/>
                      </a:cubicBezTo>
                      <a:cubicBezTo>
                        <a:pt x="79" y="71"/>
                        <a:pt x="79" y="71"/>
                        <a:pt x="79" y="71"/>
                      </a:cubicBezTo>
                      <a:cubicBezTo>
                        <a:pt x="68" y="40"/>
                        <a:pt x="68" y="40"/>
                        <a:pt x="68" y="40"/>
                      </a:cubicBezTo>
                      <a:lnTo>
                        <a:pt x="77" y="40"/>
                      </a:lnTo>
                      <a:close/>
                      <a:moveTo>
                        <a:pt x="177" y="146"/>
                      </a:moveTo>
                      <a:cubicBezTo>
                        <a:pt x="177" y="160"/>
                        <a:pt x="166" y="171"/>
                        <a:pt x="152" y="171"/>
                      </a:cubicBezTo>
                      <a:cubicBezTo>
                        <a:pt x="68" y="171"/>
                        <a:pt x="68" y="171"/>
                        <a:pt x="68" y="171"/>
                      </a:cubicBezTo>
                      <a:cubicBezTo>
                        <a:pt x="54" y="171"/>
                        <a:pt x="43" y="160"/>
                        <a:pt x="43" y="146"/>
                      </a:cubicBezTo>
                      <a:cubicBezTo>
                        <a:pt x="43" y="127"/>
                        <a:pt x="43" y="127"/>
                        <a:pt x="43" y="127"/>
                      </a:cubicBezTo>
                      <a:cubicBezTo>
                        <a:pt x="43" y="113"/>
                        <a:pt x="54" y="102"/>
                        <a:pt x="68" y="102"/>
                      </a:cubicBezTo>
                      <a:cubicBezTo>
                        <a:pt x="152" y="102"/>
                        <a:pt x="152" y="102"/>
                        <a:pt x="152" y="102"/>
                      </a:cubicBezTo>
                      <a:cubicBezTo>
                        <a:pt x="166" y="102"/>
                        <a:pt x="177" y="113"/>
                        <a:pt x="177" y="127"/>
                      </a:cubicBezTo>
                      <a:lnTo>
                        <a:pt x="177" y="146"/>
                      </a:lnTo>
                      <a:close/>
                    </a:path>
                  </a:pathLst>
                </a:custGeom>
                <a:solidFill>
                  <a:srgbClr val="00B0F0"/>
                </a:solidFill>
                <a:ln>
                  <a:noFill/>
                </a:ln>
              </p:spPr>
              <p:txBody>
                <a:bodyPr vert="horz" wrap="square" lIns="91440" tIns="45720" rIns="91440" bIns="45720" numCol="1" anchor="t" anchorCtr="0" compatLnSpc="1"/>
                <a:lstStyle/>
                <a:p>
                  <a:endParaRPr lang="id-ID"/>
                </a:p>
              </p:txBody>
            </p:sp>
            <p:sp>
              <p:nvSpPr>
                <p:cNvPr id="39" name="Freeform 16"/>
                <p:cNvSpPr>
                  <a:spLocks noEditPoints="1"/>
                </p:cNvSpPr>
                <p:nvPr/>
              </p:nvSpPr>
              <p:spPr bwMode="auto">
                <a:xfrm>
                  <a:off x="4697413" y="4705350"/>
                  <a:ext cx="84138" cy="150812"/>
                </a:xfrm>
                <a:custGeom>
                  <a:avLst/>
                  <a:gdLst>
                    <a:gd name="T0" fmla="*/ 10 w 20"/>
                    <a:gd name="T1" fmla="*/ 0 h 36"/>
                    <a:gd name="T2" fmla="*/ 3 w 20"/>
                    <a:gd name="T3" fmla="*/ 3 h 36"/>
                    <a:gd name="T4" fmla="*/ 0 w 20"/>
                    <a:gd name="T5" fmla="*/ 10 h 36"/>
                    <a:gd name="T6" fmla="*/ 0 w 20"/>
                    <a:gd name="T7" fmla="*/ 25 h 36"/>
                    <a:gd name="T8" fmla="*/ 2 w 20"/>
                    <a:gd name="T9" fmla="*/ 33 h 36"/>
                    <a:gd name="T10" fmla="*/ 9 w 20"/>
                    <a:gd name="T11" fmla="*/ 36 h 36"/>
                    <a:gd name="T12" fmla="*/ 17 w 20"/>
                    <a:gd name="T13" fmla="*/ 33 h 36"/>
                    <a:gd name="T14" fmla="*/ 20 w 20"/>
                    <a:gd name="T15" fmla="*/ 25 h 36"/>
                    <a:gd name="T16" fmla="*/ 20 w 20"/>
                    <a:gd name="T17" fmla="*/ 23 h 36"/>
                    <a:gd name="T18" fmla="*/ 13 w 20"/>
                    <a:gd name="T19" fmla="*/ 23 h 36"/>
                    <a:gd name="T20" fmla="*/ 13 w 20"/>
                    <a:gd name="T21" fmla="*/ 25 h 36"/>
                    <a:gd name="T22" fmla="*/ 12 w 20"/>
                    <a:gd name="T23" fmla="*/ 29 h 36"/>
                    <a:gd name="T24" fmla="*/ 10 w 20"/>
                    <a:gd name="T25" fmla="*/ 30 h 36"/>
                    <a:gd name="T26" fmla="*/ 7 w 20"/>
                    <a:gd name="T27" fmla="*/ 29 h 36"/>
                    <a:gd name="T28" fmla="*/ 7 w 20"/>
                    <a:gd name="T29" fmla="*/ 25 h 36"/>
                    <a:gd name="T30" fmla="*/ 7 w 20"/>
                    <a:gd name="T31" fmla="*/ 19 h 36"/>
                    <a:gd name="T32" fmla="*/ 20 w 20"/>
                    <a:gd name="T33" fmla="*/ 19 h 36"/>
                    <a:gd name="T34" fmla="*/ 20 w 20"/>
                    <a:gd name="T35" fmla="*/ 10 h 36"/>
                    <a:gd name="T36" fmla="*/ 17 w 20"/>
                    <a:gd name="T37" fmla="*/ 3 h 36"/>
                    <a:gd name="T38" fmla="*/ 10 w 20"/>
                    <a:gd name="T39" fmla="*/ 0 h 36"/>
                    <a:gd name="T40" fmla="*/ 13 w 20"/>
                    <a:gd name="T41" fmla="*/ 13 h 36"/>
                    <a:gd name="T42" fmla="*/ 7 w 20"/>
                    <a:gd name="T43" fmla="*/ 13 h 36"/>
                    <a:gd name="T44" fmla="*/ 7 w 20"/>
                    <a:gd name="T45" fmla="*/ 10 h 36"/>
                    <a:gd name="T46" fmla="*/ 7 w 20"/>
                    <a:gd name="T47" fmla="*/ 7 h 36"/>
                    <a:gd name="T48" fmla="*/ 10 w 20"/>
                    <a:gd name="T49" fmla="*/ 6 h 36"/>
                    <a:gd name="T50" fmla="*/ 12 w 20"/>
                    <a:gd name="T51" fmla="*/ 7 h 36"/>
                    <a:gd name="T52" fmla="*/ 13 w 20"/>
                    <a:gd name="T53" fmla="*/ 10 h 36"/>
                    <a:gd name="T54" fmla="*/ 13 w 20"/>
                    <a:gd name="T55"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 h="36">
                      <a:moveTo>
                        <a:pt x="10" y="0"/>
                      </a:moveTo>
                      <a:cubicBezTo>
                        <a:pt x="7" y="0"/>
                        <a:pt x="4" y="1"/>
                        <a:pt x="3" y="3"/>
                      </a:cubicBezTo>
                      <a:cubicBezTo>
                        <a:pt x="1" y="5"/>
                        <a:pt x="0" y="7"/>
                        <a:pt x="0" y="10"/>
                      </a:cubicBezTo>
                      <a:cubicBezTo>
                        <a:pt x="0" y="25"/>
                        <a:pt x="0" y="25"/>
                        <a:pt x="0" y="25"/>
                      </a:cubicBezTo>
                      <a:cubicBezTo>
                        <a:pt x="0" y="28"/>
                        <a:pt x="1" y="31"/>
                        <a:pt x="2" y="33"/>
                      </a:cubicBezTo>
                      <a:cubicBezTo>
                        <a:pt x="4" y="35"/>
                        <a:pt x="6" y="36"/>
                        <a:pt x="9" y="36"/>
                      </a:cubicBezTo>
                      <a:cubicBezTo>
                        <a:pt x="13" y="36"/>
                        <a:pt x="15" y="35"/>
                        <a:pt x="17" y="33"/>
                      </a:cubicBezTo>
                      <a:cubicBezTo>
                        <a:pt x="19" y="31"/>
                        <a:pt x="20" y="29"/>
                        <a:pt x="20" y="25"/>
                      </a:cubicBezTo>
                      <a:cubicBezTo>
                        <a:pt x="20" y="23"/>
                        <a:pt x="20" y="23"/>
                        <a:pt x="20" y="23"/>
                      </a:cubicBezTo>
                      <a:cubicBezTo>
                        <a:pt x="13" y="23"/>
                        <a:pt x="13" y="23"/>
                        <a:pt x="13" y="23"/>
                      </a:cubicBezTo>
                      <a:cubicBezTo>
                        <a:pt x="13" y="25"/>
                        <a:pt x="13" y="25"/>
                        <a:pt x="13" y="25"/>
                      </a:cubicBezTo>
                      <a:cubicBezTo>
                        <a:pt x="13" y="27"/>
                        <a:pt x="12" y="28"/>
                        <a:pt x="12" y="29"/>
                      </a:cubicBezTo>
                      <a:cubicBezTo>
                        <a:pt x="11" y="29"/>
                        <a:pt x="11" y="30"/>
                        <a:pt x="10" y="30"/>
                      </a:cubicBezTo>
                      <a:cubicBezTo>
                        <a:pt x="8" y="30"/>
                        <a:pt x="8" y="29"/>
                        <a:pt x="7" y="29"/>
                      </a:cubicBezTo>
                      <a:cubicBezTo>
                        <a:pt x="7" y="28"/>
                        <a:pt x="7" y="27"/>
                        <a:pt x="7" y="25"/>
                      </a:cubicBezTo>
                      <a:cubicBezTo>
                        <a:pt x="7" y="19"/>
                        <a:pt x="7" y="19"/>
                        <a:pt x="7" y="19"/>
                      </a:cubicBezTo>
                      <a:cubicBezTo>
                        <a:pt x="20" y="19"/>
                        <a:pt x="20" y="19"/>
                        <a:pt x="20" y="19"/>
                      </a:cubicBezTo>
                      <a:cubicBezTo>
                        <a:pt x="20" y="10"/>
                        <a:pt x="20" y="10"/>
                        <a:pt x="20" y="10"/>
                      </a:cubicBezTo>
                      <a:cubicBezTo>
                        <a:pt x="20" y="7"/>
                        <a:pt x="19" y="4"/>
                        <a:pt x="17" y="3"/>
                      </a:cubicBezTo>
                      <a:cubicBezTo>
                        <a:pt x="15" y="1"/>
                        <a:pt x="13" y="0"/>
                        <a:pt x="10" y="0"/>
                      </a:cubicBezTo>
                      <a:close/>
                      <a:moveTo>
                        <a:pt x="13" y="13"/>
                      </a:moveTo>
                      <a:cubicBezTo>
                        <a:pt x="7" y="13"/>
                        <a:pt x="7" y="13"/>
                        <a:pt x="7" y="13"/>
                      </a:cubicBezTo>
                      <a:cubicBezTo>
                        <a:pt x="7" y="10"/>
                        <a:pt x="7" y="10"/>
                        <a:pt x="7" y="10"/>
                      </a:cubicBezTo>
                      <a:cubicBezTo>
                        <a:pt x="7" y="9"/>
                        <a:pt x="7" y="8"/>
                        <a:pt x="7" y="7"/>
                      </a:cubicBezTo>
                      <a:cubicBezTo>
                        <a:pt x="8" y="6"/>
                        <a:pt x="9" y="6"/>
                        <a:pt x="10" y="6"/>
                      </a:cubicBezTo>
                      <a:cubicBezTo>
                        <a:pt x="11" y="6"/>
                        <a:pt x="11" y="6"/>
                        <a:pt x="12" y="7"/>
                      </a:cubicBezTo>
                      <a:cubicBezTo>
                        <a:pt x="12" y="8"/>
                        <a:pt x="13" y="9"/>
                        <a:pt x="13" y="10"/>
                      </a:cubicBezTo>
                      <a:lnTo>
                        <a:pt x="13" y="13"/>
                      </a:lnTo>
                      <a:close/>
                    </a:path>
                  </a:pathLst>
                </a:custGeom>
                <a:grpFill/>
                <a:ln>
                  <a:noFill/>
                </a:ln>
              </p:spPr>
              <p:txBody>
                <a:bodyPr vert="horz" wrap="square" lIns="91440" tIns="45720" rIns="91440" bIns="45720" numCol="1" anchor="t" anchorCtr="0" compatLnSpc="1"/>
                <a:lstStyle/>
                <a:p>
                  <a:endParaRPr lang="id-ID"/>
                </a:p>
              </p:txBody>
            </p:sp>
          </p:grpSp>
          <p:sp>
            <p:nvSpPr>
              <p:cNvPr id="29" name="Freeform 21"/>
              <p:cNvSpPr/>
              <p:nvPr/>
            </p:nvSpPr>
            <p:spPr bwMode="auto">
              <a:xfrm>
                <a:off x="4662692" y="3251433"/>
                <a:ext cx="822009" cy="817919"/>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rgbClr val="00B0F0"/>
              </a:solidFill>
              <a:ln>
                <a:noFill/>
              </a:ln>
            </p:spPr>
            <p:txBody>
              <a:bodyPr vert="horz" wrap="square" lIns="91440" tIns="45720" rIns="91440" bIns="45720" numCol="1" anchor="t" anchorCtr="0" compatLnSpc="1"/>
              <a:lstStyle/>
              <a:p>
                <a:endParaRPr lang="id-ID"/>
              </a:p>
            </p:txBody>
          </p:sp>
          <p:sp>
            <p:nvSpPr>
              <p:cNvPr id="30" name="Freeform 9"/>
              <p:cNvSpPr>
                <a:spLocks noEditPoints="1"/>
              </p:cNvSpPr>
              <p:nvPr/>
            </p:nvSpPr>
            <p:spPr bwMode="auto">
              <a:xfrm>
                <a:off x="3139552" y="3222806"/>
                <a:ext cx="875173" cy="875173"/>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rgbClr val="0070C0"/>
              </a:solidFill>
              <a:ln>
                <a:noFill/>
              </a:ln>
            </p:spPr>
            <p:txBody>
              <a:bodyPr vert="horz" wrap="square" lIns="91440" tIns="45720" rIns="91440" bIns="45720" numCol="1" anchor="t" anchorCtr="0" compatLnSpc="1"/>
              <a:lstStyle/>
              <a:p>
                <a:endParaRPr lang="id-ID"/>
              </a:p>
            </p:txBody>
          </p:sp>
          <p:sp>
            <p:nvSpPr>
              <p:cNvPr id="31" name="TextBox 13"/>
              <p:cNvSpPr txBox="1"/>
              <p:nvPr/>
            </p:nvSpPr>
            <p:spPr>
              <a:xfrm>
                <a:off x="1263980" y="4229992"/>
                <a:ext cx="137282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3"/>
              <p:cNvSpPr txBox="1"/>
              <p:nvPr/>
            </p:nvSpPr>
            <p:spPr>
              <a:xfrm>
                <a:off x="2825633" y="4229992"/>
                <a:ext cx="137282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3"/>
              <p:cNvSpPr txBox="1"/>
              <p:nvPr/>
            </p:nvSpPr>
            <p:spPr>
              <a:xfrm>
                <a:off x="4387285" y="4229992"/>
                <a:ext cx="1372820" cy="301514"/>
              </a:xfrm>
              <a:prstGeom prst="rect">
                <a:avLst/>
              </a:prstGeom>
              <a:noFill/>
            </p:spPr>
            <p:txBody>
              <a:bodyPr wrap="square" lIns="0" tIns="0" rIns="0" bIns="0" rtlCol="0" anchor="t" anchorCtr="0">
                <a:spAutoFit/>
              </a:bodyPr>
              <a:lstStyle/>
              <a:p>
                <a:pPr algn="ct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关键词</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6289746" y="1362125"/>
              <a:ext cx="4550813" cy="1415493"/>
              <a:chOff x="1598003" y="1355443"/>
              <a:chExt cx="4550813" cy="1415493"/>
            </a:xfrm>
          </p:grpSpPr>
          <p:sp>
            <p:nvSpPr>
              <p:cNvPr id="26" name="矩形 25"/>
              <p:cNvSpPr/>
              <p:nvPr/>
            </p:nvSpPr>
            <p:spPr>
              <a:xfrm>
                <a:off x="1598003" y="1736807"/>
                <a:ext cx="4550813"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单击此处编辑您要的内容，建议您在展示时采用微软雅黑字体，本模版所有图形线条及其相应素材均可自由编辑、改色、替换。酱紫鱼</a:t>
                </a:r>
                <a:r>
                  <a:rPr lang="en-US" altLang="zh-CN"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PPT</a:t>
                </a:r>
                <a:r>
                  <a:rPr lang="zh-CN" altLang="en-US"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为您打造高逼格精品模板，为您的演示锦上添花。更多精品模板请搜索：酱紫鱼</a:t>
                </a:r>
                <a:endParaRPr lang="en-US" altLang="zh-CN"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Box 13"/>
              <p:cNvSpPr txBox="1"/>
              <p:nvPr/>
            </p:nvSpPr>
            <p:spPr>
              <a:xfrm>
                <a:off x="1598003" y="1355443"/>
                <a:ext cx="2071315"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a:off x="6289746" y="4728957"/>
              <a:ext cx="4550813" cy="1415493"/>
              <a:chOff x="1608240" y="4722275"/>
              <a:chExt cx="4550813" cy="1415493"/>
            </a:xfrm>
          </p:grpSpPr>
          <p:sp>
            <p:nvSpPr>
              <p:cNvPr id="24" name="矩形 23"/>
              <p:cNvSpPr/>
              <p:nvPr/>
            </p:nvSpPr>
            <p:spPr>
              <a:xfrm>
                <a:off x="1608240" y="5103639"/>
                <a:ext cx="4550813"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单击此处编辑您要的内容，建议您在展示时采用微软雅黑字体，本模版所有图形线条及其相应素材均可自由编辑、改色、替换。酱紫鱼</a:t>
                </a:r>
                <a:r>
                  <a:rPr lang="en-US" altLang="zh-CN"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PPT</a:t>
                </a:r>
                <a:r>
                  <a:rPr lang="zh-CN" altLang="en-US"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rPr>
                  <a:t>为您打造高逼格精品模板，为您的演示锦上添花。更多精品模板请搜索：酱紫鱼</a:t>
                </a:r>
                <a:endParaRPr lang="en-US" altLang="zh-CN" sz="1000" dirty="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5" name="TextBox 13"/>
              <p:cNvSpPr txBox="1"/>
              <p:nvPr/>
            </p:nvSpPr>
            <p:spPr>
              <a:xfrm>
                <a:off x="1608240" y="4722275"/>
                <a:ext cx="2071315"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40" name="矩形: 剪去单角 39"/>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剪去单角 40"/>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42"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a:solidFill>
                  <a:srgbClr val="2D5593"/>
                </a:solidFill>
                <a:latin typeface="微软雅黑" panose="020B0503020204020204" pitchFamily="34" charset="-122"/>
                <a:ea typeface="微软雅黑" panose="020B0503020204020204" pitchFamily="34" charset="-122"/>
              </a:rPr>
              <a:t>结论分析与总结</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5"/>
          <p:cNvCxnSpPr/>
          <p:nvPr/>
        </p:nvCxnSpPr>
        <p:spPr>
          <a:xfrm>
            <a:off x="4500562" y="1353044"/>
            <a:ext cx="1" cy="3178571"/>
          </a:xfrm>
          <a:prstGeom prst="line">
            <a:avLst/>
          </a:prstGeom>
          <a:ln>
            <a:solidFill>
              <a:srgbClr val="0070C0"/>
            </a:solidFill>
          </a:ln>
        </p:spPr>
        <p:style>
          <a:lnRef idx="1">
            <a:schemeClr val="dk1"/>
          </a:lnRef>
          <a:fillRef idx="0">
            <a:schemeClr val="dk1"/>
          </a:fillRef>
          <a:effectRef idx="0">
            <a:schemeClr val="dk1"/>
          </a:effectRef>
          <a:fontRef idx="minor">
            <a:schemeClr val="tx1"/>
          </a:fontRef>
        </p:style>
      </p:cxnSp>
      <p:cxnSp>
        <p:nvCxnSpPr>
          <p:cNvPr id="3" name="Straight Connector 10"/>
          <p:cNvCxnSpPr/>
          <p:nvPr/>
        </p:nvCxnSpPr>
        <p:spPr>
          <a:xfrm>
            <a:off x="513345" y="2942329"/>
            <a:ext cx="7974434" cy="0"/>
          </a:xfrm>
          <a:prstGeom prst="line">
            <a:avLst/>
          </a:prstGeom>
          <a:ln>
            <a:solidFill>
              <a:srgbClr val="0070C0"/>
            </a:solidFill>
          </a:ln>
        </p:spPr>
        <p:style>
          <a:lnRef idx="1">
            <a:schemeClr val="dk1"/>
          </a:lnRef>
          <a:fillRef idx="0">
            <a:schemeClr val="dk1"/>
          </a:fillRef>
          <a:effectRef idx="0">
            <a:schemeClr val="dk1"/>
          </a:effectRef>
          <a:fontRef idx="minor">
            <a:schemeClr val="tx1"/>
          </a:fontRef>
        </p:style>
      </p:cxnSp>
      <p:grpSp>
        <p:nvGrpSpPr>
          <p:cNvPr id="4" name="Group 18"/>
          <p:cNvGrpSpPr/>
          <p:nvPr/>
        </p:nvGrpSpPr>
        <p:grpSpPr>
          <a:xfrm>
            <a:off x="2007438" y="1996786"/>
            <a:ext cx="182696" cy="207693"/>
            <a:chOff x="8571" y="7150"/>
            <a:chExt cx="319980" cy="365408"/>
          </a:xfrm>
        </p:grpSpPr>
        <p:sp>
          <p:nvSpPr>
            <p:cNvPr id="5" name="Freeform 5"/>
            <p:cNvSpPr/>
            <p:nvPr/>
          </p:nvSpPr>
          <p:spPr bwMode="auto">
            <a:xfrm>
              <a:off x="8571" y="7150"/>
              <a:ext cx="161552" cy="365408"/>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70C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fr-CA"/>
            </a:p>
          </p:txBody>
        </p:sp>
        <p:sp>
          <p:nvSpPr>
            <p:cNvPr id="6" name="Freeform 6"/>
            <p:cNvSpPr/>
            <p:nvPr/>
          </p:nvSpPr>
          <p:spPr bwMode="auto">
            <a:xfrm>
              <a:off x="166999" y="7150"/>
              <a:ext cx="161552" cy="365408"/>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70C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fr-CA"/>
            </a:p>
          </p:txBody>
        </p:sp>
      </p:grpSp>
      <p:sp>
        <p:nvSpPr>
          <p:cNvPr id="7" name="Freeform 5"/>
          <p:cNvSpPr/>
          <p:nvPr/>
        </p:nvSpPr>
        <p:spPr bwMode="auto">
          <a:xfrm>
            <a:off x="6086894" y="1994566"/>
            <a:ext cx="92239" cy="207693"/>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B0F0"/>
            </a:solidFill>
            <a:prstDash val="solid"/>
            <a:round/>
          </a:ln>
          <a:extLst>
            <a:ext uri="{909E8E84-426E-40DD-AFC4-6F175D3DCCD1}">
              <a14:hiddenFill xmlns:a14="http://schemas.microsoft.com/office/drawing/2010/main">
                <a:solidFill>
                  <a:srgbClr val="FFFFFF"/>
                </a:solidFill>
              </a14:hiddenFill>
            </a:ext>
          </a:extLst>
        </p:spPr>
        <p:txBody>
          <a:bodyPr vert="horz" wrap="square" lIns="67391" tIns="33696" rIns="67391" bIns="33696" numCol="1" anchor="t" anchorCtr="0" compatLnSpc="1"/>
          <a:lstStyle/>
          <a:p>
            <a:endParaRPr lang="fr-CA"/>
          </a:p>
        </p:txBody>
      </p:sp>
      <p:sp>
        <p:nvSpPr>
          <p:cNvPr id="8" name="Freeform 6"/>
          <p:cNvSpPr/>
          <p:nvPr/>
        </p:nvSpPr>
        <p:spPr bwMode="auto">
          <a:xfrm>
            <a:off x="6177351" y="1994566"/>
            <a:ext cx="92239" cy="207693"/>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B0F0"/>
            </a:solidFill>
            <a:prstDash val="solid"/>
            <a:round/>
          </a:ln>
          <a:extLst>
            <a:ext uri="{909E8E84-426E-40DD-AFC4-6F175D3DCCD1}">
              <a14:hiddenFill xmlns:a14="http://schemas.microsoft.com/office/drawing/2010/main">
                <a:solidFill>
                  <a:srgbClr val="FFFFFF"/>
                </a:solidFill>
              </a14:hiddenFill>
            </a:ext>
          </a:extLst>
        </p:spPr>
        <p:txBody>
          <a:bodyPr vert="horz" wrap="square" lIns="67391" tIns="33696" rIns="67391" bIns="33696" numCol="1" anchor="t" anchorCtr="0" compatLnSpc="1"/>
          <a:lstStyle/>
          <a:p>
            <a:endParaRPr lang="fr-CA"/>
          </a:p>
        </p:txBody>
      </p:sp>
      <p:grpSp>
        <p:nvGrpSpPr>
          <p:cNvPr id="9" name="Group 145"/>
          <p:cNvGrpSpPr/>
          <p:nvPr/>
        </p:nvGrpSpPr>
        <p:grpSpPr>
          <a:xfrm>
            <a:off x="2008417" y="3684335"/>
            <a:ext cx="182696" cy="207693"/>
            <a:chOff x="8571" y="7150"/>
            <a:chExt cx="319980" cy="365408"/>
          </a:xfrm>
        </p:grpSpPr>
        <p:sp>
          <p:nvSpPr>
            <p:cNvPr id="10" name="Freeform 5"/>
            <p:cNvSpPr/>
            <p:nvPr/>
          </p:nvSpPr>
          <p:spPr bwMode="auto">
            <a:xfrm>
              <a:off x="8571" y="7150"/>
              <a:ext cx="161552" cy="365408"/>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B0F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fr-CA"/>
            </a:p>
          </p:txBody>
        </p:sp>
        <p:sp>
          <p:nvSpPr>
            <p:cNvPr id="11" name="Freeform 6"/>
            <p:cNvSpPr/>
            <p:nvPr/>
          </p:nvSpPr>
          <p:spPr bwMode="auto">
            <a:xfrm>
              <a:off x="166999" y="7150"/>
              <a:ext cx="161552" cy="365408"/>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B0F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fr-CA"/>
            </a:p>
          </p:txBody>
        </p:sp>
      </p:grpSp>
      <p:sp>
        <p:nvSpPr>
          <p:cNvPr id="12" name="Freeform 5"/>
          <p:cNvSpPr/>
          <p:nvPr/>
        </p:nvSpPr>
        <p:spPr bwMode="auto">
          <a:xfrm>
            <a:off x="6083723" y="3687989"/>
            <a:ext cx="92239" cy="207693"/>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70C0"/>
            </a:solidFill>
            <a:prstDash val="solid"/>
            <a:round/>
          </a:ln>
          <a:extLst>
            <a:ext uri="{909E8E84-426E-40DD-AFC4-6F175D3DCCD1}">
              <a14:hiddenFill xmlns:a14="http://schemas.microsoft.com/office/drawing/2010/main">
                <a:solidFill>
                  <a:srgbClr val="FFFFFF"/>
                </a:solidFill>
              </a14:hiddenFill>
            </a:ext>
          </a:extLst>
        </p:spPr>
        <p:txBody>
          <a:bodyPr vert="horz" wrap="square" lIns="67391" tIns="33696" rIns="67391" bIns="33696" numCol="1" anchor="t" anchorCtr="0" compatLnSpc="1"/>
          <a:lstStyle/>
          <a:p>
            <a:endParaRPr lang="fr-CA"/>
          </a:p>
        </p:txBody>
      </p:sp>
      <p:sp>
        <p:nvSpPr>
          <p:cNvPr id="13" name="Freeform 6"/>
          <p:cNvSpPr/>
          <p:nvPr/>
        </p:nvSpPr>
        <p:spPr bwMode="auto">
          <a:xfrm>
            <a:off x="6174179" y="3687989"/>
            <a:ext cx="92239" cy="207693"/>
          </a:xfrm>
          <a:custGeom>
            <a:avLst/>
            <a:gdLst>
              <a:gd name="T0" fmla="*/ 0 w 569"/>
              <a:gd name="T1" fmla="*/ 1287 h 1287"/>
              <a:gd name="T2" fmla="*/ 569 w 569"/>
              <a:gd name="T3" fmla="*/ 638 h 1287"/>
              <a:gd name="T4" fmla="*/ 0 w 569"/>
              <a:gd name="T5" fmla="*/ 0 h 1287"/>
            </a:gdLst>
            <a:ahLst/>
            <a:cxnLst>
              <a:cxn ang="0">
                <a:pos x="T0" y="T1"/>
              </a:cxn>
              <a:cxn ang="0">
                <a:pos x="T2" y="T3"/>
              </a:cxn>
              <a:cxn ang="0">
                <a:pos x="T4" y="T5"/>
              </a:cxn>
            </a:cxnLst>
            <a:rect l="0" t="0" r="r" b="b"/>
            <a:pathLst>
              <a:path w="569" h="1287">
                <a:moveTo>
                  <a:pt x="0" y="1287"/>
                </a:moveTo>
                <a:lnTo>
                  <a:pt x="569" y="638"/>
                </a:lnTo>
                <a:lnTo>
                  <a:pt x="0" y="0"/>
                </a:lnTo>
              </a:path>
            </a:pathLst>
          </a:custGeom>
          <a:noFill/>
          <a:ln w="25400" cap="rnd">
            <a:solidFill>
              <a:srgbClr val="0070C0"/>
            </a:solidFill>
            <a:prstDash val="solid"/>
            <a:round/>
          </a:ln>
          <a:extLst>
            <a:ext uri="{909E8E84-426E-40DD-AFC4-6F175D3DCCD1}">
              <a14:hiddenFill xmlns:a14="http://schemas.microsoft.com/office/drawing/2010/main">
                <a:solidFill>
                  <a:srgbClr val="FFFFFF"/>
                </a:solidFill>
              </a14:hiddenFill>
            </a:ext>
          </a:extLst>
        </p:spPr>
        <p:txBody>
          <a:bodyPr vert="horz" wrap="square" lIns="67391" tIns="33696" rIns="67391" bIns="33696" numCol="1" anchor="t" anchorCtr="0" compatLnSpc="1"/>
          <a:lstStyle/>
          <a:p>
            <a:endParaRPr lang="fr-CA"/>
          </a:p>
        </p:txBody>
      </p:sp>
      <p:grpSp>
        <p:nvGrpSpPr>
          <p:cNvPr id="14" name="组合 13"/>
          <p:cNvGrpSpPr/>
          <p:nvPr/>
        </p:nvGrpSpPr>
        <p:grpSpPr>
          <a:xfrm>
            <a:off x="2404116" y="1595857"/>
            <a:ext cx="1879072" cy="1040322"/>
            <a:chOff x="3265226" y="1955928"/>
            <a:chExt cx="2545198" cy="1415493"/>
          </a:xfrm>
        </p:grpSpPr>
        <p:sp>
          <p:nvSpPr>
            <p:cNvPr id="15" name="矩形 14"/>
            <p:cNvSpPr/>
            <p:nvPr/>
          </p:nvSpPr>
          <p:spPr>
            <a:xfrm>
              <a:off x="3265226" y="2337292"/>
              <a:ext cx="2545198"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00"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TextBox 13"/>
            <p:cNvSpPr txBox="1"/>
            <p:nvPr/>
          </p:nvSpPr>
          <p:spPr>
            <a:xfrm>
              <a:off x="3265226" y="1955928"/>
              <a:ext cx="1754791"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组合 16"/>
          <p:cNvGrpSpPr/>
          <p:nvPr/>
        </p:nvGrpSpPr>
        <p:grpSpPr>
          <a:xfrm>
            <a:off x="2404116" y="3263431"/>
            <a:ext cx="1879072" cy="1040322"/>
            <a:chOff x="3265226" y="1955928"/>
            <a:chExt cx="2545198" cy="1415493"/>
          </a:xfrm>
        </p:grpSpPr>
        <p:sp>
          <p:nvSpPr>
            <p:cNvPr id="18" name="矩形 17"/>
            <p:cNvSpPr/>
            <p:nvPr/>
          </p:nvSpPr>
          <p:spPr>
            <a:xfrm>
              <a:off x="3265226" y="2337292"/>
              <a:ext cx="2545198"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00"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TextBox 13"/>
            <p:cNvSpPr txBox="1"/>
            <p:nvPr/>
          </p:nvSpPr>
          <p:spPr>
            <a:xfrm>
              <a:off x="3265226" y="1955928"/>
              <a:ext cx="1754791"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组合 19"/>
          <p:cNvGrpSpPr/>
          <p:nvPr/>
        </p:nvGrpSpPr>
        <p:grpSpPr>
          <a:xfrm>
            <a:off x="6403696" y="3263431"/>
            <a:ext cx="1879072" cy="1040322"/>
            <a:chOff x="3265226" y="1955928"/>
            <a:chExt cx="2545198" cy="1415493"/>
          </a:xfrm>
        </p:grpSpPr>
        <p:sp>
          <p:nvSpPr>
            <p:cNvPr id="21" name="矩形 20"/>
            <p:cNvSpPr/>
            <p:nvPr/>
          </p:nvSpPr>
          <p:spPr>
            <a:xfrm>
              <a:off x="3265226" y="2337292"/>
              <a:ext cx="2545198"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00"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2" name="TextBox 13"/>
            <p:cNvSpPr txBox="1"/>
            <p:nvPr/>
          </p:nvSpPr>
          <p:spPr>
            <a:xfrm>
              <a:off x="3265226" y="1955928"/>
              <a:ext cx="1754791"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a:off x="6403696" y="1595857"/>
            <a:ext cx="1879072" cy="1040322"/>
            <a:chOff x="3265226" y="1955928"/>
            <a:chExt cx="2545198" cy="1415493"/>
          </a:xfrm>
        </p:grpSpPr>
        <p:sp>
          <p:nvSpPr>
            <p:cNvPr id="24" name="矩形 23"/>
            <p:cNvSpPr/>
            <p:nvPr/>
          </p:nvSpPr>
          <p:spPr>
            <a:xfrm>
              <a:off x="3265226" y="2337292"/>
              <a:ext cx="2545198" cy="1034129"/>
            </a:xfrm>
            <a:prstGeom prst="rect">
              <a:avLst/>
            </a:prstGeom>
            <a:noFill/>
          </p:spPr>
          <p:txBody>
            <a:bodyPr wrap="square" lIns="0" tIns="0" rIns="0" bIns="0" rtlCol="0" anchor="t" anchorCtr="0">
              <a:spAutoFit/>
            </a:bodyPr>
            <a:lstStyle/>
            <a:p>
              <a:pPr defTabSz="896678">
                <a:lnSpc>
                  <a:spcPct val="120000"/>
                </a:lnSpc>
                <a:spcBef>
                  <a:spcPct val="20000"/>
                </a:spcBef>
              </a:pPr>
              <a:r>
                <a:rPr lang="zh-CN" altLang="en-US" sz="1000" dirty="0">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00"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5" name="TextBox 13"/>
            <p:cNvSpPr txBox="1"/>
            <p:nvPr/>
          </p:nvSpPr>
          <p:spPr>
            <a:xfrm>
              <a:off x="3265226" y="1955928"/>
              <a:ext cx="1754791" cy="301514"/>
            </a:xfrm>
            <a:prstGeom prst="rect">
              <a:avLst/>
            </a:prstGeom>
            <a:noFill/>
          </p:spPr>
          <p:txBody>
            <a:bodyPr wrap="square" lIns="0" tIns="0" rIns="0" bIns="0" rtlCol="0" anchor="t" anchorCtr="0">
              <a:spAutoFit/>
            </a:bodyPr>
            <a:lstStyle/>
            <a:p>
              <a:pPr defTabSz="896678">
                <a:lnSpc>
                  <a:spcPct val="120000"/>
                </a:lnSpc>
                <a:spcBef>
                  <a:spcPct val="20000"/>
                </a:spcBef>
                <a:defRPr/>
              </a:pPr>
              <a:r>
                <a:rPr lang="zh-CN" altLang="en-US" sz="12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latin typeface="Arial" panose="020B0604020202020204" pitchFamily="34" charset="0"/>
                <a:ea typeface="微软雅黑" panose="020B0503020204020204" pitchFamily="34" charset="-122"/>
                <a:sym typeface="Arial" panose="020B0604020202020204" pitchFamily="34" charset="0"/>
              </a:endParaRPr>
            </a:p>
          </p:txBody>
        </p:sp>
      </p:grpSp>
      <p:pic>
        <p:nvPicPr>
          <p:cNvPr id="26" name="图片占位符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4755719" y="1542987"/>
            <a:ext cx="1120340" cy="1115291"/>
          </a:xfrm>
          <a:prstGeom prst="ellipse">
            <a:avLst/>
          </a:prstGeom>
        </p:spPr>
      </p:pic>
      <p:pic>
        <p:nvPicPr>
          <p:cNvPr id="27" name="图片占位符 2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a:xfrm>
            <a:off x="4755719" y="3226812"/>
            <a:ext cx="1120340" cy="1115291"/>
          </a:xfrm>
          <a:prstGeom prst="ellipse">
            <a:avLst/>
          </a:prstGeom>
        </p:spPr>
      </p:pic>
      <p:pic>
        <p:nvPicPr>
          <p:cNvPr id="28" name="图片占位符 2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a:xfrm>
            <a:off x="682710" y="1542987"/>
            <a:ext cx="1120340" cy="1115291"/>
          </a:xfrm>
          <a:prstGeom prst="ellipse">
            <a:avLst/>
          </a:prstGeom>
        </p:spPr>
      </p:pic>
      <p:pic>
        <p:nvPicPr>
          <p:cNvPr id="29" name="图片占位符 2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a:xfrm>
            <a:off x="682710" y="3226812"/>
            <a:ext cx="1120340" cy="1115291"/>
          </a:xfrm>
          <a:prstGeom prst="ellipse">
            <a:avLst/>
          </a:prstGeom>
        </p:spPr>
      </p:pic>
      <p:sp>
        <p:nvSpPr>
          <p:cNvPr id="30" name="矩形: 剪去单角 29"/>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剪去单角 30"/>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32"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a:solidFill>
                  <a:srgbClr val="2D5593"/>
                </a:solidFill>
                <a:latin typeface="微软雅黑" panose="020B0503020204020204" pitchFamily="34" charset="-122"/>
                <a:ea typeface="微软雅黑" panose="020B0503020204020204" pitchFamily="34" charset="-122"/>
              </a:rPr>
              <a:t>结论分析与总结</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vron 3"/>
          <p:cNvSpPr/>
          <p:nvPr/>
        </p:nvSpPr>
        <p:spPr>
          <a:xfrm>
            <a:off x="6345030" y="2490216"/>
            <a:ext cx="2269440" cy="1201827"/>
          </a:xfrm>
          <a:prstGeom prst="chevron">
            <a:avLst>
              <a:gd name="adj" fmla="val 20758"/>
            </a:avLst>
          </a:prstGeom>
          <a:solidFill>
            <a:srgbClr val="0070C0"/>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vert="horz" lIns="269565" tIns="0" rIns="67391" bIns="67391" rtlCol="0" anchor="ctr" anchorCtr="0"/>
          <a:lstStyle/>
          <a:p>
            <a:endParaRPr lang="en-US" sz="1000" dirty="0">
              <a:solidFill>
                <a:srgbClr val="FFFFFF"/>
              </a:solidFill>
              <a:latin typeface="Source Sans Pro" charset="0"/>
            </a:endParaRPr>
          </a:p>
        </p:txBody>
      </p:sp>
      <p:sp>
        <p:nvSpPr>
          <p:cNvPr id="3" name="Chevron 4"/>
          <p:cNvSpPr/>
          <p:nvPr/>
        </p:nvSpPr>
        <p:spPr>
          <a:xfrm>
            <a:off x="4348736" y="2501853"/>
            <a:ext cx="2269440" cy="1201827"/>
          </a:xfrm>
          <a:prstGeom prst="chevron">
            <a:avLst>
              <a:gd name="adj" fmla="val 20758"/>
            </a:avLst>
          </a:prstGeom>
          <a:solidFill>
            <a:srgbClr val="00B0F0"/>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vert="horz" lIns="269565" tIns="0" rIns="67391" bIns="67391" rtlCol="0" anchor="ctr" anchorCtr="0"/>
          <a:lstStyle/>
          <a:p>
            <a:endParaRPr lang="en-US" sz="1000" dirty="0">
              <a:solidFill>
                <a:srgbClr val="FFFFFF"/>
              </a:solidFill>
              <a:latin typeface="Source Sans Pro" charset="0"/>
            </a:endParaRPr>
          </a:p>
        </p:txBody>
      </p:sp>
      <p:sp>
        <p:nvSpPr>
          <p:cNvPr id="4" name="Chevron 5"/>
          <p:cNvSpPr/>
          <p:nvPr/>
        </p:nvSpPr>
        <p:spPr>
          <a:xfrm>
            <a:off x="2348732" y="2501853"/>
            <a:ext cx="2269442" cy="1201827"/>
          </a:xfrm>
          <a:prstGeom prst="chevron">
            <a:avLst>
              <a:gd name="adj" fmla="val 20758"/>
            </a:avLst>
          </a:prstGeom>
          <a:solidFill>
            <a:srgbClr val="0070C0"/>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vert="horz" lIns="269565" tIns="0" rIns="67391" bIns="67391" rtlCol="0" anchor="ctr" anchorCtr="0"/>
          <a:lstStyle/>
          <a:p>
            <a:endParaRPr lang="en-US" sz="1000" dirty="0">
              <a:solidFill>
                <a:srgbClr val="FFFFFF"/>
              </a:solidFill>
              <a:latin typeface="Source Sans Pro" charset="0"/>
            </a:endParaRPr>
          </a:p>
        </p:txBody>
      </p:sp>
      <p:sp>
        <p:nvSpPr>
          <p:cNvPr id="5" name="Pentagon 6"/>
          <p:cNvSpPr/>
          <p:nvPr/>
        </p:nvSpPr>
        <p:spPr>
          <a:xfrm>
            <a:off x="1" y="2501853"/>
            <a:ext cx="2618170" cy="1201827"/>
          </a:xfrm>
          <a:prstGeom prst="homePlate">
            <a:avLst>
              <a:gd name="adj" fmla="val 22102"/>
            </a:avLst>
          </a:prstGeom>
          <a:solidFill>
            <a:srgbClr val="00B0F0"/>
          </a:solidFill>
          <a:ln>
            <a:noFill/>
          </a:ln>
          <a:effectLst/>
        </p:spPr>
        <p:style>
          <a:lnRef idx="1">
            <a:schemeClr val="accent1"/>
          </a:lnRef>
          <a:fillRef idx="3">
            <a:schemeClr val="accent1"/>
          </a:fillRef>
          <a:effectRef idx="2">
            <a:schemeClr val="accent1"/>
          </a:effectRef>
          <a:fontRef idx="minor">
            <a:schemeClr val="lt1"/>
          </a:fontRef>
        </p:style>
        <p:txBody>
          <a:bodyPr vert="horz" lIns="673913" tIns="0" rIns="67391" bIns="67391" rtlCol="0" anchor="ctr" anchorCtr="0"/>
          <a:lstStyle/>
          <a:p>
            <a:endParaRPr lang="en-US" sz="1000" dirty="0">
              <a:solidFill>
                <a:srgbClr val="FFFFFF"/>
              </a:solidFill>
              <a:latin typeface="Source Sans Pro" charset="0"/>
            </a:endParaRPr>
          </a:p>
        </p:txBody>
      </p:sp>
      <p:sp>
        <p:nvSpPr>
          <p:cNvPr id="6" name="Oval 8"/>
          <p:cNvSpPr/>
          <p:nvPr/>
        </p:nvSpPr>
        <p:spPr>
          <a:xfrm>
            <a:off x="1228736" y="1616844"/>
            <a:ext cx="567063" cy="564507"/>
          </a:xfrm>
          <a:prstGeom prst="ellipse">
            <a:avLst/>
          </a:prstGeom>
          <a:noFill/>
          <a:ln w="25400">
            <a:solidFill>
              <a:srgbClr val="00B0F0"/>
            </a:solidFill>
          </a:ln>
          <a:effectLst/>
        </p:spPr>
        <p:style>
          <a:lnRef idx="1">
            <a:schemeClr val="accent1"/>
          </a:lnRef>
          <a:fillRef idx="3">
            <a:schemeClr val="accent1"/>
          </a:fillRef>
          <a:effectRef idx="2">
            <a:schemeClr val="accent1"/>
          </a:effectRef>
          <a:fontRef idx="minor">
            <a:schemeClr val="lt1"/>
          </a:fontRef>
        </p:style>
        <p:txBody>
          <a:bodyPr lIns="67391" tIns="0" rIns="67391" bIns="67391" rtlCol="0" anchor="ctr"/>
          <a:lstStyle/>
          <a:p>
            <a:pPr algn="ctr"/>
            <a:r>
              <a:rPr lang="en-US" sz="2400" dirty="0">
                <a:solidFill>
                  <a:schemeClr val="tx1"/>
                </a:solidFill>
                <a:latin typeface="微软雅黑" panose="020B0503020204020204" pitchFamily="34" charset="-122"/>
                <a:ea typeface="微软雅黑" panose="020B0503020204020204" pitchFamily="34" charset="-122"/>
              </a:rPr>
              <a:t>a</a:t>
            </a:r>
          </a:p>
        </p:txBody>
      </p:sp>
      <p:cxnSp>
        <p:nvCxnSpPr>
          <p:cNvPr id="7" name="Straight Connector 9"/>
          <p:cNvCxnSpPr/>
          <p:nvPr/>
        </p:nvCxnSpPr>
        <p:spPr>
          <a:xfrm flipV="1">
            <a:off x="1512268" y="2181350"/>
            <a:ext cx="0" cy="330544"/>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8" name="Oval 12"/>
          <p:cNvSpPr/>
          <p:nvPr/>
        </p:nvSpPr>
        <p:spPr>
          <a:xfrm>
            <a:off x="3170988" y="1616844"/>
            <a:ext cx="567063" cy="564507"/>
          </a:xfrm>
          <a:prstGeom prst="ellipse">
            <a:avLst/>
          </a:prstGeom>
          <a:noFill/>
          <a:ln w="25400">
            <a:solidFill>
              <a:srgbClr val="0070C0"/>
            </a:solidFill>
          </a:ln>
          <a:effectLst/>
        </p:spPr>
        <p:style>
          <a:lnRef idx="1">
            <a:schemeClr val="accent1"/>
          </a:lnRef>
          <a:fillRef idx="3">
            <a:schemeClr val="accent1"/>
          </a:fillRef>
          <a:effectRef idx="2">
            <a:schemeClr val="accent1"/>
          </a:effectRef>
          <a:fontRef idx="minor">
            <a:schemeClr val="lt1"/>
          </a:fontRef>
        </p:style>
        <p:txBody>
          <a:bodyPr lIns="67391" tIns="0" rIns="67391" bIns="67391" rtlCol="0" anchor="ctr"/>
          <a:lstStyle/>
          <a:p>
            <a:pPr algn="ctr"/>
            <a:r>
              <a:rPr lang="en-US" sz="2400" dirty="0">
                <a:solidFill>
                  <a:schemeClr val="tx1"/>
                </a:solidFill>
                <a:latin typeface="微软雅黑" panose="020B0503020204020204" pitchFamily="34" charset="-122"/>
                <a:ea typeface="微软雅黑" panose="020B0503020204020204" pitchFamily="34" charset="-122"/>
              </a:rPr>
              <a:t>b</a:t>
            </a:r>
          </a:p>
        </p:txBody>
      </p:sp>
      <p:cxnSp>
        <p:nvCxnSpPr>
          <p:cNvPr id="9" name="Straight Connector 13"/>
          <p:cNvCxnSpPr/>
          <p:nvPr/>
        </p:nvCxnSpPr>
        <p:spPr>
          <a:xfrm flipV="1">
            <a:off x="3454519" y="2181350"/>
            <a:ext cx="0" cy="330544"/>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Oval 14"/>
          <p:cNvSpPr/>
          <p:nvPr/>
        </p:nvSpPr>
        <p:spPr>
          <a:xfrm>
            <a:off x="5046838" y="1616844"/>
            <a:ext cx="567063" cy="564507"/>
          </a:xfrm>
          <a:prstGeom prst="ellipse">
            <a:avLst/>
          </a:prstGeom>
          <a:noFill/>
          <a:ln w="25400">
            <a:solidFill>
              <a:srgbClr val="00B0F0"/>
            </a:solidFill>
          </a:ln>
          <a:effectLst/>
        </p:spPr>
        <p:style>
          <a:lnRef idx="1">
            <a:schemeClr val="accent1"/>
          </a:lnRef>
          <a:fillRef idx="3">
            <a:schemeClr val="accent1"/>
          </a:fillRef>
          <a:effectRef idx="2">
            <a:schemeClr val="accent1"/>
          </a:effectRef>
          <a:fontRef idx="minor">
            <a:schemeClr val="lt1"/>
          </a:fontRef>
        </p:style>
        <p:txBody>
          <a:bodyPr lIns="67391" tIns="0" rIns="67391" bIns="67391" rtlCol="0" anchor="ctr"/>
          <a:lstStyle/>
          <a:p>
            <a:pPr algn="ctr"/>
            <a:r>
              <a:rPr lang="en-US" sz="2400" dirty="0">
                <a:solidFill>
                  <a:schemeClr val="tx1"/>
                </a:solidFill>
                <a:latin typeface="微软雅黑" panose="020B0503020204020204" pitchFamily="34" charset="-122"/>
                <a:ea typeface="微软雅黑" panose="020B0503020204020204" pitchFamily="34" charset="-122"/>
              </a:rPr>
              <a:t>c</a:t>
            </a:r>
          </a:p>
        </p:txBody>
      </p:sp>
      <p:cxnSp>
        <p:nvCxnSpPr>
          <p:cNvPr id="11" name="Straight Connector 15"/>
          <p:cNvCxnSpPr/>
          <p:nvPr/>
        </p:nvCxnSpPr>
        <p:spPr>
          <a:xfrm flipV="1">
            <a:off x="5330368" y="2181350"/>
            <a:ext cx="0" cy="330544"/>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12" name="Oval 16"/>
          <p:cNvSpPr/>
          <p:nvPr/>
        </p:nvSpPr>
        <p:spPr>
          <a:xfrm>
            <a:off x="7094225" y="1616844"/>
            <a:ext cx="567063" cy="564507"/>
          </a:xfrm>
          <a:prstGeom prst="ellipse">
            <a:avLst/>
          </a:prstGeom>
          <a:noFill/>
          <a:ln w="25400">
            <a:solidFill>
              <a:srgbClr val="0070C0"/>
            </a:solidFill>
          </a:ln>
          <a:effectLst/>
        </p:spPr>
        <p:style>
          <a:lnRef idx="1">
            <a:schemeClr val="accent1"/>
          </a:lnRef>
          <a:fillRef idx="3">
            <a:schemeClr val="accent1"/>
          </a:fillRef>
          <a:effectRef idx="2">
            <a:schemeClr val="accent1"/>
          </a:effectRef>
          <a:fontRef idx="minor">
            <a:schemeClr val="lt1"/>
          </a:fontRef>
        </p:style>
        <p:txBody>
          <a:bodyPr lIns="67391" tIns="0" rIns="67391" bIns="67391" rtlCol="0" anchor="ctr"/>
          <a:lstStyle/>
          <a:p>
            <a:pPr algn="ctr"/>
            <a:r>
              <a:rPr lang="en-US" sz="2400" dirty="0">
                <a:solidFill>
                  <a:schemeClr val="tx1"/>
                </a:solidFill>
                <a:latin typeface="微软雅黑" panose="020B0503020204020204" pitchFamily="34" charset="-122"/>
                <a:ea typeface="微软雅黑" panose="020B0503020204020204" pitchFamily="34" charset="-122"/>
              </a:rPr>
              <a:t>d</a:t>
            </a:r>
          </a:p>
        </p:txBody>
      </p:sp>
      <p:cxnSp>
        <p:nvCxnSpPr>
          <p:cNvPr id="13" name="Straight Connector 17"/>
          <p:cNvCxnSpPr/>
          <p:nvPr/>
        </p:nvCxnSpPr>
        <p:spPr>
          <a:xfrm flipV="1">
            <a:off x="7377756" y="2181350"/>
            <a:ext cx="0" cy="330544"/>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567825" y="2832395"/>
            <a:ext cx="1723148" cy="569054"/>
            <a:chOff x="1008245" y="2638258"/>
            <a:chExt cx="2333999" cy="774273"/>
          </a:xfrm>
        </p:grpSpPr>
        <p:sp>
          <p:nvSpPr>
            <p:cNvPr id="15" name="TextBox 13"/>
            <p:cNvSpPr txBox="1"/>
            <p:nvPr/>
          </p:nvSpPr>
          <p:spPr>
            <a:xfrm>
              <a:off x="2046957" y="2638258"/>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3"/>
            <p:cNvSpPr txBox="1"/>
            <p:nvPr/>
          </p:nvSpPr>
          <p:spPr>
            <a:xfrm>
              <a:off x="1008245" y="2960259"/>
              <a:ext cx="2333999" cy="452272"/>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组合 16"/>
          <p:cNvGrpSpPr/>
          <p:nvPr/>
        </p:nvGrpSpPr>
        <p:grpSpPr>
          <a:xfrm>
            <a:off x="2625587" y="2832395"/>
            <a:ext cx="1723148" cy="569054"/>
            <a:chOff x="1008245" y="2638258"/>
            <a:chExt cx="2333999" cy="774273"/>
          </a:xfrm>
        </p:grpSpPr>
        <p:sp>
          <p:nvSpPr>
            <p:cNvPr id="18" name="TextBox 13"/>
            <p:cNvSpPr txBox="1"/>
            <p:nvPr/>
          </p:nvSpPr>
          <p:spPr>
            <a:xfrm>
              <a:off x="2046957" y="2638258"/>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3"/>
            <p:cNvSpPr txBox="1"/>
            <p:nvPr/>
          </p:nvSpPr>
          <p:spPr>
            <a:xfrm>
              <a:off x="1008245" y="2960259"/>
              <a:ext cx="2333999" cy="452272"/>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组合 19"/>
          <p:cNvGrpSpPr/>
          <p:nvPr/>
        </p:nvGrpSpPr>
        <p:grpSpPr>
          <a:xfrm>
            <a:off x="4625591" y="2832395"/>
            <a:ext cx="1723148" cy="569054"/>
            <a:chOff x="1008245" y="2638258"/>
            <a:chExt cx="2333999" cy="774273"/>
          </a:xfrm>
        </p:grpSpPr>
        <p:sp>
          <p:nvSpPr>
            <p:cNvPr id="21" name="TextBox 13"/>
            <p:cNvSpPr txBox="1"/>
            <p:nvPr/>
          </p:nvSpPr>
          <p:spPr>
            <a:xfrm>
              <a:off x="2046957" y="2638258"/>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p:nvPr/>
          </p:nvSpPr>
          <p:spPr>
            <a:xfrm>
              <a:off x="1008245" y="2960259"/>
              <a:ext cx="2333999" cy="452272"/>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a:off x="6618176" y="2832395"/>
            <a:ext cx="1723148" cy="569054"/>
            <a:chOff x="1008245" y="2638258"/>
            <a:chExt cx="2333999" cy="774273"/>
          </a:xfrm>
        </p:grpSpPr>
        <p:sp>
          <p:nvSpPr>
            <p:cNvPr id="24" name="TextBox 13"/>
            <p:cNvSpPr txBox="1"/>
            <p:nvPr/>
          </p:nvSpPr>
          <p:spPr>
            <a:xfrm>
              <a:off x="2046957" y="2638258"/>
              <a:ext cx="1295287" cy="301514"/>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3"/>
            <p:cNvSpPr txBox="1"/>
            <p:nvPr/>
          </p:nvSpPr>
          <p:spPr>
            <a:xfrm>
              <a:off x="1008245" y="2960259"/>
              <a:ext cx="2333999" cy="452272"/>
            </a:xfrm>
            <a:prstGeom prst="rect">
              <a:avLst/>
            </a:prstGeom>
            <a:noFill/>
          </p:spPr>
          <p:txBody>
            <a:bodyPr wrap="square" lIns="0" tIns="0" rIns="0" bIns="0" rtlCol="0" anchor="t" anchorCtr="0">
              <a:spAutoFit/>
            </a:bodyPr>
            <a:lstStyle/>
            <a:p>
              <a:pPr algn="r" defTabSz="896678">
                <a:lnSpc>
                  <a:spcPct val="120000"/>
                </a:lnSpc>
                <a:spcBef>
                  <a:spcPct val="20000"/>
                </a:spcBef>
                <a:defRPr/>
              </a:pPr>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矩形: 剪去单角 25"/>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剪去单角 26"/>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8"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a:solidFill>
                  <a:srgbClr val="2D5593"/>
                </a:solidFill>
                <a:latin typeface="微软雅黑" panose="020B0503020204020204" pitchFamily="34" charset="-122"/>
                <a:ea typeface="微软雅黑" panose="020B0503020204020204" pitchFamily="34" charset="-122"/>
              </a:rPr>
              <a:t>结论分析与总结</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bwMode="auto">
          <a:xfrm>
            <a:off x="948142" y="2729666"/>
            <a:ext cx="1133951" cy="846587"/>
            <a:chOff x="0" y="0"/>
            <a:chExt cx="2088" cy="968"/>
          </a:xfrm>
        </p:grpSpPr>
        <p:sp>
          <p:nvSpPr>
            <p:cNvPr id="3" name="Rectangle 36"/>
            <p:cNvSpPr/>
            <p:nvPr/>
          </p:nvSpPr>
          <p:spPr bwMode="auto">
            <a:xfrm>
              <a:off x="0" y="0"/>
              <a:ext cx="2088" cy="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l">
                <a:defRPr/>
              </a:pPr>
              <a:r>
                <a:rPr lang="zh-CN" altLang="en-US" sz="1200" b="1" dirty="0">
                  <a:latin typeface="微软雅黑" panose="020B0503020204020204" pitchFamily="34" charset="-122"/>
                  <a:ea typeface="微软雅黑" panose="020B0503020204020204" pitchFamily="34" charset="-122"/>
                  <a:cs typeface="Raleway Regular"/>
                </a:rPr>
                <a:t>点击添加标题</a:t>
              </a:r>
              <a:endParaRPr lang="en-US" altLang="zh-CN" sz="10100" b="1" dirty="0">
                <a:latin typeface="微软雅黑" panose="020B0503020204020204" pitchFamily="34" charset="-122"/>
                <a:ea typeface="微软雅黑" panose="020B0503020204020204" pitchFamily="34" charset="-122"/>
                <a:cs typeface="Raleway Regular"/>
              </a:endParaRPr>
            </a:p>
          </p:txBody>
        </p:sp>
        <p:sp>
          <p:nvSpPr>
            <p:cNvPr id="4" name="Rectangle 37"/>
            <p:cNvSpPr/>
            <p:nvPr/>
          </p:nvSpPr>
          <p:spPr bwMode="auto">
            <a:xfrm>
              <a:off x="12" y="181"/>
              <a:ext cx="1675" cy="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p:txBody>
        </p:sp>
      </p:grpSp>
      <p:grpSp>
        <p:nvGrpSpPr>
          <p:cNvPr id="5" name="Group 127"/>
          <p:cNvGrpSpPr/>
          <p:nvPr/>
        </p:nvGrpSpPr>
        <p:grpSpPr>
          <a:xfrm>
            <a:off x="956479" y="1345762"/>
            <a:ext cx="1229438" cy="1086221"/>
            <a:chOff x="6987307" y="1735500"/>
            <a:chExt cx="1193896" cy="1076684"/>
          </a:xfrm>
        </p:grpSpPr>
        <p:sp>
          <p:nvSpPr>
            <p:cNvPr id="6" name="Oval Callout 129"/>
            <p:cNvSpPr/>
            <p:nvPr/>
          </p:nvSpPr>
          <p:spPr bwMode="auto">
            <a:xfrm rot="810681">
              <a:off x="6987307" y="1735500"/>
              <a:ext cx="1193896" cy="1076684"/>
            </a:xfrm>
            <a:prstGeom prst="wedgeEllipseCallout">
              <a:avLst/>
            </a:prstGeom>
            <a:solidFill>
              <a:srgbClr val="00B0F0"/>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dirty="0">
                <a:latin typeface="微软雅黑" panose="020B0503020204020204" pitchFamily="34" charset="-122"/>
                <a:ea typeface="微软雅黑" panose="020B0503020204020204" pitchFamily="34" charset="-122"/>
              </a:endParaRPr>
            </a:p>
          </p:txBody>
        </p:sp>
        <p:sp>
          <p:nvSpPr>
            <p:cNvPr id="7" name="Rectangle 22"/>
            <p:cNvSpPr/>
            <p:nvPr/>
          </p:nvSpPr>
          <p:spPr bwMode="auto">
            <a:xfrm>
              <a:off x="7062974" y="2013768"/>
              <a:ext cx="1043421" cy="68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lnSpc>
                  <a:spcPct val="70000"/>
                </a:lnSpc>
              </a:pPr>
              <a:r>
                <a:rPr lang="en-US" sz="2600" b="1" dirty="0">
                  <a:solidFill>
                    <a:srgbClr val="FFFFFF"/>
                  </a:solidFill>
                  <a:latin typeface="微软雅黑" panose="020B0503020204020204" pitchFamily="34" charset="-122"/>
                  <a:ea typeface="微软雅黑" panose="020B0503020204020204" pitchFamily="34" charset="-122"/>
                  <a:cs typeface="Bebas Neue" charset="0"/>
                  <a:sym typeface="Bebas Neue" charset="0"/>
                </a:rPr>
                <a:t>60%</a:t>
              </a:r>
            </a:p>
          </p:txBody>
        </p:sp>
      </p:grpSp>
      <p:grpSp>
        <p:nvGrpSpPr>
          <p:cNvPr id="8" name="Group 35"/>
          <p:cNvGrpSpPr/>
          <p:nvPr/>
        </p:nvGrpSpPr>
        <p:grpSpPr bwMode="auto">
          <a:xfrm>
            <a:off x="2911667" y="2770305"/>
            <a:ext cx="1133951" cy="846587"/>
            <a:chOff x="0" y="0"/>
            <a:chExt cx="2088" cy="968"/>
          </a:xfrm>
        </p:grpSpPr>
        <p:sp>
          <p:nvSpPr>
            <p:cNvPr id="9" name="Rectangle 36"/>
            <p:cNvSpPr/>
            <p:nvPr/>
          </p:nvSpPr>
          <p:spPr bwMode="auto">
            <a:xfrm>
              <a:off x="0" y="0"/>
              <a:ext cx="2088" cy="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l">
                <a:defRPr/>
              </a:pPr>
              <a:r>
                <a:rPr lang="zh-CN" altLang="en-US" sz="1200" b="1" dirty="0">
                  <a:latin typeface="微软雅黑" panose="020B0503020204020204" pitchFamily="34" charset="-122"/>
                  <a:ea typeface="微软雅黑" panose="020B0503020204020204" pitchFamily="34" charset="-122"/>
                  <a:cs typeface="Raleway Regular"/>
                </a:rPr>
                <a:t>点击添加标题</a:t>
              </a:r>
              <a:endParaRPr lang="en-US" altLang="zh-CN" sz="10100" b="1" dirty="0">
                <a:latin typeface="微软雅黑" panose="020B0503020204020204" pitchFamily="34" charset="-122"/>
                <a:ea typeface="微软雅黑" panose="020B0503020204020204" pitchFamily="34" charset="-122"/>
                <a:cs typeface="Raleway Regular"/>
              </a:endParaRPr>
            </a:p>
          </p:txBody>
        </p:sp>
        <p:sp>
          <p:nvSpPr>
            <p:cNvPr id="10" name="Rectangle 37"/>
            <p:cNvSpPr/>
            <p:nvPr/>
          </p:nvSpPr>
          <p:spPr bwMode="auto">
            <a:xfrm>
              <a:off x="12" y="181"/>
              <a:ext cx="1675" cy="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p:txBody>
        </p:sp>
      </p:grpSp>
      <p:grpSp>
        <p:nvGrpSpPr>
          <p:cNvPr id="11" name="Group 197"/>
          <p:cNvGrpSpPr/>
          <p:nvPr/>
        </p:nvGrpSpPr>
        <p:grpSpPr>
          <a:xfrm>
            <a:off x="2842307" y="1359238"/>
            <a:ext cx="1177893" cy="1040681"/>
            <a:chOff x="6987307" y="1735500"/>
            <a:chExt cx="1193896" cy="1076684"/>
          </a:xfrm>
        </p:grpSpPr>
        <p:sp>
          <p:nvSpPr>
            <p:cNvPr id="12" name="Oval Callout 200"/>
            <p:cNvSpPr/>
            <p:nvPr/>
          </p:nvSpPr>
          <p:spPr bwMode="auto">
            <a:xfrm rot="810681">
              <a:off x="6987307" y="1735500"/>
              <a:ext cx="1193896" cy="1076684"/>
            </a:xfrm>
            <a:prstGeom prst="wedgeEllipseCallout">
              <a:avLst/>
            </a:prstGeom>
            <a:solidFill>
              <a:schemeClr val="bg1"/>
            </a:solidFill>
            <a:ln w="254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dirty="0">
                <a:solidFill>
                  <a:schemeClr val="tx1"/>
                </a:solidFill>
                <a:latin typeface="微软雅黑" panose="020B0503020204020204" pitchFamily="34" charset="-122"/>
                <a:ea typeface="微软雅黑" panose="020B0503020204020204" pitchFamily="34" charset="-122"/>
              </a:endParaRPr>
            </a:p>
          </p:txBody>
        </p:sp>
        <p:sp>
          <p:nvSpPr>
            <p:cNvPr id="13" name="Rectangle 22"/>
            <p:cNvSpPr/>
            <p:nvPr/>
          </p:nvSpPr>
          <p:spPr bwMode="auto">
            <a:xfrm>
              <a:off x="7062974" y="2013768"/>
              <a:ext cx="1043421" cy="68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lnSpc>
                  <a:spcPct val="70000"/>
                </a:lnSpc>
              </a:pPr>
              <a:r>
                <a:rPr lang="en-US" sz="2600" b="1" dirty="0">
                  <a:latin typeface="微软雅黑" panose="020B0503020204020204" pitchFamily="34" charset="-122"/>
                  <a:ea typeface="微软雅黑" panose="020B0503020204020204" pitchFamily="34" charset="-122"/>
                  <a:cs typeface="Bebas Neue" charset="0"/>
                  <a:sym typeface="Bebas Neue" charset="0"/>
                </a:rPr>
                <a:t>25%</a:t>
              </a:r>
            </a:p>
          </p:txBody>
        </p:sp>
      </p:grpSp>
      <p:grpSp>
        <p:nvGrpSpPr>
          <p:cNvPr id="14" name="Group 35"/>
          <p:cNvGrpSpPr/>
          <p:nvPr/>
        </p:nvGrpSpPr>
        <p:grpSpPr bwMode="auto">
          <a:xfrm>
            <a:off x="4631402" y="2770305"/>
            <a:ext cx="1133951" cy="846587"/>
            <a:chOff x="0" y="0"/>
            <a:chExt cx="2088" cy="968"/>
          </a:xfrm>
        </p:grpSpPr>
        <p:sp>
          <p:nvSpPr>
            <p:cNvPr id="15" name="Rectangle 36"/>
            <p:cNvSpPr/>
            <p:nvPr/>
          </p:nvSpPr>
          <p:spPr bwMode="auto">
            <a:xfrm>
              <a:off x="0" y="0"/>
              <a:ext cx="2088" cy="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l">
                <a:defRPr/>
              </a:pPr>
              <a:r>
                <a:rPr lang="zh-CN" altLang="en-US" sz="1200" b="1" dirty="0">
                  <a:latin typeface="微软雅黑" panose="020B0503020204020204" pitchFamily="34" charset="-122"/>
                  <a:ea typeface="微软雅黑" panose="020B0503020204020204" pitchFamily="34" charset="-122"/>
                  <a:cs typeface="Raleway Regular"/>
                </a:rPr>
                <a:t>点击添加标题</a:t>
              </a:r>
              <a:endParaRPr lang="en-US" altLang="zh-CN" sz="10100" b="1" dirty="0">
                <a:latin typeface="微软雅黑" panose="020B0503020204020204" pitchFamily="34" charset="-122"/>
                <a:ea typeface="微软雅黑" panose="020B0503020204020204" pitchFamily="34" charset="-122"/>
                <a:cs typeface="Raleway Regular"/>
              </a:endParaRPr>
            </a:p>
          </p:txBody>
        </p:sp>
        <p:sp>
          <p:nvSpPr>
            <p:cNvPr id="16" name="Rectangle 37"/>
            <p:cNvSpPr/>
            <p:nvPr/>
          </p:nvSpPr>
          <p:spPr bwMode="auto">
            <a:xfrm>
              <a:off x="12" y="181"/>
              <a:ext cx="1777" cy="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p:txBody>
        </p:sp>
      </p:grpSp>
      <p:grpSp>
        <p:nvGrpSpPr>
          <p:cNvPr id="17" name="Group 206"/>
          <p:cNvGrpSpPr/>
          <p:nvPr/>
        </p:nvGrpSpPr>
        <p:grpSpPr>
          <a:xfrm>
            <a:off x="4566137" y="1311259"/>
            <a:ext cx="1229438" cy="1086221"/>
            <a:chOff x="6987307" y="1735500"/>
            <a:chExt cx="1193896" cy="1076684"/>
          </a:xfrm>
        </p:grpSpPr>
        <p:sp>
          <p:nvSpPr>
            <p:cNvPr id="18" name="Oval Callout 209"/>
            <p:cNvSpPr/>
            <p:nvPr/>
          </p:nvSpPr>
          <p:spPr bwMode="auto">
            <a:xfrm rot="810681">
              <a:off x="6987307" y="1735500"/>
              <a:ext cx="1193896" cy="1076684"/>
            </a:xfrm>
            <a:prstGeom prst="wedgeEllipseCallout">
              <a:avLst/>
            </a:prstGeom>
            <a:solidFill>
              <a:srgbClr val="00B0F0"/>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dirty="0">
                <a:latin typeface="微软雅黑" panose="020B0503020204020204" pitchFamily="34" charset="-122"/>
                <a:ea typeface="微软雅黑" panose="020B0503020204020204" pitchFamily="34" charset="-122"/>
              </a:endParaRPr>
            </a:p>
          </p:txBody>
        </p:sp>
        <p:sp>
          <p:nvSpPr>
            <p:cNvPr id="19" name="Rectangle 22"/>
            <p:cNvSpPr/>
            <p:nvPr/>
          </p:nvSpPr>
          <p:spPr bwMode="auto">
            <a:xfrm>
              <a:off x="7062974" y="2013768"/>
              <a:ext cx="1043421" cy="68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lnSpc>
                  <a:spcPct val="70000"/>
                </a:lnSpc>
              </a:pPr>
              <a:r>
                <a:rPr lang="en-US" sz="2600" b="1" dirty="0">
                  <a:solidFill>
                    <a:srgbClr val="FFFFFF"/>
                  </a:solidFill>
                  <a:latin typeface="微软雅黑" panose="020B0503020204020204" pitchFamily="34" charset="-122"/>
                  <a:ea typeface="微软雅黑" panose="020B0503020204020204" pitchFamily="34" charset="-122"/>
                  <a:cs typeface="Bebas Neue" charset="0"/>
                  <a:sym typeface="Bebas Neue" charset="0"/>
                </a:rPr>
                <a:t>10%</a:t>
              </a:r>
            </a:p>
          </p:txBody>
        </p:sp>
      </p:grpSp>
      <p:grpSp>
        <p:nvGrpSpPr>
          <p:cNvPr id="20" name="Group 35"/>
          <p:cNvGrpSpPr/>
          <p:nvPr/>
        </p:nvGrpSpPr>
        <p:grpSpPr bwMode="auto">
          <a:xfrm>
            <a:off x="6678893" y="2729666"/>
            <a:ext cx="1133951" cy="846587"/>
            <a:chOff x="0" y="0"/>
            <a:chExt cx="2088" cy="968"/>
          </a:xfrm>
        </p:grpSpPr>
        <p:sp>
          <p:nvSpPr>
            <p:cNvPr id="21" name="Rectangle 36"/>
            <p:cNvSpPr/>
            <p:nvPr/>
          </p:nvSpPr>
          <p:spPr bwMode="auto">
            <a:xfrm>
              <a:off x="0" y="0"/>
              <a:ext cx="2088" cy="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l">
                <a:defRPr/>
              </a:pPr>
              <a:r>
                <a:rPr lang="zh-CN" altLang="en-US" sz="1200" b="1" dirty="0">
                  <a:latin typeface="微软雅黑" panose="020B0503020204020204" pitchFamily="34" charset="-122"/>
                  <a:ea typeface="微软雅黑" panose="020B0503020204020204" pitchFamily="34" charset="-122"/>
                  <a:cs typeface="Raleway Regular"/>
                </a:rPr>
                <a:t>点击添加标题</a:t>
              </a:r>
              <a:endParaRPr lang="en-US" altLang="zh-CN" sz="10100" b="1" dirty="0">
                <a:latin typeface="微软雅黑" panose="020B0503020204020204" pitchFamily="34" charset="-122"/>
                <a:ea typeface="微软雅黑" panose="020B0503020204020204" pitchFamily="34" charset="-122"/>
                <a:cs typeface="Raleway Regular"/>
              </a:endParaRPr>
            </a:p>
          </p:txBody>
        </p:sp>
        <p:sp>
          <p:nvSpPr>
            <p:cNvPr id="22" name="Rectangle 37"/>
            <p:cNvSpPr/>
            <p:nvPr/>
          </p:nvSpPr>
          <p:spPr bwMode="auto">
            <a:xfrm>
              <a:off x="12" y="181"/>
              <a:ext cx="1675" cy="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r>
                <a:rPr lang="zh-CN" altLang="en-US" sz="600" dirty="0">
                  <a:latin typeface="微软雅黑" panose="020B0503020204020204" pitchFamily="34" charset="-122"/>
                  <a:ea typeface="微软雅黑" panose="020B0503020204020204" pitchFamily="34" charset="-122"/>
                </a:rPr>
                <a:t>点击添加文本点击添加文本</a:t>
              </a: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a:p>
              <a:pPr>
                <a:lnSpc>
                  <a:spcPct val="125000"/>
                </a:lnSpc>
              </a:pPr>
              <a:endParaRPr lang="en-US" altLang="zh-CN" sz="600" dirty="0">
                <a:latin typeface="微软雅黑" panose="020B0503020204020204" pitchFamily="34" charset="-122"/>
                <a:ea typeface="微软雅黑" panose="020B0503020204020204" pitchFamily="34" charset="-122"/>
                <a:cs typeface="Lato Light" panose="020F0302020204030203" charset="0"/>
                <a:sym typeface="Lato Light" panose="020F0302020204030203" charset="0"/>
              </a:endParaRPr>
            </a:p>
          </p:txBody>
        </p:sp>
      </p:grpSp>
      <p:grpSp>
        <p:nvGrpSpPr>
          <p:cNvPr id="23" name="Group 215"/>
          <p:cNvGrpSpPr/>
          <p:nvPr/>
        </p:nvGrpSpPr>
        <p:grpSpPr>
          <a:xfrm>
            <a:off x="6472954" y="1311259"/>
            <a:ext cx="1229438" cy="1086221"/>
            <a:chOff x="6987307" y="1735500"/>
            <a:chExt cx="1193896" cy="1076684"/>
          </a:xfrm>
        </p:grpSpPr>
        <p:sp>
          <p:nvSpPr>
            <p:cNvPr id="24" name="Oval Callout 218"/>
            <p:cNvSpPr/>
            <p:nvPr/>
          </p:nvSpPr>
          <p:spPr bwMode="auto">
            <a:xfrm rot="810681">
              <a:off x="6987307" y="1735500"/>
              <a:ext cx="1193896" cy="1076684"/>
            </a:xfrm>
            <a:prstGeom prst="wedgeEllipseCallout">
              <a:avLst/>
            </a:prstGeom>
            <a:solidFill>
              <a:schemeClr val="bg1"/>
            </a:solidFill>
            <a:ln w="254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dirty="0">
                <a:solidFill>
                  <a:schemeClr val="tx1"/>
                </a:solidFill>
                <a:latin typeface="微软雅黑" panose="020B0503020204020204" pitchFamily="34" charset="-122"/>
                <a:ea typeface="微软雅黑" panose="020B0503020204020204" pitchFamily="34" charset="-122"/>
              </a:endParaRPr>
            </a:p>
          </p:txBody>
        </p:sp>
        <p:sp>
          <p:nvSpPr>
            <p:cNvPr id="25" name="Rectangle 22"/>
            <p:cNvSpPr/>
            <p:nvPr/>
          </p:nvSpPr>
          <p:spPr bwMode="auto">
            <a:xfrm>
              <a:off x="7062974" y="2013768"/>
              <a:ext cx="1043421" cy="68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lnSpc>
                  <a:spcPct val="70000"/>
                </a:lnSpc>
              </a:pPr>
              <a:r>
                <a:rPr lang="en-US" sz="2600" b="1" dirty="0">
                  <a:latin typeface="微软雅黑" panose="020B0503020204020204" pitchFamily="34" charset="-122"/>
                  <a:ea typeface="微软雅黑" panose="020B0503020204020204" pitchFamily="34" charset="-122"/>
                  <a:cs typeface="Bebas Neue" charset="0"/>
                  <a:sym typeface="Bebas Neue" charset="0"/>
                </a:rPr>
                <a:t>5%</a:t>
              </a:r>
            </a:p>
          </p:txBody>
        </p:sp>
      </p:grpSp>
      <p:sp>
        <p:nvSpPr>
          <p:cNvPr id="26" name="矩形: 剪去单角 25"/>
          <p:cNvSpPr/>
          <p:nvPr/>
        </p:nvSpPr>
        <p:spPr>
          <a:xfrm>
            <a:off x="396106" y="287908"/>
            <a:ext cx="288032" cy="288032"/>
          </a:xfrm>
          <a:prstGeom prst="snip1Rect">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剪去单角 26"/>
          <p:cNvSpPr/>
          <p:nvPr/>
        </p:nvSpPr>
        <p:spPr>
          <a:xfrm>
            <a:off x="324098" y="359916"/>
            <a:ext cx="288032" cy="288032"/>
          </a:xfrm>
          <a:prstGeom prst="snip1Rect">
            <a:avLst/>
          </a:prstGeom>
          <a:solidFill>
            <a:srgbClr val="00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000" dirty="0">
              <a:latin typeface="方正兰亭准黑_GBK" panose="02000000000000000000" pitchFamily="2" charset="-122"/>
              <a:ea typeface="方正兰亭准黑_GBK" panose="02000000000000000000" pitchFamily="2" charset="-122"/>
            </a:endParaRPr>
          </a:p>
        </p:txBody>
      </p:sp>
      <p:sp>
        <p:nvSpPr>
          <p:cNvPr id="28" name="文本框 8"/>
          <p:cNvSpPr txBox="1"/>
          <p:nvPr/>
        </p:nvSpPr>
        <p:spPr>
          <a:xfrm>
            <a:off x="756147" y="287908"/>
            <a:ext cx="1728192" cy="314271"/>
          </a:xfrm>
          <a:prstGeom prst="rect">
            <a:avLst/>
          </a:prstGeom>
          <a:noFill/>
        </p:spPr>
        <p:txBody>
          <a:bodyPr wrap="square" lIns="67391" tIns="33696" rIns="67391" bIns="33696" rtlCol="0">
            <a:spAutoFit/>
          </a:bodyPr>
          <a:lstStyle/>
          <a:p>
            <a:r>
              <a:rPr lang="zh-CN" altLang="en-US">
                <a:solidFill>
                  <a:srgbClr val="2D5593"/>
                </a:solidFill>
                <a:latin typeface="微软雅黑" panose="020B0503020204020204" pitchFamily="34" charset="-122"/>
                <a:ea typeface="微软雅黑" panose="020B0503020204020204" pitchFamily="34" charset="-122"/>
              </a:rPr>
              <a:t>结论分析与总结</a:t>
            </a:r>
            <a:endParaRPr lang="en-US" altLang="zh-CN" dirty="0">
              <a:solidFill>
                <a:srgbClr val="2D5593"/>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波形 1"/>
          <p:cNvSpPr/>
          <p:nvPr/>
        </p:nvSpPr>
        <p:spPr>
          <a:xfrm>
            <a:off x="-18902038" y="-11737428"/>
            <a:ext cx="35836330" cy="13105456"/>
          </a:xfrm>
          <a:prstGeom prst="wave">
            <a:avLst>
              <a:gd name="adj1" fmla="val 12500"/>
              <a:gd name="adj2" fmla="val -10000"/>
            </a:avLst>
          </a:prstGeom>
          <a:solidFill>
            <a:srgbClr val="00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波形 3"/>
          <p:cNvSpPr/>
          <p:nvPr/>
        </p:nvSpPr>
        <p:spPr>
          <a:xfrm>
            <a:off x="-19089608" y="-11881444"/>
            <a:ext cx="35836330" cy="13105456"/>
          </a:xfrm>
          <a:prstGeom prst="wave">
            <a:avLst>
              <a:gd name="adj1" fmla="val 12500"/>
              <a:gd name="adj2" fmla="val -10000"/>
            </a:avLst>
          </a:prstGeom>
          <a:solidFill>
            <a:srgbClr val="2D55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8"/>
          <p:cNvSpPr txBox="1"/>
          <p:nvPr/>
        </p:nvSpPr>
        <p:spPr>
          <a:xfrm>
            <a:off x="1908274" y="1944092"/>
            <a:ext cx="6359535" cy="899047"/>
          </a:xfrm>
          <a:prstGeom prst="rect">
            <a:avLst/>
          </a:prstGeom>
          <a:noFill/>
        </p:spPr>
        <p:txBody>
          <a:bodyPr wrap="square" lIns="67391" tIns="33696" rIns="67391" bIns="33696" rtlCol="0">
            <a:spAutoFit/>
          </a:bodyPr>
          <a:lstStyle/>
          <a:p>
            <a:r>
              <a:rPr lang="zh-CN" altLang="en-US" sz="5400" dirty="0">
                <a:solidFill>
                  <a:srgbClr val="2D5593"/>
                </a:solidFill>
                <a:latin typeface="微软雅黑" panose="020B0503020204020204" pitchFamily="34" charset="-122"/>
                <a:ea typeface="微软雅黑" panose="020B0503020204020204" pitchFamily="34" charset="-122"/>
              </a:rPr>
              <a:t>毕业论文答辩</a:t>
            </a:r>
            <a:r>
              <a:rPr lang="en-US" altLang="zh-CN" sz="5400" dirty="0">
                <a:solidFill>
                  <a:srgbClr val="2D5593"/>
                </a:solidFill>
                <a:latin typeface="微软雅黑" panose="020B0503020204020204" pitchFamily="34" charset="-122"/>
                <a:ea typeface="微软雅黑" panose="020B0503020204020204" pitchFamily="34" charset="-122"/>
              </a:rPr>
              <a:t>PPT</a:t>
            </a:r>
          </a:p>
        </p:txBody>
      </p:sp>
      <p:sp>
        <p:nvSpPr>
          <p:cNvPr id="8" name="文本框 8"/>
          <p:cNvSpPr txBox="1"/>
          <p:nvPr/>
        </p:nvSpPr>
        <p:spPr>
          <a:xfrm>
            <a:off x="2700362" y="2880196"/>
            <a:ext cx="6359535" cy="375827"/>
          </a:xfrm>
          <a:prstGeom prst="rect">
            <a:avLst/>
          </a:prstGeom>
          <a:noFill/>
        </p:spPr>
        <p:txBody>
          <a:bodyPr wrap="square" lIns="67391" tIns="33696" rIns="67391" bIns="33696" rtlCol="0">
            <a:spAutoFit/>
          </a:bodyPr>
          <a:lstStyle/>
          <a:p>
            <a:r>
              <a:rPr lang="zh-CN" altLang="en-US" sz="2000" dirty="0">
                <a:solidFill>
                  <a:srgbClr val="2D5593"/>
                </a:solidFill>
                <a:latin typeface="微软雅黑" panose="020B0503020204020204" pitchFamily="34" charset="-122"/>
                <a:ea typeface="微软雅黑" panose="020B0503020204020204" pitchFamily="34" charset="-122"/>
              </a:rPr>
              <a:t>答辩人：代用名    指导老师：代用名</a:t>
            </a:r>
            <a:endParaRPr lang="en-US" altLang="zh-CN" sz="2000" dirty="0">
              <a:solidFill>
                <a:srgbClr val="2D559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780482" y="215900"/>
            <a:ext cx="6359535" cy="560493"/>
          </a:xfrm>
          <a:prstGeom prst="rect">
            <a:avLst/>
          </a:prstGeom>
          <a:noFill/>
        </p:spPr>
        <p:txBody>
          <a:bodyPr wrap="square" lIns="67391" tIns="33696" rIns="67391" bIns="33696"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LOGO</a:t>
            </a:r>
          </a:p>
        </p:txBody>
      </p:sp>
    </p:spTree>
    <p:extLst>
      <p:ext uri="{BB962C8B-B14F-4D97-AF65-F5344CB8AC3E}">
        <p14:creationId xmlns:p14="http://schemas.microsoft.com/office/powerpoint/2010/main" val="1490435994"/>
      </p:ext>
    </p:extLst>
  </p:cSld>
  <p:clrMapOvr>
    <a:masterClrMapping/>
  </p:clrMapOvr>
  <mc:AlternateContent xmlns:mc="http://schemas.openxmlformats.org/markup-compatibility/2006" xmlns:p14="http://schemas.microsoft.com/office/powerpoint/2010/main">
    <mc:Choice Requires="p14">
      <p:transition p14:dur="0" advTm="3268"/>
    </mc:Choice>
    <mc:Fallback xmlns="">
      <p:transition advTm="326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ok2.pptx4543"/>
  <p:tag name="ISPRING_FIRST_PUBLISH" val="1"/>
</p:tagLst>
</file>

<file path=ppt/tags/tag2.xml><?xml version="1.0" encoding="utf-8"?>
<p:tagLst xmlns:a="http://schemas.openxmlformats.org/drawingml/2006/main" xmlns:r="http://schemas.openxmlformats.org/officeDocument/2006/relationships" xmlns:p="http://schemas.openxmlformats.org/presentationml/2006/main">
  <p:tag name="TIMING" val="|1|0.7|0.4|0.4|0.3|0.3|0.2|0.2"/>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0.5"/>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1.3"/>
</p:tagLst>
</file>

<file path=ppt/tags/tag7.xml><?xml version="1.0" encoding="utf-8"?>
<p:tagLst xmlns:a="http://schemas.openxmlformats.org/drawingml/2006/main" xmlns:r="http://schemas.openxmlformats.org/officeDocument/2006/relationships" xmlns:p="http://schemas.openxmlformats.org/presentationml/2006/main">
  <p:tag name="TIMING" val="|0.5|0.7"/>
</p:tagLst>
</file>

<file path=ppt/tags/tag8.xml><?xml version="1.0" encoding="utf-8"?>
<p:tagLst xmlns:a="http://schemas.openxmlformats.org/drawingml/2006/main" xmlns:r="http://schemas.openxmlformats.org/officeDocument/2006/relationships" xmlns:p="http://schemas.openxmlformats.org/presentationml/2006/main">
  <p:tag name="TIMING" val="|0.4|0.8|0.7|0.6"/>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0.5|0.6|0.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2158</Words>
  <Application>Microsoft Office PowerPoint</Application>
  <PresentationFormat>自定义</PresentationFormat>
  <Paragraphs>289</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Bebas Neue</vt:lpstr>
      <vt:lpstr>FontAwesome</vt:lpstr>
      <vt:lpstr>Lato Light</vt:lpstr>
      <vt:lpstr>Lato Regular</vt:lpstr>
      <vt:lpstr>League Gothic Regular</vt:lpstr>
      <vt:lpstr>linea-basic-10</vt:lpstr>
      <vt:lpstr>Microsoft YaHei Light</vt:lpstr>
      <vt:lpstr>Raleway Regular</vt:lpstr>
      <vt:lpstr>Source Sans Pro</vt:lpstr>
      <vt:lpstr>等线</vt:lpstr>
      <vt:lpstr>方正兰亭准黑_GBK</vt:lpstr>
      <vt:lpstr>宋体</vt:lpstr>
      <vt:lpstr>微软雅黑</vt:lpstr>
      <vt:lpstr>Arial</vt:lpstr>
      <vt:lpstr>Arial Black</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ok2.pptx4543</dc:title>
  <dc:creator/>
  <cp:lastModifiedBy/>
  <cp:revision>1</cp:revision>
  <dcterms:modified xsi:type="dcterms:W3CDTF">2018-06-04T02:59:54Z</dcterms:modified>
</cp:coreProperties>
</file>