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2.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Lst>
  <p:sldSz cx="12192000" cy="6858000"/>
  <p:notesSz cx="6858000" cy="9144000"/>
  <p:custDataLst>
    <p:tags r:id="rId2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047"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DD7EE"/>
    <a:srgbClr val="65ADCD"/>
    <a:srgbClr val="2E75B6"/>
    <a:srgbClr val="005EA4"/>
    <a:srgbClr val="5B9BD5"/>
    <a:srgbClr val="7BB8D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114" d="100"/>
          <a:sy n="114" d="100"/>
        </p:scale>
        <p:origin x="-462" y="-108"/>
      </p:cViewPr>
      <p:guideLst>
        <p:guide orient="horz" pos="2047"/>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1862" b="0" i="0" u="none" strike="noStrike" kern="1200" spc="0" baseline="0">
              <a:solidFill>
                <a:schemeClr val="bg1"/>
              </a:solidFill>
              <a:latin typeface="+mn-lt"/>
              <a:ea typeface="+mn-ea"/>
              <a:cs typeface="+mn-cs"/>
            </a:defRPr>
          </a:pPr>
          <a:endParaRPr lang="zh-CN"/>
        </a:p>
      </c:txPr>
    </c:title>
    <c:autoTitleDeleted val="0"/>
    <c:plotArea>
      <c:layout/>
      <c:pieChart>
        <c:varyColors val="1"/>
        <c:ser>
          <c:idx val="0"/>
          <c:order val="0"/>
          <c:tx>
            <c:strRef>
              <c:f>Sheet1!$B$1</c:f>
              <c:strCache>
                <c:ptCount val="1"/>
                <c:pt idx="0">
                  <c:v>text</c:v>
                </c:pt>
              </c:strCache>
            </c:strRef>
          </c:tx>
          <c:dPt>
            <c:idx val="0"/>
            <c:bubble3D val="0"/>
            <c:spPr>
              <a:solidFill>
                <a:srgbClr val="5B9BD5"/>
              </a:solidFill>
              <a:ln w="19050">
                <a:solidFill>
                  <a:schemeClr val="lt1"/>
                </a:solidFill>
              </a:ln>
              <a:effectLst/>
            </c:spPr>
            <c:extLst xmlns:c16r2="http://schemas.microsoft.com/office/drawing/2015/06/chart">
              <c:ext xmlns:c16="http://schemas.microsoft.com/office/drawing/2014/chart" uri="{C3380CC4-5D6E-409C-BE32-E72D297353CC}">
                <c16:uniqueId val="{00000001-E521-4B6A-91F7-ED5352EDE71C}"/>
              </c:ext>
            </c:extLst>
          </c:dPt>
          <c:dPt>
            <c:idx val="1"/>
            <c:bubble3D val="0"/>
            <c:spPr>
              <a:solidFill>
                <a:schemeClr val="bg1">
                  <a:lumMod val="8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E521-4B6A-91F7-ED5352EDE71C}"/>
              </c:ext>
            </c:extLst>
          </c:dPt>
          <c:dPt>
            <c:idx val="2"/>
            <c:bubble3D val="0"/>
            <c:spPr>
              <a:solidFill>
                <a:srgbClr val="65ADCD"/>
              </a:solidFill>
              <a:ln w="19050">
                <a:solidFill>
                  <a:schemeClr val="lt1"/>
                </a:solidFill>
              </a:ln>
              <a:effectLst/>
            </c:spPr>
            <c:extLst xmlns:c16r2="http://schemas.microsoft.com/office/drawing/2015/06/chart">
              <c:ext xmlns:c16="http://schemas.microsoft.com/office/drawing/2014/chart" uri="{C3380CC4-5D6E-409C-BE32-E72D297353CC}">
                <c16:uniqueId val="{00000005-E521-4B6A-91F7-ED5352EDE71C}"/>
              </c:ext>
            </c:extLst>
          </c:dPt>
          <c:dPt>
            <c:idx val="3"/>
            <c:bubble3D val="0"/>
            <c:spPr>
              <a:solidFill>
                <a:schemeClr val="bg1">
                  <a:lumMod val="8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7-E521-4B6A-91F7-ED5352EDE71C}"/>
              </c:ext>
            </c:extLst>
          </c:dPt>
          <c:cat>
            <c:strRef>
              <c:f>Sheet1!$A$2:$A$5</c:f>
              <c:strCache>
                <c:ptCount val="4"/>
                <c:pt idx="0">
                  <c:v>text</c:v>
                </c:pt>
                <c:pt idx="1">
                  <c:v>text</c:v>
                </c:pt>
                <c:pt idx="2">
                  <c:v>text</c:v>
                </c:pt>
                <c:pt idx="3">
                  <c:v>text</c:v>
                </c:pt>
              </c:strCache>
            </c:strRef>
          </c:cat>
          <c:val>
            <c:numRef>
              <c:f>Sheet1!$B$2:$B$5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8-E521-4B6A-91F7-ED5352EDE71C}"/>
            </c:ext>
          </c:extLst>
        </c:ser>
        <c:dLbls>
          <c:showLegendKey val="0"/>
          <c:showVal val="0"/>
          <c:showCatName val="0"/>
          <c:showSerName val="0"/>
          <c:showPercent val="0"/>
          <c:showBubbleSize val="0"/>
          <c:showLeaderLines val="1"/>
        </c:dLbls>
        <c:firstSliceAng val="0"/>
      </c:pieChart>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1862" b="0" i="0" u="none" strike="noStrike" kern="1200" spc="0" baseline="0">
              <a:solidFill>
                <a:schemeClr val="bg1"/>
              </a:solidFill>
              <a:latin typeface="+mn-lt"/>
              <a:ea typeface="+mn-ea"/>
              <a:cs typeface="+mn-cs"/>
            </a:defRPr>
          </a:pPr>
          <a:endParaRPr lang="zh-CN"/>
        </a:p>
      </c:txPr>
    </c:title>
    <c:autoTitleDeleted val="0"/>
    <c:plotArea>
      <c:layout/>
      <c:barChart>
        <c:barDir val="col"/>
        <c:grouping val="clustered"/>
        <c:varyColors val="0"/>
        <c:ser>
          <c:idx val="0"/>
          <c:order val="0"/>
          <c:tx>
            <c:strRef>
              <c:f>Sheet1!$B$1</c:f>
              <c:strCache>
                <c:ptCount val="1"/>
                <c:pt idx="0">
                  <c:v>系列 1</c:v>
                </c:pt>
              </c:strCache>
            </c:strRef>
          </c:tx>
          <c:spPr>
            <a:solidFill>
              <a:schemeClr val="accent1"/>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39E2-4738-A06A-36E7F5E6B023}"/>
            </c:ext>
          </c:extLst>
        </c:ser>
        <c:ser>
          <c:idx val="1"/>
          <c:order val="1"/>
          <c:tx>
            <c:strRef>
              <c:f>Sheet1!$C$1</c:f>
              <c:strCache>
                <c:ptCount val="1"/>
                <c:pt idx="0">
                  <c:v>系列 2</c:v>
                </c:pt>
              </c:strCache>
            </c:strRef>
          </c:tx>
          <c:spPr>
            <a:solidFill>
              <a:srgbClr val="BDD7EE"/>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39E2-4738-A06A-36E7F5E6B023}"/>
            </c:ext>
          </c:extLst>
        </c:ser>
        <c:ser>
          <c:idx val="2"/>
          <c:order val="2"/>
          <c:tx>
            <c:strRef>
              <c:f>Sheet1!$D$1</c:f>
              <c:strCache>
                <c:ptCount val="1"/>
                <c:pt idx="0">
                  <c:v>系列 3</c:v>
                </c:pt>
              </c:strCache>
            </c:strRef>
          </c:tx>
          <c:spPr>
            <a:solidFill>
              <a:srgbClr val="2E75B6"/>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39E2-4738-A06A-36E7F5E6B023}"/>
            </c:ext>
          </c:extLst>
        </c:ser>
        <c:dLbls>
          <c:showLegendKey val="0"/>
          <c:showVal val="0"/>
          <c:showCatName val="0"/>
          <c:showSerName val="0"/>
          <c:showPercent val="0"/>
          <c:showBubbleSize val="0"/>
        </c:dLbls>
        <c:gapWidth val="219"/>
        <c:overlap val="-27"/>
        <c:axId val="571462016"/>
        <c:axId val="571463552"/>
      </c:barChart>
      <c:catAx>
        <c:axId val="5714620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571463552"/>
        <c:crosses val="autoZero"/>
        <c:auto val="1"/>
        <c:lblAlgn val="ctr"/>
        <c:lblOffset val="100"/>
        <c:noMultiLvlLbl val="0"/>
      </c:catAx>
      <c:valAx>
        <c:axId val="57146355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571462016"/>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legend>
    <c:plotVisOnly val="1"/>
    <c:dispBlanksAs val="gap"/>
    <c:showDLblsOverMax val="0"/>
  </c:chart>
  <c:spPr>
    <a:noFill/>
    <a:ln>
      <a:noFill/>
    </a:ln>
    <a:effectLst/>
  </c:spPr>
  <c:txPr>
    <a:bodyPr/>
    <a:lstStyle/>
    <a:p>
      <a:pPr>
        <a:defRPr>
          <a:solidFill>
            <a:schemeClr val="bg1"/>
          </a:solidFill>
        </a:defRPr>
      </a:pPr>
      <a:endParaRPr lang="zh-CN"/>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_rels/data1.xml.rels><?xml version="1.0" encoding="UTF-8" standalone="yes"?>
<Relationships xmlns="http://schemas.openxmlformats.org/package/2006/relationships"><Relationship Id="rId1" Type="http://schemas.openxmlformats.org/officeDocument/2006/relationships/image" Target="../media/image3.jpeg"/></Relationships>
</file>

<file path=ppt/diagrams/_rels/data2.xml.rels><?xml version="1.0" encoding="UTF-8" standalone="yes"?>
<Relationships xmlns="http://schemas.openxmlformats.org/package/2006/relationships"><Relationship Id="rId1" Type="http://schemas.openxmlformats.org/officeDocument/2006/relationships/image" Target="../media/image4.jpeg"/></Relationships>
</file>

<file path=ppt/diagrams/_rels/data3.xml.rels><?xml version="1.0" encoding="UTF-8" standalone="yes"?>
<Relationships xmlns="http://schemas.openxmlformats.org/package/2006/relationships"><Relationship Id="rId1" Type="http://schemas.openxmlformats.org/officeDocument/2006/relationships/image" Target="../media/image5.jpeg"/></Relationships>
</file>

<file path=ppt/diagrams/_rels/data4.xml.rels><?xml version="1.0" encoding="UTF-8" standalone="yes"?>
<Relationships xmlns="http://schemas.openxmlformats.org/package/2006/relationships"><Relationship Id="rId1" Type="http://schemas.openxmlformats.org/officeDocument/2006/relationships/image" Target="../media/image6.jpeg"/></Relationships>
</file>

<file path=ppt/diagrams/_rels/drawing1.xml.rels><?xml version="1.0" encoding="UTF-8" standalone="yes"?>
<Relationships xmlns="http://schemas.openxmlformats.org/package/2006/relationships"><Relationship Id="rId1" Type="http://schemas.openxmlformats.org/officeDocument/2006/relationships/image" Target="../media/image3.jpeg"/></Relationships>
</file>

<file path=ppt/diagrams/_rels/drawing2.xml.rels><?xml version="1.0" encoding="UTF-8" standalone="yes"?>
<Relationships xmlns="http://schemas.openxmlformats.org/package/2006/relationships"><Relationship Id="rId1" Type="http://schemas.openxmlformats.org/officeDocument/2006/relationships/image" Target="../media/image4.jpeg"/></Relationships>
</file>

<file path=ppt/diagrams/_rels/drawing3.xml.rels><?xml version="1.0" encoding="UTF-8" standalone="yes"?>
<Relationships xmlns="http://schemas.openxmlformats.org/package/2006/relationships"><Relationship Id="rId1" Type="http://schemas.openxmlformats.org/officeDocument/2006/relationships/image" Target="../media/image5.jpeg"/></Relationships>
</file>

<file path=ppt/diagrams/_rels/drawing4.xml.rels><?xml version="1.0" encoding="UTF-8" standalone="yes"?>
<Relationships xmlns="http://schemas.openxmlformats.org/package/2006/relationships"><Relationship Id="rId1" Type="http://schemas.openxmlformats.org/officeDocument/2006/relationships/image" Target="../media/image6.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0B4E3E7-92BD-4BA3-8C93-826D98F65609}" type="doc">
      <dgm:prSet loTypeId="urn:microsoft.com/office/officeart/2011/layout/ThemePictureAlternatingAccent#1" loCatId="picture" qsTypeId="urn:microsoft.com/office/officeart/2005/8/quickstyle/simple1" qsCatId="simple" csTypeId="urn:microsoft.com/office/officeart/2005/8/colors/accent1_2" csCatId="accent1" phldr="1"/>
      <dgm:spPr/>
      <dgm:t>
        <a:bodyPr/>
        <a:lstStyle/>
        <a:p>
          <a:endParaRPr lang="en-US"/>
        </a:p>
      </dgm:t>
    </dgm:pt>
    <dgm:pt modelId="{EF85E227-2C46-46B0-8C25-15ED58A3377E}">
      <dgm:prSet phldrT="[Text]"/>
      <dgm:spPr/>
      <dgm:t>
        <a:bodyPr/>
        <a:lstStyle/>
        <a:p>
          <a:endParaRPr lang="en-US" dirty="0"/>
        </a:p>
      </dgm:t>
    </dgm:pt>
    <dgm:pt modelId="{7F9D886D-9CFA-4563-A162-D72A4054237D}" type="parTrans" cxnId="{A19CA0E6-55BD-4F0C-8CDC-0110F4AD5309}">
      <dgm:prSet/>
      <dgm:spPr/>
      <dgm:t>
        <a:bodyPr/>
        <a:lstStyle/>
        <a:p>
          <a:endParaRPr lang="en-US"/>
        </a:p>
      </dgm:t>
    </dgm:pt>
    <dgm:pt modelId="{1136A496-F399-4DBF-9A3B-5C59A41A4C20}" type="sibTrans" cxnId="{A19CA0E6-55BD-4F0C-8CDC-0110F4AD5309}">
      <dgm:prSet/>
      <dgm:spPr/>
      <dgm:t>
        <a:bodyPr/>
        <a:lstStyle/>
        <a:p>
          <a:endParaRPr lang="en-US"/>
        </a:p>
      </dgm:t>
    </dgm:pt>
    <dgm:pt modelId="{402BF6D5-BC22-4BEB-9027-2D822CD0A19A}" type="pres">
      <dgm:prSet presAssocID="{70B4E3E7-92BD-4BA3-8C93-826D98F65609}" presName="Name0" presStyleCnt="0">
        <dgm:presLayoutVars>
          <dgm:chMax val="9"/>
          <dgm:chPref val="9"/>
        </dgm:presLayoutVars>
      </dgm:prSet>
      <dgm:spPr/>
      <dgm:t>
        <a:bodyPr/>
        <a:lstStyle/>
        <a:p>
          <a:endParaRPr lang="zh-CN" altLang="en-US"/>
        </a:p>
      </dgm:t>
    </dgm:pt>
    <dgm:pt modelId="{7F383395-A406-466B-9E8C-672150081A67}" type="pres">
      <dgm:prSet presAssocID="{EF85E227-2C46-46B0-8C25-15ED58A3377E}" presName="picture1" presStyleCnt="0"/>
      <dgm:spPr/>
    </dgm:pt>
    <dgm:pt modelId="{63E8F094-BB29-4F1C-8DE8-869308440306}" type="pres">
      <dgm:prSet presAssocID="{EF85E227-2C46-46B0-8C25-15ED58A3377E}" presName="picture" presStyleLbl="alignImgPlace1" presStyleIdx="0" presStyleCnt="1" custScaleY="131625" custLinFactNeighborX="-229" custLinFactNeighborY="-4000"/>
      <dgm:spPr>
        <a:blipFill dpi="0" rotWithShape="1">
          <a:blip xmlns:r="http://schemas.openxmlformats.org/officeDocument/2006/relationships" r:embed="rId1" cstate="print">
            <a:extLst>
              <a:ext uri="{28A0092B-C50C-407E-A947-70E740481C1C}">
                <a14:useLocalDpi xmlns:a14="http://schemas.microsoft.com/office/drawing/2010/main" val="0"/>
              </a:ext>
            </a:extLst>
          </a:blip>
          <a:srcRect/>
          <a:stretch>
            <a:fillRect l="-6950" r="-23050"/>
          </a:stretch>
        </a:blipFill>
        <a:ln>
          <a:noFill/>
        </a:ln>
      </dgm:spPr>
    </dgm:pt>
    <dgm:pt modelId="{BF7C867C-0ECC-4DC7-8F13-5617889C754B}" type="pres">
      <dgm:prSet presAssocID="{EF85E227-2C46-46B0-8C25-15ED58A3377E}" presName="parent1" presStyleLbl="node1" presStyleIdx="0" presStyleCnt="0">
        <dgm:presLayoutVars>
          <dgm:chMax val="0"/>
          <dgm:chPref val="0"/>
          <dgm:bulletEnabled val="1"/>
        </dgm:presLayoutVars>
      </dgm:prSet>
      <dgm:spPr/>
      <dgm:t>
        <a:bodyPr/>
        <a:lstStyle/>
        <a:p>
          <a:endParaRPr lang="zh-CN" altLang="en-US"/>
        </a:p>
      </dgm:t>
    </dgm:pt>
  </dgm:ptLst>
  <dgm:cxnLst>
    <dgm:cxn modelId="{5BA1AF3C-9266-4C42-9E81-88EC0027CB8E}" type="presOf" srcId="{70B4E3E7-92BD-4BA3-8C93-826D98F65609}" destId="{402BF6D5-BC22-4BEB-9027-2D822CD0A19A}" srcOrd="0" destOrd="0" presId="urn:microsoft.com/office/officeart/2011/layout/ThemePictureAlternatingAccent#1"/>
    <dgm:cxn modelId="{CE583B03-5BDB-4C91-BC61-84F2A43A0FB1}" type="presOf" srcId="{EF85E227-2C46-46B0-8C25-15ED58A3377E}" destId="{BF7C867C-0ECC-4DC7-8F13-5617889C754B}" srcOrd="0" destOrd="0" presId="urn:microsoft.com/office/officeart/2011/layout/ThemePictureAlternatingAccent#1"/>
    <dgm:cxn modelId="{A19CA0E6-55BD-4F0C-8CDC-0110F4AD5309}" srcId="{70B4E3E7-92BD-4BA3-8C93-826D98F65609}" destId="{EF85E227-2C46-46B0-8C25-15ED58A3377E}" srcOrd="0" destOrd="0" parTransId="{7F9D886D-9CFA-4563-A162-D72A4054237D}" sibTransId="{1136A496-F399-4DBF-9A3B-5C59A41A4C20}"/>
    <dgm:cxn modelId="{CE4E5D8B-4506-4318-ABFA-F0CAF1D03C46}" type="presParOf" srcId="{402BF6D5-BC22-4BEB-9027-2D822CD0A19A}" destId="{7F383395-A406-466B-9E8C-672150081A67}" srcOrd="0" destOrd="0" presId="urn:microsoft.com/office/officeart/2011/layout/ThemePictureAlternatingAccent#1"/>
    <dgm:cxn modelId="{D4749EDE-E448-4153-A17A-E88AA182D9F2}" type="presParOf" srcId="{7F383395-A406-466B-9E8C-672150081A67}" destId="{63E8F094-BB29-4F1C-8DE8-869308440306}" srcOrd="0" destOrd="0" presId="urn:microsoft.com/office/officeart/2011/layout/ThemePictureAlternatingAccent#1"/>
    <dgm:cxn modelId="{B7812232-B4FD-450C-BD7C-3D7A9AE1D0FD}" type="presParOf" srcId="{402BF6D5-BC22-4BEB-9027-2D822CD0A19A}" destId="{BF7C867C-0ECC-4DC7-8F13-5617889C754B}" srcOrd="1" destOrd="0" presId="urn:microsoft.com/office/officeart/2011/layout/ThemePictureAlternatingAccent#1"/>
  </dgm:cxnLst>
  <dgm:bg/>
  <dgm:whole>
    <a:ln>
      <a:noFill/>
    </a:ln>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0B4E3E7-92BD-4BA3-8C93-826D98F65609}" type="doc">
      <dgm:prSet loTypeId="urn:microsoft.com/office/officeart/2011/layout/ThemePictureAlternatingAccent#2" loCatId="picture" qsTypeId="urn:microsoft.com/office/officeart/2005/8/quickstyle/simple1" qsCatId="simple" csTypeId="urn:microsoft.com/office/officeart/2005/8/colors/accent1_2" csCatId="accent1" phldr="1"/>
      <dgm:spPr/>
      <dgm:t>
        <a:bodyPr/>
        <a:lstStyle/>
        <a:p>
          <a:endParaRPr lang="en-US"/>
        </a:p>
      </dgm:t>
    </dgm:pt>
    <dgm:pt modelId="{EF85E227-2C46-46B0-8C25-15ED58A3377E}">
      <dgm:prSet phldrT="[Text]"/>
      <dgm:spPr/>
      <dgm:t>
        <a:bodyPr/>
        <a:lstStyle/>
        <a:p>
          <a:endParaRPr lang="en-US" dirty="0"/>
        </a:p>
      </dgm:t>
    </dgm:pt>
    <dgm:pt modelId="{7F9D886D-9CFA-4563-A162-D72A4054237D}" type="parTrans" cxnId="{A19CA0E6-55BD-4F0C-8CDC-0110F4AD5309}">
      <dgm:prSet/>
      <dgm:spPr/>
      <dgm:t>
        <a:bodyPr/>
        <a:lstStyle/>
        <a:p>
          <a:endParaRPr lang="en-US"/>
        </a:p>
      </dgm:t>
    </dgm:pt>
    <dgm:pt modelId="{1136A496-F399-4DBF-9A3B-5C59A41A4C20}" type="sibTrans" cxnId="{A19CA0E6-55BD-4F0C-8CDC-0110F4AD5309}">
      <dgm:prSet/>
      <dgm:spPr/>
      <dgm:t>
        <a:bodyPr/>
        <a:lstStyle/>
        <a:p>
          <a:endParaRPr lang="en-US"/>
        </a:p>
      </dgm:t>
    </dgm:pt>
    <dgm:pt modelId="{402BF6D5-BC22-4BEB-9027-2D822CD0A19A}" type="pres">
      <dgm:prSet presAssocID="{70B4E3E7-92BD-4BA3-8C93-826D98F65609}" presName="Name0" presStyleCnt="0">
        <dgm:presLayoutVars>
          <dgm:chMax val="9"/>
          <dgm:chPref val="9"/>
        </dgm:presLayoutVars>
      </dgm:prSet>
      <dgm:spPr/>
      <dgm:t>
        <a:bodyPr/>
        <a:lstStyle/>
        <a:p>
          <a:endParaRPr lang="zh-CN" altLang="en-US"/>
        </a:p>
      </dgm:t>
    </dgm:pt>
    <dgm:pt modelId="{7F383395-A406-466B-9E8C-672150081A67}" type="pres">
      <dgm:prSet presAssocID="{EF85E227-2C46-46B0-8C25-15ED58A3377E}" presName="picture1" presStyleCnt="0"/>
      <dgm:spPr/>
    </dgm:pt>
    <dgm:pt modelId="{63E8F094-BB29-4F1C-8DE8-869308440306}" type="pres">
      <dgm:prSet presAssocID="{EF85E227-2C46-46B0-8C25-15ED58A3377E}" presName="picture" presStyleLbl="alignImgPlace1" presStyleIdx="0" presStyleCnt="1" custScaleY="131625" custLinFactNeighborX="-229" custLinFactNeighborY="-4000"/>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6000" r="-6000"/>
          </a:stretch>
        </a:blipFill>
        <a:ln>
          <a:noFill/>
        </a:ln>
      </dgm:spPr>
    </dgm:pt>
    <dgm:pt modelId="{BF7C867C-0ECC-4DC7-8F13-5617889C754B}" type="pres">
      <dgm:prSet presAssocID="{EF85E227-2C46-46B0-8C25-15ED58A3377E}" presName="parent1" presStyleLbl="node1" presStyleIdx="0" presStyleCnt="0">
        <dgm:presLayoutVars>
          <dgm:chMax val="0"/>
          <dgm:chPref val="0"/>
          <dgm:bulletEnabled val="1"/>
        </dgm:presLayoutVars>
      </dgm:prSet>
      <dgm:spPr/>
      <dgm:t>
        <a:bodyPr/>
        <a:lstStyle/>
        <a:p>
          <a:endParaRPr lang="zh-CN" altLang="en-US"/>
        </a:p>
      </dgm:t>
    </dgm:pt>
  </dgm:ptLst>
  <dgm:cxnLst>
    <dgm:cxn modelId="{13339E1F-2C1C-4F71-88D0-029C77DFF49C}" type="presOf" srcId="{EF85E227-2C46-46B0-8C25-15ED58A3377E}" destId="{BF7C867C-0ECC-4DC7-8F13-5617889C754B}" srcOrd="0" destOrd="0" presId="urn:microsoft.com/office/officeart/2011/layout/ThemePictureAlternatingAccent#2"/>
    <dgm:cxn modelId="{448D0C04-82BF-4050-B61D-EA68E9B929A0}" type="presOf" srcId="{70B4E3E7-92BD-4BA3-8C93-826D98F65609}" destId="{402BF6D5-BC22-4BEB-9027-2D822CD0A19A}" srcOrd="0" destOrd="0" presId="urn:microsoft.com/office/officeart/2011/layout/ThemePictureAlternatingAccent#2"/>
    <dgm:cxn modelId="{A19CA0E6-55BD-4F0C-8CDC-0110F4AD5309}" srcId="{70B4E3E7-92BD-4BA3-8C93-826D98F65609}" destId="{EF85E227-2C46-46B0-8C25-15ED58A3377E}" srcOrd="0" destOrd="0" parTransId="{7F9D886D-9CFA-4563-A162-D72A4054237D}" sibTransId="{1136A496-F399-4DBF-9A3B-5C59A41A4C20}"/>
    <dgm:cxn modelId="{154D1127-762B-41CB-B6E9-68D5CEA79FFA}" type="presParOf" srcId="{402BF6D5-BC22-4BEB-9027-2D822CD0A19A}" destId="{7F383395-A406-466B-9E8C-672150081A67}" srcOrd="0" destOrd="0" presId="urn:microsoft.com/office/officeart/2011/layout/ThemePictureAlternatingAccent#2"/>
    <dgm:cxn modelId="{F4783342-4FBF-4A39-8FA0-D988CB6AAD4C}" type="presParOf" srcId="{7F383395-A406-466B-9E8C-672150081A67}" destId="{63E8F094-BB29-4F1C-8DE8-869308440306}" srcOrd="0" destOrd="0" presId="urn:microsoft.com/office/officeart/2011/layout/ThemePictureAlternatingAccent#2"/>
    <dgm:cxn modelId="{6403BD92-A4E9-4AC1-86EF-71BC5BA90CE5}" type="presParOf" srcId="{402BF6D5-BC22-4BEB-9027-2D822CD0A19A}" destId="{BF7C867C-0ECC-4DC7-8F13-5617889C754B}" srcOrd="1" destOrd="0" presId="urn:microsoft.com/office/officeart/2011/layout/ThemePictureAlternatingAccent#2"/>
  </dgm:cxnLst>
  <dgm:bg/>
  <dgm:whole>
    <a:ln>
      <a:noFill/>
    </a:ln>
  </dgm:whole>
  <dgm:extLst>
    <a:ext uri="http://schemas.microsoft.com/office/drawing/2008/diagram">
      <dsp:dataModelExt xmlns:dsp="http://schemas.microsoft.com/office/drawing/2008/diagram" relId="rId13"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0B4E3E7-92BD-4BA3-8C93-826D98F65609}" type="doc">
      <dgm:prSet loTypeId="urn:microsoft.com/office/officeart/2011/layout/ThemePictureAlternatingAccent#3" loCatId="picture" qsTypeId="urn:microsoft.com/office/officeart/2005/8/quickstyle/simple1" qsCatId="simple" csTypeId="urn:microsoft.com/office/officeart/2005/8/colors/accent1_2" csCatId="accent1" phldr="1"/>
      <dgm:spPr/>
      <dgm:t>
        <a:bodyPr/>
        <a:lstStyle/>
        <a:p>
          <a:endParaRPr lang="en-US"/>
        </a:p>
      </dgm:t>
    </dgm:pt>
    <dgm:pt modelId="{EF85E227-2C46-46B0-8C25-15ED58A3377E}">
      <dgm:prSet phldrT="[Text]"/>
      <dgm:spPr/>
      <dgm:t>
        <a:bodyPr/>
        <a:lstStyle/>
        <a:p>
          <a:endParaRPr lang="en-US" dirty="0"/>
        </a:p>
      </dgm:t>
    </dgm:pt>
    <dgm:pt modelId="{7F9D886D-9CFA-4563-A162-D72A4054237D}" type="parTrans" cxnId="{A19CA0E6-55BD-4F0C-8CDC-0110F4AD5309}">
      <dgm:prSet/>
      <dgm:spPr/>
      <dgm:t>
        <a:bodyPr/>
        <a:lstStyle/>
        <a:p>
          <a:endParaRPr lang="en-US"/>
        </a:p>
      </dgm:t>
    </dgm:pt>
    <dgm:pt modelId="{1136A496-F399-4DBF-9A3B-5C59A41A4C20}" type="sibTrans" cxnId="{A19CA0E6-55BD-4F0C-8CDC-0110F4AD5309}">
      <dgm:prSet/>
      <dgm:spPr/>
      <dgm:t>
        <a:bodyPr/>
        <a:lstStyle/>
        <a:p>
          <a:endParaRPr lang="en-US"/>
        </a:p>
      </dgm:t>
    </dgm:pt>
    <dgm:pt modelId="{402BF6D5-BC22-4BEB-9027-2D822CD0A19A}" type="pres">
      <dgm:prSet presAssocID="{70B4E3E7-92BD-4BA3-8C93-826D98F65609}" presName="Name0" presStyleCnt="0">
        <dgm:presLayoutVars>
          <dgm:chMax val="9"/>
          <dgm:chPref val="9"/>
        </dgm:presLayoutVars>
      </dgm:prSet>
      <dgm:spPr/>
      <dgm:t>
        <a:bodyPr/>
        <a:lstStyle/>
        <a:p>
          <a:endParaRPr lang="zh-CN" altLang="en-US"/>
        </a:p>
      </dgm:t>
    </dgm:pt>
    <dgm:pt modelId="{7F383395-A406-466B-9E8C-672150081A67}" type="pres">
      <dgm:prSet presAssocID="{EF85E227-2C46-46B0-8C25-15ED58A3377E}" presName="picture1" presStyleCnt="0"/>
      <dgm:spPr/>
    </dgm:pt>
    <dgm:pt modelId="{63E8F094-BB29-4F1C-8DE8-869308440306}" type="pres">
      <dgm:prSet presAssocID="{EF85E227-2C46-46B0-8C25-15ED58A3377E}" presName="picture" presStyleLbl="alignImgPlace1" presStyleIdx="0" presStyleCnt="1" custScaleY="131625" custLinFactNeighborX="-229" custLinFactNeighborY="-4000"/>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t="-1000" b="-1000"/>
          </a:stretch>
        </a:blipFill>
        <a:ln>
          <a:noFill/>
        </a:ln>
      </dgm:spPr>
    </dgm:pt>
    <dgm:pt modelId="{BF7C867C-0ECC-4DC7-8F13-5617889C754B}" type="pres">
      <dgm:prSet presAssocID="{EF85E227-2C46-46B0-8C25-15ED58A3377E}" presName="parent1" presStyleLbl="node1" presStyleIdx="0" presStyleCnt="0">
        <dgm:presLayoutVars>
          <dgm:chMax val="0"/>
          <dgm:chPref val="0"/>
          <dgm:bulletEnabled val="1"/>
        </dgm:presLayoutVars>
      </dgm:prSet>
      <dgm:spPr/>
      <dgm:t>
        <a:bodyPr/>
        <a:lstStyle/>
        <a:p>
          <a:endParaRPr lang="zh-CN" altLang="en-US"/>
        </a:p>
      </dgm:t>
    </dgm:pt>
  </dgm:ptLst>
  <dgm:cxnLst>
    <dgm:cxn modelId="{02FE8B76-736D-4CD6-92BE-90DCDE07540B}" type="presOf" srcId="{EF85E227-2C46-46B0-8C25-15ED58A3377E}" destId="{BF7C867C-0ECC-4DC7-8F13-5617889C754B}" srcOrd="0" destOrd="0" presId="urn:microsoft.com/office/officeart/2011/layout/ThemePictureAlternatingAccent#3"/>
    <dgm:cxn modelId="{9B20D0D9-ADB3-4C54-A216-ED1061074F79}" type="presOf" srcId="{70B4E3E7-92BD-4BA3-8C93-826D98F65609}" destId="{402BF6D5-BC22-4BEB-9027-2D822CD0A19A}" srcOrd="0" destOrd="0" presId="urn:microsoft.com/office/officeart/2011/layout/ThemePictureAlternatingAccent#3"/>
    <dgm:cxn modelId="{A19CA0E6-55BD-4F0C-8CDC-0110F4AD5309}" srcId="{70B4E3E7-92BD-4BA3-8C93-826D98F65609}" destId="{EF85E227-2C46-46B0-8C25-15ED58A3377E}" srcOrd="0" destOrd="0" parTransId="{7F9D886D-9CFA-4563-A162-D72A4054237D}" sibTransId="{1136A496-F399-4DBF-9A3B-5C59A41A4C20}"/>
    <dgm:cxn modelId="{35EAFF5F-9C00-408C-8226-D6E47627E1D1}" type="presParOf" srcId="{402BF6D5-BC22-4BEB-9027-2D822CD0A19A}" destId="{7F383395-A406-466B-9E8C-672150081A67}" srcOrd="0" destOrd="0" presId="urn:microsoft.com/office/officeart/2011/layout/ThemePictureAlternatingAccent#3"/>
    <dgm:cxn modelId="{1AA2C57A-79C1-4DF3-B156-A94F0F3DC888}" type="presParOf" srcId="{7F383395-A406-466B-9E8C-672150081A67}" destId="{63E8F094-BB29-4F1C-8DE8-869308440306}" srcOrd="0" destOrd="0" presId="urn:microsoft.com/office/officeart/2011/layout/ThemePictureAlternatingAccent#3"/>
    <dgm:cxn modelId="{F13561D0-F0FA-4C6E-84E9-9AA9A8C64332}" type="presParOf" srcId="{402BF6D5-BC22-4BEB-9027-2D822CD0A19A}" destId="{BF7C867C-0ECC-4DC7-8F13-5617889C754B}" srcOrd="1" destOrd="0" presId="urn:microsoft.com/office/officeart/2011/layout/ThemePictureAlternatingAccent#3"/>
  </dgm:cxnLst>
  <dgm:bg/>
  <dgm:whole>
    <a:ln>
      <a:noFill/>
    </a:ln>
  </dgm:whole>
  <dgm:extLst>
    <a:ext uri="http://schemas.microsoft.com/office/drawing/2008/diagram">
      <dsp:dataModelExt xmlns:dsp="http://schemas.microsoft.com/office/drawing/2008/diagram" relId="rId1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0B4E3E7-92BD-4BA3-8C93-826D98F65609}" type="doc">
      <dgm:prSet loTypeId="urn:microsoft.com/office/officeart/2011/layout/ThemePictureAlternatingAccent#4" loCatId="picture" qsTypeId="urn:microsoft.com/office/officeart/2005/8/quickstyle/simple1" qsCatId="simple" csTypeId="urn:microsoft.com/office/officeart/2005/8/colors/accent1_2" csCatId="accent1" phldr="1"/>
      <dgm:spPr/>
      <dgm:t>
        <a:bodyPr/>
        <a:lstStyle/>
        <a:p>
          <a:endParaRPr lang="en-US"/>
        </a:p>
      </dgm:t>
    </dgm:pt>
    <dgm:pt modelId="{EF85E227-2C46-46B0-8C25-15ED58A3377E}">
      <dgm:prSet phldrT="[Text]"/>
      <dgm:spPr/>
      <dgm:t>
        <a:bodyPr/>
        <a:lstStyle/>
        <a:p>
          <a:endParaRPr lang="en-US" dirty="0"/>
        </a:p>
      </dgm:t>
    </dgm:pt>
    <dgm:pt modelId="{7F9D886D-9CFA-4563-A162-D72A4054237D}" type="parTrans" cxnId="{A19CA0E6-55BD-4F0C-8CDC-0110F4AD5309}">
      <dgm:prSet/>
      <dgm:spPr/>
      <dgm:t>
        <a:bodyPr/>
        <a:lstStyle/>
        <a:p>
          <a:endParaRPr lang="en-US"/>
        </a:p>
      </dgm:t>
    </dgm:pt>
    <dgm:pt modelId="{1136A496-F399-4DBF-9A3B-5C59A41A4C20}" type="sibTrans" cxnId="{A19CA0E6-55BD-4F0C-8CDC-0110F4AD5309}">
      <dgm:prSet/>
      <dgm:spPr/>
      <dgm:t>
        <a:bodyPr/>
        <a:lstStyle/>
        <a:p>
          <a:endParaRPr lang="en-US"/>
        </a:p>
      </dgm:t>
    </dgm:pt>
    <dgm:pt modelId="{402BF6D5-BC22-4BEB-9027-2D822CD0A19A}" type="pres">
      <dgm:prSet presAssocID="{70B4E3E7-92BD-4BA3-8C93-826D98F65609}" presName="Name0" presStyleCnt="0">
        <dgm:presLayoutVars>
          <dgm:chMax val="9"/>
          <dgm:chPref val="9"/>
        </dgm:presLayoutVars>
      </dgm:prSet>
      <dgm:spPr/>
      <dgm:t>
        <a:bodyPr/>
        <a:lstStyle/>
        <a:p>
          <a:endParaRPr lang="zh-CN" altLang="en-US"/>
        </a:p>
      </dgm:t>
    </dgm:pt>
    <dgm:pt modelId="{7F383395-A406-466B-9E8C-672150081A67}" type="pres">
      <dgm:prSet presAssocID="{EF85E227-2C46-46B0-8C25-15ED58A3377E}" presName="picture1" presStyleCnt="0"/>
      <dgm:spPr/>
    </dgm:pt>
    <dgm:pt modelId="{63E8F094-BB29-4F1C-8DE8-869308440306}" type="pres">
      <dgm:prSet presAssocID="{EF85E227-2C46-46B0-8C25-15ED58A3377E}" presName="picture" presStyleLbl="alignImgPlace1" presStyleIdx="0" presStyleCnt="1" custScaleY="131625" custLinFactNeighborX="-229" custLinFactNeighborY="-4000"/>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9000" r="-9000"/>
          </a:stretch>
        </a:blipFill>
        <a:ln>
          <a:noFill/>
        </a:ln>
      </dgm:spPr>
    </dgm:pt>
    <dgm:pt modelId="{BF7C867C-0ECC-4DC7-8F13-5617889C754B}" type="pres">
      <dgm:prSet presAssocID="{EF85E227-2C46-46B0-8C25-15ED58A3377E}" presName="parent1" presStyleLbl="node1" presStyleIdx="0" presStyleCnt="0">
        <dgm:presLayoutVars>
          <dgm:chMax val="0"/>
          <dgm:chPref val="0"/>
          <dgm:bulletEnabled val="1"/>
        </dgm:presLayoutVars>
      </dgm:prSet>
      <dgm:spPr/>
      <dgm:t>
        <a:bodyPr/>
        <a:lstStyle/>
        <a:p>
          <a:endParaRPr lang="zh-CN" altLang="en-US"/>
        </a:p>
      </dgm:t>
    </dgm:pt>
  </dgm:ptLst>
  <dgm:cxnLst>
    <dgm:cxn modelId="{C00F207A-E7B5-44F8-A202-AC922B7432F1}" type="presOf" srcId="{70B4E3E7-92BD-4BA3-8C93-826D98F65609}" destId="{402BF6D5-BC22-4BEB-9027-2D822CD0A19A}" srcOrd="0" destOrd="0" presId="urn:microsoft.com/office/officeart/2011/layout/ThemePictureAlternatingAccent#4"/>
    <dgm:cxn modelId="{07173B49-015C-4CDF-9A1C-8393C2B3DEAD}" type="presOf" srcId="{EF85E227-2C46-46B0-8C25-15ED58A3377E}" destId="{BF7C867C-0ECC-4DC7-8F13-5617889C754B}" srcOrd="0" destOrd="0" presId="urn:microsoft.com/office/officeart/2011/layout/ThemePictureAlternatingAccent#4"/>
    <dgm:cxn modelId="{A19CA0E6-55BD-4F0C-8CDC-0110F4AD5309}" srcId="{70B4E3E7-92BD-4BA3-8C93-826D98F65609}" destId="{EF85E227-2C46-46B0-8C25-15ED58A3377E}" srcOrd="0" destOrd="0" parTransId="{7F9D886D-9CFA-4563-A162-D72A4054237D}" sibTransId="{1136A496-F399-4DBF-9A3B-5C59A41A4C20}"/>
    <dgm:cxn modelId="{0EE200A4-FE8C-49DF-9A08-404C9253BC2B}" type="presParOf" srcId="{402BF6D5-BC22-4BEB-9027-2D822CD0A19A}" destId="{7F383395-A406-466B-9E8C-672150081A67}" srcOrd="0" destOrd="0" presId="urn:microsoft.com/office/officeart/2011/layout/ThemePictureAlternatingAccent#4"/>
    <dgm:cxn modelId="{EE4CC60C-6565-4C6A-BDDF-8281441AB298}" type="presParOf" srcId="{7F383395-A406-466B-9E8C-672150081A67}" destId="{63E8F094-BB29-4F1C-8DE8-869308440306}" srcOrd="0" destOrd="0" presId="urn:microsoft.com/office/officeart/2011/layout/ThemePictureAlternatingAccent#4"/>
    <dgm:cxn modelId="{FDBD4E86-A65C-4FF7-B8E7-EDE530065BD1}" type="presParOf" srcId="{402BF6D5-BC22-4BEB-9027-2D822CD0A19A}" destId="{BF7C867C-0ECC-4DC7-8F13-5617889C754B}" srcOrd="1" destOrd="0" presId="urn:microsoft.com/office/officeart/2011/layout/ThemePictureAlternatingAccent#4"/>
  </dgm:cxnLst>
  <dgm:bg/>
  <dgm:whole>
    <a:ln>
      <a:noFill/>
    </a:ln>
  </dgm:whole>
  <dgm:extLst>
    <a:ext uri="http://schemas.microsoft.com/office/drawing/2008/diagram">
      <dsp:dataModelExt xmlns:dsp="http://schemas.microsoft.com/office/drawing/2008/diagram" relId="rId2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E8F094-BB29-4F1C-8DE8-869308440306}">
      <dsp:nvSpPr>
        <dsp:cNvPr id="0" name=""/>
        <dsp:cNvSpPr/>
      </dsp:nvSpPr>
      <dsp:spPr>
        <a:xfrm>
          <a:off x="0" y="-1"/>
          <a:ext cx="2524225" cy="2050933"/>
        </a:xfrm>
        <a:prstGeom prst="rect">
          <a:avLst/>
        </a:prstGeom>
        <a:blipFill dpi="0" rotWithShape="1">
          <a:blip xmlns:r="http://schemas.openxmlformats.org/officeDocument/2006/relationships" r:embed="rId1" cstate="print">
            <a:extLst>
              <a:ext uri="{28A0092B-C50C-407E-A947-70E740481C1C}">
                <a14:useLocalDpi xmlns:a14="http://schemas.microsoft.com/office/drawing/2010/main" val="0"/>
              </a:ext>
            </a:extLst>
          </a:blip>
          <a:srcRect/>
          <a:stretch>
            <a:fillRect l="-6950" r="-23050"/>
          </a:stretch>
        </a:blip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BF7C867C-0ECC-4DC7-8F13-5617889C754B}">
      <dsp:nvSpPr>
        <dsp:cNvPr id="0" name=""/>
        <dsp:cNvSpPr/>
      </dsp:nvSpPr>
      <dsp:spPr>
        <a:xfrm>
          <a:off x="0" y="1613827"/>
          <a:ext cx="2524225" cy="181681"/>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41910" tIns="13970" rIns="41910" bIns="13970" numCol="1" spcCol="1270" anchor="b" anchorCtr="0">
          <a:noAutofit/>
        </a:bodyPr>
        <a:lstStyle/>
        <a:p>
          <a:pPr lvl="0" algn="l" defTabSz="488950">
            <a:lnSpc>
              <a:spcPct val="90000"/>
            </a:lnSpc>
            <a:spcBef>
              <a:spcPct val="0"/>
            </a:spcBef>
            <a:spcAft>
              <a:spcPct val="35000"/>
            </a:spcAft>
          </a:pPr>
          <a:endParaRPr lang="en-US" sz="1100" kern="1200" dirty="0"/>
        </a:p>
      </dsp:txBody>
      <dsp:txXfrm>
        <a:off x="0" y="1613827"/>
        <a:ext cx="2524225" cy="18168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E8F094-BB29-4F1C-8DE8-869308440306}">
      <dsp:nvSpPr>
        <dsp:cNvPr id="0" name=""/>
        <dsp:cNvSpPr/>
      </dsp:nvSpPr>
      <dsp:spPr>
        <a:xfrm>
          <a:off x="0" y="-1"/>
          <a:ext cx="2524225" cy="2050933"/>
        </a:xfrm>
        <a:prstGeom prst="rect">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6000" r="-6000"/>
          </a:stretch>
        </a:blip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BF7C867C-0ECC-4DC7-8F13-5617889C754B}">
      <dsp:nvSpPr>
        <dsp:cNvPr id="0" name=""/>
        <dsp:cNvSpPr/>
      </dsp:nvSpPr>
      <dsp:spPr>
        <a:xfrm>
          <a:off x="0" y="1613827"/>
          <a:ext cx="2524225" cy="181681"/>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41910" tIns="13970" rIns="41910" bIns="13970" numCol="1" spcCol="1270" anchor="b" anchorCtr="0">
          <a:noAutofit/>
        </a:bodyPr>
        <a:lstStyle/>
        <a:p>
          <a:pPr lvl="0" algn="l" defTabSz="488950">
            <a:lnSpc>
              <a:spcPct val="90000"/>
            </a:lnSpc>
            <a:spcBef>
              <a:spcPct val="0"/>
            </a:spcBef>
            <a:spcAft>
              <a:spcPct val="35000"/>
            </a:spcAft>
          </a:pPr>
          <a:endParaRPr lang="en-US" sz="1100" kern="1200" dirty="0"/>
        </a:p>
      </dsp:txBody>
      <dsp:txXfrm>
        <a:off x="0" y="1613827"/>
        <a:ext cx="2524225" cy="18168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E8F094-BB29-4F1C-8DE8-869308440306}">
      <dsp:nvSpPr>
        <dsp:cNvPr id="0" name=""/>
        <dsp:cNvSpPr/>
      </dsp:nvSpPr>
      <dsp:spPr>
        <a:xfrm>
          <a:off x="0" y="-1"/>
          <a:ext cx="2524225" cy="2050933"/>
        </a:xfrm>
        <a:prstGeom prst="rect">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t="-1000" b="-1000"/>
          </a:stretch>
        </a:blip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BF7C867C-0ECC-4DC7-8F13-5617889C754B}">
      <dsp:nvSpPr>
        <dsp:cNvPr id="0" name=""/>
        <dsp:cNvSpPr/>
      </dsp:nvSpPr>
      <dsp:spPr>
        <a:xfrm>
          <a:off x="0" y="1613827"/>
          <a:ext cx="2524225" cy="181681"/>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41910" tIns="13970" rIns="41910" bIns="13970" numCol="1" spcCol="1270" anchor="b" anchorCtr="0">
          <a:noAutofit/>
        </a:bodyPr>
        <a:lstStyle/>
        <a:p>
          <a:pPr lvl="0" algn="l" defTabSz="488950">
            <a:lnSpc>
              <a:spcPct val="90000"/>
            </a:lnSpc>
            <a:spcBef>
              <a:spcPct val="0"/>
            </a:spcBef>
            <a:spcAft>
              <a:spcPct val="35000"/>
            </a:spcAft>
          </a:pPr>
          <a:endParaRPr lang="en-US" sz="1100" kern="1200" dirty="0"/>
        </a:p>
      </dsp:txBody>
      <dsp:txXfrm>
        <a:off x="0" y="1613827"/>
        <a:ext cx="2524225" cy="18168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E8F094-BB29-4F1C-8DE8-869308440306}">
      <dsp:nvSpPr>
        <dsp:cNvPr id="0" name=""/>
        <dsp:cNvSpPr/>
      </dsp:nvSpPr>
      <dsp:spPr>
        <a:xfrm>
          <a:off x="0" y="-1"/>
          <a:ext cx="2524225" cy="2050933"/>
        </a:xfrm>
        <a:prstGeom prst="rect">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9000" r="-9000"/>
          </a:stretch>
        </a:blip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BF7C867C-0ECC-4DC7-8F13-5617889C754B}">
      <dsp:nvSpPr>
        <dsp:cNvPr id="0" name=""/>
        <dsp:cNvSpPr/>
      </dsp:nvSpPr>
      <dsp:spPr>
        <a:xfrm>
          <a:off x="0" y="1613827"/>
          <a:ext cx="2524225" cy="181681"/>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41910" tIns="13970" rIns="41910" bIns="13970" numCol="1" spcCol="1270" anchor="b" anchorCtr="0">
          <a:noAutofit/>
        </a:bodyPr>
        <a:lstStyle/>
        <a:p>
          <a:pPr lvl="0" algn="l" defTabSz="488950">
            <a:lnSpc>
              <a:spcPct val="90000"/>
            </a:lnSpc>
            <a:spcBef>
              <a:spcPct val="0"/>
            </a:spcBef>
            <a:spcAft>
              <a:spcPct val="35000"/>
            </a:spcAft>
          </a:pPr>
          <a:endParaRPr lang="en-US" sz="1100" kern="1200" dirty="0"/>
        </a:p>
      </dsp:txBody>
      <dsp:txXfrm>
        <a:off x="0" y="1613827"/>
        <a:ext cx="2524225" cy="181681"/>
      </dsp:txXfrm>
    </dsp:sp>
  </dsp:spTree>
</dsp:drawing>
</file>

<file path=ppt/diagrams/layout1.xml><?xml version="1.0" encoding="utf-8"?>
<dgm:layoutDef xmlns:dgm="http://schemas.openxmlformats.org/drawingml/2006/diagram" xmlns:a="http://schemas.openxmlformats.org/drawingml/2006/main" uniqueId="urn:microsoft.com/office/officeart/2011/layout/ThemePictureAlternatingAccent#1">
  <dgm:title val="Theme Picture Alternating Accent"/>
  <dgm:desc val="Use to show a group of pictures with the first picture being the largest and on top. Additional Level 1 pictures alternate between squares and rectangles with a limit of nine Level 1 pictures. Works best with small amounts of text. Unused text does not appear, but remains available if you switch layouts."/>
  <dgm:catLst>
    <dgm:cat type="picture" pri="13750"/>
    <dgm:cat type="officeonline" pri="7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tyleData>
  <dgm:clr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clrData>
  <dgm:layoutNode name="Name0">
    <dgm:varLst>
      <dgm:chMax val="9"/>
      <dgm:chPref val="9"/>
    </dgm:varLst>
    <dgm:shape xmlns:r="http://schemas.openxmlformats.org/officeDocument/2006/relationships" r:blip="">
      <dgm:adjLst/>
    </dgm:shape>
    <dgm:choose name="Name1">
      <dgm:if name="Name2" axis="ch" ptType="node" func="cnt" op="equ" val="1">
        <dgm:alg type="composite">
          <dgm:param type="ar" val="1.62"/>
        </dgm:alg>
        <dgm:constrLst>
          <dgm:constr type="primFontSz" for="des" forName="parent1" val="65"/>
          <dgm:constr type="l" for="ch" forName="picture1" refType="w" fact="0"/>
          <dgm:constr type="t" for="ch" forName="picture1" refType="h" fact="0"/>
          <dgm:constr type="w" for="ch" forName="picture1" refType="w"/>
          <dgm:constr type="h" for="ch" forName="picture1" refType="h"/>
          <dgm:constr type="l" for="ch" forName="parent1" refType="w" fact="0"/>
          <dgm:constr type="t" for="ch" forName="parent1" refType="h" fact="0.8776"/>
          <dgm:constr type="w" for="ch" forName="parent1" refType="w"/>
          <dgm:constr type="h" for="ch" forName="parent1" refType="h" fact="0.1166"/>
        </dgm:constrLst>
      </dgm:if>
      <dgm:if name="Name3" axis="ch" ptType="node" func="cnt" op="equ" val="2">
        <dgm:alg type="composite">
          <dgm:param type="ar" val="1.0352"/>
        </dgm:alg>
        <dgm:constrLst>
          <dgm:constr type="primFontSz" for="des" forName="parent1" val="65"/>
          <dgm:constr type="primFontSz" for="des" forName="parent2" val="65"/>
          <dgm:constr type="l" for="ch" forName="picture1" refType="w" fact="0"/>
          <dgm:constr type="t" for="ch" forName="picture1" refType="h" fact="0"/>
          <dgm:constr type="w" for="ch" forName="picture1" refType="w"/>
          <dgm:constr type="h" for="ch" forName="picture1" refType="h" fact="0.639"/>
          <dgm:constr type="l" for="ch" forName="parent1" refType="w" fact="0"/>
          <dgm:constr type="t" for="ch" forName="parent1" refType="h" fact="0.5608"/>
          <dgm:constr type="w" for="ch" forName="parent1" refType="w"/>
          <dgm:constr type="h" for="ch" forName="parent1" refType="h" fact="0.0745"/>
          <dgm:constr type="l" for="ch" forName="picture2" refType="w" fact="0"/>
          <dgm:constr type="t" for="ch" forName="picture2" refType="h" fact="0.6589"/>
          <dgm:constr type="w" for="ch" forName="picture2" refType="w" fact="0.6312"/>
          <dgm:constr type="h" for="ch" forName="picture2" refType="h" fact="0.3411"/>
          <dgm:constr type="l" for="ch" forName="parent2" refType="w" fact="0"/>
          <dgm:constr type="t" for="ch" forName="parent2" refType="h" fact="0.9532"/>
          <dgm:constr type="w" for="ch" forName="parent2" refType="w" fact="0.6312"/>
          <dgm:constr type="h" for="ch" forName="parent2" refType="h" fact="0.0426"/>
        </dgm:constrLst>
      </dgm:if>
      <dgm:if name="Name4" axis="ch" ptType="node" func="cnt" op="equ" val="3">
        <dgm:alg type="composite">
          <dgm:param type="ar" val="1.0352"/>
        </dgm:alg>
        <dgm:constrLst>
          <dgm:constr type="primFontSz" for="des" forName="parent1" val="65"/>
          <dgm:constr type="primFontSz" for="des" forName="parent2" val="65"/>
          <dgm:constr type="primFontSz" for="des" forName="parent2" refType="primFontSz" refFor="des" refForName="parent1" op="lte"/>
          <dgm:constr type="primFontSz" for="des" forName="parent3" refType="primFontSz" refFor="des" refForName="parent2" op="equ"/>
          <dgm:constr type="l" for="ch" forName="picture1" refType="w" fact="0"/>
          <dgm:constr type="t" for="ch" forName="picture1" refType="h" fact="0"/>
          <dgm:constr type="w" for="ch" forName="picture1" refType="w"/>
          <dgm:constr type="h" for="ch" forName="picture1" refType="h" fact="0.639"/>
          <dgm:constr type="l" for="ch" forName="parent1" refType="w" fact="0"/>
          <dgm:constr type="t" for="ch" forName="parent1" refType="h" fact="0.5608"/>
          <dgm:constr type="w" for="ch" forName="parent1" refType="w"/>
          <dgm:constr type="h" for="ch" forName="parent1" refType="h" fact="0.0745"/>
          <dgm:constr type="l" for="ch" forName="picture2" refType="w" fact="0"/>
          <dgm:constr type="t" for="ch" forName="picture2" refType="h" fact="0.6589"/>
          <dgm:constr type="w" for="ch" forName="picture2" refType="w" fact="0.6312"/>
          <dgm:constr type="h" for="ch" forName="picture2" refType="h" fact="0.3411"/>
          <dgm:constr type="l" for="ch" forName="parent2" refType="w" fact="0"/>
          <dgm:constr type="t" for="ch" forName="parent2" refType="h" fact="0.9532"/>
          <dgm:constr type="w" for="ch" forName="parent2" refType="w" fact="0.6312"/>
          <dgm:constr type="h" for="ch" forName="parent2" refType="h" fact="0.0426"/>
          <dgm:constr type="l" for="ch" forName="picture3" refType="w" fact="0.6501"/>
          <dgm:constr type="t" for="ch" forName="picture3" refType="h" fact="0.6589"/>
          <dgm:constr type="w" for="ch" forName="picture3" refType="w" fact="0.3499"/>
          <dgm:constr type="h" for="ch" forName="picture3" refType="h" fact="0.3411"/>
          <dgm:constr type="l" for="ch" forName="parent3" refType="w" fact="0.6501"/>
          <dgm:constr type="t" for="ch" forName="parent3" refType="h" fact="0.9525"/>
          <dgm:constr type="w" for="ch" forName="parent3" refType="w" fact="0.3499"/>
          <dgm:constr type="h" for="ch" forName="parent3" refType="h" fact="0.043"/>
        </dgm:constrLst>
      </dgm:if>
      <dgm:if name="Name5" axis="ch" ptType="node" func="cnt" op="equ" val="4">
        <dgm:alg type="composite">
          <dgm:param type="ar" val="0.7603"/>
        </dgm:alg>
        <dgm:constrLst>
          <dgm:constr type="primFontSz" for="des" forName="parent1" val="65"/>
          <dgm:constr type="primFontSz" for="des" forName="parent2" val="65"/>
          <dgm:constr type="primFontSz" for="des" forName="parent2" refType="primFontSz" refFor="des" refForName="parent1" op="lte"/>
          <dgm:constr type="primFontSz" for="des" forName="parent3" refType="primFontSz" refFor="des" refForName="parent2" op="equ"/>
          <dgm:constr type="primFontSz" for="des" forName="parent4" refType="primFontSz" refFor="des" refForName="parent2" op="equ"/>
          <dgm:constr type="l" for="ch" forName="picture1" refType="w" fact="0"/>
          <dgm:constr type="t" for="ch" forName="picture1" refType="h" fact="0"/>
          <dgm:constr type="w" for="ch" forName="picture1" refType="w" fact="0.9998"/>
          <dgm:constr type="h" for="ch" forName="picture1" refType="h" fact="0.4692"/>
          <dgm:constr type="l" for="ch" forName="parent1" refType="w" fact="0"/>
          <dgm:constr type="t" for="ch" forName="parent1" refType="h" fact="0.4118"/>
          <dgm:constr type="w" for="ch" forName="parent1" refType="w" fact="0.9998"/>
          <dgm:constr type="h" for="ch" forName="parent1" refType="h" fact="0.0547"/>
          <dgm:constr type="l" for="ch" forName="picture2" refType="w" fact="0"/>
          <dgm:constr type="t" for="ch" forName="picture2" refType="h" fact="0.4839"/>
          <dgm:constr type="w" for="ch" forName="picture2" refType="w" fact="0.631"/>
          <dgm:constr type="h" for="ch" forName="picture2" refType="h" fact="0.2504"/>
          <dgm:constr type="l" for="ch" forName="parent2" refType="w" fact="0"/>
          <dgm:constr type="t" for="ch" forName="parent2" refType="h" fact="0.6999"/>
          <dgm:constr type="w" for="ch" forName="parent2" refType="w" fact="0.631"/>
          <dgm:constr type="h" for="ch" forName="parent2" refType="h" fact="0.0313"/>
          <dgm:constr type="l" for="ch" forName="picture3" refType="w" fact="0.65"/>
          <dgm:constr type="t" for="ch" forName="picture3" refType="h" fact="0.4839"/>
          <dgm:constr type="w" for="ch" forName="picture3" refType="w" fact="0.3498"/>
          <dgm:constr type="h" for="ch" forName="picture3" refType="h" fact="0.2504"/>
          <dgm:constr type="l" for="ch" forName="parent3" refType="w" fact="0.65"/>
          <dgm:constr type="t" for="ch" forName="parent3" refType="h" fact="0.6994"/>
          <dgm:constr type="w" for="ch" forName="parent3" refType="w" fact="0.3498"/>
          <dgm:constr type="h" for="ch" forName="parent3" refType="h" fact="0.0316"/>
          <dgm:constr type="l" for="ch" forName="picture4" refType="w" fact="0"/>
          <dgm:constr type="t" for="ch" forName="picture4" refType="h" fact="0.7496"/>
          <dgm:constr type="w" for="ch" forName="picture4" refType="w" fact="0.3498"/>
          <dgm:constr type="h" for="ch" forName="picture4" refType="h" fact="0.2504"/>
          <dgm:constr type="l" for="ch" forName="parent4" refType="w" fact="0"/>
          <dgm:constr type="t" for="ch" forName="parent4" refType="h" fact="0.9651"/>
          <dgm:constr type="w" for="ch" forName="parent4" refType="w" fact="0.3498"/>
          <dgm:constr type="h" for="ch" forName="parent4" refType="h" fact="0.0316"/>
        </dgm:constrLst>
      </dgm:if>
      <dgm:if name="Name6" axis="ch" ptType="node" func="cnt" op="equ" val="5">
        <dgm:alg type="composite">
          <dgm:param type="ar" val="0.7603"/>
        </dgm:alg>
        <dgm:constrLst>
          <dgm:constr type="primFontSz" for="des" forName="parent1" val="65"/>
          <dgm:constr type="primFontSz" for="des" forName="parent2" val="65"/>
          <dgm:constr type="primFontSz" for="des" forName="parent2" refType="primFontSz" refFor="des" refForName="parent1" op="lte"/>
          <dgm:constr type="primFontSz" for="des" forName="parent3" refType="primFontSz" refFor="des" refForName="parent2" op="equ"/>
          <dgm:constr type="primFontSz" for="des" forName="parent4" refType="primFontSz" refFor="des" refForName="parent2" op="equ"/>
          <dgm:constr type="primFontSz" for="des" forName="parent5" refType="primFontSz" refFor="des" refForName="parent2" op="equ"/>
          <dgm:constr type="l" for="ch" forName="picture1" refType="w" fact="0"/>
          <dgm:constr type="t" for="ch" forName="picture1" refType="h" fact="0"/>
          <dgm:constr type="w" for="ch" forName="picture1" refType="w" fact="0.9998"/>
          <dgm:constr type="h" for="ch" forName="picture1" refType="h" fact="0.4692"/>
          <dgm:constr type="l" for="ch" forName="parent1" refType="w" fact="0"/>
          <dgm:constr type="t" for="ch" forName="parent1" refType="h" fact="0.4118"/>
          <dgm:constr type="w" for="ch" forName="parent1" refType="w" fact="0.9998"/>
          <dgm:constr type="h" for="ch" forName="parent1" refType="h" fact="0.0547"/>
          <dgm:constr type="l" for="ch" forName="picture2" refType="w" fact="0"/>
          <dgm:constr type="t" for="ch" forName="picture2" refType="h" fact="0.4839"/>
          <dgm:constr type="w" for="ch" forName="picture2" refType="w" fact="0.631"/>
          <dgm:constr type="h" for="ch" forName="picture2" refType="h" fact="0.2504"/>
          <dgm:constr type="l" for="ch" forName="parent2" refType="w" fact="0"/>
          <dgm:constr type="t" for="ch" forName="parent2" refType="h" fact="0.6999"/>
          <dgm:constr type="w" for="ch" forName="parent2" refType="w" fact="0.631"/>
          <dgm:constr type="h" for="ch" forName="parent2" refType="h" fact="0.0313"/>
          <dgm:constr type="l" for="ch" forName="picture3" refType="w" fact="0.65"/>
          <dgm:constr type="t" for="ch" forName="picture3" refType="h" fact="0.4839"/>
          <dgm:constr type="w" for="ch" forName="picture3" refType="w" fact="0.3498"/>
          <dgm:constr type="h" for="ch" forName="picture3" refType="h" fact="0.2504"/>
          <dgm:constr type="l" for="ch" forName="parent3" refType="w" fact="0.65"/>
          <dgm:constr type="t" for="ch" forName="parent3" refType="h" fact="0.6994"/>
          <dgm:constr type="w" for="ch" forName="parent3" refType="w" fact="0.3498"/>
          <dgm:constr type="h" for="ch" forName="parent3" refType="h" fact="0.0316"/>
          <dgm:constr type="l" for="ch" forName="picture4" refType="w" fact="0"/>
          <dgm:constr type="t" for="ch" forName="picture4" refType="h" fact="0.7496"/>
          <dgm:constr type="w" for="ch" forName="picture4" refType="w" fact="0.3498"/>
          <dgm:constr type="h" for="ch" forName="picture4" refType="h" fact="0.2504"/>
          <dgm:constr type="l" for="ch" forName="parent4" refType="w" fact="0"/>
          <dgm:constr type="t" for="ch" forName="parent4" refType="h" fact="0.9651"/>
          <dgm:constr type="w" for="ch" forName="parent4" refType="w" fact="0.3498"/>
          <dgm:constr type="h" for="ch" forName="parent4" refType="h" fact="0.0316"/>
          <dgm:constr type="l" for="ch" forName="picture5" refType="w" fact="0.369"/>
          <dgm:constr type="t" for="ch" forName="picture5" refType="h" fact="0.7496"/>
          <dgm:constr type="w" for="ch" forName="picture5" refType="w" fact="0.631"/>
          <dgm:constr type="h" for="ch" forName="picture5" refType="h" fact="0.2504"/>
          <dgm:constr type="l" for="ch" forName="parent5" refType="w" fact="0.369"/>
          <dgm:constr type="t" for="ch" forName="parent5" refType="h" fact="0.9656"/>
          <dgm:constr type="w" for="ch" forName="parent5" refType="w" fact="0.631"/>
          <dgm:constr type="h" for="ch" forName="parent5" refType="h" fact="0.0313"/>
        </dgm:constrLst>
      </dgm:if>
      <dgm:if name="Name7" axis="ch" ptType="node" func="cnt" op="equ" val="6">
        <dgm:alg type="composite">
          <dgm:param type="ar" val="0.6012"/>
        </dgm:alg>
        <dgm:constrLst>
          <dgm:constr type="primFontSz" for="des" forName="parent1" val="65"/>
          <dgm:constr type="primFontSz" for="des" forName="parent2" val="65"/>
          <dgm:constr type="primFontSz" for="des" forName="parent2" refType="primFontSz" refFor="des" refForName="parent1" op="lte"/>
          <dgm:constr type="primFontSz" for="des" forName="parent3" refType="primFontSz" refFor="des" refForName="parent2" op="equ"/>
          <dgm:constr type="primFontSz" for="des" forName="parent4" refType="primFontSz" refFor="des" refForName="parent2" op="equ"/>
          <dgm:constr type="primFontSz" for="des" forName="parent5" refType="primFontSz" refFor="des" refForName="parent2" op="equ"/>
          <dgm:constr type="primFontSz" for="des" forName="parent6" refType="primFontSz" refFor="des" refForName="parent2" op="equ"/>
          <dgm:constr type="l" for="ch" forName="picture1" refType="w" fact="0"/>
          <dgm:constr type="t" for="ch" forName="picture1" refType="h" fact="0"/>
          <dgm:constr type="w" for="ch" forName="picture1" refType="w" fact="0.9992"/>
          <dgm:constr type="h" for="ch" forName="picture1" refType="h" fact="0.3708"/>
          <dgm:constr type="l" for="ch" forName="parent1" refType="w" fact="0"/>
          <dgm:constr type="t" for="ch" forName="parent1" refType="h" fact="0.3254"/>
          <dgm:constr type="w" for="ch" forName="parent1" refType="w" fact="0.9992"/>
          <dgm:constr type="h" for="ch" forName="parent1" refType="h" fact="0.0432"/>
          <dgm:constr type="l" for="ch" forName="picture2" refType="w" fact="0"/>
          <dgm:constr type="t" for="ch" forName="picture2" refType="h" fact="0.3824"/>
          <dgm:constr type="w" for="ch" forName="picture2" refType="w" fact="0.6307"/>
          <dgm:constr type="h" for="ch" forName="picture2" refType="h" fact="0.1979"/>
          <dgm:constr type="l" for="ch" forName="parent2" refType="w" fact="0"/>
          <dgm:constr type="t" for="ch" forName="parent2" refType="h" fact="0.5531"/>
          <dgm:constr type="w" for="ch" forName="parent2" refType="w" fact="0.6307"/>
          <dgm:constr type="h" for="ch" forName="parent2" refType="h" fact="0.0247"/>
          <dgm:constr type="l" for="ch" forName="picture3" refType="w" fact="0.6496"/>
          <dgm:constr type="t" for="ch" forName="picture3" refType="h" fact="0.3824"/>
          <dgm:constr type="w" for="ch" forName="picture3" refType="w" fact="0.3496"/>
          <dgm:constr type="h" for="ch" forName="picture3" refType="h" fact="0.1979"/>
          <dgm:constr type="l" for="ch" forName="parent3" refType="w" fact="0.6496"/>
          <dgm:constr type="t" for="ch" forName="parent3" refType="h" fact="0.5527"/>
          <dgm:constr type="w" for="ch" forName="parent3" refType="w" fact="0.3496"/>
          <dgm:constr type="h" for="ch" forName="parent3" refType="h" fact="0.025"/>
          <dgm:constr type="l" for="ch" forName="picture4" refType="w" fact="0"/>
          <dgm:constr type="t" for="ch" forName="picture4" refType="h" fact="0.5924"/>
          <dgm:constr type="w" for="ch" forName="picture4" refType="w" fact="0.3496"/>
          <dgm:constr type="h" for="ch" forName="picture4" refType="h" fact="0.1979"/>
          <dgm:constr type="l" for="ch" forName="parent4" refType="w" fact="0"/>
          <dgm:constr type="t" for="ch" forName="parent4" refType="h" fact="0.7627"/>
          <dgm:constr type="w" for="ch" forName="parent4" refType="w" fact="0.3496"/>
          <dgm:constr type="h" for="ch" forName="parent4" refType="h" fact="0.025"/>
          <dgm:constr type="l" for="ch" forName="picture5" refType="w" fact="0.3688"/>
          <dgm:constr type="t" for="ch" forName="picture5" refType="h" fact="0.5924"/>
          <dgm:constr type="w" for="ch" forName="picture5" refType="w" fact="0.6307"/>
          <dgm:constr type="h" for="ch" forName="picture5" refType="h" fact="0.1979"/>
          <dgm:constr type="l" for="ch" forName="parent5" refType="w" fact="0.3688"/>
          <dgm:constr type="t" for="ch" forName="parent5" refType="h" fact="0.7631"/>
          <dgm:constr type="w" for="ch" forName="parent5" refType="w" fact="0.6307"/>
          <dgm:constr type="h" for="ch" forName="parent5" refType="h" fact="0.0247"/>
          <dgm:constr type="l" for="ch" forName="picture6" refType="w" fact="0"/>
          <dgm:constr type="t" for="ch" forName="picture6" refType="h" fact="0.8021"/>
          <dgm:constr type="w" for="ch" forName="picture6" refType="w" fact="0.6307"/>
          <dgm:constr type="h" for="ch" forName="picture6" refType="h" fact="0.1979"/>
          <dgm:constr type="l" for="ch" forName="parent6" refType="w" fact="0"/>
          <dgm:constr type="t" for="ch" forName="parent6" refType="h" fact="0.9728"/>
          <dgm:constr type="w" for="ch" forName="parent6" refType="w" fact="0.6307"/>
          <dgm:constr type="h" for="ch" forName="parent6" refType="h" fact="0.0247"/>
        </dgm:constrLst>
      </dgm:if>
      <dgm:if name="Name8" axis="ch" ptType="node" func="cnt" op="equ" val="7">
        <dgm:alg type="composite">
          <dgm:param type="ar" val="0.6012"/>
        </dgm:alg>
        <dgm:constrLst>
          <dgm:constr type="primFontSz" for="des" forName="parent1" val="65"/>
          <dgm:constr type="primFontSz" for="des" forName="parent2" val="65"/>
          <dgm:constr type="primFontSz" for="des" forName="parent2" refType="primFontSz" refFor="des" refForName="parent1" op="lte"/>
          <dgm:constr type="primFontSz" for="des" forName="parent3" refType="primFontSz" refFor="des" refForName="parent2" op="equ"/>
          <dgm:constr type="primFontSz" for="des" forName="parent4" refType="primFontSz" refFor="des" refForName="parent2" op="equ"/>
          <dgm:constr type="primFontSz" for="des" forName="parent5" refType="primFontSz" refFor="des" refForName="parent2" op="equ"/>
          <dgm:constr type="primFontSz" for="des" forName="parent6" refType="primFontSz" refFor="des" refForName="parent2" op="equ"/>
          <dgm:constr type="primFontSz" for="des" forName="parent7" refType="primFontSz" refFor="des" refForName="parent2" op="equ"/>
          <dgm:constr type="l" for="ch" forName="picture1" refType="w" fact="0"/>
          <dgm:constr type="t" for="ch" forName="picture1" refType="h" fact="0"/>
          <dgm:constr type="w" for="ch" forName="picture1" refType="w" fact="0.9992"/>
          <dgm:constr type="h" for="ch" forName="picture1" refType="h" fact="0.3708"/>
          <dgm:constr type="l" for="ch" forName="parent1" refType="w" fact="0"/>
          <dgm:constr type="t" for="ch" forName="parent1" refType="h" fact="0.3254"/>
          <dgm:constr type="w" for="ch" forName="parent1" refType="w" fact="0.9992"/>
          <dgm:constr type="h" for="ch" forName="parent1" refType="h" fact="0.0432"/>
          <dgm:constr type="l" for="ch" forName="picture2" refType="w" fact="0"/>
          <dgm:constr type="t" for="ch" forName="picture2" refType="h" fact="0.3824"/>
          <dgm:constr type="w" for="ch" forName="picture2" refType="w" fact="0.6307"/>
          <dgm:constr type="h" for="ch" forName="picture2" refType="h" fact="0.1979"/>
          <dgm:constr type="l" for="ch" forName="parent2" refType="w" fact="0"/>
          <dgm:constr type="t" for="ch" forName="parent2" refType="h" fact="0.5531"/>
          <dgm:constr type="w" for="ch" forName="parent2" refType="w" fact="0.6307"/>
          <dgm:constr type="h" for="ch" forName="parent2" refType="h" fact="0.0247"/>
          <dgm:constr type="l" for="ch" forName="picture3" refType="w" fact="0.6496"/>
          <dgm:constr type="t" for="ch" forName="picture3" refType="h" fact="0.3824"/>
          <dgm:constr type="w" for="ch" forName="picture3" refType="w" fact="0.3496"/>
          <dgm:constr type="h" for="ch" forName="picture3" refType="h" fact="0.1979"/>
          <dgm:constr type="l" for="ch" forName="parent3" refType="w" fact="0.6496"/>
          <dgm:constr type="t" for="ch" forName="parent3" refType="h" fact="0.5527"/>
          <dgm:constr type="w" for="ch" forName="parent3" refType="w" fact="0.3496"/>
          <dgm:constr type="h" for="ch" forName="parent3" refType="h" fact="0.025"/>
          <dgm:constr type="l" for="ch" forName="picture4" refType="w" fact="0"/>
          <dgm:constr type="t" for="ch" forName="picture4" refType="h" fact="0.5924"/>
          <dgm:constr type="w" for="ch" forName="picture4" refType="w" fact="0.3496"/>
          <dgm:constr type="h" for="ch" forName="picture4" refType="h" fact="0.1979"/>
          <dgm:constr type="l" for="ch" forName="parent4" refType="w" fact="0"/>
          <dgm:constr type="t" for="ch" forName="parent4" refType="h" fact="0.7627"/>
          <dgm:constr type="w" for="ch" forName="parent4" refType="w" fact="0.3496"/>
          <dgm:constr type="h" for="ch" forName="parent4" refType="h" fact="0.025"/>
          <dgm:constr type="l" for="ch" forName="picture5" refType="w" fact="0.3688"/>
          <dgm:constr type="t" for="ch" forName="picture5" refType="h" fact="0.5924"/>
          <dgm:constr type="w" for="ch" forName="picture5" refType="w" fact="0.6307"/>
          <dgm:constr type="h" for="ch" forName="picture5" refType="h" fact="0.1979"/>
          <dgm:constr type="l" for="ch" forName="parent5" refType="w" fact="0.3688"/>
          <dgm:constr type="t" for="ch" forName="parent5" refType="h" fact="0.7631"/>
          <dgm:constr type="w" for="ch" forName="parent5" refType="w" fact="0.6307"/>
          <dgm:constr type="h" for="ch" forName="parent5" refType="h" fact="0.0247"/>
          <dgm:constr type="l" for="ch" forName="picture6" refType="w" fact="0"/>
          <dgm:constr type="t" for="ch" forName="picture6" refType="h" fact="0.8021"/>
          <dgm:constr type="w" for="ch" forName="picture6" refType="w" fact="0.6307"/>
          <dgm:constr type="h" for="ch" forName="picture6" refType="h" fact="0.1979"/>
          <dgm:constr type="l" for="ch" forName="parent6" refType="w" fact="0"/>
          <dgm:constr type="t" for="ch" forName="parent6" refType="h" fact="0.9728"/>
          <dgm:constr type="w" for="ch" forName="parent6" refType="w" fact="0.6307"/>
          <dgm:constr type="h" for="ch" forName="parent6" refType="h" fact="0.0247"/>
          <dgm:constr type="l" for="ch" forName="picture7" refType="w" fact="0.6504"/>
          <dgm:constr type="t" for="ch" forName="picture7" refType="h" fact="0.8021"/>
          <dgm:constr type="w" for="ch" forName="picture7" refType="w" fact="0.3496"/>
          <dgm:constr type="h" for="ch" forName="picture7" refType="h" fact="0.1979"/>
          <dgm:constr type="l" for="ch" forName="parent7" refType="w" fact="0.6504"/>
          <dgm:constr type="t" for="ch" forName="parent7" refType="h" fact="0.9724"/>
          <dgm:constr type="w" for="ch" forName="parent7" refType="w" fact="0.3496"/>
          <dgm:constr type="h" for="ch" forName="parent7" refType="h" fact="0.025"/>
        </dgm:constrLst>
      </dgm:if>
      <dgm:if name="Name9" axis="ch" ptType="node" func="cnt" op="equ" val="8">
        <dgm:alg type="composite">
          <dgm:param type="ar" val="0.4976"/>
        </dgm:alg>
        <dgm:constrLst>
          <dgm:constr type="primFontSz" for="des" forName="parent1" val="65"/>
          <dgm:constr type="primFontSz" for="des" forName="parent2" val="65"/>
          <dgm:constr type="primFontSz" for="des" forName="parent2" refType="primFontSz" refFor="des" refForName="parent1" op="lte"/>
          <dgm:constr type="primFontSz" for="des" forName="parent3" refType="primFontSz" refFor="des" refForName="parent2" op="equ"/>
          <dgm:constr type="primFontSz" for="des" forName="parent4" refType="primFontSz" refFor="des" refForName="parent2" op="equ"/>
          <dgm:constr type="primFontSz" for="des" forName="parent5" refType="primFontSz" refFor="des" refForName="parent2" op="equ"/>
          <dgm:constr type="primFontSz" for="des" forName="parent6" refType="primFontSz" refFor="des" refForName="parent2" op="equ"/>
          <dgm:constr type="primFontSz" for="des" forName="parent7" refType="primFontSz" refFor="des" refForName="parent2" op="equ"/>
          <dgm:constr type="primFontSz" for="des" forName="parent8" refType="primFontSz" refFor="des" refForName="parent2" op="equ"/>
          <dgm:constr type="l" for="ch" forName="picture1" refType="w" fact="0"/>
          <dgm:constr type="t" for="ch" forName="picture1" refType="h" fact="0"/>
          <dgm:constr type="w" for="ch" forName="picture1" refType="w" fact="0.9992"/>
          <dgm:constr type="h" for="ch" forName="picture1" refType="h" fact="0.3069"/>
          <dgm:constr type="l" for="ch" forName="parent1" refType="w" fact="0"/>
          <dgm:constr type="t" for="ch" forName="parent1" refType="h" fact="0.2693"/>
          <dgm:constr type="w" for="ch" forName="parent1" refType="w" fact="0.9992"/>
          <dgm:constr type="h" for="ch" forName="parent1" refType="h" fact="0.0358"/>
          <dgm:constr type="l" for="ch" forName="picture2" refType="w" fact="0"/>
          <dgm:constr type="t" for="ch" forName="picture2" refType="h" fact="0.3165"/>
          <dgm:constr type="w" for="ch" forName="picture2" refType="w" fact="0.6307"/>
          <dgm:constr type="h" for="ch" forName="picture2" refType="h" fact="0.1638"/>
          <dgm:constr type="l" for="ch" forName="parent2" refType="w" fact="0"/>
          <dgm:constr type="t" for="ch" forName="parent2" refType="h" fact="0.4578"/>
          <dgm:constr type="w" for="ch" forName="parent2" refType="w" fact="0.6307"/>
          <dgm:constr type="h" for="ch" forName="parent2" refType="h" fact="0.0205"/>
          <dgm:constr type="l" for="ch" forName="picture3" refType="w" fact="0.6496"/>
          <dgm:constr type="t" for="ch" forName="picture3" refType="h" fact="0.3165"/>
          <dgm:constr type="w" for="ch" forName="picture3" refType="w" fact="0.3496"/>
          <dgm:constr type="h" for="ch" forName="picture3" refType="h" fact="0.1638"/>
          <dgm:constr type="l" for="ch" forName="parent3" refType="w" fact="0.6496"/>
          <dgm:constr type="t" for="ch" forName="parent3" refType="h" fact="0.4575"/>
          <dgm:constr type="w" for="ch" forName="parent3" refType="w" fact="0.3496"/>
          <dgm:constr type="h" for="ch" forName="parent3" refType="h" fact="0.0207"/>
          <dgm:constr type="l" for="ch" forName="picture5" refType="w" fact="0.3688"/>
          <dgm:constr type="t" for="ch" forName="picture5" refType="h" fact="0.4903"/>
          <dgm:constr type="w" for="ch" forName="picture5" refType="w" fact="0.6307"/>
          <dgm:constr type="h" for="ch" forName="picture5" refType="h" fact="0.1638"/>
          <dgm:constr type="l" for="ch" forName="parent5" refType="w" fact="0.3688"/>
          <dgm:constr type="t" for="ch" forName="parent5" refType="h" fact="0.6316"/>
          <dgm:constr type="w" for="ch" forName="parent5" refType="w" fact="0.6307"/>
          <dgm:constr type="h" for="ch" forName="parent5" refType="h" fact="0.0205"/>
          <dgm:constr type="l" for="ch" forName="picture4" refType="w" fact="0"/>
          <dgm:constr type="t" for="ch" forName="picture4" refType="h" fact="0.4903"/>
          <dgm:constr type="w" for="ch" forName="picture4" refType="w" fact="0.3496"/>
          <dgm:constr type="h" for="ch" forName="picture4" refType="h" fact="0.1638"/>
          <dgm:constr type="l" for="ch" forName="parent4" refType="w" fact="0"/>
          <dgm:constr type="t" for="ch" forName="parent4" refType="h" fact="0.6313"/>
          <dgm:constr type="w" for="ch" forName="parent4" refType="w" fact="0.3496"/>
          <dgm:constr type="h" for="ch" forName="parent4" refType="h" fact="0.0207"/>
          <dgm:constr type="l" for="ch" forName="picture6" refType="w" fact="0"/>
          <dgm:constr type="t" for="ch" forName="picture6" refType="h" fact="0.6638"/>
          <dgm:constr type="w" for="ch" forName="picture6" refType="w" fact="0.6307"/>
          <dgm:constr type="h" for="ch" forName="picture6" refType="h" fact="0.1638"/>
          <dgm:constr type="l" for="ch" forName="parent6" refType="w" fact="0"/>
          <dgm:constr type="t" for="ch" forName="parent6" refType="h" fact="0.8051"/>
          <dgm:constr type="w" for="ch" forName="parent6" refType="w" fact="0.6307"/>
          <dgm:constr type="h" for="ch" forName="parent6" refType="h" fact="0.0205"/>
          <dgm:constr type="l" for="ch" forName="picture7" refType="w" fact="0.6504"/>
          <dgm:constr type="t" for="ch" forName="picture7" refType="h" fact="0.6638"/>
          <dgm:constr type="w" for="ch" forName="picture7" refType="w" fact="0.3496"/>
          <dgm:constr type="h" for="ch" forName="picture7" refType="h" fact="0.1638"/>
          <dgm:constr type="l" for="ch" forName="parent7" refType="w" fact="0.6504"/>
          <dgm:constr type="t" for="ch" forName="parent7" refType="h" fact="0.8048"/>
          <dgm:constr type="w" for="ch" forName="parent7" refType="w" fact="0.3496"/>
          <dgm:constr type="h" for="ch" forName="parent7" refType="h" fact="0.0207"/>
          <dgm:constr type="l" for="ch" forName="picture8" refType="w" fact="0"/>
          <dgm:constr type="t" for="ch" forName="picture8" refType="h" fact="0.8362"/>
          <dgm:constr type="w" for="ch" forName="picture8" refType="w" fact="0.3496"/>
          <dgm:constr type="h" for="ch" forName="picture8" refType="h" fact="0.1638"/>
          <dgm:constr type="l" for="ch" forName="parent8" refType="w" fact="0"/>
          <dgm:constr type="t" for="ch" forName="parent8" refType="h" fact="0.9772"/>
          <dgm:constr type="w" for="ch" forName="parent8" refType="w" fact="0.3496"/>
          <dgm:constr type="h" for="ch" forName="parent8" refType="h" fact="0.0207"/>
        </dgm:constrLst>
      </dgm:if>
      <dgm:else name="Name10">
        <dgm:alg type="composite">
          <dgm:param type="ar" val="0.4976"/>
        </dgm:alg>
        <dgm:constrLst>
          <dgm:constr type="primFontSz" for="des" forName="parent1" val="65"/>
          <dgm:constr type="primFontSz" for="des" forName="parent2" val="65"/>
          <dgm:constr type="primFontSz" for="des" forName="parent2" refType="primFontSz" refFor="des" refForName="parent1" op="lte"/>
          <dgm:constr type="primFontSz" for="des" forName="parent3" refType="primFontSz" refFor="des" refForName="parent2" op="equ"/>
          <dgm:constr type="primFontSz" for="des" forName="parent4" refType="primFontSz" refFor="des" refForName="parent2" op="equ"/>
          <dgm:constr type="primFontSz" for="des" forName="parent5" refType="primFontSz" refFor="des" refForName="parent2" op="equ"/>
          <dgm:constr type="primFontSz" for="des" forName="parent6" refType="primFontSz" refFor="des" refForName="parent2" op="equ"/>
          <dgm:constr type="primFontSz" for="des" forName="parent7" refType="primFontSz" refFor="des" refForName="parent2" op="equ"/>
          <dgm:constr type="primFontSz" for="des" forName="parent8" refType="primFontSz" refFor="des" refForName="parent2" op="equ"/>
          <dgm:constr type="primFontSz" for="des" forName="parent9" refType="primFontSz" refFor="des" refForName="parent2" op="equ"/>
          <dgm:constr type="l" for="ch" forName="picture1" refType="w" fact="0"/>
          <dgm:constr type="t" for="ch" forName="picture1" refType="h" fact="0"/>
          <dgm:constr type="w" for="ch" forName="picture1" refType="w" fact="0.9992"/>
          <dgm:constr type="h" for="ch" forName="picture1" refType="h" fact="0.3069"/>
          <dgm:constr type="l" for="ch" forName="parent1" refType="w" fact="0"/>
          <dgm:constr type="t" for="ch" forName="parent1" refType="h" fact="0.2693"/>
          <dgm:constr type="w" for="ch" forName="parent1" refType="w" fact="0.9992"/>
          <dgm:constr type="h" for="ch" forName="parent1" refType="h" fact="0.0358"/>
          <dgm:constr type="l" for="ch" forName="picture2" refType="w" fact="0"/>
          <dgm:constr type="t" for="ch" forName="picture2" refType="h" fact="0.3165"/>
          <dgm:constr type="w" for="ch" forName="picture2" refType="w" fact="0.6307"/>
          <dgm:constr type="h" for="ch" forName="picture2" refType="h" fact="0.1638"/>
          <dgm:constr type="l" for="ch" forName="parent2" refType="w" fact="0"/>
          <dgm:constr type="t" for="ch" forName="parent2" refType="h" fact="0.4578"/>
          <dgm:constr type="w" for="ch" forName="parent2" refType="w" fact="0.6307"/>
          <dgm:constr type="h" for="ch" forName="parent2" refType="h" fact="0.0205"/>
          <dgm:constr type="l" for="ch" forName="picture3" refType="w" fact="0.6496"/>
          <dgm:constr type="t" for="ch" forName="picture3" refType="h" fact="0.3165"/>
          <dgm:constr type="w" for="ch" forName="picture3" refType="w" fact="0.3496"/>
          <dgm:constr type="h" for="ch" forName="picture3" refType="h" fact="0.1638"/>
          <dgm:constr type="l" for="ch" forName="parent3" refType="w" fact="0.6496"/>
          <dgm:constr type="t" for="ch" forName="parent3" refType="h" fact="0.4575"/>
          <dgm:constr type="w" for="ch" forName="parent3" refType="w" fact="0.3496"/>
          <dgm:constr type="h" for="ch" forName="parent3" refType="h" fact="0.0207"/>
          <dgm:constr type="l" for="ch" forName="picture5" refType="w" fact="0.3688"/>
          <dgm:constr type="t" for="ch" forName="picture5" refType="h" fact="0.4903"/>
          <dgm:constr type="w" for="ch" forName="picture5" refType="w" fact="0.6307"/>
          <dgm:constr type="h" for="ch" forName="picture5" refType="h" fact="0.1638"/>
          <dgm:constr type="l" for="ch" forName="parent5" refType="w" fact="0.3688"/>
          <dgm:constr type="t" for="ch" forName="parent5" refType="h" fact="0.6316"/>
          <dgm:constr type="w" for="ch" forName="parent5" refType="w" fact="0.6307"/>
          <dgm:constr type="h" for="ch" forName="parent5" refType="h" fact="0.0205"/>
          <dgm:constr type="l" for="ch" forName="picture4" refType="w" fact="0"/>
          <dgm:constr type="t" for="ch" forName="picture4" refType="h" fact="0.4903"/>
          <dgm:constr type="w" for="ch" forName="picture4" refType="w" fact="0.3496"/>
          <dgm:constr type="h" for="ch" forName="picture4" refType="h" fact="0.1638"/>
          <dgm:constr type="l" for="ch" forName="parent4" refType="w" fact="0"/>
          <dgm:constr type="t" for="ch" forName="parent4" refType="h" fact="0.6313"/>
          <dgm:constr type="w" for="ch" forName="parent4" refType="w" fact="0.3496"/>
          <dgm:constr type="h" for="ch" forName="parent4" refType="h" fact="0.0207"/>
          <dgm:constr type="l" for="ch" forName="picture6" refType="w" fact="0"/>
          <dgm:constr type="t" for="ch" forName="picture6" refType="h" fact="0.6638"/>
          <dgm:constr type="w" for="ch" forName="picture6" refType="w" fact="0.6307"/>
          <dgm:constr type="h" for="ch" forName="picture6" refType="h" fact="0.1638"/>
          <dgm:constr type="l" for="ch" forName="parent6" refType="w" fact="0"/>
          <dgm:constr type="t" for="ch" forName="parent6" refType="h" fact="0.8051"/>
          <dgm:constr type="w" for="ch" forName="parent6" refType="w" fact="0.6307"/>
          <dgm:constr type="h" for="ch" forName="parent6" refType="h" fact="0.0205"/>
          <dgm:constr type="l" for="ch" forName="picture7" refType="w" fact="0.6504"/>
          <dgm:constr type="t" for="ch" forName="picture7" refType="h" fact="0.6638"/>
          <dgm:constr type="w" for="ch" forName="picture7" refType="w" fact="0.3496"/>
          <dgm:constr type="h" for="ch" forName="picture7" refType="h" fact="0.1638"/>
          <dgm:constr type="l" for="ch" forName="parent7" refType="w" fact="0.6504"/>
          <dgm:constr type="t" for="ch" forName="parent7" refType="h" fact="0.8048"/>
          <dgm:constr type="w" for="ch" forName="parent7" refType="w" fact="0.3496"/>
          <dgm:constr type="h" for="ch" forName="parent7" refType="h" fact="0.0207"/>
          <dgm:constr type="l" for="ch" forName="picture8" refType="w" fact="0"/>
          <dgm:constr type="t" for="ch" forName="picture8" refType="h" fact="0.8362"/>
          <dgm:constr type="w" for="ch" forName="picture8" refType="w" fact="0.3496"/>
          <dgm:constr type="h" for="ch" forName="picture8" refType="h" fact="0.1638"/>
          <dgm:constr type="l" for="ch" forName="parent8" refType="w" fact="0"/>
          <dgm:constr type="t" for="ch" forName="parent8" refType="h" fact="0.9772"/>
          <dgm:constr type="w" for="ch" forName="parent8" refType="w" fact="0.3496"/>
          <dgm:constr type="h" for="ch" forName="parent8" refType="h" fact="0.0207"/>
          <dgm:constr type="l" for="ch" forName="picture9" refType="w" fact="0.3689"/>
          <dgm:constr type="t" for="ch" forName="picture9" refType="h" fact="0.8362"/>
          <dgm:constr type="w" for="ch" forName="picture9" refType="w" fact="0.6307"/>
          <dgm:constr type="h" for="ch" forName="picture9" refType="h" fact="0.1638"/>
          <dgm:constr type="l" for="ch" forName="parent9" refType="w" fact="0.3689"/>
          <dgm:constr type="t" for="ch" forName="parent9" refType="h" fact="0.9775"/>
          <dgm:constr type="w" for="ch" forName="parent9" refType="w" fact="0.6307"/>
          <dgm:constr type="h" for="ch" forName="parent9" refType="h" fact="0.0205"/>
        </dgm:constrLst>
      </dgm:else>
    </dgm:choose>
    <dgm:forEach name="Name11" axis="ch" ptType="node" cnt="1">
      <dgm:layoutNode name="picture1">
        <dgm:alg type="sp"/>
        <dgm:shape xmlns:r="http://schemas.openxmlformats.org/officeDocument/2006/relationships" r:blip="">
          <dgm:adjLst/>
        </dgm:shape>
        <dgm:presOf/>
        <dgm:forEach name="Name12" ref="pictureWrapper"/>
      </dgm:layoutNode>
      <dgm:layoutNode name="parent1">
        <dgm:varLst>
          <dgm:chMax val="0"/>
          <dgm:chPref val="0"/>
          <dgm:bulletEnabled val="1"/>
        </dgm:varLst>
        <dgm:alg type="tx">
          <dgm:param type="parTxLTRAlign" val="l"/>
          <dgm:param type="parTxRTLAlign" val="l"/>
          <dgm:param type="txAnchorVert" val="b"/>
          <dgm:param type="txAnchorVertCh" val="b"/>
        </dgm:alg>
        <dgm:shape xmlns:r="http://schemas.openxmlformats.org/officeDocument/2006/relationships" type="rect" r:blip="" hideGeom="1">
          <dgm:adjLst/>
        </dgm:shape>
        <dgm:presOf axis="desOrSelf" ptType="node"/>
        <dgm:constrLst>
          <dgm:constr type="lMarg" refType="primFontSz" fact="0.3"/>
          <dgm:constr type="rMarg" refType="primFontSz" fact="0.3"/>
          <dgm:constr type="tMarg" refType="primFontSz" fact="0.1"/>
          <dgm:constr type="bMarg" refType="primFontSz" fact="0.1"/>
        </dgm:constrLst>
        <dgm:ruleLst>
          <dgm:rule type="primFontSz" val="5" fact="NaN" max="NaN"/>
        </dgm:ruleLst>
      </dgm:layoutNode>
    </dgm:forEach>
    <dgm:forEach name="Name13" axis="ch" ptType="node" st="2" cnt="1">
      <dgm:layoutNode name="picture2">
        <dgm:alg type="sp"/>
        <dgm:shape xmlns:r="http://schemas.openxmlformats.org/officeDocument/2006/relationships" r:blip="">
          <dgm:adjLst/>
        </dgm:shape>
        <dgm:presOf/>
        <dgm:forEach name="Name14" ref="pictureWrapper"/>
      </dgm:layoutNode>
      <dgm:layoutNode name="parent2">
        <dgm:varLst>
          <dgm:chMax val="0"/>
          <dgm:chPref val="0"/>
          <dgm:bulletEnabled val="1"/>
        </dgm:varLst>
        <dgm:alg type="tx">
          <dgm:param type="parTxLTRAlign" val="l"/>
          <dgm:param type="parTxRTLAlign" val="l"/>
          <dgm:param type="txAnchorVert" val="b"/>
          <dgm:param type="txAnchorVertCh" val="b"/>
        </dgm:alg>
        <dgm:shape xmlns:r="http://schemas.openxmlformats.org/officeDocument/2006/relationships" type="rect" r:blip="" hideGeom="1">
          <dgm:adjLst/>
        </dgm:shape>
        <dgm:presOf axis="desOrSelf" ptType="node"/>
        <dgm:constrLst>
          <dgm:constr type="lMarg" refType="primFontSz" fact="0.3"/>
          <dgm:constr type="rMarg" refType="primFontSz" fact="0.3"/>
          <dgm:constr type="tMarg" refType="primFontSz" fact="0.1"/>
          <dgm:constr type="bMarg" refType="primFontSz" fact="0.1"/>
        </dgm:constrLst>
        <dgm:ruleLst>
          <dgm:rule type="primFontSz" val="5" fact="NaN" max="NaN"/>
        </dgm:ruleLst>
      </dgm:layoutNode>
    </dgm:forEach>
    <dgm:forEach name="Name15" axis="ch" ptType="node" st="3" cnt="1">
      <dgm:layoutNode name="picture3">
        <dgm:alg type="sp"/>
        <dgm:shape xmlns:r="http://schemas.openxmlformats.org/officeDocument/2006/relationships" r:blip="">
          <dgm:adjLst/>
        </dgm:shape>
        <dgm:presOf/>
        <dgm:forEach name="Name16" ref="pictureWrapper"/>
      </dgm:layoutNode>
      <dgm:layoutNode name="parent3">
        <dgm:varLst>
          <dgm:chMax val="0"/>
          <dgm:chPref val="0"/>
          <dgm:bulletEnabled val="1"/>
        </dgm:varLst>
        <dgm:alg type="tx">
          <dgm:param type="parTxLTRAlign" val="r"/>
          <dgm:param type="parTxRTLAlign" val="r"/>
          <dgm:param type="txAnchorVert" val="b"/>
          <dgm:param type="txAnchorVertCh" val="b"/>
        </dgm:alg>
        <dgm:shape xmlns:r="http://schemas.openxmlformats.org/officeDocument/2006/relationships" type="rect" r:blip="" hideGeom="1">
          <dgm:adjLst/>
        </dgm:shape>
        <dgm:presOf axis="desOrSelf" ptType="node"/>
        <dgm:constrLst>
          <dgm:constr type="lMarg" refType="primFontSz" fact="0.3"/>
          <dgm:constr type="rMarg" refType="primFontSz" fact="0.3"/>
          <dgm:constr type="tMarg" refType="primFontSz" fact="0.1"/>
          <dgm:constr type="bMarg" refType="primFontSz" fact="0.1"/>
        </dgm:constrLst>
        <dgm:ruleLst>
          <dgm:rule type="primFontSz" val="5" fact="NaN" max="NaN"/>
        </dgm:ruleLst>
      </dgm:layoutNode>
    </dgm:forEach>
    <dgm:forEach name="Name17" axis="ch" ptType="node" st="4" cnt="1">
      <dgm:layoutNode name="picture4">
        <dgm:alg type="sp"/>
        <dgm:shape xmlns:r="http://schemas.openxmlformats.org/officeDocument/2006/relationships" r:blip="">
          <dgm:adjLst/>
        </dgm:shape>
        <dgm:presOf/>
        <dgm:forEach name="Name18" ref="pictureWrapper"/>
      </dgm:layoutNode>
      <dgm:layoutNode name="parent4">
        <dgm:varLst>
          <dgm:chMax val="0"/>
          <dgm:chPref val="0"/>
          <dgm:bulletEnabled val="1"/>
        </dgm:varLst>
        <dgm:alg type="tx">
          <dgm:param type="parTxLTRAlign" val="l"/>
          <dgm:param type="parTxRTLAlign" val="l"/>
          <dgm:param type="txAnchorVert" val="b"/>
          <dgm:param type="txAnchorVertCh" val="b"/>
        </dgm:alg>
        <dgm:shape xmlns:r="http://schemas.openxmlformats.org/officeDocument/2006/relationships" type="rect" r:blip="" hideGeom="1">
          <dgm:adjLst/>
        </dgm:shape>
        <dgm:presOf axis="desOrSelf" ptType="node"/>
        <dgm:constrLst>
          <dgm:constr type="lMarg" refType="primFontSz" fact="0.3"/>
          <dgm:constr type="rMarg" refType="primFontSz" fact="0.3"/>
          <dgm:constr type="tMarg" refType="primFontSz" fact="0.1"/>
          <dgm:constr type="bMarg" refType="primFontSz" fact="0.1"/>
        </dgm:constrLst>
        <dgm:ruleLst>
          <dgm:rule type="primFontSz" val="5" fact="NaN" max="NaN"/>
        </dgm:ruleLst>
      </dgm:layoutNode>
    </dgm:forEach>
    <dgm:forEach name="Name19" axis="ch" ptType="node" st="5" cnt="1">
      <dgm:layoutNode name="picture5">
        <dgm:alg type="sp"/>
        <dgm:shape xmlns:r="http://schemas.openxmlformats.org/officeDocument/2006/relationships" r:blip="">
          <dgm:adjLst/>
        </dgm:shape>
        <dgm:presOf/>
        <dgm:forEach name="Name20" ref="pictureWrapper"/>
      </dgm:layoutNode>
      <dgm:layoutNode name="parent5">
        <dgm:varLst>
          <dgm:chMax val="0"/>
          <dgm:chPref val="0"/>
          <dgm:bulletEnabled val="1"/>
        </dgm:varLst>
        <dgm:alg type="tx">
          <dgm:param type="parTxLTRAlign" val="r"/>
          <dgm:param type="parTxRTLAlign" val="r"/>
          <dgm:param type="txAnchorVert" val="b"/>
          <dgm:param type="txAnchorVertCh" val="b"/>
        </dgm:alg>
        <dgm:shape xmlns:r="http://schemas.openxmlformats.org/officeDocument/2006/relationships" type="rect" r:blip="" hideGeom="1">
          <dgm:adjLst/>
        </dgm:shape>
        <dgm:presOf axis="desOrSelf" ptType="node"/>
        <dgm:constrLst>
          <dgm:constr type="lMarg" refType="primFontSz" fact="0.3"/>
          <dgm:constr type="rMarg" refType="primFontSz" fact="0.3"/>
          <dgm:constr type="tMarg" refType="primFontSz" fact="0.1"/>
          <dgm:constr type="bMarg" refType="primFontSz" fact="0.1"/>
        </dgm:constrLst>
        <dgm:ruleLst>
          <dgm:rule type="primFontSz" val="5" fact="NaN" max="NaN"/>
        </dgm:ruleLst>
      </dgm:layoutNode>
    </dgm:forEach>
    <dgm:forEach name="Name21" axis="ch" ptType="node" st="6" cnt="1">
      <dgm:layoutNode name="picture6">
        <dgm:alg type="sp"/>
        <dgm:shape xmlns:r="http://schemas.openxmlformats.org/officeDocument/2006/relationships" r:blip="">
          <dgm:adjLst/>
        </dgm:shape>
        <dgm:presOf/>
        <dgm:forEach name="Name22" ref="pictureWrapper"/>
      </dgm:layoutNode>
      <dgm:layoutNode name="parent6">
        <dgm:varLst>
          <dgm:chMax val="0"/>
          <dgm:chPref val="0"/>
          <dgm:bulletEnabled val="1"/>
        </dgm:varLst>
        <dgm:alg type="tx">
          <dgm:param type="parTxLTRAlign" val="l"/>
          <dgm:param type="parTxRTLAlign" val="l"/>
          <dgm:param type="txAnchorVert" val="b"/>
          <dgm:param type="txAnchorVertCh" val="b"/>
        </dgm:alg>
        <dgm:shape xmlns:r="http://schemas.openxmlformats.org/officeDocument/2006/relationships" type="rect" r:blip="" hideGeom="1">
          <dgm:adjLst/>
        </dgm:shape>
        <dgm:presOf axis="desOrSelf" ptType="node"/>
        <dgm:constrLst>
          <dgm:constr type="lMarg" refType="primFontSz" fact="0.3"/>
          <dgm:constr type="rMarg" refType="primFontSz" fact="0.3"/>
          <dgm:constr type="tMarg" refType="primFontSz" fact="0.1"/>
          <dgm:constr type="bMarg" refType="primFontSz" fact="0.1"/>
        </dgm:constrLst>
        <dgm:ruleLst>
          <dgm:rule type="primFontSz" val="5" fact="NaN" max="NaN"/>
        </dgm:ruleLst>
      </dgm:layoutNode>
    </dgm:forEach>
    <dgm:forEach name="Name23" axis="ch" ptType="node" st="7" cnt="1">
      <dgm:layoutNode name="picture7">
        <dgm:alg type="sp"/>
        <dgm:shape xmlns:r="http://schemas.openxmlformats.org/officeDocument/2006/relationships" r:blip="">
          <dgm:adjLst/>
        </dgm:shape>
        <dgm:presOf/>
        <dgm:forEach name="Name24" ref="pictureWrapper"/>
      </dgm:layoutNode>
      <dgm:layoutNode name="parent7">
        <dgm:varLst>
          <dgm:chMax val="0"/>
          <dgm:chPref val="0"/>
          <dgm:bulletEnabled val="1"/>
        </dgm:varLst>
        <dgm:alg type="tx">
          <dgm:param type="parTxLTRAlign" val="r"/>
          <dgm:param type="parTxRTLAlign" val="r"/>
          <dgm:param type="txAnchorVert" val="b"/>
          <dgm:param type="txAnchorVertCh" val="b"/>
        </dgm:alg>
        <dgm:shape xmlns:r="http://schemas.openxmlformats.org/officeDocument/2006/relationships" type="rect" r:blip="" hideGeom="1">
          <dgm:adjLst/>
        </dgm:shape>
        <dgm:presOf axis="desOrSelf" ptType="node"/>
        <dgm:constrLst>
          <dgm:constr type="lMarg" refType="primFontSz" fact="0.3"/>
          <dgm:constr type="rMarg" refType="primFontSz" fact="0.3"/>
          <dgm:constr type="tMarg" refType="primFontSz" fact="0.1"/>
          <dgm:constr type="bMarg" refType="primFontSz" fact="0.1"/>
        </dgm:constrLst>
        <dgm:ruleLst>
          <dgm:rule type="primFontSz" val="5" fact="NaN" max="NaN"/>
        </dgm:ruleLst>
      </dgm:layoutNode>
    </dgm:forEach>
    <dgm:forEach name="Name25" axis="ch" ptType="node" st="8" cnt="1">
      <dgm:layoutNode name="picture8">
        <dgm:alg type="sp"/>
        <dgm:shape xmlns:r="http://schemas.openxmlformats.org/officeDocument/2006/relationships" r:blip="">
          <dgm:adjLst/>
        </dgm:shape>
        <dgm:presOf/>
        <dgm:forEach name="Name26" ref="pictureWrapper"/>
      </dgm:layoutNode>
      <dgm:layoutNode name="parent8">
        <dgm:varLst>
          <dgm:chMax val="0"/>
          <dgm:chPref val="0"/>
          <dgm:bulletEnabled val="1"/>
        </dgm:varLst>
        <dgm:alg type="tx">
          <dgm:param type="parTxLTRAlign" val="l"/>
          <dgm:param type="parTxRTLAlign" val="l"/>
          <dgm:param type="txAnchorVert" val="b"/>
          <dgm:param type="txAnchorVertCh" val="b"/>
        </dgm:alg>
        <dgm:shape xmlns:r="http://schemas.openxmlformats.org/officeDocument/2006/relationships" type="rect" r:blip="" hideGeom="1">
          <dgm:adjLst/>
        </dgm:shape>
        <dgm:presOf axis="desOrSelf" ptType="node"/>
        <dgm:constrLst>
          <dgm:constr type="lMarg" refType="primFontSz" fact="0.3"/>
          <dgm:constr type="rMarg" refType="primFontSz" fact="0.3"/>
          <dgm:constr type="tMarg" refType="primFontSz" fact="0.1"/>
          <dgm:constr type="bMarg" refType="primFontSz" fact="0.1"/>
        </dgm:constrLst>
        <dgm:ruleLst>
          <dgm:rule type="primFontSz" val="5" fact="NaN" max="NaN"/>
        </dgm:ruleLst>
      </dgm:layoutNode>
    </dgm:forEach>
    <dgm:forEach name="Name27" axis="ch" ptType="node" st="9" cnt="1">
      <dgm:layoutNode name="picture9">
        <dgm:alg type="sp"/>
        <dgm:shape xmlns:r="http://schemas.openxmlformats.org/officeDocument/2006/relationships" r:blip="">
          <dgm:adjLst/>
        </dgm:shape>
        <dgm:presOf/>
        <dgm:forEach name="Name28" ref="pictureWrapper"/>
      </dgm:layoutNode>
      <dgm:layoutNode name="parent9">
        <dgm:varLst>
          <dgm:chMax val="0"/>
          <dgm:chPref val="0"/>
          <dgm:bulletEnabled val="1"/>
        </dgm:varLst>
        <dgm:alg type="tx">
          <dgm:param type="parTxLTRAlign" val="r"/>
          <dgm:param type="parTxRTLAlign" val="r"/>
          <dgm:param type="txAnchorVert" val="b"/>
          <dgm:param type="txAnchorVertCh" val="b"/>
        </dgm:alg>
        <dgm:shape xmlns:r="http://schemas.openxmlformats.org/officeDocument/2006/relationships" type="rect" r:blip="" hideGeom="1">
          <dgm:adjLst/>
        </dgm:shape>
        <dgm:presOf axis="desOrSelf" ptType="node"/>
        <dgm:constrLst>
          <dgm:constr type="lMarg" refType="primFontSz" fact="0.3"/>
          <dgm:constr type="rMarg" refType="primFontSz" fact="0.3"/>
          <dgm:constr type="tMarg" refType="primFontSz" fact="0.1"/>
          <dgm:constr type="bMarg" refType="primFontSz" fact="0.1"/>
        </dgm:constrLst>
        <dgm:ruleLst>
          <dgm:rule type="primFontSz" val="5" fact="NaN" max="NaN"/>
        </dgm:ruleLst>
      </dgm:layoutNode>
    </dgm:forEach>
    <dgm:forEach name="wrapper" axis="self" ptType="parTrans">
      <dgm:forEach name="pictureWrapper" axis="self">
        <dgm:layoutNode name="picture" styleLbl="alignImgPlace1">
          <dgm:alg type="sp"/>
          <dgm:shape xmlns:r="http://schemas.openxmlformats.org/officeDocument/2006/relationships" type="rect" r:blip="" blipPhldr="1">
            <dgm:adjLst/>
          </dgm:shape>
          <dgm:presOf/>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1/layout/ThemePictureAlternatingAccent#2">
  <dgm:title val="Theme Picture Alternating Accent"/>
  <dgm:desc val="Use to show a group of pictures with the first picture being the largest and on top. Additional Level 1 pictures alternate between squares and rectangles with a limit of nine Level 1 pictures. Works best with small amounts of text. Unused text does not appear, but remains available if you switch layouts."/>
  <dgm:catLst>
    <dgm:cat type="picture" pri="13750"/>
    <dgm:cat type="officeonline" pri="7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tyleData>
  <dgm:clr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clrData>
  <dgm:layoutNode name="Name0">
    <dgm:varLst>
      <dgm:chMax val="9"/>
      <dgm:chPref val="9"/>
    </dgm:varLst>
    <dgm:shape xmlns:r="http://schemas.openxmlformats.org/officeDocument/2006/relationships" r:blip="">
      <dgm:adjLst/>
    </dgm:shape>
    <dgm:choose name="Name1">
      <dgm:if name="Name2" axis="ch" ptType="node" func="cnt" op="equ" val="1">
        <dgm:alg type="composite">
          <dgm:param type="ar" val="1.62"/>
        </dgm:alg>
        <dgm:constrLst>
          <dgm:constr type="primFontSz" for="des" forName="parent1" val="65"/>
          <dgm:constr type="l" for="ch" forName="picture1" refType="w" fact="0"/>
          <dgm:constr type="t" for="ch" forName="picture1" refType="h" fact="0"/>
          <dgm:constr type="w" for="ch" forName="picture1" refType="w"/>
          <dgm:constr type="h" for="ch" forName="picture1" refType="h"/>
          <dgm:constr type="l" for="ch" forName="parent1" refType="w" fact="0"/>
          <dgm:constr type="t" for="ch" forName="parent1" refType="h" fact="0.8776"/>
          <dgm:constr type="w" for="ch" forName="parent1" refType="w"/>
          <dgm:constr type="h" for="ch" forName="parent1" refType="h" fact="0.1166"/>
        </dgm:constrLst>
      </dgm:if>
      <dgm:if name="Name3" axis="ch" ptType="node" func="cnt" op="equ" val="2">
        <dgm:alg type="composite">
          <dgm:param type="ar" val="1.0352"/>
        </dgm:alg>
        <dgm:constrLst>
          <dgm:constr type="primFontSz" for="des" forName="parent1" val="65"/>
          <dgm:constr type="primFontSz" for="des" forName="parent2" val="65"/>
          <dgm:constr type="l" for="ch" forName="picture1" refType="w" fact="0"/>
          <dgm:constr type="t" for="ch" forName="picture1" refType="h" fact="0"/>
          <dgm:constr type="w" for="ch" forName="picture1" refType="w"/>
          <dgm:constr type="h" for="ch" forName="picture1" refType="h" fact="0.639"/>
          <dgm:constr type="l" for="ch" forName="parent1" refType="w" fact="0"/>
          <dgm:constr type="t" for="ch" forName="parent1" refType="h" fact="0.5608"/>
          <dgm:constr type="w" for="ch" forName="parent1" refType="w"/>
          <dgm:constr type="h" for="ch" forName="parent1" refType="h" fact="0.0745"/>
          <dgm:constr type="l" for="ch" forName="picture2" refType="w" fact="0"/>
          <dgm:constr type="t" for="ch" forName="picture2" refType="h" fact="0.6589"/>
          <dgm:constr type="w" for="ch" forName="picture2" refType="w" fact="0.6312"/>
          <dgm:constr type="h" for="ch" forName="picture2" refType="h" fact="0.3411"/>
          <dgm:constr type="l" for="ch" forName="parent2" refType="w" fact="0"/>
          <dgm:constr type="t" for="ch" forName="parent2" refType="h" fact="0.9532"/>
          <dgm:constr type="w" for="ch" forName="parent2" refType="w" fact="0.6312"/>
          <dgm:constr type="h" for="ch" forName="parent2" refType="h" fact="0.0426"/>
        </dgm:constrLst>
      </dgm:if>
      <dgm:if name="Name4" axis="ch" ptType="node" func="cnt" op="equ" val="3">
        <dgm:alg type="composite">
          <dgm:param type="ar" val="1.0352"/>
        </dgm:alg>
        <dgm:constrLst>
          <dgm:constr type="primFontSz" for="des" forName="parent1" val="65"/>
          <dgm:constr type="primFontSz" for="des" forName="parent2" val="65"/>
          <dgm:constr type="primFontSz" for="des" forName="parent2" refType="primFontSz" refFor="des" refForName="parent1" op="lte"/>
          <dgm:constr type="primFontSz" for="des" forName="parent3" refType="primFontSz" refFor="des" refForName="parent2" op="equ"/>
          <dgm:constr type="l" for="ch" forName="picture1" refType="w" fact="0"/>
          <dgm:constr type="t" for="ch" forName="picture1" refType="h" fact="0"/>
          <dgm:constr type="w" for="ch" forName="picture1" refType="w"/>
          <dgm:constr type="h" for="ch" forName="picture1" refType="h" fact="0.639"/>
          <dgm:constr type="l" for="ch" forName="parent1" refType="w" fact="0"/>
          <dgm:constr type="t" for="ch" forName="parent1" refType="h" fact="0.5608"/>
          <dgm:constr type="w" for="ch" forName="parent1" refType="w"/>
          <dgm:constr type="h" for="ch" forName="parent1" refType="h" fact="0.0745"/>
          <dgm:constr type="l" for="ch" forName="picture2" refType="w" fact="0"/>
          <dgm:constr type="t" for="ch" forName="picture2" refType="h" fact="0.6589"/>
          <dgm:constr type="w" for="ch" forName="picture2" refType="w" fact="0.6312"/>
          <dgm:constr type="h" for="ch" forName="picture2" refType="h" fact="0.3411"/>
          <dgm:constr type="l" for="ch" forName="parent2" refType="w" fact="0"/>
          <dgm:constr type="t" for="ch" forName="parent2" refType="h" fact="0.9532"/>
          <dgm:constr type="w" for="ch" forName="parent2" refType="w" fact="0.6312"/>
          <dgm:constr type="h" for="ch" forName="parent2" refType="h" fact="0.0426"/>
          <dgm:constr type="l" for="ch" forName="picture3" refType="w" fact="0.6501"/>
          <dgm:constr type="t" for="ch" forName="picture3" refType="h" fact="0.6589"/>
          <dgm:constr type="w" for="ch" forName="picture3" refType="w" fact="0.3499"/>
          <dgm:constr type="h" for="ch" forName="picture3" refType="h" fact="0.3411"/>
          <dgm:constr type="l" for="ch" forName="parent3" refType="w" fact="0.6501"/>
          <dgm:constr type="t" for="ch" forName="parent3" refType="h" fact="0.9525"/>
          <dgm:constr type="w" for="ch" forName="parent3" refType="w" fact="0.3499"/>
          <dgm:constr type="h" for="ch" forName="parent3" refType="h" fact="0.043"/>
        </dgm:constrLst>
      </dgm:if>
      <dgm:if name="Name5" axis="ch" ptType="node" func="cnt" op="equ" val="4">
        <dgm:alg type="composite">
          <dgm:param type="ar" val="0.7603"/>
        </dgm:alg>
        <dgm:constrLst>
          <dgm:constr type="primFontSz" for="des" forName="parent1" val="65"/>
          <dgm:constr type="primFontSz" for="des" forName="parent2" val="65"/>
          <dgm:constr type="primFontSz" for="des" forName="parent2" refType="primFontSz" refFor="des" refForName="parent1" op="lte"/>
          <dgm:constr type="primFontSz" for="des" forName="parent3" refType="primFontSz" refFor="des" refForName="parent2" op="equ"/>
          <dgm:constr type="primFontSz" for="des" forName="parent4" refType="primFontSz" refFor="des" refForName="parent2" op="equ"/>
          <dgm:constr type="l" for="ch" forName="picture1" refType="w" fact="0"/>
          <dgm:constr type="t" for="ch" forName="picture1" refType="h" fact="0"/>
          <dgm:constr type="w" for="ch" forName="picture1" refType="w" fact="0.9998"/>
          <dgm:constr type="h" for="ch" forName="picture1" refType="h" fact="0.4692"/>
          <dgm:constr type="l" for="ch" forName="parent1" refType="w" fact="0"/>
          <dgm:constr type="t" for="ch" forName="parent1" refType="h" fact="0.4118"/>
          <dgm:constr type="w" for="ch" forName="parent1" refType="w" fact="0.9998"/>
          <dgm:constr type="h" for="ch" forName="parent1" refType="h" fact="0.0547"/>
          <dgm:constr type="l" for="ch" forName="picture2" refType="w" fact="0"/>
          <dgm:constr type="t" for="ch" forName="picture2" refType="h" fact="0.4839"/>
          <dgm:constr type="w" for="ch" forName="picture2" refType="w" fact="0.631"/>
          <dgm:constr type="h" for="ch" forName="picture2" refType="h" fact="0.2504"/>
          <dgm:constr type="l" for="ch" forName="parent2" refType="w" fact="0"/>
          <dgm:constr type="t" for="ch" forName="parent2" refType="h" fact="0.6999"/>
          <dgm:constr type="w" for="ch" forName="parent2" refType="w" fact="0.631"/>
          <dgm:constr type="h" for="ch" forName="parent2" refType="h" fact="0.0313"/>
          <dgm:constr type="l" for="ch" forName="picture3" refType="w" fact="0.65"/>
          <dgm:constr type="t" for="ch" forName="picture3" refType="h" fact="0.4839"/>
          <dgm:constr type="w" for="ch" forName="picture3" refType="w" fact="0.3498"/>
          <dgm:constr type="h" for="ch" forName="picture3" refType="h" fact="0.2504"/>
          <dgm:constr type="l" for="ch" forName="parent3" refType="w" fact="0.65"/>
          <dgm:constr type="t" for="ch" forName="parent3" refType="h" fact="0.6994"/>
          <dgm:constr type="w" for="ch" forName="parent3" refType="w" fact="0.3498"/>
          <dgm:constr type="h" for="ch" forName="parent3" refType="h" fact="0.0316"/>
          <dgm:constr type="l" for="ch" forName="picture4" refType="w" fact="0"/>
          <dgm:constr type="t" for="ch" forName="picture4" refType="h" fact="0.7496"/>
          <dgm:constr type="w" for="ch" forName="picture4" refType="w" fact="0.3498"/>
          <dgm:constr type="h" for="ch" forName="picture4" refType="h" fact="0.2504"/>
          <dgm:constr type="l" for="ch" forName="parent4" refType="w" fact="0"/>
          <dgm:constr type="t" for="ch" forName="parent4" refType="h" fact="0.9651"/>
          <dgm:constr type="w" for="ch" forName="parent4" refType="w" fact="0.3498"/>
          <dgm:constr type="h" for="ch" forName="parent4" refType="h" fact="0.0316"/>
        </dgm:constrLst>
      </dgm:if>
      <dgm:if name="Name6" axis="ch" ptType="node" func="cnt" op="equ" val="5">
        <dgm:alg type="composite">
          <dgm:param type="ar" val="0.7603"/>
        </dgm:alg>
        <dgm:constrLst>
          <dgm:constr type="primFontSz" for="des" forName="parent1" val="65"/>
          <dgm:constr type="primFontSz" for="des" forName="parent2" val="65"/>
          <dgm:constr type="primFontSz" for="des" forName="parent2" refType="primFontSz" refFor="des" refForName="parent1" op="lte"/>
          <dgm:constr type="primFontSz" for="des" forName="parent3" refType="primFontSz" refFor="des" refForName="parent2" op="equ"/>
          <dgm:constr type="primFontSz" for="des" forName="parent4" refType="primFontSz" refFor="des" refForName="parent2" op="equ"/>
          <dgm:constr type="primFontSz" for="des" forName="parent5" refType="primFontSz" refFor="des" refForName="parent2" op="equ"/>
          <dgm:constr type="l" for="ch" forName="picture1" refType="w" fact="0"/>
          <dgm:constr type="t" for="ch" forName="picture1" refType="h" fact="0"/>
          <dgm:constr type="w" for="ch" forName="picture1" refType="w" fact="0.9998"/>
          <dgm:constr type="h" for="ch" forName="picture1" refType="h" fact="0.4692"/>
          <dgm:constr type="l" for="ch" forName="parent1" refType="w" fact="0"/>
          <dgm:constr type="t" for="ch" forName="parent1" refType="h" fact="0.4118"/>
          <dgm:constr type="w" for="ch" forName="parent1" refType="w" fact="0.9998"/>
          <dgm:constr type="h" for="ch" forName="parent1" refType="h" fact="0.0547"/>
          <dgm:constr type="l" for="ch" forName="picture2" refType="w" fact="0"/>
          <dgm:constr type="t" for="ch" forName="picture2" refType="h" fact="0.4839"/>
          <dgm:constr type="w" for="ch" forName="picture2" refType="w" fact="0.631"/>
          <dgm:constr type="h" for="ch" forName="picture2" refType="h" fact="0.2504"/>
          <dgm:constr type="l" for="ch" forName="parent2" refType="w" fact="0"/>
          <dgm:constr type="t" for="ch" forName="parent2" refType="h" fact="0.6999"/>
          <dgm:constr type="w" for="ch" forName="parent2" refType="w" fact="0.631"/>
          <dgm:constr type="h" for="ch" forName="parent2" refType="h" fact="0.0313"/>
          <dgm:constr type="l" for="ch" forName="picture3" refType="w" fact="0.65"/>
          <dgm:constr type="t" for="ch" forName="picture3" refType="h" fact="0.4839"/>
          <dgm:constr type="w" for="ch" forName="picture3" refType="w" fact="0.3498"/>
          <dgm:constr type="h" for="ch" forName="picture3" refType="h" fact="0.2504"/>
          <dgm:constr type="l" for="ch" forName="parent3" refType="w" fact="0.65"/>
          <dgm:constr type="t" for="ch" forName="parent3" refType="h" fact="0.6994"/>
          <dgm:constr type="w" for="ch" forName="parent3" refType="w" fact="0.3498"/>
          <dgm:constr type="h" for="ch" forName="parent3" refType="h" fact="0.0316"/>
          <dgm:constr type="l" for="ch" forName="picture4" refType="w" fact="0"/>
          <dgm:constr type="t" for="ch" forName="picture4" refType="h" fact="0.7496"/>
          <dgm:constr type="w" for="ch" forName="picture4" refType="w" fact="0.3498"/>
          <dgm:constr type="h" for="ch" forName="picture4" refType="h" fact="0.2504"/>
          <dgm:constr type="l" for="ch" forName="parent4" refType="w" fact="0"/>
          <dgm:constr type="t" for="ch" forName="parent4" refType="h" fact="0.9651"/>
          <dgm:constr type="w" for="ch" forName="parent4" refType="w" fact="0.3498"/>
          <dgm:constr type="h" for="ch" forName="parent4" refType="h" fact="0.0316"/>
          <dgm:constr type="l" for="ch" forName="picture5" refType="w" fact="0.369"/>
          <dgm:constr type="t" for="ch" forName="picture5" refType="h" fact="0.7496"/>
          <dgm:constr type="w" for="ch" forName="picture5" refType="w" fact="0.631"/>
          <dgm:constr type="h" for="ch" forName="picture5" refType="h" fact="0.2504"/>
          <dgm:constr type="l" for="ch" forName="parent5" refType="w" fact="0.369"/>
          <dgm:constr type="t" for="ch" forName="parent5" refType="h" fact="0.9656"/>
          <dgm:constr type="w" for="ch" forName="parent5" refType="w" fact="0.631"/>
          <dgm:constr type="h" for="ch" forName="parent5" refType="h" fact="0.0313"/>
        </dgm:constrLst>
      </dgm:if>
      <dgm:if name="Name7" axis="ch" ptType="node" func="cnt" op="equ" val="6">
        <dgm:alg type="composite">
          <dgm:param type="ar" val="0.6012"/>
        </dgm:alg>
        <dgm:constrLst>
          <dgm:constr type="primFontSz" for="des" forName="parent1" val="65"/>
          <dgm:constr type="primFontSz" for="des" forName="parent2" val="65"/>
          <dgm:constr type="primFontSz" for="des" forName="parent2" refType="primFontSz" refFor="des" refForName="parent1" op="lte"/>
          <dgm:constr type="primFontSz" for="des" forName="parent3" refType="primFontSz" refFor="des" refForName="parent2" op="equ"/>
          <dgm:constr type="primFontSz" for="des" forName="parent4" refType="primFontSz" refFor="des" refForName="parent2" op="equ"/>
          <dgm:constr type="primFontSz" for="des" forName="parent5" refType="primFontSz" refFor="des" refForName="parent2" op="equ"/>
          <dgm:constr type="primFontSz" for="des" forName="parent6" refType="primFontSz" refFor="des" refForName="parent2" op="equ"/>
          <dgm:constr type="l" for="ch" forName="picture1" refType="w" fact="0"/>
          <dgm:constr type="t" for="ch" forName="picture1" refType="h" fact="0"/>
          <dgm:constr type="w" for="ch" forName="picture1" refType="w" fact="0.9992"/>
          <dgm:constr type="h" for="ch" forName="picture1" refType="h" fact="0.3708"/>
          <dgm:constr type="l" for="ch" forName="parent1" refType="w" fact="0"/>
          <dgm:constr type="t" for="ch" forName="parent1" refType="h" fact="0.3254"/>
          <dgm:constr type="w" for="ch" forName="parent1" refType="w" fact="0.9992"/>
          <dgm:constr type="h" for="ch" forName="parent1" refType="h" fact="0.0432"/>
          <dgm:constr type="l" for="ch" forName="picture2" refType="w" fact="0"/>
          <dgm:constr type="t" for="ch" forName="picture2" refType="h" fact="0.3824"/>
          <dgm:constr type="w" for="ch" forName="picture2" refType="w" fact="0.6307"/>
          <dgm:constr type="h" for="ch" forName="picture2" refType="h" fact="0.1979"/>
          <dgm:constr type="l" for="ch" forName="parent2" refType="w" fact="0"/>
          <dgm:constr type="t" for="ch" forName="parent2" refType="h" fact="0.5531"/>
          <dgm:constr type="w" for="ch" forName="parent2" refType="w" fact="0.6307"/>
          <dgm:constr type="h" for="ch" forName="parent2" refType="h" fact="0.0247"/>
          <dgm:constr type="l" for="ch" forName="picture3" refType="w" fact="0.6496"/>
          <dgm:constr type="t" for="ch" forName="picture3" refType="h" fact="0.3824"/>
          <dgm:constr type="w" for="ch" forName="picture3" refType="w" fact="0.3496"/>
          <dgm:constr type="h" for="ch" forName="picture3" refType="h" fact="0.1979"/>
          <dgm:constr type="l" for="ch" forName="parent3" refType="w" fact="0.6496"/>
          <dgm:constr type="t" for="ch" forName="parent3" refType="h" fact="0.5527"/>
          <dgm:constr type="w" for="ch" forName="parent3" refType="w" fact="0.3496"/>
          <dgm:constr type="h" for="ch" forName="parent3" refType="h" fact="0.025"/>
          <dgm:constr type="l" for="ch" forName="picture4" refType="w" fact="0"/>
          <dgm:constr type="t" for="ch" forName="picture4" refType="h" fact="0.5924"/>
          <dgm:constr type="w" for="ch" forName="picture4" refType="w" fact="0.3496"/>
          <dgm:constr type="h" for="ch" forName="picture4" refType="h" fact="0.1979"/>
          <dgm:constr type="l" for="ch" forName="parent4" refType="w" fact="0"/>
          <dgm:constr type="t" for="ch" forName="parent4" refType="h" fact="0.7627"/>
          <dgm:constr type="w" for="ch" forName="parent4" refType="w" fact="0.3496"/>
          <dgm:constr type="h" for="ch" forName="parent4" refType="h" fact="0.025"/>
          <dgm:constr type="l" for="ch" forName="picture5" refType="w" fact="0.3688"/>
          <dgm:constr type="t" for="ch" forName="picture5" refType="h" fact="0.5924"/>
          <dgm:constr type="w" for="ch" forName="picture5" refType="w" fact="0.6307"/>
          <dgm:constr type="h" for="ch" forName="picture5" refType="h" fact="0.1979"/>
          <dgm:constr type="l" for="ch" forName="parent5" refType="w" fact="0.3688"/>
          <dgm:constr type="t" for="ch" forName="parent5" refType="h" fact="0.7631"/>
          <dgm:constr type="w" for="ch" forName="parent5" refType="w" fact="0.6307"/>
          <dgm:constr type="h" for="ch" forName="parent5" refType="h" fact="0.0247"/>
          <dgm:constr type="l" for="ch" forName="picture6" refType="w" fact="0"/>
          <dgm:constr type="t" for="ch" forName="picture6" refType="h" fact="0.8021"/>
          <dgm:constr type="w" for="ch" forName="picture6" refType="w" fact="0.6307"/>
          <dgm:constr type="h" for="ch" forName="picture6" refType="h" fact="0.1979"/>
          <dgm:constr type="l" for="ch" forName="parent6" refType="w" fact="0"/>
          <dgm:constr type="t" for="ch" forName="parent6" refType="h" fact="0.9728"/>
          <dgm:constr type="w" for="ch" forName="parent6" refType="w" fact="0.6307"/>
          <dgm:constr type="h" for="ch" forName="parent6" refType="h" fact="0.0247"/>
        </dgm:constrLst>
      </dgm:if>
      <dgm:if name="Name8" axis="ch" ptType="node" func="cnt" op="equ" val="7">
        <dgm:alg type="composite">
          <dgm:param type="ar" val="0.6012"/>
        </dgm:alg>
        <dgm:constrLst>
          <dgm:constr type="primFontSz" for="des" forName="parent1" val="65"/>
          <dgm:constr type="primFontSz" for="des" forName="parent2" val="65"/>
          <dgm:constr type="primFontSz" for="des" forName="parent2" refType="primFontSz" refFor="des" refForName="parent1" op="lte"/>
          <dgm:constr type="primFontSz" for="des" forName="parent3" refType="primFontSz" refFor="des" refForName="parent2" op="equ"/>
          <dgm:constr type="primFontSz" for="des" forName="parent4" refType="primFontSz" refFor="des" refForName="parent2" op="equ"/>
          <dgm:constr type="primFontSz" for="des" forName="parent5" refType="primFontSz" refFor="des" refForName="parent2" op="equ"/>
          <dgm:constr type="primFontSz" for="des" forName="parent6" refType="primFontSz" refFor="des" refForName="parent2" op="equ"/>
          <dgm:constr type="primFontSz" for="des" forName="parent7" refType="primFontSz" refFor="des" refForName="parent2" op="equ"/>
          <dgm:constr type="l" for="ch" forName="picture1" refType="w" fact="0"/>
          <dgm:constr type="t" for="ch" forName="picture1" refType="h" fact="0"/>
          <dgm:constr type="w" for="ch" forName="picture1" refType="w" fact="0.9992"/>
          <dgm:constr type="h" for="ch" forName="picture1" refType="h" fact="0.3708"/>
          <dgm:constr type="l" for="ch" forName="parent1" refType="w" fact="0"/>
          <dgm:constr type="t" for="ch" forName="parent1" refType="h" fact="0.3254"/>
          <dgm:constr type="w" for="ch" forName="parent1" refType="w" fact="0.9992"/>
          <dgm:constr type="h" for="ch" forName="parent1" refType="h" fact="0.0432"/>
          <dgm:constr type="l" for="ch" forName="picture2" refType="w" fact="0"/>
          <dgm:constr type="t" for="ch" forName="picture2" refType="h" fact="0.3824"/>
          <dgm:constr type="w" for="ch" forName="picture2" refType="w" fact="0.6307"/>
          <dgm:constr type="h" for="ch" forName="picture2" refType="h" fact="0.1979"/>
          <dgm:constr type="l" for="ch" forName="parent2" refType="w" fact="0"/>
          <dgm:constr type="t" for="ch" forName="parent2" refType="h" fact="0.5531"/>
          <dgm:constr type="w" for="ch" forName="parent2" refType="w" fact="0.6307"/>
          <dgm:constr type="h" for="ch" forName="parent2" refType="h" fact="0.0247"/>
          <dgm:constr type="l" for="ch" forName="picture3" refType="w" fact="0.6496"/>
          <dgm:constr type="t" for="ch" forName="picture3" refType="h" fact="0.3824"/>
          <dgm:constr type="w" for="ch" forName="picture3" refType="w" fact="0.3496"/>
          <dgm:constr type="h" for="ch" forName="picture3" refType="h" fact="0.1979"/>
          <dgm:constr type="l" for="ch" forName="parent3" refType="w" fact="0.6496"/>
          <dgm:constr type="t" for="ch" forName="parent3" refType="h" fact="0.5527"/>
          <dgm:constr type="w" for="ch" forName="parent3" refType="w" fact="0.3496"/>
          <dgm:constr type="h" for="ch" forName="parent3" refType="h" fact="0.025"/>
          <dgm:constr type="l" for="ch" forName="picture4" refType="w" fact="0"/>
          <dgm:constr type="t" for="ch" forName="picture4" refType="h" fact="0.5924"/>
          <dgm:constr type="w" for="ch" forName="picture4" refType="w" fact="0.3496"/>
          <dgm:constr type="h" for="ch" forName="picture4" refType="h" fact="0.1979"/>
          <dgm:constr type="l" for="ch" forName="parent4" refType="w" fact="0"/>
          <dgm:constr type="t" for="ch" forName="parent4" refType="h" fact="0.7627"/>
          <dgm:constr type="w" for="ch" forName="parent4" refType="w" fact="0.3496"/>
          <dgm:constr type="h" for="ch" forName="parent4" refType="h" fact="0.025"/>
          <dgm:constr type="l" for="ch" forName="picture5" refType="w" fact="0.3688"/>
          <dgm:constr type="t" for="ch" forName="picture5" refType="h" fact="0.5924"/>
          <dgm:constr type="w" for="ch" forName="picture5" refType="w" fact="0.6307"/>
          <dgm:constr type="h" for="ch" forName="picture5" refType="h" fact="0.1979"/>
          <dgm:constr type="l" for="ch" forName="parent5" refType="w" fact="0.3688"/>
          <dgm:constr type="t" for="ch" forName="parent5" refType="h" fact="0.7631"/>
          <dgm:constr type="w" for="ch" forName="parent5" refType="w" fact="0.6307"/>
          <dgm:constr type="h" for="ch" forName="parent5" refType="h" fact="0.0247"/>
          <dgm:constr type="l" for="ch" forName="picture6" refType="w" fact="0"/>
          <dgm:constr type="t" for="ch" forName="picture6" refType="h" fact="0.8021"/>
          <dgm:constr type="w" for="ch" forName="picture6" refType="w" fact="0.6307"/>
          <dgm:constr type="h" for="ch" forName="picture6" refType="h" fact="0.1979"/>
          <dgm:constr type="l" for="ch" forName="parent6" refType="w" fact="0"/>
          <dgm:constr type="t" for="ch" forName="parent6" refType="h" fact="0.9728"/>
          <dgm:constr type="w" for="ch" forName="parent6" refType="w" fact="0.6307"/>
          <dgm:constr type="h" for="ch" forName="parent6" refType="h" fact="0.0247"/>
          <dgm:constr type="l" for="ch" forName="picture7" refType="w" fact="0.6504"/>
          <dgm:constr type="t" for="ch" forName="picture7" refType="h" fact="0.8021"/>
          <dgm:constr type="w" for="ch" forName="picture7" refType="w" fact="0.3496"/>
          <dgm:constr type="h" for="ch" forName="picture7" refType="h" fact="0.1979"/>
          <dgm:constr type="l" for="ch" forName="parent7" refType="w" fact="0.6504"/>
          <dgm:constr type="t" for="ch" forName="parent7" refType="h" fact="0.9724"/>
          <dgm:constr type="w" for="ch" forName="parent7" refType="w" fact="0.3496"/>
          <dgm:constr type="h" for="ch" forName="parent7" refType="h" fact="0.025"/>
        </dgm:constrLst>
      </dgm:if>
      <dgm:if name="Name9" axis="ch" ptType="node" func="cnt" op="equ" val="8">
        <dgm:alg type="composite">
          <dgm:param type="ar" val="0.4976"/>
        </dgm:alg>
        <dgm:constrLst>
          <dgm:constr type="primFontSz" for="des" forName="parent1" val="65"/>
          <dgm:constr type="primFontSz" for="des" forName="parent2" val="65"/>
          <dgm:constr type="primFontSz" for="des" forName="parent2" refType="primFontSz" refFor="des" refForName="parent1" op="lte"/>
          <dgm:constr type="primFontSz" for="des" forName="parent3" refType="primFontSz" refFor="des" refForName="parent2" op="equ"/>
          <dgm:constr type="primFontSz" for="des" forName="parent4" refType="primFontSz" refFor="des" refForName="parent2" op="equ"/>
          <dgm:constr type="primFontSz" for="des" forName="parent5" refType="primFontSz" refFor="des" refForName="parent2" op="equ"/>
          <dgm:constr type="primFontSz" for="des" forName="parent6" refType="primFontSz" refFor="des" refForName="parent2" op="equ"/>
          <dgm:constr type="primFontSz" for="des" forName="parent7" refType="primFontSz" refFor="des" refForName="parent2" op="equ"/>
          <dgm:constr type="primFontSz" for="des" forName="parent8" refType="primFontSz" refFor="des" refForName="parent2" op="equ"/>
          <dgm:constr type="l" for="ch" forName="picture1" refType="w" fact="0"/>
          <dgm:constr type="t" for="ch" forName="picture1" refType="h" fact="0"/>
          <dgm:constr type="w" for="ch" forName="picture1" refType="w" fact="0.9992"/>
          <dgm:constr type="h" for="ch" forName="picture1" refType="h" fact="0.3069"/>
          <dgm:constr type="l" for="ch" forName="parent1" refType="w" fact="0"/>
          <dgm:constr type="t" for="ch" forName="parent1" refType="h" fact="0.2693"/>
          <dgm:constr type="w" for="ch" forName="parent1" refType="w" fact="0.9992"/>
          <dgm:constr type="h" for="ch" forName="parent1" refType="h" fact="0.0358"/>
          <dgm:constr type="l" for="ch" forName="picture2" refType="w" fact="0"/>
          <dgm:constr type="t" for="ch" forName="picture2" refType="h" fact="0.3165"/>
          <dgm:constr type="w" for="ch" forName="picture2" refType="w" fact="0.6307"/>
          <dgm:constr type="h" for="ch" forName="picture2" refType="h" fact="0.1638"/>
          <dgm:constr type="l" for="ch" forName="parent2" refType="w" fact="0"/>
          <dgm:constr type="t" for="ch" forName="parent2" refType="h" fact="0.4578"/>
          <dgm:constr type="w" for="ch" forName="parent2" refType="w" fact="0.6307"/>
          <dgm:constr type="h" for="ch" forName="parent2" refType="h" fact="0.0205"/>
          <dgm:constr type="l" for="ch" forName="picture3" refType="w" fact="0.6496"/>
          <dgm:constr type="t" for="ch" forName="picture3" refType="h" fact="0.3165"/>
          <dgm:constr type="w" for="ch" forName="picture3" refType="w" fact="0.3496"/>
          <dgm:constr type="h" for="ch" forName="picture3" refType="h" fact="0.1638"/>
          <dgm:constr type="l" for="ch" forName="parent3" refType="w" fact="0.6496"/>
          <dgm:constr type="t" for="ch" forName="parent3" refType="h" fact="0.4575"/>
          <dgm:constr type="w" for="ch" forName="parent3" refType="w" fact="0.3496"/>
          <dgm:constr type="h" for="ch" forName="parent3" refType="h" fact="0.0207"/>
          <dgm:constr type="l" for="ch" forName="picture5" refType="w" fact="0.3688"/>
          <dgm:constr type="t" for="ch" forName="picture5" refType="h" fact="0.4903"/>
          <dgm:constr type="w" for="ch" forName="picture5" refType="w" fact="0.6307"/>
          <dgm:constr type="h" for="ch" forName="picture5" refType="h" fact="0.1638"/>
          <dgm:constr type="l" for="ch" forName="parent5" refType="w" fact="0.3688"/>
          <dgm:constr type="t" for="ch" forName="parent5" refType="h" fact="0.6316"/>
          <dgm:constr type="w" for="ch" forName="parent5" refType="w" fact="0.6307"/>
          <dgm:constr type="h" for="ch" forName="parent5" refType="h" fact="0.0205"/>
          <dgm:constr type="l" for="ch" forName="picture4" refType="w" fact="0"/>
          <dgm:constr type="t" for="ch" forName="picture4" refType="h" fact="0.4903"/>
          <dgm:constr type="w" for="ch" forName="picture4" refType="w" fact="0.3496"/>
          <dgm:constr type="h" for="ch" forName="picture4" refType="h" fact="0.1638"/>
          <dgm:constr type="l" for="ch" forName="parent4" refType="w" fact="0"/>
          <dgm:constr type="t" for="ch" forName="parent4" refType="h" fact="0.6313"/>
          <dgm:constr type="w" for="ch" forName="parent4" refType="w" fact="0.3496"/>
          <dgm:constr type="h" for="ch" forName="parent4" refType="h" fact="0.0207"/>
          <dgm:constr type="l" for="ch" forName="picture6" refType="w" fact="0"/>
          <dgm:constr type="t" for="ch" forName="picture6" refType="h" fact="0.6638"/>
          <dgm:constr type="w" for="ch" forName="picture6" refType="w" fact="0.6307"/>
          <dgm:constr type="h" for="ch" forName="picture6" refType="h" fact="0.1638"/>
          <dgm:constr type="l" for="ch" forName="parent6" refType="w" fact="0"/>
          <dgm:constr type="t" for="ch" forName="parent6" refType="h" fact="0.8051"/>
          <dgm:constr type="w" for="ch" forName="parent6" refType="w" fact="0.6307"/>
          <dgm:constr type="h" for="ch" forName="parent6" refType="h" fact="0.0205"/>
          <dgm:constr type="l" for="ch" forName="picture7" refType="w" fact="0.6504"/>
          <dgm:constr type="t" for="ch" forName="picture7" refType="h" fact="0.6638"/>
          <dgm:constr type="w" for="ch" forName="picture7" refType="w" fact="0.3496"/>
          <dgm:constr type="h" for="ch" forName="picture7" refType="h" fact="0.1638"/>
          <dgm:constr type="l" for="ch" forName="parent7" refType="w" fact="0.6504"/>
          <dgm:constr type="t" for="ch" forName="parent7" refType="h" fact="0.8048"/>
          <dgm:constr type="w" for="ch" forName="parent7" refType="w" fact="0.3496"/>
          <dgm:constr type="h" for="ch" forName="parent7" refType="h" fact="0.0207"/>
          <dgm:constr type="l" for="ch" forName="picture8" refType="w" fact="0"/>
          <dgm:constr type="t" for="ch" forName="picture8" refType="h" fact="0.8362"/>
          <dgm:constr type="w" for="ch" forName="picture8" refType="w" fact="0.3496"/>
          <dgm:constr type="h" for="ch" forName="picture8" refType="h" fact="0.1638"/>
          <dgm:constr type="l" for="ch" forName="parent8" refType="w" fact="0"/>
          <dgm:constr type="t" for="ch" forName="parent8" refType="h" fact="0.9772"/>
          <dgm:constr type="w" for="ch" forName="parent8" refType="w" fact="0.3496"/>
          <dgm:constr type="h" for="ch" forName="parent8" refType="h" fact="0.0207"/>
        </dgm:constrLst>
      </dgm:if>
      <dgm:else name="Name10">
        <dgm:alg type="composite">
          <dgm:param type="ar" val="0.4976"/>
        </dgm:alg>
        <dgm:constrLst>
          <dgm:constr type="primFontSz" for="des" forName="parent1" val="65"/>
          <dgm:constr type="primFontSz" for="des" forName="parent2" val="65"/>
          <dgm:constr type="primFontSz" for="des" forName="parent2" refType="primFontSz" refFor="des" refForName="parent1" op="lte"/>
          <dgm:constr type="primFontSz" for="des" forName="parent3" refType="primFontSz" refFor="des" refForName="parent2" op="equ"/>
          <dgm:constr type="primFontSz" for="des" forName="parent4" refType="primFontSz" refFor="des" refForName="parent2" op="equ"/>
          <dgm:constr type="primFontSz" for="des" forName="parent5" refType="primFontSz" refFor="des" refForName="parent2" op="equ"/>
          <dgm:constr type="primFontSz" for="des" forName="parent6" refType="primFontSz" refFor="des" refForName="parent2" op="equ"/>
          <dgm:constr type="primFontSz" for="des" forName="parent7" refType="primFontSz" refFor="des" refForName="parent2" op="equ"/>
          <dgm:constr type="primFontSz" for="des" forName="parent8" refType="primFontSz" refFor="des" refForName="parent2" op="equ"/>
          <dgm:constr type="primFontSz" for="des" forName="parent9" refType="primFontSz" refFor="des" refForName="parent2" op="equ"/>
          <dgm:constr type="l" for="ch" forName="picture1" refType="w" fact="0"/>
          <dgm:constr type="t" for="ch" forName="picture1" refType="h" fact="0"/>
          <dgm:constr type="w" for="ch" forName="picture1" refType="w" fact="0.9992"/>
          <dgm:constr type="h" for="ch" forName="picture1" refType="h" fact="0.3069"/>
          <dgm:constr type="l" for="ch" forName="parent1" refType="w" fact="0"/>
          <dgm:constr type="t" for="ch" forName="parent1" refType="h" fact="0.2693"/>
          <dgm:constr type="w" for="ch" forName="parent1" refType="w" fact="0.9992"/>
          <dgm:constr type="h" for="ch" forName="parent1" refType="h" fact="0.0358"/>
          <dgm:constr type="l" for="ch" forName="picture2" refType="w" fact="0"/>
          <dgm:constr type="t" for="ch" forName="picture2" refType="h" fact="0.3165"/>
          <dgm:constr type="w" for="ch" forName="picture2" refType="w" fact="0.6307"/>
          <dgm:constr type="h" for="ch" forName="picture2" refType="h" fact="0.1638"/>
          <dgm:constr type="l" for="ch" forName="parent2" refType="w" fact="0"/>
          <dgm:constr type="t" for="ch" forName="parent2" refType="h" fact="0.4578"/>
          <dgm:constr type="w" for="ch" forName="parent2" refType="w" fact="0.6307"/>
          <dgm:constr type="h" for="ch" forName="parent2" refType="h" fact="0.0205"/>
          <dgm:constr type="l" for="ch" forName="picture3" refType="w" fact="0.6496"/>
          <dgm:constr type="t" for="ch" forName="picture3" refType="h" fact="0.3165"/>
          <dgm:constr type="w" for="ch" forName="picture3" refType="w" fact="0.3496"/>
          <dgm:constr type="h" for="ch" forName="picture3" refType="h" fact="0.1638"/>
          <dgm:constr type="l" for="ch" forName="parent3" refType="w" fact="0.6496"/>
          <dgm:constr type="t" for="ch" forName="parent3" refType="h" fact="0.4575"/>
          <dgm:constr type="w" for="ch" forName="parent3" refType="w" fact="0.3496"/>
          <dgm:constr type="h" for="ch" forName="parent3" refType="h" fact="0.0207"/>
          <dgm:constr type="l" for="ch" forName="picture5" refType="w" fact="0.3688"/>
          <dgm:constr type="t" for="ch" forName="picture5" refType="h" fact="0.4903"/>
          <dgm:constr type="w" for="ch" forName="picture5" refType="w" fact="0.6307"/>
          <dgm:constr type="h" for="ch" forName="picture5" refType="h" fact="0.1638"/>
          <dgm:constr type="l" for="ch" forName="parent5" refType="w" fact="0.3688"/>
          <dgm:constr type="t" for="ch" forName="parent5" refType="h" fact="0.6316"/>
          <dgm:constr type="w" for="ch" forName="parent5" refType="w" fact="0.6307"/>
          <dgm:constr type="h" for="ch" forName="parent5" refType="h" fact="0.0205"/>
          <dgm:constr type="l" for="ch" forName="picture4" refType="w" fact="0"/>
          <dgm:constr type="t" for="ch" forName="picture4" refType="h" fact="0.4903"/>
          <dgm:constr type="w" for="ch" forName="picture4" refType="w" fact="0.3496"/>
          <dgm:constr type="h" for="ch" forName="picture4" refType="h" fact="0.1638"/>
          <dgm:constr type="l" for="ch" forName="parent4" refType="w" fact="0"/>
          <dgm:constr type="t" for="ch" forName="parent4" refType="h" fact="0.6313"/>
          <dgm:constr type="w" for="ch" forName="parent4" refType="w" fact="0.3496"/>
          <dgm:constr type="h" for="ch" forName="parent4" refType="h" fact="0.0207"/>
          <dgm:constr type="l" for="ch" forName="picture6" refType="w" fact="0"/>
          <dgm:constr type="t" for="ch" forName="picture6" refType="h" fact="0.6638"/>
          <dgm:constr type="w" for="ch" forName="picture6" refType="w" fact="0.6307"/>
          <dgm:constr type="h" for="ch" forName="picture6" refType="h" fact="0.1638"/>
          <dgm:constr type="l" for="ch" forName="parent6" refType="w" fact="0"/>
          <dgm:constr type="t" for="ch" forName="parent6" refType="h" fact="0.8051"/>
          <dgm:constr type="w" for="ch" forName="parent6" refType="w" fact="0.6307"/>
          <dgm:constr type="h" for="ch" forName="parent6" refType="h" fact="0.0205"/>
          <dgm:constr type="l" for="ch" forName="picture7" refType="w" fact="0.6504"/>
          <dgm:constr type="t" for="ch" forName="picture7" refType="h" fact="0.6638"/>
          <dgm:constr type="w" for="ch" forName="picture7" refType="w" fact="0.3496"/>
          <dgm:constr type="h" for="ch" forName="picture7" refType="h" fact="0.1638"/>
          <dgm:constr type="l" for="ch" forName="parent7" refType="w" fact="0.6504"/>
          <dgm:constr type="t" for="ch" forName="parent7" refType="h" fact="0.8048"/>
          <dgm:constr type="w" for="ch" forName="parent7" refType="w" fact="0.3496"/>
          <dgm:constr type="h" for="ch" forName="parent7" refType="h" fact="0.0207"/>
          <dgm:constr type="l" for="ch" forName="picture8" refType="w" fact="0"/>
          <dgm:constr type="t" for="ch" forName="picture8" refType="h" fact="0.8362"/>
          <dgm:constr type="w" for="ch" forName="picture8" refType="w" fact="0.3496"/>
          <dgm:constr type="h" for="ch" forName="picture8" refType="h" fact="0.1638"/>
          <dgm:constr type="l" for="ch" forName="parent8" refType="w" fact="0"/>
          <dgm:constr type="t" for="ch" forName="parent8" refType="h" fact="0.9772"/>
          <dgm:constr type="w" for="ch" forName="parent8" refType="w" fact="0.3496"/>
          <dgm:constr type="h" for="ch" forName="parent8" refType="h" fact="0.0207"/>
          <dgm:constr type="l" for="ch" forName="picture9" refType="w" fact="0.3689"/>
          <dgm:constr type="t" for="ch" forName="picture9" refType="h" fact="0.8362"/>
          <dgm:constr type="w" for="ch" forName="picture9" refType="w" fact="0.6307"/>
          <dgm:constr type="h" for="ch" forName="picture9" refType="h" fact="0.1638"/>
          <dgm:constr type="l" for="ch" forName="parent9" refType="w" fact="0.3689"/>
          <dgm:constr type="t" for="ch" forName="parent9" refType="h" fact="0.9775"/>
          <dgm:constr type="w" for="ch" forName="parent9" refType="w" fact="0.6307"/>
          <dgm:constr type="h" for="ch" forName="parent9" refType="h" fact="0.0205"/>
        </dgm:constrLst>
      </dgm:else>
    </dgm:choose>
    <dgm:forEach name="Name11" axis="ch" ptType="node" cnt="1">
      <dgm:layoutNode name="picture1">
        <dgm:alg type="sp"/>
        <dgm:shape xmlns:r="http://schemas.openxmlformats.org/officeDocument/2006/relationships" r:blip="">
          <dgm:adjLst/>
        </dgm:shape>
        <dgm:presOf/>
        <dgm:forEach name="Name12" ref="pictureWrapper"/>
      </dgm:layoutNode>
      <dgm:layoutNode name="parent1">
        <dgm:varLst>
          <dgm:chMax val="0"/>
          <dgm:chPref val="0"/>
          <dgm:bulletEnabled val="1"/>
        </dgm:varLst>
        <dgm:alg type="tx">
          <dgm:param type="parTxLTRAlign" val="l"/>
          <dgm:param type="parTxRTLAlign" val="l"/>
          <dgm:param type="txAnchorVert" val="b"/>
          <dgm:param type="txAnchorVertCh" val="b"/>
        </dgm:alg>
        <dgm:shape xmlns:r="http://schemas.openxmlformats.org/officeDocument/2006/relationships" type="rect" r:blip="" hideGeom="1">
          <dgm:adjLst/>
        </dgm:shape>
        <dgm:presOf axis="desOrSelf" ptType="node"/>
        <dgm:constrLst>
          <dgm:constr type="lMarg" refType="primFontSz" fact="0.3"/>
          <dgm:constr type="rMarg" refType="primFontSz" fact="0.3"/>
          <dgm:constr type="tMarg" refType="primFontSz" fact="0.1"/>
          <dgm:constr type="bMarg" refType="primFontSz" fact="0.1"/>
        </dgm:constrLst>
        <dgm:ruleLst>
          <dgm:rule type="primFontSz" val="5" fact="NaN" max="NaN"/>
        </dgm:ruleLst>
      </dgm:layoutNode>
    </dgm:forEach>
    <dgm:forEach name="Name13" axis="ch" ptType="node" st="2" cnt="1">
      <dgm:layoutNode name="picture2">
        <dgm:alg type="sp"/>
        <dgm:shape xmlns:r="http://schemas.openxmlformats.org/officeDocument/2006/relationships" r:blip="">
          <dgm:adjLst/>
        </dgm:shape>
        <dgm:presOf/>
        <dgm:forEach name="Name14" ref="pictureWrapper"/>
      </dgm:layoutNode>
      <dgm:layoutNode name="parent2">
        <dgm:varLst>
          <dgm:chMax val="0"/>
          <dgm:chPref val="0"/>
          <dgm:bulletEnabled val="1"/>
        </dgm:varLst>
        <dgm:alg type="tx">
          <dgm:param type="parTxLTRAlign" val="l"/>
          <dgm:param type="parTxRTLAlign" val="l"/>
          <dgm:param type="txAnchorVert" val="b"/>
          <dgm:param type="txAnchorVertCh" val="b"/>
        </dgm:alg>
        <dgm:shape xmlns:r="http://schemas.openxmlformats.org/officeDocument/2006/relationships" type="rect" r:blip="" hideGeom="1">
          <dgm:adjLst/>
        </dgm:shape>
        <dgm:presOf axis="desOrSelf" ptType="node"/>
        <dgm:constrLst>
          <dgm:constr type="lMarg" refType="primFontSz" fact="0.3"/>
          <dgm:constr type="rMarg" refType="primFontSz" fact="0.3"/>
          <dgm:constr type="tMarg" refType="primFontSz" fact="0.1"/>
          <dgm:constr type="bMarg" refType="primFontSz" fact="0.1"/>
        </dgm:constrLst>
        <dgm:ruleLst>
          <dgm:rule type="primFontSz" val="5" fact="NaN" max="NaN"/>
        </dgm:ruleLst>
      </dgm:layoutNode>
    </dgm:forEach>
    <dgm:forEach name="Name15" axis="ch" ptType="node" st="3" cnt="1">
      <dgm:layoutNode name="picture3">
        <dgm:alg type="sp"/>
        <dgm:shape xmlns:r="http://schemas.openxmlformats.org/officeDocument/2006/relationships" r:blip="">
          <dgm:adjLst/>
        </dgm:shape>
        <dgm:presOf/>
        <dgm:forEach name="Name16" ref="pictureWrapper"/>
      </dgm:layoutNode>
      <dgm:layoutNode name="parent3">
        <dgm:varLst>
          <dgm:chMax val="0"/>
          <dgm:chPref val="0"/>
          <dgm:bulletEnabled val="1"/>
        </dgm:varLst>
        <dgm:alg type="tx">
          <dgm:param type="parTxLTRAlign" val="r"/>
          <dgm:param type="parTxRTLAlign" val="r"/>
          <dgm:param type="txAnchorVert" val="b"/>
          <dgm:param type="txAnchorVertCh" val="b"/>
        </dgm:alg>
        <dgm:shape xmlns:r="http://schemas.openxmlformats.org/officeDocument/2006/relationships" type="rect" r:blip="" hideGeom="1">
          <dgm:adjLst/>
        </dgm:shape>
        <dgm:presOf axis="desOrSelf" ptType="node"/>
        <dgm:constrLst>
          <dgm:constr type="lMarg" refType="primFontSz" fact="0.3"/>
          <dgm:constr type="rMarg" refType="primFontSz" fact="0.3"/>
          <dgm:constr type="tMarg" refType="primFontSz" fact="0.1"/>
          <dgm:constr type="bMarg" refType="primFontSz" fact="0.1"/>
        </dgm:constrLst>
        <dgm:ruleLst>
          <dgm:rule type="primFontSz" val="5" fact="NaN" max="NaN"/>
        </dgm:ruleLst>
      </dgm:layoutNode>
    </dgm:forEach>
    <dgm:forEach name="Name17" axis="ch" ptType="node" st="4" cnt="1">
      <dgm:layoutNode name="picture4">
        <dgm:alg type="sp"/>
        <dgm:shape xmlns:r="http://schemas.openxmlformats.org/officeDocument/2006/relationships" r:blip="">
          <dgm:adjLst/>
        </dgm:shape>
        <dgm:presOf/>
        <dgm:forEach name="Name18" ref="pictureWrapper"/>
      </dgm:layoutNode>
      <dgm:layoutNode name="parent4">
        <dgm:varLst>
          <dgm:chMax val="0"/>
          <dgm:chPref val="0"/>
          <dgm:bulletEnabled val="1"/>
        </dgm:varLst>
        <dgm:alg type="tx">
          <dgm:param type="parTxLTRAlign" val="l"/>
          <dgm:param type="parTxRTLAlign" val="l"/>
          <dgm:param type="txAnchorVert" val="b"/>
          <dgm:param type="txAnchorVertCh" val="b"/>
        </dgm:alg>
        <dgm:shape xmlns:r="http://schemas.openxmlformats.org/officeDocument/2006/relationships" type="rect" r:blip="" hideGeom="1">
          <dgm:adjLst/>
        </dgm:shape>
        <dgm:presOf axis="desOrSelf" ptType="node"/>
        <dgm:constrLst>
          <dgm:constr type="lMarg" refType="primFontSz" fact="0.3"/>
          <dgm:constr type="rMarg" refType="primFontSz" fact="0.3"/>
          <dgm:constr type="tMarg" refType="primFontSz" fact="0.1"/>
          <dgm:constr type="bMarg" refType="primFontSz" fact="0.1"/>
        </dgm:constrLst>
        <dgm:ruleLst>
          <dgm:rule type="primFontSz" val="5" fact="NaN" max="NaN"/>
        </dgm:ruleLst>
      </dgm:layoutNode>
    </dgm:forEach>
    <dgm:forEach name="Name19" axis="ch" ptType="node" st="5" cnt="1">
      <dgm:layoutNode name="picture5">
        <dgm:alg type="sp"/>
        <dgm:shape xmlns:r="http://schemas.openxmlformats.org/officeDocument/2006/relationships" r:blip="">
          <dgm:adjLst/>
        </dgm:shape>
        <dgm:presOf/>
        <dgm:forEach name="Name20" ref="pictureWrapper"/>
      </dgm:layoutNode>
      <dgm:layoutNode name="parent5">
        <dgm:varLst>
          <dgm:chMax val="0"/>
          <dgm:chPref val="0"/>
          <dgm:bulletEnabled val="1"/>
        </dgm:varLst>
        <dgm:alg type="tx">
          <dgm:param type="parTxLTRAlign" val="r"/>
          <dgm:param type="parTxRTLAlign" val="r"/>
          <dgm:param type="txAnchorVert" val="b"/>
          <dgm:param type="txAnchorVertCh" val="b"/>
        </dgm:alg>
        <dgm:shape xmlns:r="http://schemas.openxmlformats.org/officeDocument/2006/relationships" type="rect" r:blip="" hideGeom="1">
          <dgm:adjLst/>
        </dgm:shape>
        <dgm:presOf axis="desOrSelf" ptType="node"/>
        <dgm:constrLst>
          <dgm:constr type="lMarg" refType="primFontSz" fact="0.3"/>
          <dgm:constr type="rMarg" refType="primFontSz" fact="0.3"/>
          <dgm:constr type="tMarg" refType="primFontSz" fact="0.1"/>
          <dgm:constr type="bMarg" refType="primFontSz" fact="0.1"/>
        </dgm:constrLst>
        <dgm:ruleLst>
          <dgm:rule type="primFontSz" val="5" fact="NaN" max="NaN"/>
        </dgm:ruleLst>
      </dgm:layoutNode>
    </dgm:forEach>
    <dgm:forEach name="Name21" axis="ch" ptType="node" st="6" cnt="1">
      <dgm:layoutNode name="picture6">
        <dgm:alg type="sp"/>
        <dgm:shape xmlns:r="http://schemas.openxmlformats.org/officeDocument/2006/relationships" r:blip="">
          <dgm:adjLst/>
        </dgm:shape>
        <dgm:presOf/>
        <dgm:forEach name="Name22" ref="pictureWrapper"/>
      </dgm:layoutNode>
      <dgm:layoutNode name="parent6">
        <dgm:varLst>
          <dgm:chMax val="0"/>
          <dgm:chPref val="0"/>
          <dgm:bulletEnabled val="1"/>
        </dgm:varLst>
        <dgm:alg type="tx">
          <dgm:param type="parTxLTRAlign" val="l"/>
          <dgm:param type="parTxRTLAlign" val="l"/>
          <dgm:param type="txAnchorVert" val="b"/>
          <dgm:param type="txAnchorVertCh" val="b"/>
        </dgm:alg>
        <dgm:shape xmlns:r="http://schemas.openxmlformats.org/officeDocument/2006/relationships" type="rect" r:blip="" hideGeom="1">
          <dgm:adjLst/>
        </dgm:shape>
        <dgm:presOf axis="desOrSelf" ptType="node"/>
        <dgm:constrLst>
          <dgm:constr type="lMarg" refType="primFontSz" fact="0.3"/>
          <dgm:constr type="rMarg" refType="primFontSz" fact="0.3"/>
          <dgm:constr type="tMarg" refType="primFontSz" fact="0.1"/>
          <dgm:constr type="bMarg" refType="primFontSz" fact="0.1"/>
        </dgm:constrLst>
        <dgm:ruleLst>
          <dgm:rule type="primFontSz" val="5" fact="NaN" max="NaN"/>
        </dgm:ruleLst>
      </dgm:layoutNode>
    </dgm:forEach>
    <dgm:forEach name="Name23" axis="ch" ptType="node" st="7" cnt="1">
      <dgm:layoutNode name="picture7">
        <dgm:alg type="sp"/>
        <dgm:shape xmlns:r="http://schemas.openxmlformats.org/officeDocument/2006/relationships" r:blip="">
          <dgm:adjLst/>
        </dgm:shape>
        <dgm:presOf/>
        <dgm:forEach name="Name24" ref="pictureWrapper"/>
      </dgm:layoutNode>
      <dgm:layoutNode name="parent7">
        <dgm:varLst>
          <dgm:chMax val="0"/>
          <dgm:chPref val="0"/>
          <dgm:bulletEnabled val="1"/>
        </dgm:varLst>
        <dgm:alg type="tx">
          <dgm:param type="parTxLTRAlign" val="r"/>
          <dgm:param type="parTxRTLAlign" val="r"/>
          <dgm:param type="txAnchorVert" val="b"/>
          <dgm:param type="txAnchorVertCh" val="b"/>
        </dgm:alg>
        <dgm:shape xmlns:r="http://schemas.openxmlformats.org/officeDocument/2006/relationships" type="rect" r:blip="" hideGeom="1">
          <dgm:adjLst/>
        </dgm:shape>
        <dgm:presOf axis="desOrSelf" ptType="node"/>
        <dgm:constrLst>
          <dgm:constr type="lMarg" refType="primFontSz" fact="0.3"/>
          <dgm:constr type="rMarg" refType="primFontSz" fact="0.3"/>
          <dgm:constr type="tMarg" refType="primFontSz" fact="0.1"/>
          <dgm:constr type="bMarg" refType="primFontSz" fact="0.1"/>
        </dgm:constrLst>
        <dgm:ruleLst>
          <dgm:rule type="primFontSz" val="5" fact="NaN" max="NaN"/>
        </dgm:ruleLst>
      </dgm:layoutNode>
    </dgm:forEach>
    <dgm:forEach name="Name25" axis="ch" ptType="node" st="8" cnt="1">
      <dgm:layoutNode name="picture8">
        <dgm:alg type="sp"/>
        <dgm:shape xmlns:r="http://schemas.openxmlformats.org/officeDocument/2006/relationships" r:blip="">
          <dgm:adjLst/>
        </dgm:shape>
        <dgm:presOf/>
        <dgm:forEach name="Name26" ref="pictureWrapper"/>
      </dgm:layoutNode>
      <dgm:layoutNode name="parent8">
        <dgm:varLst>
          <dgm:chMax val="0"/>
          <dgm:chPref val="0"/>
          <dgm:bulletEnabled val="1"/>
        </dgm:varLst>
        <dgm:alg type="tx">
          <dgm:param type="parTxLTRAlign" val="l"/>
          <dgm:param type="parTxRTLAlign" val="l"/>
          <dgm:param type="txAnchorVert" val="b"/>
          <dgm:param type="txAnchorVertCh" val="b"/>
        </dgm:alg>
        <dgm:shape xmlns:r="http://schemas.openxmlformats.org/officeDocument/2006/relationships" type="rect" r:blip="" hideGeom="1">
          <dgm:adjLst/>
        </dgm:shape>
        <dgm:presOf axis="desOrSelf" ptType="node"/>
        <dgm:constrLst>
          <dgm:constr type="lMarg" refType="primFontSz" fact="0.3"/>
          <dgm:constr type="rMarg" refType="primFontSz" fact="0.3"/>
          <dgm:constr type="tMarg" refType="primFontSz" fact="0.1"/>
          <dgm:constr type="bMarg" refType="primFontSz" fact="0.1"/>
        </dgm:constrLst>
        <dgm:ruleLst>
          <dgm:rule type="primFontSz" val="5" fact="NaN" max="NaN"/>
        </dgm:ruleLst>
      </dgm:layoutNode>
    </dgm:forEach>
    <dgm:forEach name="Name27" axis="ch" ptType="node" st="9" cnt="1">
      <dgm:layoutNode name="picture9">
        <dgm:alg type="sp"/>
        <dgm:shape xmlns:r="http://schemas.openxmlformats.org/officeDocument/2006/relationships" r:blip="">
          <dgm:adjLst/>
        </dgm:shape>
        <dgm:presOf/>
        <dgm:forEach name="Name28" ref="pictureWrapper"/>
      </dgm:layoutNode>
      <dgm:layoutNode name="parent9">
        <dgm:varLst>
          <dgm:chMax val="0"/>
          <dgm:chPref val="0"/>
          <dgm:bulletEnabled val="1"/>
        </dgm:varLst>
        <dgm:alg type="tx">
          <dgm:param type="parTxLTRAlign" val="r"/>
          <dgm:param type="parTxRTLAlign" val="r"/>
          <dgm:param type="txAnchorVert" val="b"/>
          <dgm:param type="txAnchorVertCh" val="b"/>
        </dgm:alg>
        <dgm:shape xmlns:r="http://schemas.openxmlformats.org/officeDocument/2006/relationships" type="rect" r:blip="" hideGeom="1">
          <dgm:adjLst/>
        </dgm:shape>
        <dgm:presOf axis="desOrSelf" ptType="node"/>
        <dgm:constrLst>
          <dgm:constr type="lMarg" refType="primFontSz" fact="0.3"/>
          <dgm:constr type="rMarg" refType="primFontSz" fact="0.3"/>
          <dgm:constr type="tMarg" refType="primFontSz" fact="0.1"/>
          <dgm:constr type="bMarg" refType="primFontSz" fact="0.1"/>
        </dgm:constrLst>
        <dgm:ruleLst>
          <dgm:rule type="primFontSz" val="5" fact="NaN" max="NaN"/>
        </dgm:ruleLst>
      </dgm:layoutNode>
    </dgm:forEach>
    <dgm:forEach name="wrapper" axis="self" ptType="parTrans">
      <dgm:forEach name="pictureWrapper" axis="self">
        <dgm:layoutNode name="picture" styleLbl="alignImgPlace1">
          <dgm:alg type="sp"/>
          <dgm:shape xmlns:r="http://schemas.openxmlformats.org/officeDocument/2006/relationships" type="rect" r:blip="" blipPhldr="1">
            <dgm:adjLst/>
          </dgm:shape>
          <dgm:presOf/>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1/layout/ThemePictureAlternatingAccent#3">
  <dgm:title val="Theme Picture Alternating Accent"/>
  <dgm:desc val="Use to show a group of pictures with the first picture being the largest and on top. Additional Level 1 pictures alternate between squares and rectangles with a limit of nine Level 1 pictures. Works best with small amounts of text. Unused text does not appear, but remains available if you switch layouts."/>
  <dgm:catLst>
    <dgm:cat type="picture" pri="13750"/>
    <dgm:cat type="officeonline" pri="7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tyleData>
  <dgm:clr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clrData>
  <dgm:layoutNode name="Name0">
    <dgm:varLst>
      <dgm:chMax val="9"/>
      <dgm:chPref val="9"/>
    </dgm:varLst>
    <dgm:shape xmlns:r="http://schemas.openxmlformats.org/officeDocument/2006/relationships" r:blip="">
      <dgm:adjLst/>
    </dgm:shape>
    <dgm:choose name="Name1">
      <dgm:if name="Name2" axis="ch" ptType="node" func="cnt" op="equ" val="1">
        <dgm:alg type="composite">
          <dgm:param type="ar" val="1.62"/>
        </dgm:alg>
        <dgm:constrLst>
          <dgm:constr type="primFontSz" for="des" forName="parent1" val="65"/>
          <dgm:constr type="l" for="ch" forName="picture1" refType="w" fact="0"/>
          <dgm:constr type="t" for="ch" forName="picture1" refType="h" fact="0"/>
          <dgm:constr type="w" for="ch" forName="picture1" refType="w"/>
          <dgm:constr type="h" for="ch" forName="picture1" refType="h"/>
          <dgm:constr type="l" for="ch" forName="parent1" refType="w" fact="0"/>
          <dgm:constr type="t" for="ch" forName="parent1" refType="h" fact="0.8776"/>
          <dgm:constr type="w" for="ch" forName="parent1" refType="w"/>
          <dgm:constr type="h" for="ch" forName="parent1" refType="h" fact="0.1166"/>
        </dgm:constrLst>
      </dgm:if>
      <dgm:if name="Name3" axis="ch" ptType="node" func="cnt" op="equ" val="2">
        <dgm:alg type="composite">
          <dgm:param type="ar" val="1.0352"/>
        </dgm:alg>
        <dgm:constrLst>
          <dgm:constr type="primFontSz" for="des" forName="parent1" val="65"/>
          <dgm:constr type="primFontSz" for="des" forName="parent2" val="65"/>
          <dgm:constr type="l" for="ch" forName="picture1" refType="w" fact="0"/>
          <dgm:constr type="t" for="ch" forName="picture1" refType="h" fact="0"/>
          <dgm:constr type="w" for="ch" forName="picture1" refType="w"/>
          <dgm:constr type="h" for="ch" forName="picture1" refType="h" fact="0.639"/>
          <dgm:constr type="l" for="ch" forName="parent1" refType="w" fact="0"/>
          <dgm:constr type="t" for="ch" forName="parent1" refType="h" fact="0.5608"/>
          <dgm:constr type="w" for="ch" forName="parent1" refType="w"/>
          <dgm:constr type="h" for="ch" forName="parent1" refType="h" fact="0.0745"/>
          <dgm:constr type="l" for="ch" forName="picture2" refType="w" fact="0"/>
          <dgm:constr type="t" for="ch" forName="picture2" refType="h" fact="0.6589"/>
          <dgm:constr type="w" for="ch" forName="picture2" refType="w" fact="0.6312"/>
          <dgm:constr type="h" for="ch" forName="picture2" refType="h" fact="0.3411"/>
          <dgm:constr type="l" for="ch" forName="parent2" refType="w" fact="0"/>
          <dgm:constr type="t" for="ch" forName="parent2" refType="h" fact="0.9532"/>
          <dgm:constr type="w" for="ch" forName="parent2" refType="w" fact="0.6312"/>
          <dgm:constr type="h" for="ch" forName="parent2" refType="h" fact="0.0426"/>
        </dgm:constrLst>
      </dgm:if>
      <dgm:if name="Name4" axis="ch" ptType="node" func="cnt" op="equ" val="3">
        <dgm:alg type="composite">
          <dgm:param type="ar" val="1.0352"/>
        </dgm:alg>
        <dgm:constrLst>
          <dgm:constr type="primFontSz" for="des" forName="parent1" val="65"/>
          <dgm:constr type="primFontSz" for="des" forName="parent2" val="65"/>
          <dgm:constr type="primFontSz" for="des" forName="parent2" refType="primFontSz" refFor="des" refForName="parent1" op="lte"/>
          <dgm:constr type="primFontSz" for="des" forName="parent3" refType="primFontSz" refFor="des" refForName="parent2" op="equ"/>
          <dgm:constr type="l" for="ch" forName="picture1" refType="w" fact="0"/>
          <dgm:constr type="t" for="ch" forName="picture1" refType="h" fact="0"/>
          <dgm:constr type="w" for="ch" forName="picture1" refType="w"/>
          <dgm:constr type="h" for="ch" forName="picture1" refType="h" fact="0.639"/>
          <dgm:constr type="l" for="ch" forName="parent1" refType="w" fact="0"/>
          <dgm:constr type="t" for="ch" forName="parent1" refType="h" fact="0.5608"/>
          <dgm:constr type="w" for="ch" forName="parent1" refType="w"/>
          <dgm:constr type="h" for="ch" forName="parent1" refType="h" fact="0.0745"/>
          <dgm:constr type="l" for="ch" forName="picture2" refType="w" fact="0"/>
          <dgm:constr type="t" for="ch" forName="picture2" refType="h" fact="0.6589"/>
          <dgm:constr type="w" for="ch" forName="picture2" refType="w" fact="0.6312"/>
          <dgm:constr type="h" for="ch" forName="picture2" refType="h" fact="0.3411"/>
          <dgm:constr type="l" for="ch" forName="parent2" refType="w" fact="0"/>
          <dgm:constr type="t" for="ch" forName="parent2" refType="h" fact="0.9532"/>
          <dgm:constr type="w" for="ch" forName="parent2" refType="w" fact="0.6312"/>
          <dgm:constr type="h" for="ch" forName="parent2" refType="h" fact="0.0426"/>
          <dgm:constr type="l" for="ch" forName="picture3" refType="w" fact="0.6501"/>
          <dgm:constr type="t" for="ch" forName="picture3" refType="h" fact="0.6589"/>
          <dgm:constr type="w" for="ch" forName="picture3" refType="w" fact="0.3499"/>
          <dgm:constr type="h" for="ch" forName="picture3" refType="h" fact="0.3411"/>
          <dgm:constr type="l" for="ch" forName="parent3" refType="w" fact="0.6501"/>
          <dgm:constr type="t" for="ch" forName="parent3" refType="h" fact="0.9525"/>
          <dgm:constr type="w" for="ch" forName="parent3" refType="w" fact="0.3499"/>
          <dgm:constr type="h" for="ch" forName="parent3" refType="h" fact="0.043"/>
        </dgm:constrLst>
      </dgm:if>
      <dgm:if name="Name5" axis="ch" ptType="node" func="cnt" op="equ" val="4">
        <dgm:alg type="composite">
          <dgm:param type="ar" val="0.7603"/>
        </dgm:alg>
        <dgm:constrLst>
          <dgm:constr type="primFontSz" for="des" forName="parent1" val="65"/>
          <dgm:constr type="primFontSz" for="des" forName="parent2" val="65"/>
          <dgm:constr type="primFontSz" for="des" forName="parent2" refType="primFontSz" refFor="des" refForName="parent1" op="lte"/>
          <dgm:constr type="primFontSz" for="des" forName="parent3" refType="primFontSz" refFor="des" refForName="parent2" op="equ"/>
          <dgm:constr type="primFontSz" for="des" forName="parent4" refType="primFontSz" refFor="des" refForName="parent2" op="equ"/>
          <dgm:constr type="l" for="ch" forName="picture1" refType="w" fact="0"/>
          <dgm:constr type="t" for="ch" forName="picture1" refType="h" fact="0"/>
          <dgm:constr type="w" for="ch" forName="picture1" refType="w" fact="0.9998"/>
          <dgm:constr type="h" for="ch" forName="picture1" refType="h" fact="0.4692"/>
          <dgm:constr type="l" for="ch" forName="parent1" refType="w" fact="0"/>
          <dgm:constr type="t" for="ch" forName="parent1" refType="h" fact="0.4118"/>
          <dgm:constr type="w" for="ch" forName="parent1" refType="w" fact="0.9998"/>
          <dgm:constr type="h" for="ch" forName="parent1" refType="h" fact="0.0547"/>
          <dgm:constr type="l" for="ch" forName="picture2" refType="w" fact="0"/>
          <dgm:constr type="t" for="ch" forName="picture2" refType="h" fact="0.4839"/>
          <dgm:constr type="w" for="ch" forName="picture2" refType="w" fact="0.631"/>
          <dgm:constr type="h" for="ch" forName="picture2" refType="h" fact="0.2504"/>
          <dgm:constr type="l" for="ch" forName="parent2" refType="w" fact="0"/>
          <dgm:constr type="t" for="ch" forName="parent2" refType="h" fact="0.6999"/>
          <dgm:constr type="w" for="ch" forName="parent2" refType="w" fact="0.631"/>
          <dgm:constr type="h" for="ch" forName="parent2" refType="h" fact="0.0313"/>
          <dgm:constr type="l" for="ch" forName="picture3" refType="w" fact="0.65"/>
          <dgm:constr type="t" for="ch" forName="picture3" refType="h" fact="0.4839"/>
          <dgm:constr type="w" for="ch" forName="picture3" refType="w" fact="0.3498"/>
          <dgm:constr type="h" for="ch" forName="picture3" refType="h" fact="0.2504"/>
          <dgm:constr type="l" for="ch" forName="parent3" refType="w" fact="0.65"/>
          <dgm:constr type="t" for="ch" forName="parent3" refType="h" fact="0.6994"/>
          <dgm:constr type="w" for="ch" forName="parent3" refType="w" fact="0.3498"/>
          <dgm:constr type="h" for="ch" forName="parent3" refType="h" fact="0.0316"/>
          <dgm:constr type="l" for="ch" forName="picture4" refType="w" fact="0"/>
          <dgm:constr type="t" for="ch" forName="picture4" refType="h" fact="0.7496"/>
          <dgm:constr type="w" for="ch" forName="picture4" refType="w" fact="0.3498"/>
          <dgm:constr type="h" for="ch" forName="picture4" refType="h" fact="0.2504"/>
          <dgm:constr type="l" for="ch" forName="parent4" refType="w" fact="0"/>
          <dgm:constr type="t" for="ch" forName="parent4" refType="h" fact="0.9651"/>
          <dgm:constr type="w" for="ch" forName="parent4" refType="w" fact="0.3498"/>
          <dgm:constr type="h" for="ch" forName="parent4" refType="h" fact="0.0316"/>
        </dgm:constrLst>
      </dgm:if>
      <dgm:if name="Name6" axis="ch" ptType="node" func="cnt" op="equ" val="5">
        <dgm:alg type="composite">
          <dgm:param type="ar" val="0.7603"/>
        </dgm:alg>
        <dgm:constrLst>
          <dgm:constr type="primFontSz" for="des" forName="parent1" val="65"/>
          <dgm:constr type="primFontSz" for="des" forName="parent2" val="65"/>
          <dgm:constr type="primFontSz" for="des" forName="parent2" refType="primFontSz" refFor="des" refForName="parent1" op="lte"/>
          <dgm:constr type="primFontSz" for="des" forName="parent3" refType="primFontSz" refFor="des" refForName="parent2" op="equ"/>
          <dgm:constr type="primFontSz" for="des" forName="parent4" refType="primFontSz" refFor="des" refForName="parent2" op="equ"/>
          <dgm:constr type="primFontSz" for="des" forName="parent5" refType="primFontSz" refFor="des" refForName="parent2" op="equ"/>
          <dgm:constr type="l" for="ch" forName="picture1" refType="w" fact="0"/>
          <dgm:constr type="t" for="ch" forName="picture1" refType="h" fact="0"/>
          <dgm:constr type="w" for="ch" forName="picture1" refType="w" fact="0.9998"/>
          <dgm:constr type="h" for="ch" forName="picture1" refType="h" fact="0.4692"/>
          <dgm:constr type="l" for="ch" forName="parent1" refType="w" fact="0"/>
          <dgm:constr type="t" for="ch" forName="parent1" refType="h" fact="0.4118"/>
          <dgm:constr type="w" for="ch" forName="parent1" refType="w" fact="0.9998"/>
          <dgm:constr type="h" for="ch" forName="parent1" refType="h" fact="0.0547"/>
          <dgm:constr type="l" for="ch" forName="picture2" refType="w" fact="0"/>
          <dgm:constr type="t" for="ch" forName="picture2" refType="h" fact="0.4839"/>
          <dgm:constr type="w" for="ch" forName="picture2" refType="w" fact="0.631"/>
          <dgm:constr type="h" for="ch" forName="picture2" refType="h" fact="0.2504"/>
          <dgm:constr type="l" for="ch" forName="parent2" refType="w" fact="0"/>
          <dgm:constr type="t" for="ch" forName="parent2" refType="h" fact="0.6999"/>
          <dgm:constr type="w" for="ch" forName="parent2" refType="w" fact="0.631"/>
          <dgm:constr type="h" for="ch" forName="parent2" refType="h" fact="0.0313"/>
          <dgm:constr type="l" for="ch" forName="picture3" refType="w" fact="0.65"/>
          <dgm:constr type="t" for="ch" forName="picture3" refType="h" fact="0.4839"/>
          <dgm:constr type="w" for="ch" forName="picture3" refType="w" fact="0.3498"/>
          <dgm:constr type="h" for="ch" forName="picture3" refType="h" fact="0.2504"/>
          <dgm:constr type="l" for="ch" forName="parent3" refType="w" fact="0.65"/>
          <dgm:constr type="t" for="ch" forName="parent3" refType="h" fact="0.6994"/>
          <dgm:constr type="w" for="ch" forName="parent3" refType="w" fact="0.3498"/>
          <dgm:constr type="h" for="ch" forName="parent3" refType="h" fact="0.0316"/>
          <dgm:constr type="l" for="ch" forName="picture4" refType="w" fact="0"/>
          <dgm:constr type="t" for="ch" forName="picture4" refType="h" fact="0.7496"/>
          <dgm:constr type="w" for="ch" forName="picture4" refType="w" fact="0.3498"/>
          <dgm:constr type="h" for="ch" forName="picture4" refType="h" fact="0.2504"/>
          <dgm:constr type="l" for="ch" forName="parent4" refType="w" fact="0"/>
          <dgm:constr type="t" for="ch" forName="parent4" refType="h" fact="0.9651"/>
          <dgm:constr type="w" for="ch" forName="parent4" refType="w" fact="0.3498"/>
          <dgm:constr type="h" for="ch" forName="parent4" refType="h" fact="0.0316"/>
          <dgm:constr type="l" for="ch" forName="picture5" refType="w" fact="0.369"/>
          <dgm:constr type="t" for="ch" forName="picture5" refType="h" fact="0.7496"/>
          <dgm:constr type="w" for="ch" forName="picture5" refType="w" fact="0.631"/>
          <dgm:constr type="h" for="ch" forName="picture5" refType="h" fact="0.2504"/>
          <dgm:constr type="l" for="ch" forName="parent5" refType="w" fact="0.369"/>
          <dgm:constr type="t" for="ch" forName="parent5" refType="h" fact="0.9656"/>
          <dgm:constr type="w" for="ch" forName="parent5" refType="w" fact="0.631"/>
          <dgm:constr type="h" for="ch" forName="parent5" refType="h" fact="0.0313"/>
        </dgm:constrLst>
      </dgm:if>
      <dgm:if name="Name7" axis="ch" ptType="node" func="cnt" op="equ" val="6">
        <dgm:alg type="composite">
          <dgm:param type="ar" val="0.6012"/>
        </dgm:alg>
        <dgm:constrLst>
          <dgm:constr type="primFontSz" for="des" forName="parent1" val="65"/>
          <dgm:constr type="primFontSz" for="des" forName="parent2" val="65"/>
          <dgm:constr type="primFontSz" for="des" forName="parent2" refType="primFontSz" refFor="des" refForName="parent1" op="lte"/>
          <dgm:constr type="primFontSz" for="des" forName="parent3" refType="primFontSz" refFor="des" refForName="parent2" op="equ"/>
          <dgm:constr type="primFontSz" for="des" forName="parent4" refType="primFontSz" refFor="des" refForName="parent2" op="equ"/>
          <dgm:constr type="primFontSz" for="des" forName="parent5" refType="primFontSz" refFor="des" refForName="parent2" op="equ"/>
          <dgm:constr type="primFontSz" for="des" forName="parent6" refType="primFontSz" refFor="des" refForName="parent2" op="equ"/>
          <dgm:constr type="l" for="ch" forName="picture1" refType="w" fact="0"/>
          <dgm:constr type="t" for="ch" forName="picture1" refType="h" fact="0"/>
          <dgm:constr type="w" for="ch" forName="picture1" refType="w" fact="0.9992"/>
          <dgm:constr type="h" for="ch" forName="picture1" refType="h" fact="0.3708"/>
          <dgm:constr type="l" for="ch" forName="parent1" refType="w" fact="0"/>
          <dgm:constr type="t" for="ch" forName="parent1" refType="h" fact="0.3254"/>
          <dgm:constr type="w" for="ch" forName="parent1" refType="w" fact="0.9992"/>
          <dgm:constr type="h" for="ch" forName="parent1" refType="h" fact="0.0432"/>
          <dgm:constr type="l" for="ch" forName="picture2" refType="w" fact="0"/>
          <dgm:constr type="t" for="ch" forName="picture2" refType="h" fact="0.3824"/>
          <dgm:constr type="w" for="ch" forName="picture2" refType="w" fact="0.6307"/>
          <dgm:constr type="h" for="ch" forName="picture2" refType="h" fact="0.1979"/>
          <dgm:constr type="l" for="ch" forName="parent2" refType="w" fact="0"/>
          <dgm:constr type="t" for="ch" forName="parent2" refType="h" fact="0.5531"/>
          <dgm:constr type="w" for="ch" forName="parent2" refType="w" fact="0.6307"/>
          <dgm:constr type="h" for="ch" forName="parent2" refType="h" fact="0.0247"/>
          <dgm:constr type="l" for="ch" forName="picture3" refType="w" fact="0.6496"/>
          <dgm:constr type="t" for="ch" forName="picture3" refType="h" fact="0.3824"/>
          <dgm:constr type="w" for="ch" forName="picture3" refType="w" fact="0.3496"/>
          <dgm:constr type="h" for="ch" forName="picture3" refType="h" fact="0.1979"/>
          <dgm:constr type="l" for="ch" forName="parent3" refType="w" fact="0.6496"/>
          <dgm:constr type="t" for="ch" forName="parent3" refType="h" fact="0.5527"/>
          <dgm:constr type="w" for="ch" forName="parent3" refType="w" fact="0.3496"/>
          <dgm:constr type="h" for="ch" forName="parent3" refType="h" fact="0.025"/>
          <dgm:constr type="l" for="ch" forName="picture4" refType="w" fact="0"/>
          <dgm:constr type="t" for="ch" forName="picture4" refType="h" fact="0.5924"/>
          <dgm:constr type="w" for="ch" forName="picture4" refType="w" fact="0.3496"/>
          <dgm:constr type="h" for="ch" forName="picture4" refType="h" fact="0.1979"/>
          <dgm:constr type="l" for="ch" forName="parent4" refType="w" fact="0"/>
          <dgm:constr type="t" for="ch" forName="parent4" refType="h" fact="0.7627"/>
          <dgm:constr type="w" for="ch" forName="parent4" refType="w" fact="0.3496"/>
          <dgm:constr type="h" for="ch" forName="parent4" refType="h" fact="0.025"/>
          <dgm:constr type="l" for="ch" forName="picture5" refType="w" fact="0.3688"/>
          <dgm:constr type="t" for="ch" forName="picture5" refType="h" fact="0.5924"/>
          <dgm:constr type="w" for="ch" forName="picture5" refType="w" fact="0.6307"/>
          <dgm:constr type="h" for="ch" forName="picture5" refType="h" fact="0.1979"/>
          <dgm:constr type="l" for="ch" forName="parent5" refType="w" fact="0.3688"/>
          <dgm:constr type="t" for="ch" forName="parent5" refType="h" fact="0.7631"/>
          <dgm:constr type="w" for="ch" forName="parent5" refType="w" fact="0.6307"/>
          <dgm:constr type="h" for="ch" forName="parent5" refType="h" fact="0.0247"/>
          <dgm:constr type="l" for="ch" forName="picture6" refType="w" fact="0"/>
          <dgm:constr type="t" for="ch" forName="picture6" refType="h" fact="0.8021"/>
          <dgm:constr type="w" for="ch" forName="picture6" refType="w" fact="0.6307"/>
          <dgm:constr type="h" for="ch" forName="picture6" refType="h" fact="0.1979"/>
          <dgm:constr type="l" for="ch" forName="parent6" refType="w" fact="0"/>
          <dgm:constr type="t" for="ch" forName="parent6" refType="h" fact="0.9728"/>
          <dgm:constr type="w" for="ch" forName="parent6" refType="w" fact="0.6307"/>
          <dgm:constr type="h" for="ch" forName="parent6" refType="h" fact="0.0247"/>
        </dgm:constrLst>
      </dgm:if>
      <dgm:if name="Name8" axis="ch" ptType="node" func="cnt" op="equ" val="7">
        <dgm:alg type="composite">
          <dgm:param type="ar" val="0.6012"/>
        </dgm:alg>
        <dgm:constrLst>
          <dgm:constr type="primFontSz" for="des" forName="parent1" val="65"/>
          <dgm:constr type="primFontSz" for="des" forName="parent2" val="65"/>
          <dgm:constr type="primFontSz" for="des" forName="parent2" refType="primFontSz" refFor="des" refForName="parent1" op="lte"/>
          <dgm:constr type="primFontSz" for="des" forName="parent3" refType="primFontSz" refFor="des" refForName="parent2" op="equ"/>
          <dgm:constr type="primFontSz" for="des" forName="parent4" refType="primFontSz" refFor="des" refForName="parent2" op="equ"/>
          <dgm:constr type="primFontSz" for="des" forName="parent5" refType="primFontSz" refFor="des" refForName="parent2" op="equ"/>
          <dgm:constr type="primFontSz" for="des" forName="parent6" refType="primFontSz" refFor="des" refForName="parent2" op="equ"/>
          <dgm:constr type="primFontSz" for="des" forName="parent7" refType="primFontSz" refFor="des" refForName="parent2" op="equ"/>
          <dgm:constr type="l" for="ch" forName="picture1" refType="w" fact="0"/>
          <dgm:constr type="t" for="ch" forName="picture1" refType="h" fact="0"/>
          <dgm:constr type="w" for="ch" forName="picture1" refType="w" fact="0.9992"/>
          <dgm:constr type="h" for="ch" forName="picture1" refType="h" fact="0.3708"/>
          <dgm:constr type="l" for="ch" forName="parent1" refType="w" fact="0"/>
          <dgm:constr type="t" for="ch" forName="parent1" refType="h" fact="0.3254"/>
          <dgm:constr type="w" for="ch" forName="parent1" refType="w" fact="0.9992"/>
          <dgm:constr type="h" for="ch" forName="parent1" refType="h" fact="0.0432"/>
          <dgm:constr type="l" for="ch" forName="picture2" refType="w" fact="0"/>
          <dgm:constr type="t" for="ch" forName="picture2" refType="h" fact="0.3824"/>
          <dgm:constr type="w" for="ch" forName="picture2" refType="w" fact="0.6307"/>
          <dgm:constr type="h" for="ch" forName="picture2" refType="h" fact="0.1979"/>
          <dgm:constr type="l" for="ch" forName="parent2" refType="w" fact="0"/>
          <dgm:constr type="t" for="ch" forName="parent2" refType="h" fact="0.5531"/>
          <dgm:constr type="w" for="ch" forName="parent2" refType="w" fact="0.6307"/>
          <dgm:constr type="h" for="ch" forName="parent2" refType="h" fact="0.0247"/>
          <dgm:constr type="l" for="ch" forName="picture3" refType="w" fact="0.6496"/>
          <dgm:constr type="t" for="ch" forName="picture3" refType="h" fact="0.3824"/>
          <dgm:constr type="w" for="ch" forName="picture3" refType="w" fact="0.3496"/>
          <dgm:constr type="h" for="ch" forName="picture3" refType="h" fact="0.1979"/>
          <dgm:constr type="l" for="ch" forName="parent3" refType="w" fact="0.6496"/>
          <dgm:constr type="t" for="ch" forName="parent3" refType="h" fact="0.5527"/>
          <dgm:constr type="w" for="ch" forName="parent3" refType="w" fact="0.3496"/>
          <dgm:constr type="h" for="ch" forName="parent3" refType="h" fact="0.025"/>
          <dgm:constr type="l" for="ch" forName="picture4" refType="w" fact="0"/>
          <dgm:constr type="t" for="ch" forName="picture4" refType="h" fact="0.5924"/>
          <dgm:constr type="w" for="ch" forName="picture4" refType="w" fact="0.3496"/>
          <dgm:constr type="h" for="ch" forName="picture4" refType="h" fact="0.1979"/>
          <dgm:constr type="l" for="ch" forName="parent4" refType="w" fact="0"/>
          <dgm:constr type="t" for="ch" forName="parent4" refType="h" fact="0.7627"/>
          <dgm:constr type="w" for="ch" forName="parent4" refType="w" fact="0.3496"/>
          <dgm:constr type="h" for="ch" forName="parent4" refType="h" fact="0.025"/>
          <dgm:constr type="l" for="ch" forName="picture5" refType="w" fact="0.3688"/>
          <dgm:constr type="t" for="ch" forName="picture5" refType="h" fact="0.5924"/>
          <dgm:constr type="w" for="ch" forName="picture5" refType="w" fact="0.6307"/>
          <dgm:constr type="h" for="ch" forName="picture5" refType="h" fact="0.1979"/>
          <dgm:constr type="l" for="ch" forName="parent5" refType="w" fact="0.3688"/>
          <dgm:constr type="t" for="ch" forName="parent5" refType="h" fact="0.7631"/>
          <dgm:constr type="w" for="ch" forName="parent5" refType="w" fact="0.6307"/>
          <dgm:constr type="h" for="ch" forName="parent5" refType="h" fact="0.0247"/>
          <dgm:constr type="l" for="ch" forName="picture6" refType="w" fact="0"/>
          <dgm:constr type="t" for="ch" forName="picture6" refType="h" fact="0.8021"/>
          <dgm:constr type="w" for="ch" forName="picture6" refType="w" fact="0.6307"/>
          <dgm:constr type="h" for="ch" forName="picture6" refType="h" fact="0.1979"/>
          <dgm:constr type="l" for="ch" forName="parent6" refType="w" fact="0"/>
          <dgm:constr type="t" for="ch" forName="parent6" refType="h" fact="0.9728"/>
          <dgm:constr type="w" for="ch" forName="parent6" refType="w" fact="0.6307"/>
          <dgm:constr type="h" for="ch" forName="parent6" refType="h" fact="0.0247"/>
          <dgm:constr type="l" for="ch" forName="picture7" refType="w" fact="0.6504"/>
          <dgm:constr type="t" for="ch" forName="picture7" refType="h" fact="0.8021"/>
          <dgm:constr type="w" for="ch" forName="picture7" refType="w" fact="0.3496"/>
          <dgm:constr type="h" for="ch" forName="picture7" refType="h" fact="0.1979"/>
          <dgm:constr type="l" for="ch" forName="parent7" refType="w" fact="0.6504"/>
          <dgm:constr type="t" for="ch" forName="parent7" refType="h" fact="0.9724"/>
          <dgm:constr type="w" for="ch" forName="parent7" refType="w" fact="0.3496"/>
          <dgm:constr type="h" for="ch" forName="parent7" refType="h" fact="0.025"/>
        </dgm:constrLst>
      </dgm:if>
      <dgm:if name="Name9" axis="ch" ptType="node" func="cnt" op="equ" val="8">
        <dgm:alg type="composite">
          <dgm:param type="ar" val="0.4976"/>
        </dgm:alg>
        <dgm:constrLst>
          <dgm:constr type="primFontSz" for="des" forName="parent1" val="65"/>
          <dgm:constr type="primFontSz" for="des" forName="parent2" val="65"/>
          <dgm:constr type="primFontSz" for="des" forName="parent2" refType="primFontSz" refFor="des" refForName="parent1" op="lte"/>
          <dgm:constr type="primFontSz" for="des" forName="parent3" refType="primFontSz" refFor="des" refForName="parent2" op="equ"/>
          <dgm:constr type="primFontSz" for="des" forName="parent4" refType="primFontSz" refFor="des" refForName="parent2" op="equ"/>
          <dgm:constr type="primFontSz" for="des" forName="parent5" refType="primFontSz" refFor="des" refForName="parent2" op="equ"/>
          <dgm:constr type="primFontSz" for="des" forName="parent6" refType="primFontSz" refFor="des" refForName="parent2" op="equ"/>
          <dgm:constr type="primFontSz" for="des" forName="parent7" refType="primFontSz" refFor="des" refForName="parent2" op="equ"/>
          <dgm:constr type="primFontSz" for="des" forName="parent8" refType="primFontSz" refFor="des" refForName="parent2" op="equ"/>
          <dgm:constr type="l" for="ch" forName="picture1" refType="w" fact="0"/>
          <dgm:constr type="t" for="ch" forName="picture1" refType="h" fact="0"/>
          <dgm:constr type="w" for="ch" forName="picture1" refType="w" fact="0.9992"/>
          <dgm:constr type="h" for="ch" forName="picture1" refType="h" fact="0.3069"/>
          <dgm:constr type="l" for="ch" forName="parent1" refType="w" fact="0"/>
          <dgm:constr type="t" for="ch" forName="parent1" refType="h" fact="0.2693"/>
          <dgm:constr type="w" for="ch" forName="parent1" refType="w" fact="0.9992"/>
          <dgm:constr type="h" for="ch" forName="parent1" refType="h" fact="0.0358"/>
          <dgm:constr type="l" for="ch" forName="picture2" refType="w" fact="0"/>
          <dgm:constr type="t" for="ch" forName="picture2" refType="h" fact="0.3165"/>
          <dgm:constr type="w" for="ch" forName="picture2" refType="w" fact="0.6307"/>
          <dgm:constr type="h" for="ch" forName="picture2" refType="h" fact="0.1638"/>
          <dgm:constr type="l" for="ch" forName="parent2" refType="w" fact="0"/>
          <dgm:constr type="t" for="ch" forName="parent2" refType="h" fact="0.4578"/>
          <dgm:constr type="w" for="ch" forName="parent2" refType="w" fact="0.6307"/>
          <dgm:constr type="h" for="ch" forName="parent2" refType="h" fact="0.0205"/>
          <dgm:constr type="l" for="ch" forName="picture3" refType="w" fact="0.6496"/>
          <dgm:constr type="t" for="ch" forName="picture3" refType="h" fact="0.3165"/>
          <dgm:constr type="w" for="ch" forName="picture3" refType="w" fact="0.3496"/>
          <dgm:constr type="h" for="ch" forName="picture3" refType="h" fact="0.1638"/>
          <dgm:constr type="l" for="ch" forName="parent3" refType="w" fact="0.6496"/>
          <dgm:constr type="t" for="ch" forName="parent3" refType="h" fact="0.4575"/>
          <dgm:constr type="w" for="ch" forName="parent3" refType="w" fact="0.3496"/>
          <dgm:constr type="h" for="ch" forName="parent3" refType="h" fact="0.0207"/>
          <dgm:constr type="l" for="ch" forName="picture5" refType="w" fact="0.3688"/>
          <dgm:constr type="t" for="ch" forName="picture5" refType="h" fact="0.4903"/>
          <dgm:constr type="w" for="ch" forName="picture5" refType="w" fact="0.6307"/>
          <dgm:constr type="h" for="ch" forName="picture5" refType="h" fact="0.1638"/>
          <dgm:constr type="l" for="ch" forName="parent5" refType="w" fact="0.3688"/>
          <dgm:constr type="t" for="ch" forName="parent5" refType="h" fact="0.6316"/>
          <dgm:constr type="w" for="ch" forName="parent5" refType="w" fact="0.6307"/>
          <dgm:constr type="h" for="ch" forName="parent5" refType="h" fact="0.0205"/>
          <dgm:constr type="l" for="ch" forName="picture4" refType="w" fact="0"/>
          <dgm:constr type="t" for="ch" forName="picture4" refType="h" fact="0.4903"/>
          <dgm:constr type="w" for="ch" forName="picture4" refType="w" fact="0.3496"/>
          <dgm:constr type="h" for="ch" forName="picture4" refType="h" fact="0.1638"/>
          <dgm:constr type="l" for="ch" forName="parent4" refType="w" fact="0"/>
          <dgm:constr type="t" for="ch" forName="parent4" refType="h" fact="0.6313"/>
          <dgm:constr type="w" for="ch" forName="parent4" refType="w" fact="0.3496"/>
          <dgm:constr type="h" for="ch" forName="parent4" refType="h" fact="0.0207"/>
          <dgm:constr type="l" for="ch" forName="picture6" refType="w" fact="0"/>
          <dgm:constr type="t" for="ch" forName="picture6" refType="h" fact="0.6638"/>
          <dgm:constr type="w" for="ch" forName="picture6" refType="w" fact="0.6307"/>
          <dgm:constr type="h" for="ch" forName="picture6" refType="h" fact="0.1638"/>
          <dgm:constr type="l" for="ch" forName="parent6" refType="w" fact="0"/>
          <dgm:constr type="t" for="ch" forName="parent6" refType="h" fact="0.8051"/>
          <dgm:constr type="w" for="ch" forName="parent6" refType="w" fact="0.6307"/>
          <dgm:constr type="h" for="ch" forName="parent6" refType="h" fact="0.0205"/>
          <dgm:constr type="l" for="ch" forName="picture7" refType="w" fact="0.6504"/>
          <dgm:constr type="t" for="ch" forName="picture7" refType="h" fact="0.6638"/>
          <dgm:constr type="w" for="ch" forName="picture7" refType="w" fact="0.3496"/>
          <dgm:constr type="h" for="ch" forName="picture7" refType="h" fact="0.1638"/>
          <dgm:constr type="l" for="ch" forName="parent7" refType="w" fact="0.6504"/>
          <dgm:constr type="t" for="ch" forName="parent7" refType="h" fact="0.8048"/>
          <dgm:constr type="w" for="ch" forName="parent7" refType="w" fact="0.3496"/>
          <dgm:constr type="h" for="ch" forName="parent7" refType="h" fact="0.0207"/>
          <dgm:constr type="l" for="ch" forName="picture8" refType="w" fact="0"/>
          <dgm:constr type="t" for="ch" forName="picture8" refType="h" fact="0.8362"/>
          <dgm:constr type="w" for="ch" forName="picture8" refType="w" fact="0.3496"/>
          <dgm:constr type="h" for="ch" forName="picture8" refType="h" fact="0.1638"/>
          <dgm:constr type="l" for="ch" forName="parent8" refType="w" fact="0"/>
          <dgm:constr type="t" for="ch" forName="parent8" refType="h" fact="0.9772"/>
          <dgm:constr type="w" for="ch" forName="parent8" refType="w" fact="0.3496"/>
          <dgm:constr type="h" for="ch" forName="parent8" refType="h" fact="0.0207"/>
        </dgm:constrLst>
      </dgm:if>
      <dgm:else name="Name10">
        <dgm:alg type="composite">
          <dgm:param type="ar" val="0.4976"/>
        </dgm:alg>
        <dgm:constrLst>
          <dgm:constr type="primFontSz" for="des" forName="parent1" val="65"/>
          <dgm:constr type="primFontSz" for="des" forName="parent2" val="65"/>
          <dgm:constr type="primFontSz" for="des" forName="parent2" refType="primFontSz" refFor="des" refForName="parent1" op="lte"/>
          <dgm:constr type="primFontSz" for="des" forName="parent3" refType="primFontSz" refFor="des" refForName="parent2" op="equ"/>
          <dgm:constr type="primFontSz" for="des" forName="parent4" refType="primFontSz" refFor="des" refForName="parent2" op="equ"/>
          <dgm:constr type="primFontSz" for="des" forName="parent5" refType="primFontSz" refFor="des" refForName="parent2" op="equ"/>
          <dgm:constr type="primFontSz" for="des" forName="parent6" refType="primFontSz" refFor="des" refForName="parent2" op="equ"/>
          <dgm:constr type="primFontSz" for="des" forName="parent7" refType="primFontSz" refFor="des" refForName="parent2" op="equ"/>
          <dgm:constr type="primFontSz" for="des" forName="parent8" refType="primFontSz" refFor="des" refForName="parent2" op="equ"/>
          <dgm:constr type="primFontSz" for="des" forName="parent9" refType="primFontSz" refFor="des" refForName="parent2" op="equ"/>
          <dgm:constr type="l" for="ch" forName="picture1" refType="w" fact="0"/>
          <dgm:constr type="t" for="ch" forName="picture1" refType="h" fact="0"/>
          <dgm:constr type="w" for="ch" forName="picture1" refType="w" fact="0.9992"/>
          <dgm:constr type="h" for="ch" forName="picture1" refType="h" fact="0.3069"/>
          <dgm:constr type="l" for="ch" forName="parent1" refType="w" fact="0"/>
          <dgm:constr type="t" for="ch" forName="parent1" refType="h" fact="0.2693"/>
          <dgm:constr type="w" for="ch" forName="parent1" refType="w" fact="0.9992"/>
          <dgm:constr type="h" for="ch" forName="parent1" refType="h" fact="0.0358"/>
          <dgm:constr type="l" for="ch" forName="picture2" refType="w" fact="0"/>
          <dgm:constr type="t" for="ch" forName="picture2" refType="h" fact="0.3165"/>
          <dgm:constr type="w" for="ch" forName="picture2" refType="w" fact="0.6307"/>
          <dgm:constr type="h" for="ch" forName="picture2" refType="h" fact="0.1638"/>
          <dgm:constr type="l" for="ch" forName="parent2" refType="w" fact="0"/>
          <dgm:constr type="t" for="ch" forName="parent2" refType="h" fact="0.4578"/>
          <dgm:constr type="w" for="ch" forName="parent2" refType="w" fact="0.6307"/>
          <dgm:constr type="h" for="ch" forName="parent2" refType="h" fact="0.0205"/>
          <dgm:constr type="l" for="ch" forName="picture3" refType="w" fact="0.6496"/>
          <dgm:constr type="t" for="ch" forName="picture3" refType="h" fact="0.3165"/>
          <dgm:constr type="w" for="ch" forName="picture3" refType="w" fact="0.3496"/>
          <dgm:constr type="h" for="ch" forName="picture3" refType="h" fact="0.1638"/>
          <dgm:constr type="l" for="ch" forName="parent3" refType="w" fact="0.6496"/>
          <dgm:constr type="t" for="ch" forName="parent3" refType="h" fact="0.4575"/>
          <dgm:constr type="w" for="ch" forName="parent3" refType="w" fact="0.3496"/>
          <dgm:constr type="h" for="ch" forName="parent3" refType="h" fact="0.0207"/>
          <dgm:constr type="l" for="ch" forName="picture5" refType="w" fact="0.3688"/>
          <dgm:constr type="t" for="ch" forName="picture5" refType="h" fact="0.4903"/>
          <dgm:constr type="w" for="ch" forName="picture5" refType="w" fact="0.6307"/>
          <dgm:constr type="h" for="ch" forName="picture5" refType="h" fact="0.1638"/>
          <dgm:constr type="l" for="ch" forName="parent5" refType="w" fact="0.3688"/>
          <dgm:constr type="t" for="ch" forName="parent5" refType="h" fact="0.6316"/>
          <dgm:constr type="w" for="ch" forName="parent5" refType="w" fact="0.6307"/>
          <dgm:constr type="h" for="ch" forName="parent5" refType="h" fact="0.0205"/>
          <dgm:constr type="l" for="ch" forName="picture4" refType="w" fact="0"/>
          <dgm:constr type="t" for="ch" forName="picture4" refType="h" fact="0.4903"/>
          <dgm:constr type="w" for="ch" forName="picture4" refType="w" fact="0.3496"/>
          <dgm:constr type="h" for="ch" forName="picture4" refType="h" fact="0.1638"/>
          <dgm:constr type="l" for="ch" forName="parent4" refType="w" fact="0"/>
          <dgm:constr type="t" for="ch" forName="parent4" refType="h" fact="0.6313"/>
          <dgm:constr type="w" for="ch" forName="parent4" refType="w" fact="0.3496"/>
          <dgm:constr type="h" for="ch" forName="parent4" refType="h" fact="0.0207"/>
          <dgm:constr type="l" for="ch" forName="picture6" refType="w" fact="0"/>
          <dgm:constr type="t" for="ch" forName="picture6" refType="h" fact="0.6638"/>
          <dgm:constr type="w" for="ch" forName="picture6" refType="w" fact="0.6307"/>
          <dgm:constr type="h" for="ch" forName="picture6" refType="h" fact="0.1638"/>
          <dgm:constr type="l" for="ch" forName="parent6" refType="w" fact="0"/>
          <dgm:constr type="t" for="ch" forName="parent6" refType="h" fact="0.8051"/>
          <dgm:constr type="w" for="ch" forName="parent6" refType="w" fact="0.6307"/>
          <dgm:constr type="h" for="ch" forName="parent6" refType="h" fact="0.0205"/>
          <dgm:constr type="l" for="ch" forName="picture7" refType="w" fact="0.6504"/>
          <dgm:constr type="t" for="ch" forName="picture7" refType="h" fact="0.6638"/>
          <dgm:constr type="w" for="ch" forName="picture7" refType="w" fact="0.3496"/>
          <dgm:constr type="h" for="ch" forName="picture7" refType="h" fact="0.1638"/>
          <dgm:constr type="l" for="ch" forName="parent7" refType="w" fact="0.6504"/>
          <dgm:constr type="t" for="ch" forName="parent7" refType="h" fact="0.8048"/>
          <dgm:constr type="w" for="ch" forName="parent7" refType="w" fact="0.3496"/>
          <dgm:constr type="h" for="ch" forName="parent7" refType="h" fact="0.0207"/>
          <dgm:constr type="l" for="ch" forName="picture8" refType="w" fact="0"/>
          <dgm:constr type="t" for="ch" forName="picture8" refType="h" fact="0.8362"/>
          <dgm:constr type="w" for="ch" forName="picture8" refType="w" fact="0.3496"/>
          <dgm:constr type="h" for="ch" forName="picture8" refType="h" fact="0.1638"/>
          <dgm:constr type="l" for="ch" forName="parent8" refType="w" fact="0"/>
          <dgm:constr type="t" for="ch" forName="parent8" refType="h" fact="0.9772"/>
          <dgm:constr type="w" for="ch" forName="parent8" refType="w" fact="0.3496"/>
          <dgm:constr type="h" for="ch" forName="parent8" refType="h" fact="0.0207"/>
          <dgm:constr type="l" for="ch" forName="picture9" refType="w" fact="0.3689"/>
          <dgm:constr type="t" for="ch" forName="picture9" refType="h" fact="0.8362"/>
          <dgm:constr type="w" for="ch" forName="picture9" refType="w" fact="0.6307"/>
          <dgm:constr type="h" for="ch" forName="picture9" refType="h" fact="0.1638"/>
          <dgm:constr type="l" for="ch" forName="parent9" refType="w" fact="0.3689"/>
          <dgm:constr type="t" for="ch" forName="parent9" refType="h" fact="0.9775"/>
          <dgm:constr type="w" for="ch" forName="parent9" refType="w" fact="0.6307"/>
          <dgm:constr type="h" for="ch" forName="parent9" refType="h" fact="0.0205"/>
        </dgm:constrLst>
      </dgm:else>
    </dgm:choose>
    <dgm:forEach name="Name11" axis="ch" ptType="node" cnt="1">
      <dgm:layoutNode name="picture1">
        <dgm:alg type="sp"/>
        <dgm:shape xmlns:r="http://schemas.openxmlformats.org/officeDocument/2006/relationships" r:blip="">
          <dgm:adjLst/>
        </dgm:shape>
        <dgm:presOf/>
        <dgm:forEach name="Name12" ref="pictureWrapper"/>
      </dgm:layoutNode>
      <dgm:layoutNode name="parent1">
        <dgm:varLst>
          <dgm:chMax val="0"/>
          <dgm:chPref val="0"/>
          <dgm:bulletEnabled val="1"/>
        </dgm:varLst>
        <dgm:alg type="tx">
          <dgm:param type="parTxLTRAlign" val="l"/>
          <dgm:param type="parTxRTLAlign" val="l"/>
          <dgm:param type="txAnchorVert" val="b"/>
          <dgm:param type="txAnchorVertCh" val="b"/>
        </dgm:alg>
        <dgm:shape xmlns:r="http://schemas.openxmlformats.org/officeDocument/2006/relationships" type="rect" r:blip="" hideGeom="1">
          <dgm:adjLst/>
        </dgm:shape>
        <dgm:presOf axis="desOrSelf" ptType="node"/>
        <dgm:constrLst>
          <dgm:constr type="lMarg" refType="primFontSz" fact="0.3"/>
          <dgm:constr type="rMarg" refType="primFontSz" fact="0.3"/>
          <dgm:constr type="tMarg" refType="primFontSz" fact="0.1"/>
          <dgm:constr type="bMarg" refType="primFontSz" fact="0.1"/>
        </dgm:constrLst>
        <dgm:ruleLst>
          <dgm:rule type="primFontSz" val="5" fact="NaN" max="NaN"/>
        </dgm:ruleLst>
      </dgm:layoutNode>
    </dgm:forEach>
    <dgm:forEach name="Name13" axis="ch" ptType="node" st="2" cnt="1">
      <dgm:layoutNode name="picture2">
        <dgm:alg type="sp"/>
        <dgm:shape xmlns:r="http://schemas.openxmlformats.org/officeDocument/2006/relationships" r:blip="">
          <dgm:adjLst/>
        </dgm:shape>
        <dgm:presOf/>
        <dgm:forEach name="Name14" ref="pictureWrapper"/>
      </dgm:layoutNode>
      <dgm:layoutNode name="parent2">
        <dgm:varLst>
          <dgm:chMax val="0"/>
          <dgm:chPref val="0"/>
          <dgm:bulletEnabled val="1"/>
        </dgm:varLst>
        <dgm:alg type="tx">
          <dgm:param type="parTxLTRAlign" val="l"/>
          <dgm:param type="parTxRTLAlign" val="l"/>
          <dgm:param type="txAnchorVert" val="b"/>
          <dgm:param type="txAnchorVertCh" val="b"/>
        </dgm:alg>
        <dgm:shape xmlns:r="http://schemas.openxmlformats.org/officeDocument/2006/relationships" type="rect" r:blip="" hideGeom="1">
          <dgm:adjLst/>
        </dgm:shape>
        <dgm:presOf axis="desOrSelf" ptType="node"/>
        <dgm:constrLst>
          <dgm:constr type="lMarg" refType="primFontSz" fact="0.3"/>
          <dgm:constr type="rMarg" refType="primFontSz" fact="0.3"/>
          <dgm:constr type="tMarg" refType="primFontSz" fact="0.1"/>
          <dgm:constr type="bMarg" refType="primFontSz" fact="0.1"/>
        </dgm:constrLst>
        <dgm:ruleLst>
          <dgm:rule type="primFontSz" val="5" fact="NaN" max="NaN"/>
        </dgm:ruleLst>
      </dgm:layoutNode>
    </dgm:forEach>
    <dgm:forEach name="Name15" axis="ch" ptType="node" st="3" cnt="1">
      <dgm:layoutNode name="picture3">
        <dgm:alg type="sp"/>
        <dgm:shape xmlns:r="http://schemas.openxmlformats.org/officeDocument/2006/relationships" r:blip="">
          <dgm:adjLst/>
        </dgm:shape>
        <dgm:presOf/>
        <dgm:forEach name="Name16" ref="pictureWrapper"/>
      </dgm:layoutNode>
      <dgm:layoutNode name="parent3">
        <dgm:varLst>
          <dgm:chMax val="0"/>
          <dgm:chPref val="0"/>
          <dgm:bulletEnabled val="1"/>
        </dgm:varLst>
        <dgm:alg type="tx">
          <dgm:param type="parTxLTRAlign" val="r"/>
          <dgm:param type="parTxRTLAlign" val="r"/>
          <dgm:param type="txAnchorVert" val="b"/>
          <dgm:param type="txAnchorVertCh" val="b"/>
        </dgm:alg>
        <dgm:shape xmlns:r="http://schemas.openxmlformats.org/officeDocument/2006/relationships" type="rect" r:blip="" hideGeom="1">
          <dgm:adjLst/>
        </dgm:shape>
        <dgm:presOf axis="desOrSelf" ptType="node"/>
        <dgm:constrLst>
          <dgm:constr type="lMarg" refType="primFontSz" fact="0.3"/>
          <dgm:constr type="rMarg" refType="primFontSz" fact="0.3"/>
          <dgm:constr type="tMarg" refType="primFontSz" fact="0.1"/>
          <dgm:constr type="bMarg" refType="primFontSz" fact="0.1"/>
        </dgm:constrLst>
        <dgm:ruleLst>
          <dgm:rule type="primFontSz" val="5" fact="NaN" max="NaN"/>
        </dgm:ruleLst>
      </dgm:layoutNode>
    </dgm:forEach>
    <dgm:forEach name="Name17" axis="ch" ptType="node" st="4" cnt="1">
      <dgm:layoutNode name="picture4">
        <dgm:alg type="sp"/>
        <dgm:shape xmlns:r="http://schemas.openxmlformats.org/officeDocument/2006/relationships" r:blip="">
          <dgm:adjLst/>
        </dgm:shape>
        <dgm:presOf/>
        <dgm:forEach name="Name18" ref="pictureWrapper"/>
      </dgm:layoutNode>
      <dgm:layoutNode name="parent4">
        <dgm:varLst>
          <dgm:chMax val="0"/>
          <dgm:chPref val="0"/>
          <dgm:bulletEnabled val="1"/>
        </dgm:varLst>
        <dgm:alg type="tx">
          <dgm:param type="parTxLTRAlign" val="l"/>
          <dgm:param type="parTxRTLAlign" val="l"/>
          <dgm:param type="txAnchorVert" val="b"/>
          <dgm:param type="txAnchorVertCh" val="b"/>
        </dgm:alg>
        <dgm:shape xmlns:r="http://schemas.openxmlformats.org/officeDocument/2006/relationships" type="rect" r:blip="" hideGeom="1">
          <dgm:adjLst/>
        </dgm:shape>
        <dgm:presOf axis="desOrSelf" ptType="node"/>
        <dgm:constrLst>
          <dgm:constr type="lMarg" refType="primFontSz" fact="0.3"/>
          <dgm:constr type="rMarg" refType="primFontSz" fact="0.3"/>
          <dgm:constr type="tMarg" refType="primFontSz" fact="0.1"/>
          <dgm:constr type="bMarg" refType="primFontSz" fact="0.1"/>
        </dgm:constrLst>
        <dgm:ruleLst>
          <dgm:rule type="primFontSz" val="5" fact="NaN" max="NaN"/>
        </dgm:ruleLst>
      </dgm:layoutNode>
    </dgm:forEach>
    <dgm:forEach name="Name19" axis="ch" ptType="node" st="5" cnt="1">
      <dgm:layoutNode name="picture5">
        <dgm:alg type="sp"/>
        <dgm:shape xmlns:r="http://schemas.openxmlformats.org/officeDocument/2006/relationships" r:blip="">
          <dgm:adjLst/>
        </dgm:shape>
        <dgm:presOf/>
        <dgm:forEach name="Name20" ref="pictureWrapper"/>
      </dgm:layoutNode>
      <dgm:layoutNode name="parent5">
        <dgm:varLst>
          <dgm:chMax val="0"/>
          <dgm:chPref val="0"/>
          <dgm:bulletEnabled val="1"/>
        </dgm:varLst>
        <dgm:alg type="tx">
          <dgm:param type="parTxLTRAlign" val="r"/>
          <dgm:param type="parTxRTLAlign" val="r"/>
          <dgm:param type="txAnchorVert" val="b"/>
          <dgm:param type="txAnchorVertCh" val="b"/>
        </dgm:alg>
        <dgm:shape xmlns:r="http://schemas.openxmlformats.org/officeDocument/2006/relationships" type="rect" r:blip="" hideGeom="1">
          <dgm:adjLst/>
        </dgm:shape>
        <dgm:presOf axis="desOrSelf" ptType="node"/>
        <dgm:constrLst>
          <dgm:constr type="lMarg" refType="primFontSz" fact="0.3"/>
          <dgm:constr type="rMarg" refType="primFontSz" fact="0.3"/>
          <dgm:constr type="tMarg" refType="primFontSz" fact="0.1"/>
          <dgm:constr type="bMarg" refType="primFontSz" fact="0.1"/>
        </dgm:constrLst>
        <dgm:ruleLst>
          <dgm:rule type="primFontSz" val="5" fact="NaN" max="NaN"/>
        </dgm:ruleLst>
      </dgm:layoutNode>
    </dgm:forEach>
    <dgm:forEach name="Name21" axis="ch" ptType="node" st="6" cnt="1">
      <dgm:layoutNode name="picture6">
        <dgm:alg type="sp"/>
        <dgm:shape xmlns:r="http://schemas.openxmlformats.org/officeDocument/2006/relationships" r:blip="">
          <dgm:adjLst/>
        </dgm:shape>
        <dgm:presOf/>
        <dgm:forEach name="Name22" ref="pictureWrapper"/>
      </dgm:layoutNode>
      <dgm:layoutNode name="parent6">
        <dgm:varLst>
          <dgm:chMax val="0"/>
          <dgm:chPref val="0"/>
          <dgm:bulletEnabled val="1"/>
        </dgm:varLst>
        <dgm:alg type="tx">
          <dgm:param type="parTxLTRAlign" val="l"/>
          <dgm:param type="parTxRTLAlign" val="l"/>
          <dgm:param type="txAnchorVert" val="b"/>
          <dgm:param type="txAnchorVertCh" val="b"/>
        </dgm:alg>
        <dgm:shape xmlns:r="http://schemas.openxmlformats.org/officeDocument/2006/relationships" type="rect" r:blip="" hideGeom="1">
          <dgm:adjLst/>
        </dgm:shape>
        <dgm:presOf axis="desOrSelf" ptType="node"/>
        <dgm:constrLst>
          <dgm:constr type="lMarg" refType="primFontSz" fact="0.3"/>
          <dgm:constr type="rMarg" refType="primFontSz" fact="0.3"/>
          <dgm:constr type="tMarg" refType="primFontSz" fact="0.1"/>
          <dgm:constr type="bMarg" refType="primFontSz" fact="0.1"/>
        </dgm:constrLst>
        <dgm:ruleLst>
          <dgm:rule type="primFontSz" val="5" fact="NaN" max="NaN"/>
        </dgm:ruleLst>
      </dgm:layoutNode>
    </dgm:forEach>
    <dgm:forEach name="Name23" axis="ch" ptType="node" st="7" cnt="1">
      <dgm:layoutNode name="picture7">
        <dgm:alg type="sp"/>
        <dgm:shape xmlns:r="http://schemas.openxmlformats.org/officeDocument/2006/relationships" r:blip="">
          <dgm:adjLst/>
        </dgm:shape>
        <dgm:presOf/>
        <dgm:forEach name="Name24" ref="pictureWrapper"/>
      </dgm:layoutNode>
      <dgm:layoutNode name="parent7">
        <dgm:varLst>
          <dgm:chMax val="0"/>
          <dgm:chPref val="0"/>
          <dgm:bulletEnabled val="1"/>
        </dgm:varLst>
        <dgm:alg type="tx">
          <dgm:param type="parTxLTRAlign" val="r"/>
          <dgm:param type="parTxRTLAlign" val="r"/>
          <dgm:param type="txAnchorVert" val="b"/>
          <dgm:param type="txAnchorVertCh" val="b"/>
        </dgm:alg>
        <dgm:shape xmlns:r="http://schemas.openxmlformats.org/officeDocument/2006/relationships" type="rect" r:blip="" hideGeom="1">
          <dgm:adjLst/>
        </dgm:shape>
        <dgm:presOf axis="desOrSelf" ptType="node"/>
        <dgm:constrLst>
          <dgm:constr type="lMarg" refType="primFontSz" fact="0.3"/>
          <dgm:constr type="rMarg" refType="primFontSz" fact="0.3"/>
          <dgm:constr type="tMarg" refType="primFontSz" fact="0.1"/>
          <dgm:constr type="bMarg" refType="primFontSz" fact="0.1"/>
        </dgm:constrLst>
        <dgm:ruleLst>
          <dgm:rule type="primFontSz" val="5" fact="NaN" max="NaN"/>
        </dgm:ruleLst>
      </dgm:layoutNode>
    </dgm:forEach>
    <dgm:forEach name="Name25" axis="ch" ptType="node" st="8" cnt="1">
      <dgm:layoutNode name="picture8">
        <dgm:alg type="sp"/>
        <dgm:shape xmlns:r="http://schemas.openxmlformats.org/officeDocument/2006/relationships" r:blip="">
          <dgm:adjLst/>
        </dgm:shape>
        <dgm:presOf/>
        <dgm:forEach name="Name26" ref="pictureWrapper"/>
      </dgm:layoutNode>
      <dgm:layoutNode name="parent8">
        <dgm:varLst>
          <dgm:chMax val="0"/>
          <dgm:chPref val="0"/>
          <dgm:bulletEnabled val="1"/>
        </dgm:varLst>
        <dgm:alg type="tx">
          <dgm:param type="parTxLTRAlign" val="l"/>
          <dgm:param type="parTxRTLAlign" val="l"/>
          <dgm:param type="txAnchorVert" val="b"/>
          <dgm:param type="txAnchorVertCh" val="b"/>
        </dgm:alg>
        <dgm:shape xmlns:r="http://schemas.openxmlformats.org/officeDocument/2006/relationships" type="rect" r:blip="" hideGeom="1">
          <dgm:adjLst/>
        </dgm:shape>
        <dgm:presOf axis="desOrSelf" ptType="node"/>
        <dgm:constrLst>
          <dgm:constr type="lMarg" refType="primFontSz" fact="0.3"/>
          <dgm:constr type="rMarg" refType="primFontSz" fact="0.3"/>
          <dgm:constr type="tMarg" refType="primFontSz" fact="0.1"/>
          <dgm:constr type="bMarg" refType="primFontSz" fact="0.1"/>
        </dgm:constrLst>
        <dgm:ruleLst>
          <dgm:rule type="primFontSz" val="5" fact="NaN" max="NaN"/>
        </dgm:ruleLst>
      </dgm:layoutNode>
    </dgm:forEach>
    <dgm:forEach name="Name27" axis="ch" ptType="node" st="9" cnt="1">
      <dgm:layoutNode name="picture9">
        <dgm:alg type="sp"/>
        <dgm:shape xmlns:r="http://schemas.openxmlformats.org/officeDocument/2006/relationships" r:blip="">
          <dgm:adjLst/>
        </dgm:shape>
        <dgm:presOf/>
        <dgm:forEach name="Name28" ref="pictureWrapper"/>
      </dgm:layoutNode>
      <dgm:layoutNode name="parent9">
        <dgm:varLst>
          <dgm:chMax val="0"/>
          <dgm:chPref val="0"/>
          <dgm:bulletEnabled val="1"/>
        </dgm:varLst>
        <dgm:alg type="tx">
          <dgm:param type="parTxLTRAlign" val="r"/>
          <dgm:param type="parTxRTLAlign" val="r"/>
          <dgm:param type="txAnchorVert" val="b"/>
          <dgm:param type="txAnchorVertCh" val="b"/>
        </dgm:alg>
        <dgm:shape xmlns:r="http://schemas.openxmlformats.org/officeDocument/2006/relationships" type="rect" r:blip="" hideGeom="1">
          <dgm:adjLst/>
        </dgm:shape>
        <dgm:presOf axis="desOrSelf" ptType="node"/>
        <dgm:constrLst>
          <dgm:constr type="lMarg" refType="primFontSz" fact="0.3"/>
          <dgm:constr type="rMarg" refType="primFontSz" fact="0.3"/>
          <dgm:constr type="tMarg" refType="primFontSz" fact="0.1"/>
          <dgm:constr type="bMarg" refType="primFontSz" fact="0.1"/>
        </dgm:constrLst>
        <dgm:ruleLst>
          <dgm:rule type="primFontSz" val="5" fact="NaN" max="NaN"/>
        </dgm:ruleLst>
      </dgm:layoutNode>
    </dgm:forEach>
    <dgm:forEach name="wrapper" axis="self" ptType="parTrans">
      <dgm:forEach name="pictureWrapper" axis="self">
        <dgm:layoutNode name="picture" styleLbl="alignImgPlace1">
          <dgm:alg type="sp"/>
          <dgm:shape xmlns:r="http://schemas.openxmlformats.org/officeDocument/2006/relationships" type="rect" r:blip="" blipPhldr="1">
            <dgm:adjLst/>
          </dgm:shape>
          <dgm:presOf/>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1/layout/ThemePictureAlternatingAccent#4">
  <dgm:title val="Theme Picture Alternating Accent"/>
  <dgm:desc val="Use to show a group of pictures with the first picture being the largest and on top. Additional Level 1 pictures alternate between squares and rectangles with a limit of nine Level 1 pictures. Works best with small amounts of text. Unused text does not appear, but remains available if you switch layouts."/>
  <dgm:catLst>
    <dgm:cat type="picture" pri="13750"/>
    <dgm:cat type="officeonline" pri="7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tyleData>
  <dgm:clr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clrData>
  <dgm:layoutNode name="Name0">
    <dgm:varLst>
      <dgm:chMax val="9"/>
      <dgm:chPref val="9"/>
    </dgm:varLst>
    <dgm:shape xmlns:r="http://schemas.openxmlformats.org/officeDocument/2006/relationships" r:blip="">
      <dgm:adjLst/>
    </dgm:shape>
    <dgm:choose name="Name1">
      <dgm:if name="Name2" axis="ch" ptType="node" func="cnt" op="equ" val="1">
        <dgm:alg type="composite">
          <dgm:param type="ar" val="1.62"/>
        </dgm:alg>
        <dgm:constrLst>
          <dgm:constr type="primFontSz" for="des" forName="parent1" val="65"/>
          <dgm:constr type="l" for="ch" forName="picture1" refType="w" fact="0"/>
          <dgm:constr type="t" for="ch" forName="picture1" refType="h" fact="0"/>
          <dgm:constr type="w" for="ch" forName="picture1" refType="w"/>
          <dgm:constr type="h" for="ch" forName="picture1" refType="h"/>
          <dgm:constr type="l" for="ch" forName="parent1" refType="w" fact="0"/>
          <dgm:constr type="t" for="ch" forName="parent1" refType="h" fact="0.8776"/>
          <dgm:constr type="w" for="ch" forName="parent1" refType="w"/>
          <dgm:constr type="h" for="ch" forName="parent1" refType="h" fact="0.1166"/>
        </dgm:constrLst>
      </dgm:if>
      <dgm:if name="Name3" axis="ch" ptType="node" func="cnt" op="equ" val="2">
        <dgm:alg type="composite">
          <dgm:param type="ar" val="1.0352"/>
        </dgm:alg>
        <dgm:constrLst>
          <dgm:constr type="primFontSz" for="des" forName="parent1" val="65"/>
          <dgm:constr type="primFontSz" for="des" forName="parent2" val="65"/>
          <dgm:constr type="l" for="ch" forName="picture1" refType="w" fact="0"/>
          <dgm:constr type="t" for="ch" forName="picture1" refType="h" fact="0"/>
          <dgm:constr type="w" for="ch" forName="picture1" refType="w"/>
          <dgm:constr type="h" for="ch" forName="picture1" refType="h" fact="0.639"/>
          <dgm:constr type="l" for="ch" forName="parent1" refType="w" fact="0"/>
          <dgm:constr type="t" for="ch" forName="parent1" refType="h" fact="0.5608"/>
          <dgm:constr type="w" for="ch" forName="parent1" refType="w"/>
          <dgm:constr type="h" for="ch" forName="parent1" refType="h" fact="0.0745"/>
          <dgm:constr type="l" for="ch" forName="picture2" refType="w" fact="0"/>
          <dgm:constr type="t" for="ch" forName="picture2" refType="h" fact="0.6589"/>
          <dgm:constr type="w" for="ch" forName="picture2" refType="w" fact="0.6312"/>
          <dgm:constr type="h" for="ch" forName="picture2" refType="h" fact="0.3411"/>
          <dgm:constr type="l" for="ch" forName="parent2" refType="w" fact="0"/>
          <dgm:constr type="t" for="ch" forName="parent2" refType="h" fact="0.9532"/>
          <dgm:constr type="w" for="ch" forName="parent2" refType="w" fact="0.6312"/>
          <dgm:constr type="h" for="ch" forName="parent2" refType="h" fact="0.0426"/>
        </dgm:constrLst>
      </dgm:if>
      <dgm:if name="Name4" axis="ch" ptType="node" func="cnt" op="equ" val="3">
        <dgm:alg type="composite">
          <dgm:param type="ar" val="1.0352"/>
        </dgm:alg>
        <dgm:constrLst>
          <dgm:constr type="primFontSz" for="des" forName="parent1" val="65"/>
          <dgm:constr type="primFontSz" for="des" forName="parent2" val="65"/>
          <dgm:constr type="primFontSz" for="des" forName="parent2" refType="primFontSz" refFor="des" refForName="parent1" op="lte"/>
          <dgm:constr type="primFontSz" for="des" forName="parent3" refType="primFontSz" refFor="des" refForName="parent2" op="equ"/>
          <dgm:constr type="l" for="ch" forName="picture1" refType="w" fact="0"/>
          <dgm:constr type="t" for="ch" forName="picture1" refType="h" fact="0"/>
          <dgm:constr type="w" for="ch" forName="picture1" refType="w"/>
          <dgm:constr type="h" for="ch" forName="picture1" refType="h" fact="0.639"/>
          <dgm:constr type="l" for="ch" forName="parent1" refType="w" fact="0"/>
          <dgm:constr type="t" for="ch" forName="parent1" refType="h" fact="0.5608"/>
          <dgm:constr type="w" for="ch" forName="parent1" refType="w"/>
          <dgm:constr type="h" for="ch" forName="parent1" refType="h" fact="0.0745"/>
          <dgm:constr type="l" for="ch" forName="picture2" refType="w" fact="0"/>
          <dgm:constr type="t" for="ch" forName="picture2" refType="h" fact="0.6589"/>
          <dgm:constr type="w" for="ch" forName="picture2" refType="w" fact="0.6312"/>
          <dgm:constr type="h" for="ch" forName="picture2" refType="h" fact="0.3411"/>
          <dgm:constr type="l" for="ch" forName="parent2" refType="w" fact="0"/>
          <dgm:constr type="t" for="ch" forName="parent2" refType="h" fact="0.9532"/>
          <dgm:constr type="w" for="ch" forName="parent2" refType="w" fact="0.6312"/>
          <dgm:constr type="h" for="ch" forName="parent2" refType="h" fact="0.0426"/>
          <dgm:constr type="l" for="ch" forName="picture3" refType="w" fact="0.6501"/>
          <dgm:constr type="t" for="ch" forName="picture3" refType="h" fact="0.6589"/>
          <dgm:constr type="w" for="ch" forName="picture3" refType="w" fact="0.3499"/>
          <dgm:constr type="h" for="ch" forName="picture3" refType="h" fact="0.3411"/>
          <dgm:constr type="l" for="ch" forName="parent3" refType="w" fact="0.6501"/>
          <dgm:constr type="t" for="ch" forName="parent3" refType="h" fact="0.9525"/>
          <dgm:constr type="w" for="ch" forName="parent3" refType="w" fact="0.3499"/>
          <dgm:constr type="h" for="ch" forName="parent3" refType="h" fact="0.043"/>
        </dgm:constrLst>
      </dgm:if>
      <dgm:if name="Name5" axis="ch" ptType="node" func="cnt" op="equ" val="4">
        <dgm:alg type="composite">
          <dgm:param type="ar" val="0.7603"/>
        </dgm:alg>
        <dgm:constrLst>
          <dgm:constr type="primFontSz" for="des" forName="parent1" val="65"/>
          <dgm:constr type="primFontSz" for="des" forName="parent2" val="65"/>
          <dgm:constr type="primFontSz" for="des" forName="parent2" refType="primFontSz" refFor="des" refForName="parent1" op="lte"/>
          <dgm:constr type="primFontSz" for="des" forName="parent3" refType="primFontSz" refFor="des" refForName="parent2" op="equ"/>
          <dgm:constr type="primFontSz" for="des" forName="parent4" refType="primFontSz" refFor="des" refForName="parent2" op="equ"/>
          <dgm:constr type="l" for="ch" forName="picture1" refType="w" fact="0"/>
          <dgm:constr type="t" for="ch" forName="picture1" refType="h" fact="0"/>
          <dgm:constr type="w" for="ch" forName="picture1" refType="w" fact="0.9998"/>
          <dgm:constr type="h" for="ch" forName="picture1" refType="h" fact="0.4692"/>
          <dgm:constr type="l" for="ch" forName="parent1" refType="w" fact="0"/>
          <dgm:constr type="t" for="ch" forName="parent1" refType="h" fact="0.4118"/>
          <dgm:constr type="w" for="ch" forName="parent1" refType="w" fact="0.9998"/>
          <dgm:constr type="h" for="ch" forName="parent1" refType="h" fact="0.0547"/>
          <dgm:constr type="l" for="ch" forName="picture2" refType="w" fact="0"/>
          <dgm:constr type="t" for="ch" forName="picture2" refType="h" fact="0.4839"/>
          <dgm:constr type="w" for="ch" forName="picture2" refType="w" fact="0.631"/>
          <dgm:constr type="h" for="ch" forName="picture2" refType="h" fact="0.2504"/>
          <dgm:constr type="l" for="ch" forName="parent2" refType="w" fact="0"/>
          <dgm:constr type="t" for="ch" forName="parent2" refType="h" fact="0.6999"/>
          <dgm:constr type="w" for="ch" forName="parent2" refType="w" fact="0.631"/>
          <dgm:constr type="h" for="ch" forName="parent2" refType="h" fact="0.0313"/>
          <dgm:constr type="l" for="ch" forName="picture3" refType="w" fact="0.65"/>
          <dgm:constr type="t" for="ch" forName="picture3" refType="h" fact="0.4839"/>
          <dgm:constr type="w" for="ch" forName="picture3" refType="w" fact="0.3498"/>
          <dgm:constr type="h" for="ch" forName="picture3" refType="h" fact="0.2504"/>
          <dgm:constr type="l" for="ch" forName="parent3" refType="w" fact="0.65"/>
          <dgm:constr type="t" for="ch" forName="parent3" refType="h" fact="0.6994"/>
          <dgm:constr type="w" for="ch" forName="parent3" refType="w" fact="0.3498"/>
          <dgm:constr type="h" for="ch" forName="parent3" refType="h" fact="0.0316"/>
          <dgm:constr type="l" for="ch" forName="picture4" refType="w" fact="0"/>
          <dgm:constr type="t" for="ch" forName="picture4" refType="h" fact="0.7496"/>
          <dgm:constr type="w" for="ch" forName="picture4" refType="w" fact="0.3498"/>
          <dgm:constr type="h" for="ch" forName="picture4" refType="h" fact="0.2504"/>
          <dgm:constr type="l" for="ch" forName="parent4" refType="w" fact="0"/>
          <dgm:constr type="t" for="ch" forName="parent4" refType="h" fact="0.9651"/>
          <dgm:constr type="w" for="ch" forName="parent4" refType="w" fact="0.3498"/>
          <dgm:constr type="h" for="ch" forName="parent4" refType="h" fact="0.0316"/>
        </dgm:constrLst>
      </dgm:if>
      <dgm:if name="Name6" axis="ch" ptType="node" func="cnt" op="equ" val="5">
        <dgm:alg type="composite">
          <dgm:param type="ar" val="0.7603"/>
        </dgm:alg>
        <dgm:constrLst>
          <dgm:constr type="primFontSz" for="des" forName="parent1" val="65"/>
          <dgm:constr type="primFontSz" for="des" forName="parent2" val="65"/>
          <dgm:constr type="primFontSz" for="des" forName="parent2" refType="primFontSz" refFor="des" refForName="parent1" op="lte"/>
          <dgm:constr type="primFontSz" for="des" forName="parent3" refType="primFontSz" refFor="des" refForName="parent2" op="equ"/>
          <dgm:constr type="primFontSz" for="des" forName="parent4" refType="primFontSz" refFor="des" refForName="parent2" op="equ"/>
          <dgm:constr type="primFontSz" for="des" forName="parent5" refType="primFontSz" refFor="des" refForName="parent2" op="equ"/>
          <dgm:constr type="l" for="ch" forName="picture1" refType="w" fact="0"/>
          <dgm:constr type="t" for="ch" forName="picture1" refType="h" fact="0"/>
          <dgm:constr type="w" for="ch" forName="picture1" refType="w" fact="0.9998"/>
          <dgm:constr type="h" for="ch" forName="picture1" refType="h" fact="0.4692"/>
          <dgm:constr type="l" for="ch" forName="parent1" refType="w" fact="0"/>
          <dgm:constr type="t" for="ch" forName="parent1" refType="h" fact="0.4118"/>
          <dgm:constr type="w" for="ch" forName="parent1" refType="w" fact="0.9998"/>
          <dgm:constr type="h" for="ch" forName="parent1" refType="h" fact="0.0547"/>
          <dgm:constr type="l" for="ch" forName="picture2" refType="w" fact="0"/>
          <dgm:constr type="t" for="ch" forName="picture2" refType="h" fact="0.4839"/>
          <dgm:constr type="w" for="ch" forName="picture2" refType="w" fact="0.631"/>
          <dgm:constr type="h" for="ch" forName="picture2" refType="h" fact="0.2504"/>
          <dgm:constr type="l" for="ch" forName="parent2" refType="w" fact="0"/>
          <dgm:constr type="t" for="ch" forName="parent2" refType="h" fact="0.6999"/>
          <dgm:constr type="w" for="ch" forName="parent2" refType="w" fact="0.631"/>
          <dgm:constr type="h" for="ch" forName="parent2" refType="h" fact="0.0313"/>
          <dgm:constr type="l" for="ch" forName="picture3" refType="w" fact="0.65"/>
          <dgm:constr type="t" for="ch" forName="picture3" refType="h" fact="0.4839"/>
          <dgm:constr type="w" for="ch" forName="picture3" refType="w" fact="0.3498"/>
          <dgm:constr type="h" for="ch" forName="picture3" refType="h" fact="0.2504"/>
          <dgm:constr type="l" for="ch" forName="parent3" refType="w" fact="0.65"/>
          <dgm:constr type="t" for="ch" forName="parent3" refType="h" fact="0.6994"/>
          <dgm:constr type="w" for="ch" forName="parent3" refType="w" fact="0.3498"/>
          <dgm:constr type="h" for="ch" forName="parent3" refType="h" fact="0.0316"/>
          <dgm:constr type="l" for="ch" forName="picture4" refType="w" fact="0"/>
          <dgm:constr type="t" for="ch" forName="picture4" refType="h" fact="0.7496"/>
          <dgm:constr type="w" for="ch" forName="picture4" refType="w" fact="0.3498"/>
          <dgm:constr type="h" for="ch" forName="picture4" refType="h" fact="0.2504"/>
          <dgm:constr type="l" for="ch" forName="parent4" refType="w" fact="0"/>
          <dgm:constr type="t" for="ch" forName="parent4" refType="h" fact="0.9651"/>
          <dgm:constr type="w" for="ch" forName="parent4" refType="w" fact="0.3498"/>
          <dgm:constr type="h" for="ch" forName="parent4" refType="h" fact="0.0316"/>
          <dgm:constr type="l" for="ch" forName="picture5" refType="w" fact="0.369"/>
          <dgm:constr type="t" for="ch" forName="picture5" refType="h" fact="0.7496"/>
          <dgm:constr type="w" for="ch" forName="picture5" refType="w" fact="0.631"/>
          <dgm:constr type="h" for="ch" forName="picture5" refType="h" fact="0.2504"/>
          <dgm:constr type="l" for="ch" forName="parent5" refType="w" fact="0.369"/>
          <dgm:constr type="t" for="ch" forName="parent5" refType="h" fact="0.9656"/>
          <dgm:constr type="w" for="ch" forName="parent5" refType="w" fact="0.631"/>
          <dgm:constr type="h" for="ch" forName="parent5" refType="h" fact="0.0313"/>
        </dgm:constrLst>
      </dgm:if>
      <dgm:if name="Name7" axis="ch" ptType="node" func="cnt" op="equ" val="6">
        <dgm:alg type="composite">
          <dgm:param type="ar" val="0.6012"/>
        </dgm:alg>
        <dgm:constrLst>
          <dgm:constr type="primFontSz" for="des" forName="parent1" val="65"/>
          <dgm:constr type="primFontSz" for="des" forName="parent2" val="65"/>
          <dgm:constr type="primFontSz" for="des" forName="parent2" refType="primFontSz" refFor="des" refForName="parent1" op="lte"/>
          <dgm:constr type="primFontSz" for="des" forName="parent3" refType="primFontSz" refFor="des" refForName="parent2" op="equ"/>
          <dgm:constr type="primFontSz" for="des" forName="parent4" refType="primFontSz" refFor="des" refForName="parent2" op="equ"/>
          <dgm:constr type="primFontSz" for="des" forName="parent5" refType="primFontSz" refFor="des" refForName="parent2" op="equ"/>
          <dgm:constr type="primFontSz" for="des" forName="parent6" refType="primFontSz" refFor="des" refForName="parent2" op="equ"/>
          <dgm:constr type="l" for="ch" forName="picture1" refType="w" fact="0"/>
          <dgm:constr type="t" for="ch" forName="picture1" refType="h" fact="0"/>
          <dgm:constr type="w" for="ch" forName="picture1" refType="w" fact="0.9992"/>
          <dgm:constr type="h" for="ch" forName="picture1" refType="h" fact="0.3708"/>
          <dgm:constr type="l" for="ch" forName="parent1" refType="w" fact="0"/>
          <dgm:constr type="t" for="ch" forName="parent1" refType="h" fact="0.3254"/>
          <dgm:constr type="w" for="ch" forName="parent1" refType="w" fact="0.9992"/>
          <dgm:constr type="h" for="ch" forName="parent1" refType="h" fact="0.0432"/>
          <dgm:constr type="l" for="ch" forName="picture2" refType="w" fact="0"/>
          <dgm:constr type="t" for="ch" forName="picture2" refType="h" fact="0.3824"/>
          <dgm:constr type="w" for="ch" forName="picture2" refType="w" fact="0.6307"/>
          <dgm:constr type="h" for="ch" forName="picture2" refType="h" fact="0.1979"/>
          <dgm:constr type="l" for="ch" forName="parent2" refType="w" fact="0"/>
          <dgm:constr type="t" for="ch" forName="parent2" refType="h" fact="0.5531"/>
          <dgm:constr type="w" for="ch" forName="parent2" refType="w" fact="0.6307"/>
          <dgm:constr type="h" for="ch" forName="parent2" refType="h" fact="0.0247"/>
          <dgm:constr type="l" for="ch" forName="picture3" refType="w" fact="0.6496"/>
          <dgm:constr type="t" for="ch" forName="picture3" refType="h" fact="0.3824"/>
          <dgm:constr type="w" for="ch" forName="picture3" refType="w" fact="0.3496"/>
          <dgm:constr type="h" for="ch" forName="picture3" refType="h" fact="0.1979"/>
          <dgm:constr type="l" for="ch" forName="parent3" refType="w" fact="0.6496"/>
          <dgm:constr type="t" for="ch" forName="parent3" refType="h" fact="0.5527"/>
          <dgm:constr type="w" for="ch" forName="parent3" refType="w" fact="0.3496"/>
          <dgm:constr type="h" for="ch" forName="parent3" refType="h" fact="0.025"/>
          <dgm:constr type="l" for="ch" forName="picture4" refType="w" fact="0"/>
          <dgm:constr type="t" for="ch" forName="picture4" refType="h" fact="0.5924"/>
          <dgm:constr type="w" for="ch" forName="picture4" refType="w" fact="0.3496"/>
          <dgm:constr type="h" for="ch" forName="picture4" refType="h" fact="0.1979"/>
          <dgm:constr type="l" for="ch" forName="parent4" refType="w" fact="0"/>
          <dgm:constr type="t" for="ch" forName="parent4" refType="h" fact="0.7627"/>
          <dgm:constr type="w" for="ch" forName="parent4" refType="w" fact="0.3496"/>
          <dgm:constr type="h" for="ch" forName="parent4" refType="h" fact="0.025"/>
          <dgm:constr type="l" for="ch" forName="picture5" refType="w" fact="0.3688"/>
          <dgm:constr type="t" for="ch" forName="picture5" refType="h" fact="0.5924"/>
          <dgm:constr type="w" for="ch" forName="picture5" refType="w" fact="0.6307"/>
          <dgm:constr type="h" for="ch" forName="picture5" refType="h" fact="0.1979"/>
          <dgm:constr type="l" for="ch" forName="parent5" refType="w" fact="0.3688"/>
          <dgm:constr type="t" for="ch" forName="parent5" refType="h" fact="0.7631"/>
          <dgm:constr type="w" for="ch" forName="parent5" refType="w" fact="0.6307"/>
          <dgm:constr type="h" for="ch" forName="parent5" refType="h" fact="0.0247"/>
          <dgm:constr type="l" for="ch" forName="picture6" refType="w" fact="0"/>
          <dgm:constr type="t" for="ch" forName="picture6" refType="h" fact="0.8021"/>
          <dgm:constr type="w" for="ch" forName="picture6" refType="w" fact="0.6307"/>
          <dgm:constr type="h" for="ch" forName="picture6" refType="h" fact="0.1979"/>
          <dgm:constr type="l" for="ch" forName="parent6" refType="w" fact="0"/>
          <dgm:constr type="t" for="ch" forName="parent6" refType="h" fact="0.9728"/>
          <dgm:constr type="w" for="ch" forName="parent6" refType="w" fact="0.6307"/>
          <dgm:constr type="h" for="ch" forName="parent6" refType="h" fact="0.0247"/>
        </dgm:constrLst>
      </dgm:if>
      <dgm:if name="Name8" axis="ch" ptType="node" func="cnt" op="equ" val="7">
        <dgm:alg type="composite">
          <dgm:param type="ar" val="0.6012"/>
        </dgm:alg>
        <dgm:constrLst>
          <dgm:constr type="primFontSz" for="des" forName="parent1" val="65"/>
          <dgm:constr type="primFontSz" for="des" forName="parent2" val="65"/>
          <dgm:constr type="primFontSz" for="des" forName="parent2" refType="primFontSz" refFor="des" refForName="parent1" op="lte"/>
          <dgm:constr type="primFontSz" for="des" forName="parent3" refType="primFontSz" refFor="des" refForName="parent2" op="equ"/>
          <dgm:constr type="primFontSz" for="des" forName="parent4" refType="primFontSz" refFor="des" refForName="parent2" op="equ"/>
          <dgm:constr type="primFontSz" for="des" forName="parent5" refType="primFontSz" refFor="des" refForName="parent2" op="equ"/>
          <dgm:constr type="primFontSz" for="des" forName="parent6" refType="primFontSz" refFor="des" refForName="parent2" op="equ"/>
          <dgm:constr type="primFontSz" for="des" forName="parent7" refType="primFontSz" refFor="des" refForName="parent2" op="equ"/>
          <dgm:constr type="l" for="ch" forName="picture1" refType="w" fact="0"/>
          <dgm:constr type="t" for="ch" forName="picture1" refType="h" fact="0"/>
          <dgm:constr type="w" for="ch" forName="picture1" refType="w" fact="0.9992"/>
          <dgm:constr type="h" for="ch" forName="picture1" refType="h" fact="0.3708"/>
          <dgm:constr type="l" for="ch" forName="parent1" refType="w" fact="0"/>
          <dgm:constr type="t" for="ch" forName="parent1" refType="h" fact="0.3254"/>
          <dgm:constr type="w" for="ch" forName="parent1" refType="w" fact="0.9992"/>
          <dgm:constr type="h" for="ch" forName="parent1" refType="h" fact="0.0432"/>
          <dgm:constr type="l" for="ch" forName="picture2" refType="w" fact="0"/>
          <dgm:constr type="t" for="ch" forName="picture2" refType="h" fact="0.3824"/>
          <dgm:constr type="w" for="ch" forName="picture2" refType="w" fact="0.6307"/>
          <dgm:constr type="h" for="ch" forName="picture2" refType="h" fact="0.1979"/>
          <dgm:constr type="l" for="ch" forName="parent2" refType="w" fact="0"/>
          <dgm:constr type="t" for="ch" forName="parent2" refType="h" fact="0.5531"/>
          <dgm:constr type="w" for="ch" forName="parent2" refType="w" fact="0.6307"/>
          <dgm:constr type="h" for="ch" forName="parent2" refType="h" fact="0.0247"/>
          <dgm:constr type="l" for="ch" forName="picture3" refType="w" fact="0.6496"/>
          <dgm:constr type="t" for="ch" forName="picture3" refType="h" fact="0.3824"/>
          <dgm:constr type="w" for="ch" forName="picture3" refType="w" fact="0.3496"/>
          <dgm:constr type="h" for="ch" forName="picture3" refType="h" fact="0.1979"/>
          <dgm:constr type="l" for="ch" forName="parent3" refType="w" fact="0.6496"/>
          <dgm:constr type="t" for="ch" forName="parent3" refType="h" fact="0.5527"/>
          <dgm:constr type="w" for="ch" forName="parent3" refType="w" fact="0.3496"/>
          <dgm:constr type="h" for="ch" forName="parent3" refType="h" fact="0.025"/>
          <dgm:constr type="l" for="ch" forName="picture4" refType="w" fact="0"/>
          <dgm:constr type="t" for="ch" forName="picture4" refType="h" fact="0.5924"/>
          <dgm:constr type="w" for="ch" forName="picture4" refType="w" fact="0.3496"/>
          <dgm:constr type="h" for="ch" forName="picture4" refType="h" fact="0.1979"/>
          <dgm:constr type="l" for="ch" forName="parent4" refType="w" fact="0"/>
          <dgm:constr type="t" for="ch" forName="parent4" refType="h" fact="0.7627"/>
          <dgm:constr type="w" for="ch" forName="parent4" refType="w" fact="0.3496"/>
          <dgm:constr type="h" for="ch" forName="parent4" refType="h" fact="0.025"/>
          <dgm:constr type="l" for="ch" forName="picture5" refType="w" fact="0.3688"/>
          <dgm:constr type="t" for="ch" forName="picture5" refType="h" fact="0.5924"/>
          <dgm:constr type="w" for="ch" forName="picture5" refType="w" fact="0.6307"/>
          <dgm:constr type="h" for="ch" forName="picture5" refType="h" fact="0.1979"/>
          <dgm:constr type="l" for="ch" forName="parent5" refType="w" fact="0.3688"/>
          <dgm:constr type="t" for="ch" forName="parent5" refType="h" fact="0.7631"/>
          <dgm:constr type="w" for="ch" forName="parent5" refType="w" fact="0.6307"/>
          <dgm:constr type="h" for="ch" forName="parent5" refType="h" fact="0.0247"/>
          <dgm:constr type="l" for="ch" forName="picture6" refType="w" fact="0"/>
          <dgm:constr type="t" for="ch" forName="picture6" refType="h" fact="0.8021"/>
          <dgm:constr type="w" for="ch" forName="picture6" refType="w" fact="0.6307"/>
          <dgm:constr type="h" for="ch" forName="picture6" refType="h" fact="0.1979"/>
          <dgm:constr type="l" for="ch" forName="parent6" refType="w" fact="0"/>
          <dgm:constr type="t" for="ch" forName="parent6" refType="h" fact="0.9728"/>
          <dgm:constr type="w" for="ch" forName="parent6" refType="w" fact="0.6307"/>
          <dgm:constr type="h" for="ch" forName="parent6" refType="h" fact="0.0247"/>
          <dgm:constr type="l" for="ch" forName="picture7" refType="w" fact="0.6504"/>
          <dgm:constr type="t" for="ch" forName="picture7" refType="h" fact="0.8021"/>
          <dgm:constr type="w" for="ch" forName="picture7" refType="w" fact="0.3496"/>
          <dgm:constr type="h" for="ch" forName="picture7" refType="h" fact="0.1979"/>
          <dgm:constr type="l" for="ch" forName="parent7" refType="w" fact="0.6504"/>
          <dgm:constr type="t" for="ch" forName="parent7" refType="h" fact="0.9724"/>
          <dgm:constr type="w" for="ch" forName="parent7" refType="w" fact="0.3496"/>
          <dgm:constr type="h" for="ch" forName="parent7" refType="h" fact="0.025"/>
        </dgm:constrLst>
      </dgm:if>
      <dgm:if name="Name9" axis="ch" ptType="node" func="cnt" op="equ" val="8">
        <dgm:alg type="composite">
          <dgm:param type="ar" val="0.4976"/>
        </dgm:alg>
        <dgm:constrLst>
          <dgm:constr type="primFontSz" for="des" forName="parent1" val="65"/>
          <dgm:constr type="primFontSz" for="des" forName="parent2" val="65"/>
          <dgm:constr type="primFontSz" for="des" forName="parent2" refType="primFontSz" refFor="des" refForName="parent1" op="lte"/>
          <dgm:constr type="primFontSz" for="des" forName="parent3" refType="primFontSz" refFor="des" refForName="parent2" op="equ"/>
          <dgm:constr type="primFontSz" for="des" forName="parent4" refType="primFontSz" refFor="des" refForName="parent2" op="equ"/>
          <dgm:constr type="primFontSz" for="des" forName="parent5" refType="primFontSz" refFor="des" refForName="parent2" op="equ"/>
          <dgm:constr type="primFontSz" for="des" forName="parent6" refType="primFontSz" refFor="des" refForName="parent2" op="equ"/>
          <dgm:constr type="primFontSz" for="des" forName="parent7" refType="primFontSz" refFor="des" refForName="parent2" op="equ"/>
          <dgm:constr type="primFontSz" for="des" forName="parent8" refType="primFontSz" refFor="des" refForName="parent2" op="equ"/>
          <dgm:constr type="l" for="ch" forName="picture1" refType="w" fact="0"/>
          <dgm:constr type="t" for="ch" forName="picture1" refType="h" fact="0"/>
          <dgm:constr type="w" for="ch" forName="picture1" refType="w" fact="0.9992"/>
          <dgm:constr type="h" for="ch" forName="picture1" refType="h" fact="0.3069"/>
          <dgm:constr type="l" for="ch" forName="parent1" refType="w" fact="0"/>
          <dgm:constr type="t" for="ch" forName="parent1" refType="h" fact="0.2693"/>
          <dgm:constr type="w" for="ch" forName="parent1" refType="w" fact="0.9992"/>
          <dgm:constr type="h" for="ch" forName="parent1" refType="h" fact="0.0358"/>
          <dgm:constr type="l" for="ch" forName="picture2" refType="w" fact="0"/>
          <dgm:constr type="t" for="ch" forName="picture2" refType="h" fact="0.3165"/>
          <dgm:constr type="w" for="ch" forName="picture2" refType="w" fact="0.6307"/>
          <dgm:constr type="h" for="ch" forName="picture2" refType="h" fact="0.1638"/>
          <dgm:constr type="l" for="ch" forName="parent2" refType="w" fact="0"/>
          <dgm:constr type="t" for="ch" forName="parent2" refType="h" fact="0.4578"/>
          <dgm:constr type="w" for="ch" forName="parent2" refType="w" fact="0.6307"/>
          <dgm:constr type="h" for="ch" forName="parent2" refType="h" fact="0.0205"/>
          <dgm:constr type="l" for="ch" forName="picture3" refType="w" fact="0.6496"/>
          <dgm:constr type="t" for="ch" forName="picture3" refType="h" fact="0.3165"/>
          <dgm:constr type="w" for="ch" forName="picture3" refType="w" fact="0.3496"/>
          <dgm:constr type="h" for="ch" forName="picture3" refType="h" fact="0.1638"/>
          <dgm:constr type="l" for="ch" forName="parent3" refType="w" fact="0.6496"/>
          <dgm:constr type="t" for="ch" forName="parent3" refType="h" fact="0.4575"/>
          <dgm:constr type="w" for="ch" forName="parent3" refType="w" fact="0.3496"/>
          <dgm:constr type="h" for="ch" forName="parent3" refType="h" fact="0.0207"/>
          <dgm:constr type="l" for="ch" forName="picture5" refType="w" fact="0.3688"/>
          <dgm:constr type="t" for="ch" forName="picture5" refType="h" fact="0.4903"/>
          <dgm:constr type="w" for="ch" forName="picture5" refType="w" fact="0.6307"/>
          <dgm:constr type="h" for="ch" forName="picture5" refType="h" fact="0.1638"/>
          <dgm:constr type="l" for="ch" forName="parent5" refType="w" fact="0.3688"/>
          <dgm:constr type="t" for="ch" forName="parent5" refType="h" fact="0.6316"/>
          <dgm:constr type="w" for="ch" forName="parent5" refType="w" fact="0.6307"/>
          <dgm:constr type="h" for="ch" forName="parent5" refType="h" fact="0.0205"/>
          <dgm:constr type="l" for="ch" forName="picture4" refType="w" fact="0"/>
          <dgm:constr type="t" for="ch" forName="picture4" refType="h" fact="0.4903"/>
          <dgm:constr type="w" for="ch" forName="picture4" refType="w" fact="0.3496"/>
          <dgm:constr type="h" for="ch" forName="picture4" refType="h" fact="0.1638"/>
          <dgm:constr type="l" for="ch" forName="parent4" refType="w" fact="0"/>
          <dgm:constr type="t" for="ch" forName="parent4" refType="h" fact="0.6313"/>
          <dgm:constr type="w" for="ch" forName="parent4" refType="w" fact="0.3496"/>
          <dgm:constr type="h" for="ch" forName="parent4" refType="h" fact="0.0207"/>
          <dgm:constr type="l" for="ch" forName="picture6" refType="w" fact="0"/>
          <dgm:constr type="t" for="ch" forName="picture6" refType="h" fact="0.6638"/>
          <dgm:constr type="w" for="ch" forName="picture6" refType="w" fact="0.6307"/>
          <dgm:constr type="h" for="ch" forName="picture6" refType="h" fact="0.1638"/>
          <dgm:constr type="l" for="ch" forName="parent6" refType="w" fact="0"/>
          <dgm:constr type="t" for="ch" forName="parent6" refType="h" fact="0.8051"/>
          <dgm:constr type="w" for="ch" forName="parent6" refType="w" fact="0.6307"/>
          <dgm:constr type="h" for="ch" forName="parent6" refType="h" fact="0.0205"/>
          <dgm:constr type="l" for="ch" forName="picture7" refType="w" fact="0.6504"/>
          <dgm:constr type="t" for="ch" forName="picture7" refType="h" fact="0.6638"/>
          <dgm:constr type="w" for="ch" forName="picture7" refType="w" fact="0.3496"/>
          <dgm:constr type="h" for="ch" forName="picture7" refType="h" fact="0.1638"/>
          <dgm:constr type="l" for="ch" forName="parent7" refType="w" fact="0.6504"/>
          <dgm:constr type="t" for="ch" forName="parent7" refType="h" fact="0.8048"/>
          <dgm:constr type="w" for="ch" forName="parent7" refType="w" fact="0.3496"/>
          <dgm:constr type="h" for="ch" forName="parent7" refType="h" fact="0.0207"/>
          <dgm:constr type="l" for="ch" forName="picture8" refType="w" fact="0"/>
          <dgm:constr type="t" for="ch" forName="picture8" refType="h" fact="0.8362"/>
          <dgm:constr type="w" for="ch" forName="picture8" refType="w" fact="0.3496"/>
          <dgm:constr type="h" for="ch" forName="picture8" refType="h" fact="0.1638"/>
          <dgm:constr type="l" for="ch" forName="parent8" refType="w" fact="0"/>
          <dgm:constr type="t" for="ch" forName="parent8" refType="h" fact="0.9772"/>
          <dgm:constr type="w" for="ch" forName="parent8" refType="w" fact="0.3496"/>
          <dgm:constr type="h" for="ch" forName="parent8" refType="h" fact="0.0207"/>
        </dgm:constrLst>
      </dgm:if>
      <dgm:else name="Name10">
        <dgm:alg type="composite">
          <dgm:param type="ar" val="0.4976"/>
        </dgm:alg>
        <dgm:constrLst>
          <dgm:constr type="primFontSz" for="des" forName="parent1" val="65"/>
          <dgm:constr type="primFontSz" for="des" forName="parent2" val="65"/>
          <dgm:constr type="primFontSz" for="des" forName="parent2" refType="primFontSz" refFor="des" refForName="parent1" op="lte"/>
          <dgm:constr type="primFontSz" for="des" forName="parent3" refType="primFontSz" refFor="des" refForName="parent2" op="equ"/>
          <dgm:constr type="primFontSz" for="des" forName="parent4" refType="primFontSz" refFor="des" refForName="parent2" op="equ"/>
          <dgm:constr type="primFontSz" for="des" forName="parent5" refType="primFontSz" refFor="des" refForName="parent2" op="equ"/>
          <dgm:constr type="primFontSz" for="des" forName="parent6" refType="primFontSz" refFor="des" refForName="parent2" op="equ"/>
          <dgm:constr type="primFontSz" for="des" forName="parent7" refType="primFontSz" refFor="des" refForName="parent2" op="equ"/>
          <dgm:constr type="primFontSz" for="des" forName="parent8" refType="primFontSz" refFor="des" refForName="parent2" op="equ"/>
          <dgm:constr type="primFontSz" for="des" forName="parent9" refType="primFontSz" refFor="des" refForName="parent2" op="equ"/>
          <dgm:constr type="l" for="ch" forName="picture1" refType="w" fact="0"/>
          <dgm:constr type="t" for="ch" forName="picture1" refType="h" fact="0"/>
          <dgm:constr type="w" for="ch" forName="picture1" refType="w" fact="0.9992"/>
          <dgm:constr type="h" for="ch" forName="picture1" refType="h" fact="0.3069"/>
          <dgm:constr type="l" for="ch" forName="parent1" refType="w" fact="0"/>
          <dgm:constr type="t" for="ch" forName="parent1" refType="h" fact="0.2693"/>
          <dgm:constr type="w" for="ch" forName="parent1" refType="w" fact="0.9992"/>
          <dgm:constr type="h" for="ch" forName="parent1" refType="h" fact="0.0358"/>
          <dgm:constr type="l" for="ch" forName="picture2" refType="w" fact="0"/>
          <dgm:constr type="t" for="ch" forName="picture2" refType="h" fact="0.3165"/>
          <dgm:constr type="w" for="ch" forName="picture2" refType="w" fact="0.6307"/>
          <dgm:constr type="h" for="ch" forName="picture2" refType="h" fact="0.1638"/>
          <dgm:constr type="l" for="ch" forName="parent2" refType="w" fact="0"/>
          <dgm:constr type="t" for="ch" forName="parent2" refType="h" fact="0.4578"/>
          <dgm:constr type="w" for="ch" forName="parent2" refType="w" fact="0.6307"/>
          <dgm:constr type="h" for="ch" forName="parent2" refType="h" fact="0.0205"/>
          <dgm:constr type="l" for="ch" forName="picture3" refType="w" fact="0.6496"/>
          <dgm:constr type="t" for="ch" forName="picture3" refType="h" fact="0.3165"/>
          <dgm:constr type="w" for="ch" forName="picture3" refType="w" fact="0.3496"/>
          <dgm:constr type="h" for="ch" forName="picture3" refType="h" fact="0.1638"/>
          <dgm:constr type="l" for="ch" forName="parent3" refType="w" fact="0.6496"/>
          <dgm:constr type="t" for="ch" forName="parent3" refType="h" fact="0.4575"/>
          <dgm:constr type="w" for="ch" forName="parent3" refType="w" fact="0.3496"/>
          <dgm:constr type="h" for="ch" forName="parent3" refType="h" fact="0.0207"/>
          <dgm:constr type="l" for="ch" forName="picture5" refType="w" fact="0.3688"/>
          <dgm:constr type="t" for="ch" forName="picture5" refType="h" fact="0.4903"/>
          <dgm:constr type="w" for="ch" forName="picture5" refType="w" fact="0.6307"/>
          <dgm:constr type="h" for="ch" forName="picture5" refType="h" fact="0.1638"/>
          <dgm:constr type="l" for="ch" forName="parent5" refType="w" fact="0.3688"/>
          <dgm:constr type="t" for="ch" forName="parent5" refType="h" fact="0.6316"/>
          <dgm:constr type="w" for="ch" forName="parent5" refType="w" fact="0.6307"/>
          <dgm:constr type="h" for="ch" forName="parent5" refType="h" fact="0.0205"/>
          <dgm:constr type="l" for="ch" forName="picture4" refType="w" fact="0"/>
          <dgm:constr type="t" for="ch" forName="picture4" refType="h" fact="0.4903"/>
          <dgm:constr type="w" for="ch" forName="picture4" refType="w" fact="0.3496"/>
          <dgm:constr type="h" for="ch" forName="picture4" refType="h" fact="0.1638"/>
          <dgm:constr type="l" for="ch" forName="parent4" refType="w" fact="0"/>
          <dgm:constr type="t" for="ch" forName="parent4" refType="h" fact="0.6313"/>
          <dgm:constr type="w" for="ch" forName="parent4" refType="w" fact="0.3496"/>
          <dgm:constr type="h" for="ch" forName="parent4" refType="h" fact="0.0207"/>
          <dgm:constr type="l" for="ch" forName="picture6" refType="w" fact="0"/>
          <dgm:constr type="t" for="ch" forName="picture6" refType="h" fact="0.6638"/>
          <dgm:constr type="w" for="ch" forName="picture6" refType="w" fact="0.6307"/>
          <dgm:constr type="h" for="ch" forName="picture6" refType="h" fact="0.1638"/>
          <dgm:constr type="l" for="ch" forName="parent6" refType="w" fact="0"/>
          <dgm:constr type="t" for="ch" forName="parent6" refType="h" fact="0.8051"/>
          <dgm:constr type="w" for="ch" forName="parent6" refType="w" fact="0.6307"/>
          <dgm:constr type="h" for="ch" forName="parent6" refType="h" fact="0.0205"/>
          <dgm:constr type="l" for="ch" forName="picture7" refType="w" fact="0.6504"/>
          <dgm:constr type="t" for="ch" forName="picture7" refType="h" fact="0.6638"/>
          <dgm:constr type="w" for="ch" forName="picture7" refType="w" fact="0.3496"/>
          <dgm:constr type="h" for="ch" forName="picture7" refType="h" fact="0.1638"/>
          <dgm:constr type="l" for="ch" forName="parent7" refType="w" fact="0.6504"/>
          <dgm:constr type="t" for="ch" forName="parent7" refType="h" fact="0.8048"/>
          <dgm:constr type="w" for="ch" forName="parent7" refType="w" fact="0.3496"/>
          <dgm:constr type="h" for="ch" forName="parent7" refType="h" fact="0.0207"/>
          <dgm:constr type="l" for="ch" forName="picture8" refType="w" fact="0"/>
          <dgm:constr type="t" for="ch" forName="picture8" refType="h" fact="0.8362"/>
          <dgm:constr type="w" for="ch" forName="picture8" refType="w" fact="0.3496"/>
          <dgm:constr type="h" for="ch" forName="picture8" refType="h" fact="0.1638"/>
          <dgm:constr type="l" for="ch" forName="parent8" refType="w" fact="0"/>
          <dgm:constr type="t" for="ch" forName="parent8" refType="h" fact="0.9772"/>
          <dgm:constr type="w" for="ch" forName="parent8" refType="w" fact="0.3496"/>
          <dgm:constr type="h" for="ch" forName="parent8" refType="h" fact="0.0207"/>
          <dgm:constr type="l" for="ch" forName="picture9" refType="w" fact="0.3689"/>
          <dgm:constr type="t" for="ch" forName="picture9" refType="h" fact="0.8362"/>
          <dgm:constr type="w" for="ch" forName="picture9" refType="w" fact="0.6307"/>
          <dgm:constr type="h" for="ch" forName="picture9" refType="h" fact="0.1638"/>
          <dgm:constr type="l" for="ch" forName="parent9" refType="w" fact="0.3689"/>
          <dgm:constr type="t" for="ch" forName="parent9" refType="h" fact="0.9775"/>
          <dgm:constr type="w" for="ch" forName="parent9" refType="w" fact="0.6307"/>
          <dgm:constr type="h" for="ch" forName="parent9" refType="h" fact="0.0205"/>
        </dgm:constrLst>
      </dgm:else>
    </dgm:choose>
    <dgm:forEach name="Name11" axis="ch" ptType="node" cnt="1">
      <dgm:layoutNode name="picture1">
        <dgm:alg type="sp"/>
        <dgm:shape xmlns:r="http://schemas.openxmlformats.org/officeDocument/2006/relationships" r:blip="">
          <dgm:adjLst/>
        </dgm:shape>
        <dgm:presOf/>
        <dgm:forEach name="Name12" ref="pictureWrapper"/>
      </dgm:layoutNode>
      <dgm:layoutNode name="parent1">
        <dgm:varLst>
          <dgm:chMax val="0"/>
          <dgm:chPref val="0"/>
          <dgm:bulletEnabled val="1"/>
        </dgm:varLst>
        <dgm:alg type="tx">
          <dgm:param type="parTxLTRAlign" val="l"/>
          <dgm:param type="parTxRTLAlign" val="l"/>
          <dgm:param type="txAnchorVert" val="b"/>
          <dgm:param type="txAnchorVertCh" val="b"/>
        </dgm:alg>
        <dgm:shape xmlns:r="http://schemas.openxmlformats.org/officeDocument/2006/relationships" type="rect" r:blip="" hideGeom="1">
          <dgm:adjLst/>
        </dgm:shape>
        <dgm:presOf axis="desOrSelf" ptType="node"/>
        <dgm:constrLst>
          <dgm:constr type="lMarg" refType="primFontSz" fact="0.3"/>
          <dgm:constr type="rMarg" refType="primFontSz" fact="0.3"/>
          <dgm:constr type="tMarg" refType="primFontSz" fact="0.1"/>
          <dgm:constr type="bMarg" refType="primFontSz" fact="0.1"/>
        </dgm:constrLst>
        <dgm:ruleLst>
          <dgm:rule type="primFontSz" val="5" fact="NaN" max="NaN"/>
        </dgm:ruleLst>
      </dgm:layoutNode>
    </dgm:forEach>
    <dgm:forEach name="Name13" axis="ch" ptType="node" st="2" cnt="1">
      <dgm:layoutNode name="picture2">
        <dgm:alg type="sp"/>
        <dgm:shape xmlns:r="http://schemas.openxmlformats.org/officeDocument/2006/relationships" r:blip="">
          <dgm:adjLst/>
        </dgm:shape>
        <dgm:presOf/>
        <dgm:forEach name="Name14" ref="pictureWrapper"/>
      </dgm:layoutNode>
      <dgm:layoutNode name="parent2">
        <dgm:varLst>
          <dgm:chMax val="0"/>
          <dgm:chPref val="0"/>
          <dgm:bulletEnabled val="1"/>
        </dgm:varLst>
        <dgm:alg type="tx">
          <dgm:param type="parTxLTRAlign" val="l"/>
          <dgm:param type="parTxRTLAlign" val="l"/>
          <dgm:param type="txAnchorVert" val="b"/>
          <dgm:param type="txAnchorVertCh" val="b"/>
        </dgm:alg>
        <dgm:shape xmlns:r="http://schemas.openxmlformats.org/officeDocument/2006/relationships" type="rect" r:blip="" hideGeom="1">
          <dgm:adjLst/>
        </dgm:shape>
        <dgm:presOf axis="desOrSelf" ptType="node"/>
        <dgm:constrLst>
          <dgm:constr type="lMarg" refType="primFontSz" fact="0.3"/>
          <dgm:constr type="rMarg" refType="primFontSz" fact="0.3"/>
          <dgm:constr type="tMarg" refType="primFontSz" fact="0.1"/>
          <dgm:constr type="bMarg" refType="primFontSz" fact="0.1"/>
        </dgm:constrLst>
        <dgm:ruleLst>
          <dgm:rule type="primFontSz" val="5" fact="NaN" max="NaN"/>
        </dgm:ruleLst>
      </dgm:layoutNode>
    </dgm:forEach>
    <dgm:forEach name="Name15" axis="ch" ptType="node" st="3" cnt="1">
      <dgm:layoutNode name="picture3">
        <dgm:alg type="sp"/>
        <dgm:shape xmlns:r="http://schemas.openxmlformats.org/officeDocument/2006/relationships" r:blip="">
          <dgm:adjLst/>
        </dgm:shape>
        <dgm:presOf/>
        <dgm:forEach name="Name16" ref="pictureWrapper"/>
      </dgm:layoutNode>
      <dgm:layoutNode name="parent3">
        <dgm:varLst>
          <dgm:chMax val="0"/>
          <dgm:chPref val="0"/>
          <dgm:bulletEnabled val="1"/>
        </dgm:varLst>
        <dgm:alg type="tx">
          <dgm:param type="parTxLTRAlign" val="r"/>
          <dgm:param type="parTxRTLAlign" val="r"/>
          <dgm:param type="txAnchorVert" val="b"/>
          <dgm:param type="txAnchorVertCh" val="b"/>
        </dgm:alg>
        <dgm:shape xmlns:r="http://schemas.openxmlformats.org/officeDocument/2006/relationships" type="rect" r:blip="" hideGeom="1">
          <dgm:adjLst/>
        </dgm:shape>
        <dgm:presOf axis="desOrSelf" ptType="node"/>
        <dgm:constrLst>
          <dgm:constr type="lMarg" refType="primFontSz" fact="0.3"/>
          <dgm:constr type="rMarg" refType="primFontSz" fact="0.3"/>
          <dgm:constr type="tMarg" refType="primFontSz" fact="0.1"/>
          <dgm:constr type="bMarg" refType="primFontSz" fact="0.1"/>
        </dgm:constrLst>
        <dgm:ruleLst>
          <dgm:rule type="primFontSz" val="5" fact="NaN" max="NaN"/>
        </dgm:ruleLst>
      </dgm:layoutNode>
    </dgm:forEach>
    <dgm:forEach name="Name17" axis="ch" ptType="node" st="4" cnt="1">
      <dgm:layoutNode name="picture4">
        <dgm:alg type="sp"/>
        <dgm:shape xmlns:r="http://schemas.openxmlformats.org/officeDocument/2006/relationships" r:blip="">
          <dgm:adjLst/>
        </dgm:shape>
        <dgm:presOf/>
        <dgm:forEach name="Name18" ref="pictureWrapper"/>
      </dgm:layoutNode>
      <dgm:layoutNode name="parent4">
        <dgm:varLst>
          <dgm:chMax val="0"/>
          <dgm:chPref val="0"/>
          <dgm:bulletEnabled val="1"/>
        </dgm:varLst>
        <dgm:alg type="tx">
          <dgm:param type="parTxLTRAlign" val="l"/>
          <dgm:param type="parTxRTLAlign" val="l"/>
          <dgm:param type="txAnchorVert" val="b"/>
          <dgm:param type="txAnchorVertCh" val="b"/>
        </dgm:alg>
        <dgm:shape xmlns:r="http://schemas.openxmlformats.org/officeDocument/2006/relationships" type="rect" r:blip="" hideGeom="1">
          <dgm:adjLst/>
        </dgm:shape>
        <dgm:presOf axis="desOrSelf" ptType="node"/>
        <dgm:constrLst>
          <dgm:constr type="lMarg" refType="primFontSz" fact="0.3"/>
          <dgm:constr type="rMarg" refType="primFontSz" fact="0.3"/>
          <dgm:constr type="tMarg" refType="primFontSz" fact="0.1"/>
          <dgm:constr type="bMarg" refType="primFontSz" fact="0.1"/>
        </dgm:constrLst>
        <dgm:ruleLst>
          <dgm:rule type="primFontSz" val="5" fact="NaN" max="NaN"/>
        </dgm:ruleLst>
      </dgm:layoutNode>
    </dgm:forEach>
    <dgm:forEach name="Name19" axis="ch" ptType="node" st="5" cnt="1">
      <dgm:layoutNode name="picture5">
        <dgm:alg type="sp"/>
        <dgm:shape xmlns:r="http://schemas.openxmlformats.org/officeDocument/2006/relationships" r:blip="">
          <dgm:adjLst/>
        </dgm:shape>
        <dgm:presOf/>
        <dgm:forEach name="Name20" ref="pictureWrapper"/>
      </dgm:layoutNode>
      <dgm:layoutNode name="parent5">
        <dgm:varLst>
          <dgm:chMax val="0"/>
          <dgm:chPref val="0"/>
          <dgm:bulletEnabled val="1"/>
        </dgm:varLst>
        <dgm:alg type="tx">
          <dgm:param type="parTxLTRAlign" val="r"/>
          <dgm:param type="parTxRTLAlign" val="r"/>
          <dgm:param type="txAnchorVert" val="b"/>
          <dgm:param type="txAnchorVertCh" val="b"/>
        </dgm:alg>
        <dgm:shape xmlns:r="http://schemas.openxmlformats.org/officeDocument/2006/relationships" type="rect" r:blip="" hideGeom="1">
          <dgm:adjLst/>
        </dgm:shape>
        <dgm:presOf axis="desOrSelf" ptType="node"/>
        <dgm:constrLst>
          <dgm:constr type="lMarg" refType="primFontSz" fact="0.3"/>
          <dgm:constr type="rMarg" refType="primFontSz" fact="0.3"/>
          <dgm:constr type="tMarg" refType="primFontSz" fact="0.1"/>
          <dgm:constr type="bMarg" refType="primFontSz" fact="0.1"/>
        </dgm:constrLst>
        <dgm:ruleLst>
          <dgm:rule type="primFontSz" val="5" fact="NaN" max="NaN"/>
        </dgm:ruleLst>
      </dgm:layoutNode>
    </dgm:forEach>
    <dgm:forEach name="Name21" axis="ch" ptType="node" st="6" cnt="1">
      <dgm:layoutNode name="picture6">
        <dgm:alg type="sp"/>
        <dgm:shape xmlns:r="http://schemas.openxmlformats.org/officeDocument/2006/relationships" r:blip="">
          <dgm:adjLst/>
        </dgm:shape>
        <dgm:presOf/>
        <dgm:forEach name="Name22" ref="pictureWrapper"/>
      </dgm:layoutNode>
      <dgm:layoutNode name="parent6">
        <dgm:varLst>
          <dgm:chMax val="0"/>
          <dgm:chPref val="0"/>
          <dgm:bulletEnabled val="1"/>
        </dgm:varLst>
        <dgm:alg type="tx">
          <dgm:param type="parTxLTRAlign" val="l"/>
          <dgm:param type="parTxRTLAlign" val="l"/>
          <dgm:param type="txAnchorVert" val="b"/>
          <dgm:param type="txAnchorVertCh" val="b"/>
        </dgm:alg>
        <dgm:shape xmlns:r="http://schemas.openxmlformats.org/officeDocument/2006/relationships" type="rect" r:blip="" hideGeom="1">
          <dgm:adjLst/>
        </dgm:shape>
        <dgm:presOf axis="desOrSelf" ptType="node"/>
        <dgm:constrLst>
          <dgm:constr type="lMarg" refType="primFontSz" fact="0.3"/>
          <dgm:constr type="rMarg" refType="primFontSz" fact="0.3"/>
          <dgm:constr type="tMarg" refType="primFontSz" fact="0.1"/>
          <dgm:constr type="bMarg" refType="primFontSz" fact="0.1"/>
        </dgm:constrLst>
        <dgm:ruleLst>
          <dgm:rule type="primFontSz" val="5" fact="NaN" max="NaN"/>
        </dgm:ruleLst>
      </dgm:layoutNode>
    </dgm:forEach>
    <dgm:forEach name="Name23" axis="ch" ptType="node" st="7" cnt="1">
      <dgm:layoutNode name="picture7">
        <dgm:alg type="sp"/>
        <dgm:shape xmlns:r="http://schemas.openxmlformats.org/officeDocument/2006/relationships" r:blip="">
          <dgm:adjLst/>
        </dgm:shape>
        <dgm:presOf/>
        <dgm:forEach name="Name24" ref="pictureWrapper"/>
      </dgm:layoutNode>
      <dgm:layoutNode name="parent7">
        <dgm:varLst>
          <dgm:chMax val="0"/>
          <dgm:chPref val="0"/>
          <dgm:bulletEnabled val="1"/>
        </dgm:varLst>
        <dgm:alg type="tx">
          <dgm:param type="parTxLTRAlign" val="r"/>
          <dgm:param type="parTxRTLAlign" val="r"/>
          <dgm:param type="txAnchorVert" val="b"/>
          <dgm:param type="txAnchorVertCh" val="b"/>
        </dgm:alg>
        <dgm:shape xmlns:r="http://schemas.openxmlformats.org/officeDocument/2006/relationships" type="rect" r:blip="" hideGeom="1">
          <dgm:adjLst/>
        </dgm:shape>
        <dgm:presOf axis="desOrSelf" ptType="node"/>
        <dgm:constrLst>
          <dgm:constr type="lMarg" refType="primFontSz" fact="0.3"/>
          <dgm:constr type="rMarg" refType="primFontSz" fact="0.3"/>
          <dgm:constr type="tMarg" refType="primFontSz" fact="0.1"/>
          <dgm:constr type="bMarg" refType="primFontSz" fact="0.1"/>
        </dgm:constrLst>
        <dgm:ruleLst>
          <dgm:rule type="primFontSz" val="5" fact="NaN" max="NaN"/>
        </dgm:ruleLst>
      </dgm:layoutNode>
    </dgm:forEach>
    <dgm:forEach name="Name25" axis="ch" ptType="node" st="8" cnt="1">
      <dgm:layoutNode name="picture8">
        <dgm:alg type="sp"/>
        <dgm:shape xmlns:r="http://schemas.openxmlformats.org/officeDocument/2006/relationships" r:blip="">
          <dgm:adjLst/>
        </dgm:shape>
        <dgm:presOf/>
        <dgm:forEach name="Name26" ref="pictureWrapper"/>
      </dgm:layoutNode>
      <dgm:layoutNode name="parent8">
        <dgm:varLst>
          <dgm:chMax val="0"/>
          <dgm:chPref val="0"/>
          <dgm:bulletEnabled val="1"/>
        </dgm:varLst>
        <dgm:alg type="tx">
          <dgm:param type="parTxLTRAlign" val="l"/>
          <dgm:param type="parTxRTLAlign" val="l"/>
          <dgm:param type="txAnchorVert" val="b"/>
          <dgm:param type="txAnchorVertCh" val="b"/>
        </dgm:alg>
        <dgm:shape xmlns:r="http://schemas.openxmlformats.org/officeDocument/2006/relationships" type="rect" r:blip="" hideGeom="1">
          <dgm:adjLst/>
        </dgm:shape>
        <dgm:presOf axis="desOrSelf" ptType="node"/>
        <dgm:constrLst>
          <dgm:constr type="lMarg" refType="primFontSz" fact="0.3"/>
          <dgm:constr type="rMarg" refType="primFontSz" fact="0.3"/>
          <dgm:constr type="tMarg" refType="primFontSz" fact="0.1"/>
          <dgm:constr type="bMarg" refType="primFontSz" fact="0.1"/>
        </dgm:constrLst>
        <dgm:ruleLst>
          <dgm:rule type="primFontSz" val="5" fact="NaN" max="NaN"/>
        </dgm:ruleLst>
      </dgm:layoutNode>
    </dgm:forEach>
    <dgm:forEach name="Name27" axis="ch" ptType="node" st="9" cnt="1">
      <dgm:layoutNode name="picture9">
        <dgm:alg type="sp"/>
        <dgm:shape xmlns:r="http://schemas.openxmlformats.org/officeDocument/2006/relationships" r:blip="">
          <dgm:adjLst/>
        </dgm:shape>
        <dgm:presOf/>
        <dgm:forEach name="Name28" ref="pictureWrapper"/>
      </dgm:layoutNode>
      <dgm:layoutNode name="parent9">
        <dgm:varLst>
          <dgm:chMax val="0"/>
          <dgm:chPref val="0"/>
          <dgm:bulletEnabled val="1"/>
        </dgm:varLst>
        <dgm:alg type="tx">
          <dgm:param type="parTxLTRAlign" val="r"/>
          <dgm:param type="parTxRTLAlign" val="r"/>
          <dgm:param type="txAnchorVert" val="b"/>
          <dgm:param type="txAnchorVertCh" val="b"/>
        </dgm:alg>
        <dgm:shape xmlns:r="http://schemas.openxmlformats.org/officeDocument/2006/relationships" type="rect" r:blip="" hideGeom="1">
          <dgm:adjLst/>
        </dgm:shape>
        <dgm:presOf axis="desOrSelf" ptType="node"/>
        <dgm:constrLst>
          <dgm:constr type="lMarg" refType="primFontSz" fact="0.3"/>
          <dgm:constr type="rMarg" refType="primFontSz" fact="0.3"/>
          <dgm:constr type="tMarg" refType="primFontSz" fact="0.1"/>
          <dgm:constr type="bMarg" refType="primFontSz" fact="0.1"/>
        </dgm:constrLst>
        <dgm:ruleLst>
          <dgm:rule type="primFontSz" val="5" fact="NaN" max="NaN"/>
        </dgm:ruleLst>
      </dgm:layoutNode>
    </dgm:forEach>
    <dgm:forEach name="wrapper" axis="self" ptType="parTrans">
      <dgm:forEach name="pictureWrapper" axis="self">
        <dgm:layoutNode name="picture" styleLbl="alignImgPlace1">
          <dgm:alg type="sp"/>
          <dgm:shape xmlns:r="http://schemas.openxmlformats.org/officeDocument/2006/relationships" type="rect" r:blip="" blipPhldr="1">
            <dgm:adjLst/>
          </dgm:shape>
          <dgm:presOf/>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76FA6E5-6045-4CE4-90CF-E54679CA0459}" type="datetimeFigureOut">
              <a:rPr lang="zh-CN" altLang="en-US" smtClean="0"/>
              <a:t>2018/5/16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79BEF6-95BB-4EB5-992D-B6AF8066A62A}" type="slidenum">
              <a:rPr lang="zh-CN" altLang="en-US" smtClean="0"/>
              <a:t>‹#›</a:t>
            </a:fld>
            <a:endParaRPr lang="zh-CN" altLang="en-US"/>
          </a:p>
        </p:txBody>
      </p:sp>
    </p:spTree>
    <p:extLst>
      <p:ext uri="{BB962C8B-B14F-4D97-AF65-F5344CB8AC3E}">
        <p14:creationId xmlns:p14="http://schemas.microsoft.com/office/powerpoint/2010/main" val="463662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79BEF6-95BB-4EB5-992D-B6AF8066A62A}" type="slidenum">
              <a:rPr lang="zh-CN" altLang="en-US" smtClean="0"/>
              <a:t>1</a:t>
            </a:fld>
            <a:endParaRPr lang="zh-CN" altLang="en-US"/>
          </a:p>
        </p:txBody>
      </p:sp>
    </p:spTree>
    <p:extLst>
      <p:ext uri="{BB962C8B-B14F-4D97-AF65-F5344CB8AC3E}">
        <p14:creationId xmlns:p14="http://schemas.microsoft.com/office/powerpoint/2010/main" val="14964144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79BEF6-95BB-4EB5-992D-B6AF8066A62A}" type="slidenum">
              <a:rPr lang="zh-CN" altLang="en-US" smtClean="0"/>
              <a:t>2</a:t>
            </a:fld>
            <a:endParaRPr lang="zh-CN" altLang="en-US"/>
          </a:p>
        </p:txBody>
      </p:sp>
    </p:spTree>
    <p:extLst>
      <p:ext uri="{BB962C8B-B14F-4D97-AF65-F5344CB8AC3E}">
        <p14:creationId xmlns:p14="http://schemas.microsoft.com/office/powerpoint/2010/main" val="24594582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79BEF6-95BB-4EB5-992D-B6AF8066A62A}" type="slidenum">
              <a:rPr lang="zh-CN" altLang="en-US" smtClean="0"/>
              <a:t>3</a:t>
            </a:fld>
            <a:endParaRPr lang="zh-CN" altLang="en-US"/>
          </a:p>
        </p:txBody>
      </p:sp>
    </p:spTree>
    <p:extLst>
      <p:ext uri="{BB962C8B-B14F-4D97-AF65-F5344CB8AC3E}">
        <p14:creationId xmlns:p14="http://schemas.microsoft.com/office/powerpoint/2010/main" val="7691146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79BEF6-95BB-4EB5-992D-B6AF8066A62A}" type="slidenum">
              <a:rPr lang="zh-CN" altLang="en-US" smtClean="0"/>
              <a:t>4</a:t>
            </a:fld>
            <a:endParaRPr lang="zh-CN" altLang="en-US"/>
          </a:p>
        </p:txBody>
      </p:sp>
    </p:spTree>
    <p:extLst>
      <p:ext uri="{BB962C8B-B14F-4D97-AF65-F5344CB8AC3E}">
        <p14:creationId xmlns:p14="http://schemas.microsoft.com/office/powerpoint/2010/main" val="11711194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79BEF6-95BB-4EB5-992D-B6AF8066A62A}" type="slidenum">
              <a:rPr lang="zh-CN" altLang="en-US" smtClean="0"/>
              <a:t>5</a:t>
            </a:fld>
            <a:endParaRPr lang="zh-CN" altLang="en-US"/>
          </a:p>
        </p:txBody>
      </p:sp>
    </p:spTree>
    <p:extLst>
      <p:ext uri="{BB962C8B-B14F-4D97-AF65-F5344CB8AC3E}">
        <p14:creationId xmlns:p14="http://schemas.microsoft.com/office/powerpoint/2010/main" val="13976426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79BEF6-95BB-4EB5-992D-B6AF8066A62A}" type="slidenum">
              <a:rPr lang="zh-CN" altLang="en-US" smtClean="0"/>
              <a:t>6</a:t>
            </a:fld>
            <a:endParaRPr lang="zh-CN" altLang="en-US"/>
          </a:p>
        </p:txBody>
      </p:sp>
    </p:spTree>
    <p:extLst>
      <p:ext uri="{BB962C8B-B14F-4D97-AF65-F5344CB8AC3E}">
        <p14:creationId xmlns:p14="http://schemas.microsoft.com/office/powerpoint/2010/main" val="7456998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79BEF6-95BB-4EB5-992D-B6AF8066A62A}" type="slidenum">
              <a:rPr lang="zh-CN" altLang="en-US" smtClean="0"/>
              <a:t>7</a:t>
            </a:fld>
            <a:endParaRPr lang="zh-CN" altLang="en-US"/>
          </a:p>
        </p:txBody>
      </p:sp>
    </p:spTree>
    <p:extLst>
      <p:ext uri="{BB962C8B-B14F-4D97-AF65-F5344CB8AC3E}">
        <p14:creationId xmlns:p14="http://schemas.microsoft.com/office/powerpoint/2010/main" val="36308128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79BEF6-95BB-4EB5-992D-B6AF8066A62A}" type="slidenum">
              <a:rPr lang="zh-CN" altLang="en-US" smtClean="0"/>
              <a:t>8</a:t>
            </a:fld>
            <a:endParaRPr lang="zh-CN" altLang="en-US"/>
          </a:p>
        </p:txBody>
      </p:sp>
    </p:spTree>
    <p:extLst>
      <p:ext uri="{BB962C8B-B14F-4D97-AF65-F5344CB8AC3E}">
        <p14:creationId xmlns:p14="http://schemas.microsoft.com/office/powerpoint/2010/main" val="28653226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79BEF6-95BB-4EB5-992D-B6AF8066A62A}" type="slidenum">
              <a:rPr lang="zh-CN" altLang="en-US" smtClean="0"/>
              <a:t>9</a:t>
            </a:fld>
            <a:endParaRPr lang="zh-CN" altLang="en-US"/>
          </a:p>
        </p:txBody>
      </p:sp>
    </p:spTree>
    <p:extLst>
      <p:ext uri="{BB962C8B-B14F-4D97-AF65-F5344CB8AC3E}">
        <p14:creationId xmlns:p14="http://schemas.microsoft.com/office/powerpoint/2010/main" val="27150752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79BEF6-95BB-4EB5-992D-B6AF8066A62A}" type="slidenum">
              <a:rPr lang="zh-CN" altLang="en-US" smtClean="0"/>
              <a:t>10</a:t>
            </a:fld>
            <a:endParaRPr lang="zh-CN" altLang="en-US"/>
          </a:p>
        </p:txBody>
      </p:sp>
    </p:spTree>
    <p:extLst>
      <p:ext uri="{BB962C8B-B14F-4D97-AF65-F5344CB8AC3E}">
        <p14:creationId xmlns:p14="http://schemas.microsoft.com/office/powerpoint/2010/main" val="3803155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79BEF6-95BB-4EB5-992D-B6AF8066A62A}" type="slidenum">
              <a:rPr lang="zh-CN" altLang="en-US" smtClean="0"/>
              <a:t>11</a:t>
            </a:fld>
            <a:endParaRPr lang="zh-CN" altLang="en-US"/>
          </a:p>
        </p:txBody>
      </p:sp>
    </p:spTree>
    <p:extLst>
      <p:ext uri="{BB962C8B-B14F-4D97-AF65-F5344CB8AC3E}">
        <p14:creationId xmlns:p14="http://schemas.microsoft.com/office/powerpoint/2010/main" val="16789470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79BEF6-95BB-4EB5-992D-B6AF8066A62A}" type="slidenum">
              <a:rPr lang="zh-CN" altLang="en-US" smtClean="0"/>
              <a:t>12</a:t>
            </a:fld>
            <a:endParaRPr lang="zh-CN" altLang="en-US"/>
          </a:p>
        </p:txBody>
      </p:sp>
    </p:spTree>
    <p:extLst>
      <p:ext uri="{BB962C8B-B14F-4D97-AF65-F5344CB8AC3E}">
        <p14:creationId xmlns:p14="http://schemas.microsoft.com/office/powerpoint/2010/main" val="34462991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79BEF6-95BB-4EB5-992D-B6AF8066A62A}" type="slidenum">
              <a:rPr lang="zh-CN" altLang="en-US" smtClean="0"/>
              <a:t>13</a:t>
            </a:fld>
            <a:endParaRPr lang="zh-CN" altLang="en-US"/>
          </a:p>
        </p:txBody>
      </p:sp>
    </p:spTree>
    <p:extLst>
      <p:ext uri="{BB962C8B-B14F-4D97-AF65-F5344CB8AC3E}">
        <p14:creationId xmlns:p14="http://schemas.microsoft.com/office/powerpoint/2010/main" val="23509491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79BEF6-95BB-4EB5-992D-B6AF8066A62A}" type="slidenum">
              <a:rPr lang="zh-CN" altLang="en-US" smtClean="0"/>
              <a:t>14</a:t>
            </a:fld>
            <a:endParaRPr lang="zh-CN" altLang="en-US"/>
          </a:p>
        </p:txBody>
      </p:sp>
    </p:spTree>
    <p:extLst>
      <p:ext uri="{BB962C8B-B14F-4D97-AF65-F5344CB8AC3E}">
        <p14:creationId xmlns:p14="http://schemas.microsoft.com/office/powerpoint/2010/main" val="40546422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79BEF6-95BB-4EB5-992D-B6AF8066A62A}" type="slidenum">
              <a:rPr lang="zh-CN" altLang="en-US" smtClean="0"/>
              <a:t>15</a:t>
            </a:fld>
            <a:endParaRPr lang="zh-CN" altLang="en-US"/>
          </a:p>
        </p:txBody>
      </p:sp>
    </p:spTree>
    <p:extLst>
      <p:ext uri="{BB962C8B-B14F-4D97-AF65-F5344CB8AC3E}">
        <p14:creationId xmlns:p14="http://schemas.microsoft.com/office/powerpoint/2010/main" val="943172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79BEF6-95BB-4EB5-992D-B6AF8066A62A}" type="slidenum">
              <a:rPr lang="zh-CN" altLang="en-US" smtClean="0"/>
              <a:t>16</a:t>
            </a:fld>
            <a:endParaRPr lang="zh-CN" altLang="en-US"/>
          </a:p>
        </p:txBody>
      </p:sp>
    </p:spTree>
    <p:extLst>
      <p:ext uri="{BB962C8B-B14F-4D97-AF65-F5344CB8AC3E}">
        <p14:creationId xmlns:p14="http://schemas.microsoft.com/office/powerpoint/2010/main" val="15068117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79BEF6-95BB-4EB5-992D-B6AF8066A62A}" type="slidenum">
              <a:rPr lang="zh-CN" altLang="en-US" smtClean="0"/>
              <a:t>17</a:t>
            </a:fld>
            <a:endParaRPr lang="zh-CN" altLang="en-US"/>
          </a:p>
        </p:txBody>
      </p:sp>
    </p:spTree>
    <p:extLst>
      <p:ext uri="{BB962C8B-B14F-4D97-AF65-F5344CB8AC3E}">
        <p14:creationId xmlns:p14="http://schemas.microsoft.com/office/powerpoint/2010/main" val="38697189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79BEF6-95BB-4EB5-992D-B6AF8066A62A}" type="slidenum">
              <a:rPr lang="zh-CN" altLang="en-US" smtClean="0"/>
              <a:t>18</a:t>
            </a:fld>
            <a:endParaRPr lang="zh-CN" altLang="en-US"/>
          </a:p>
        </p:txBody>
      </p:sp>
    </p:spTree>
    <p:extLst>
      <p:ext uri="{BB962C8B-B14F-4D97-AF65-F5344CB8AC3E}">
        <p14:creationId xmlns:p14="http://schemas.microsoft.com/office/powerpoint/2010/main" val="8266512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79BEF6-95BB-4EB5-992D-B6AF8066A62A}" type="slidenum">
              <a:rPr lang="zh-CN" altLang="en-US" smtClean="0"/>
              <a:t>19</a:t>
            </a:fld>
            <a:endParaRPr lang="zh-CN" altLang="en-US"/>
          </a:p>
        </p:txBody>
      </p:sp>
    </p:spTree>
    <p:extLst>
      <p:ext uri="{BB962C8B-B14F-4D97-AF65-F5344CB8AC3E}">
        <p14:creationId xmlns:p14="http://schemas.microsoft.com/office/powerpoint/2010/main" val="23079990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79BEF6-95BB-4EB5-992D-B6AF8066A62A}" type="slidenum">
              <a:rPr lang="zh-CN" altLang="en-US" smtClean="0"/>
              <a:t>20</a:t>
            </a:fld>
            <a:endParaRPr lang="zh-CN" altLang="en-US"/>
          </a:p>
        </p:txBody>
      </p:sp>
    </p:spTree>
    <p:extLst>
      <p:ext uri="{BB962C8B-B14F-4D97-AF65-F5344CB8AC3E}">
        <p14:creationId xmlns:p14="http://schemas.microsoft.com/office/powerpoint/2010/main" val="5286761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B15FCA89-FF5F-45B2-B08D-AB65FEEC32B0}" type="datetimeFigureOut">
              <a:rPr lang="zh-CN" altLang="en-US" smtClean="0"/>
              <a:t>2018/5/16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97E5B14-A227-4183-BC55-4AB0028DE6E7}" type="slidenum">
              <a:rPr lang="zh-CN" altLang="en-US" smtClean="0"/>
              <a:t>‹#›</a:t>
            </a:fld>
            <a:endParaRPr lang="zh-CN" altLang="en-US"/>
          </a:p>
        </p:txBody>
      </p:sp>
    </p:spTree>
    <p:extLst>
      <p:ext uri="{BB962C8B-B14F-4D97-AF65-F5344CB8AC3E}">
        <p14:creationId xmlns:p14="http://schemas.microsoft.com/office/powerpoint/2010/main" val="1526701110"/>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15FCA89-FF5F-45B2-B08D-AB65FEEC32B0}" type="datetimeFigureOut">
              <a:rPr lang="zh-CN" altLang="en-US" smtClean="0"/>
              <a:t>2018/5/16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97E5B14-A227-4183-BC55-4AB0028DE6E7}" type="slidenum">
              <a:rPr lang="zh-CN" altLang="en-US" smtClean="0"/>
              <a:t>‹#›</a:t>
            </a:fld>
            <a:endParaRPr lang="zh-CN" altLang="en-US"/>
          </a:p>
        </p:txBody>
      </p:sp>
    </p:spTree>
    <p:extLst>
      <p:ext uri="{BB962C8B-B14F-4D97-AF65-F5344CB8AC3E}">
        <p14:creationId xmlns:p14="http://schemas.microsoft.com/office/powerpoint/2010/main" val="1677653213"/>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B15FCA89-FF5F-45B2-B08D-AB65FEEC32B0}" type="datetimeFigureOut">
              <a:rPr lang="zh-CN" altLang="en-US" smtClean="0"/>
              <a:t>2018/5/16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97E5B14-A227-4183-BC55-4AB0028DE6E7}" type="slidenum">
              <a:rPr lang="zh-CN" altLang="en-US" smtClean="0"/>
              <a:t>‹#›</a:t>
            </a:fld>
            <a:endParaRPr lang="zh-CN" altLang="en-US"/>
          </a:p>
        </p:txBody>
      </p:sp>
    </p:spTree>
    <p:extLst>
      <p:ext uri="{BB962C8B-B14F-4D97-AF65-F5344CB8AC3E}">
        <p14:creationId xmlns:p14="http://schemas.microsoft.com/office/powerpoint/2010/main" val="88474798"/>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B15FCA89-FF5F-45B2-B08D-AB65FEEC32B0}" type="datetimeFigureOut">
              <a:rPr lang="zh-CN" altLang="en-US" smtClean="0"/>
              <a:t>2018/5/16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97E5B14-A227-4183-BC55-4AB0028DE6E7}" type="slidenum">
              <a:rPr lang="zh-CN" altLang="en-US" smtClean="0"/>
              <a:t>‹#›</a:t>
            </a:fld>
            <a:endParaRPr lang="zh-CN" altLang="en-US"/>
          </a:p>
        </p:txBody>
      </p:sp>
    </p:spTree>
    <p:extLst>
      <p:ext uri="{BB962C8B-B14F-4D97-AF65-F5344CB8AC3E}">
        <p14:creationId xmlns:p14="http://schemas.microsoft.com/office/powerpoint/2010/main" val="1647710849"/>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B15FCA89-FF5F-45B2-B08D-AB65FEEC32B0}" type="datetimeFigureOut">
              <a:rPr lang="zh-CN" altLang="en-US" smtClean="0"/>
              <a:t>2018/5/16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97E5B14-A227-4183-BC55-4AB0028DE6E7}" type="slidenum">
              <a:rPr lang="zh-CN" altLang="en-US" smtClean="0"/>
              <a:t>‹#›</a:t>
            </a:fld>
            <a:endParaRPr lang="zh-CN" altLang="en-US"/>
          </a:p>
        </p:txBody>
      </p:sp>
    </p:spTree>
    <p:extLst>
      <p:ext uri="{BB962C8B-B14F-4D97-AF65-F5344CB8AC3E}">
        <p14:creationId xmlns:p14="http://schemas.microsoft.com/office/powerpoint/2010/main" val="2944885774"/>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B15FCA89-FF5F-45B2-B08D-AB65FEEC32B0}" type="datetimeFigureOut">
              <a:rPr lang="zh-CN" altLang="en-US" smtClean="0"/>
              <a:t>2018/5/16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97E5B14-A227-4183-BC55-4AB0028DE6E7}" type="slidenum">
              <a:rPr lang="zh-CN" altLang="en-US" smtClean="0"/>
              <a:t>‹#›</a:t>
            </a:fld>
            <a:endParaRPr lang="zh-CN" altLang="en-US"/>
          </a:p>
        </p:txBody>
      </p:sp>
    </p:spTree>
    <p:extLst>
      <p:ext uri="{BB962C8B-B14F-4D97-AF65-F5344CB8AC3E}">
        <p14:creationId xmlns:p14="http://schemas.microsoft.com/office/powerpoint/2010/main" val="907866854"/>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5FCA89-FF5F-45B2-B08D-AB65FEEC32B0}" type="datetimeFigureOut">
              <a:rPr lang="zh-CN" altLang="en-US" smtClean="0"/>
              <a:t>2018/5/16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97E5B14-A227-4183-BC55-4AB0028DE6E7}" type="slidenum">
              <a:rPr lang="zh-CN" altLang="en-US" smtClean="0"/>
              <a:t>‹#›</a:t>
            </a:fld>
            <a:endParaRPr lang="zh-CN" altLang="en-US"/>
          </a:p>
        </p:txBody>
      </p:sp>
    </p:spTree>
    <p:extLst>
      <p:ext uri="{BB962C8B-B14F-4D97-AF65-F5344CB8AC3E}">
        <p14:creationId xmlns:p14="http://schemas.microsoft.com/office/powerpoint/2010/main" val="1349366522"/>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B15FCA89-FF5F-45B2-B08D-AB65FEEC32B0}" type="datetimeFigureOut">
              <a:rPr lang="zh-CN" altLang="en-US" smtClean="0"/>
              <a:t>2018/5/16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97E5B14-A227-4183-BC55-4AB0028DE6E7}" type="slidenum">
              <a:rPr lang="zh-CN" altLang="en-US" smtClean="0"/>
              <a:t>‹#›</a:t>
            </a:fld>
            <a:endParaRPr lang="zh-CN" altLang="en-US"/>
          </a:p>
        </p:txBody>
      </p:sp>
    </p:spTree>
    <p:extLst>
      <p:ext uri="{BB962C8B-B14F-4D97-AF65-F5344CB8AC3E}">
        <p14:creationId xmlns:p14="http://schemas.microsoft.com/office/powerpoint/2010/main" val="2986875842"/>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B15FCA89-FF5F-45B2-B08D-AB65FEEC32B0}" type="datetimeFigureOut">
              <a:rPr lang="zh-CN" altLang="en-US" smtClean="0"/>
              <a:t>2018/5/16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97E5B14-A227-4183-BC55-4AB0028DE6E7}" type="slidenum">
              <a:rPr lang="zh-CN" altLang="en-US" smtClean="0"/>
              <a:t>‹#›</a:t>
            </a:fld>
            <a:endParaRPr lang="zh-CN" altLang="en-US"/>
          </a:p>
        </p:txBody>
      </p:sp>
    </p:spTree>
    <p:extLst>
      <p:ext uri="{BB962C8B-B14F-4D97-AF65-F5344CB8AC3E}">
        <p14:creationId xmlns:p14="http://schemas.microsoft.com/office/powerpoint/2010/main" val="352964093"/>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15FCA89-FF5F-45B2-B08D-AB65FEEC32B0}" type="datetimeFigureOut">
              <a:rPr lang="zh-CN" altLang="en-US" smtClean="0"/>
              <a:t>2018/5/16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97E5B14-A227-4183-BC55-4AB0028DE6E7}" type="slidenum">
              <a:rPr lang="zh-CN" altLang="en-US" smtClean="0"/>
              <a:t>‹#›</a:t>
            </a:fld>
            <a:endParaRPr lang="zh-CN" altLang="en-US"/>
          </a:p>
        </p:txBody>
      </p:sp>
    </p:spTree>
    <p:extLst>
      <p:ext uri="{BB962C8B-B14F-4D97-AF65-F5344CB8AC3E}">
        <p14:creationId xmlns:p14="http://schemas.microsoft.com/office/powerpoint/2010/main" val="3677993015"/>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15FCA89-FF5F-45B2-B08D-AB65FEEC32B0}" type="datetimeFigureOut">
              <a:rPr lang="zh-CN" altLang="en-US" smtClean="0"/>
              <a:t>2018/5/16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97E5B14-A227-4183-BC55-4AB0028DE6E7}" type="slidenum">
              <a:rPr lang="zh-CN" altLang="en-US" smtClean="0"/>
              <a:t>‹#›</a:t>
            </a:fld>
            <a:endParaRPr lang="zh-CN" altLang="en-US"/>
          </a:p>
        </p:txBody>
      </p:sp>
    </p:spTree>
    <p:extLst>
      <p:ext uri="{BB962C8B-B14F-4D97-AF65-F5344CB8AC3E}">
        <p14:creationId xmlns:p14="http://schemas.microsoft.com/office/powerpoint/2010/main" val="2159562518"/>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5FCA89-FF5F-45B2-B08D-AB65FEEC32B0}" type="datetimeFigureOut">
              <a:rPr lang="zh-CN" altLang="en-US" smtClean="0"/>
              <a:t>2018/5/16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97E5B14-A227-4183-BC55-4AB0028DE6E7}" type="slidenum">
              <a:rPr lang="zh-CN" altLang="en-US" smtClean="0"/>
              <a:t>‹#›</a:t>
            </a:fld>
            <a:endParaRPr lang="zh-CN" altLang="en-US"/>
          </a:p>
        </p:txBody>
      </p:sp>
    </p:spTree>
    <p:extLst>
      <p:ext uri="{BB962C8B-B14F-4D97-AF65-F5344CB8AC3E}">
        <p14:creationId xmlns:p14="http://schemas.microsoft.com/office/powerpoint/2010/main" val="20978966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13" Type="http://schemas.microsoft.com/office/2007/relationships/diagramDrawing" Target="../diagrams/drawing2.xml"/><Relationship Id="rId18" Type="http://schemas.microsoft.com/office/2007/relationships/diagramDrawing" Target="../diagrams/drawing3.xml"/><Relationship Id="rId3" Type="http://schemas.openxmlformats.org/officeDocument/2006/relationships/image" Target="../media/image1.jpeg"/><Relationship Id="rId21" Type="http://schemas.openxmlformats.org/officeDocument/2006/relationships/diagramQuickStyle" Target="../diagrams/quickStyle4.xml"/><Relationship Id="rId7" Type="http://schemas.openxmlformats.org/officeDocument/2006/relationships/diagramColors" Target="../diagrams/colors1.xml"/><Relationship Id="rId12" Type="http://schemas.openxmlformats.org/officeDocument/2006/relationships/diagramColors" Target="../diagrams/colors2.xml"/><Relationship Id="rId17" Type="http://schemas.openxmlformats.org/officeDocument/2006/relationships/diagramColors" Target="../diagrams/colors3.xml"/><Relationship Id="rId2" Type="http://schemas.openxmlformats.org/officeDocument/2006/relationships/notesSlide" Target="../notesSlides/notesSlide4.xml"/><Relationship Id="rId16" Type="http://schemas.openxmlformats.org/officeDocument/2006/relationships/diagramQuickStyle" Target="../diagrams/quickStyle3.xml"/><Relationship Id="rId20" Type="http://schemas.openxmlformats.org/officeDocument/2006/relationships/diagramLayout" Target="../diagrams/layout4.xml"/><Relationship Id="rId1" Type="http://schemas.openxmlformats.org/officeDocument/2006/relationships/slideLayout" Target="../slideLayouts/slideLayout2.xml"/><Relationship Id="rId6" Type="http://schemas.openxmlformats.org/officeDocument/2006/relationships/diagramQuickStyle" Target="../diagrams/quickStyle1.xml"/><Relationship Id="rId11" Type="http://schemas.openxmlformats.org/officeDocument/2006/relationships/diagramQuickStyle" Target="../diagrams/quickStyle2.xml"/><Relationship Id="rId5" Type="http://schemas.openxmlformats.org/officeDocument/2006/relationships/diagramLayout" Target="../diagrams/layout1.xml"/><Relationship Id="rId15" Type="http://schemas.openxmlformats.org/officeDocument/2006/relationships/diagramLayout" Target="../diagrams/layout3.xml"/><Relationship Id="rId23" Type="http://schemas.microsoft.com/office/2007/relationships/diagramDrawing" Target="../diagrams/drawing4.xml"/><Relationship Id="rId10" Type="http://schemas.openxmlformats.org/officeDocument/2006/relationships/diagramLayout" Target="../diagrams/layout2.xml"/><Relationship Id="rId19" Type="http://schemas.openxmlformats.org/officeDocument/2006/relationships/diagramData" Target="../diagrams/data4.xml"/><Relationship Id="rId4" Type="http://schemas.openxmlformats.org/officeDocument/2006/relationships/diagramData" Target="../diagrams/data1.xml"/><Relationship Id="rId9" Type="http://schemas.openxmlformats.org/officeDocument/2006/relationships/diagramData" Target="../diagrams/data2.xml"/><Relationship Id="rId14" Type="http://schemas.openxmlformats.org/officeDocument/2006/relationships/diagramData" Target="../diagrams/data3.xml"/><Relationship Id="rId22" Type="http://schemas.openxmlformats.org/officeDocument/2006/relationships/diagramColors" Target="../diagrams/colors4.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chart" Target="../charts/chart1.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l="6729" t="6971" r="7002" b="7452"/>
          <a:stretch/>
        </p:blipFill>
        <p:spPr>
          <a:xfrm>
            <a:off x="0" y="1"/>
            <a:ext cx="12192000" cy="6858000"/>
          </a:xfrm>
          <a:prstGeom prst="rect">
            <a:avLst/>
          </a:prstGeom>
        </p:spPr>
      </p:pic>
      <p:sp>
        <p:nvSpPr>
          <p:cNvPr id="3" name="文本框 2"/>
          <p:cNvSpPr txBox="1"/>
          <p:nvPr/>
        </p:nvSpPr>
        <p:spPr>
          <a:xfrm>
            <a:off x="896534" y="2597430"/>
            <a:ext cx="9964143" cy="1107996"/>
          </a:xfrm>
          <a:prstGeom prst="rect">
            <a:avLst/>
          </a:prstGeom>
          <a:noFill/>
        </p:spPr>
        <p:txBody>
          <a:bodyPr wrap="square" rtlCol="0">
            <a:spAutoFit/>
          </a:bodyPr>
          <a:lstStyle/>
          <a:p>
            <a:pPr algn="ctr"/>
            <a:r>
              <a:rPr lang="zh-CN" altLang="en-US" sz="6600" dirty="0">
                <a:solidFill>
                  <a:schemeClr val="bg1"/>
                </a:solidFill>
                <a:latin typeface="微软雅黑" panose="020B0503020204020204" pitchFamily="34" charset="-122"/>
                <a:ea typeface="微软雅黑" panose="020B0503020204020204" pitchFamily="34" charset="-122"/>
              </a:rPr>
              <a:t>水彩风格答辩汇报模板</a:t>
            </a:r>
          </a:p>
        </p:txBody>
      </p:sp>
      <p:sp>
        <p:nvSpPr>
          <p:cNvPr id="4" name="文本框 3"/>
          <p:cNvSpPr txBox="1"/>
          <p:nvPr/>
        </p:nvSpPr>
        <p:spPr>
          <a:xfrm>
            <a:off x="1282275" y="3734454"/>
            <a:ext cx="9192660" cy="400110"/>
          </a:xfrm>
          <a:prstGeom prst="rect">
            <a:avLst/>
          </a:prstGeom>
          <a:noFill/>
          <a:ln w="3175">
            <a:noFill/>
            <a:prstDash val="solid"/>
          </a:ln>
        </p:spPr>
        <p:txBody>
          <a:bodyPr wrap="square" rtlCol="0">
            <a:spAutoFit/>
          </a:bodyPr>
          <a:lstStyle>
            <a:defPPr>
              <a:defRPr lang="zh-CN"/>
            </a:defPPr>
            <a:lvl1pPr algn="ctr">
              <a:defRPr sz="6000" b="1">
                <a:blipFill dpi="0" rotWithShape="1">
                  <a:blip r:embed="rId4"/>
                  <a:srcRect/>
                  <a:stretch>
                    <a:fillRect/>
                  </a:stretch>
                </a:blipFill>
              </a:defRPr>
            </a:lvl1pPr>
          </a:lstStyle>
          <a:p>
            <a:r>
              <a:rPr lang="en-US" altLang="zh-CN" sz="2000" b="0" dirty="0">
                <a:solidFill>
                  <a:schemeClr val="bg1"/>
                </a:solidFill>
                <a:latin typeface="微软雅黑" panose="020B0503020204020204" pitchFamily="34" charset="-122"/>
                <a:ea typeface="微软雅黑" panose="020B0503020204020204" pitchFamily="34" charset="-122"/>
              </a:rPr>
              <a:t>Professional generation Graduation Report </a:t>
            </a:r>
            <a:r>
              <a:rPr lang="en-US" altLang="zh-CN" sz="1800" b="0" dirty="0">
                <a:solidFill>
                  <a:schemeClr val="bg1"/>
                </a:solidFill>
                <a:latin typeface="微软雅黑" panose="020B0503020204020204" pitchFamily="34" charset="-122"/>
                <a:ea typeface="微软雅黑" panose="020B0503020204020204" pitchFamily="34" charset="-122"/>
              </a:rPr>
              <a:t>PowerPoint</a:t>
            </a:r>
            <a:r>
              <a:rPr lang="en-US" altLang="zh-CN" sz="2000" b="0" dirty="0">
                <a:solidFill>
                  <a:schemeClr val="bg1"/>
                </a:solidFill>
                <a:latin typeface="微软雅黑" panose="020B0503020204020204" pitchFamily="34" charset="-122"/>
                <a:ea typeface="微软雅黑" panose="020B0503020204020204" pitchFamily="34" charset="-122"/>
              </a:rPr>
              <a:t> Template</a:t>
            </a:r>
            <a:endParaRPr lang="zh-CN" altLang="en-US" sz="2000" b="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276163069"/>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l="31963" t="32813" r="32824" b="34069"/>
          <a:stretch/>
        </p:blipFill>
        <p:spPr>
          <a:xfrm>
            <a:off x="0" y="0"/>
            <a:ext cx="12192000" cy="6858000"/>
          </a:xfrm>
          <a:prstGeom prst="rect">
            <a:avLst/>
          </a:prstGeom>
        </p:spPr>
      </p:pic>
      <p:grpSp>
        <p:nvGrpSpPr>
          <p:cNvPr id="5" name="组合 4"/>
          <p:cNvGrpSpPr/>
          <p:nvPr/>
        </p:nvGrpSpPr>
        <p:grpSpPr>
          <a:xfrm>
            <a:off x="6047441" y="1616972"/>
            <a:ext cx="3233697" cy="3624055"/>
            <a:chOff x="4470289" y="1522630"/>
            <a:chExt cx="3233697" cy="3624055"/>
          </a:xfrm>
        </p:grpSpPr>
        <p:sp>
          <p:nvSpPr>
            <p:cNvPr id="7" name="矩形 6"/>
            <p:cNvSpPr/>
            <p:nvPr/>
          </p:nvSpPr>
          <p:spPr>
            <a:xfrm>
              <a:off x="4483113" y="2274884"/>
              <a:ext cx="3113353" cy="615040"/>
            </a:xfrm>
            <a:prstGeom prst="rect">
              <a:avLst/>
            </a:prstGeom>
          </p:spPr>
          <p:txBody>
            <a:bodyPr wrap="none">
              <a:spAutoFit/>
            </a:bodyPr>
            <a:lstStyle/>
            <a:p>
              <a:pPr>
                <a:lnSpc>
                  <a:spcPct val="200000"/>
                </a:lnSpc>
              </a:pPr>
              <a:r>
                <a:rPr lang="en-US" altLang="zh-CN" sz="2000" dirty="0">
                  <a:solidFill>
                    <a:schemeClr val="bg1"/>
                  </a:solidFill>
                  <a:latin typeface="微软雅黑" panose="020B0503020204020204" pitchFamily="34" charset="-122"/>
                  <a:ea typeface="微软雅黑" panose="020B0503020204020204" pitchFamily="34" charset="-122"/>
                </a:rPr>
                <a:t>02.</a:t>
              </a:r>
              <a:r>
                <a:rPr lang="zh-CN" altLang="en-US" sz="2000" dirty="0">
                  <a:solidFill>
                    <a:schemeClr val="bg1"/>
                  </a:solidFill>
                  <a:latin typeface="微软雅黑" panose="020B0503020204020204" pitchFamily="34" charset="-122"/>
                  <a:ea typeface="微软雅黑" panose="020B0503020204020204" pitchFamily="34" charset="-122"/>
                </a:rPr>
                <a:t>课题研究的思路与方法</a:t>
              </a:r>
            </a:p>
          </p:txBody>
        </p:sp>
        <p:sp>
          <p:nvSpPr>
            <p:cNvPr id="8" name="矩形 7"/>
            <p:cNvSpPr/>
            <p:nvPr/>
          </p:nvSpPr>
          <p:spPr>
            <a:xfrm>
              <a:off x="4488014" y="3779392"/>
              <a:ext cx="3215972" cy="615040"/>
            </a:xfrm>
            <a:prstGeom prst="rect">
              <a:avLst/>
            </a:prstGeom>
          </p:spPr>
          <p:txBody>
            <a:bodyPr wrap="square">
              <a:spAutoFit/>
            </a:bodyPr>
            <a:lstStyle/>
            <a:p>
              <a:pPr>
                <a:lnSpc>
                  <a:spcPct val="200000"/>
                </a:lnSpc>
              </a:pPr>
              <a:r>
                <a:rPr lang="en-US" altLang="zh-CN" sz="2000" dirty="0">
                  <a:solidFill>
                    <a:schemeClr val="bg1"/>
                  </a:solidFill>
                  <a:latin typeface="微软雅黑" panose="020B0503020204020204" pitchFamily="34" charset="-122"/>
                  <a:ea typeface="微软雅黑" panose="020B0503020204020204" pitchFamily="34" charset="-122"/>
                </a:rPr>
                <a:t>04.</a:t>
              </a:r>
              <a:r>
                <a:rPr lang="zh-CN" altLang="en-US" sz="2000" dirty="0">
                  <a:solidFill>
                    <a:schemeClr val="bg1"/>
                  </a:solidFill>
                  <a:latin typeface="微软雅黑" panose="020B0503020204020204" pitchFamily="34" charset="-122"/>
                  <a:ea typeface="微软雅黑" panose="020B0503020204020204" pitchFamily="34" charset="-122"/>
                </a:rPr>
                <a:t>课题实践的可行性</a:t>
              </a:r>
              <a:endParaRPr lang="en-US" altLang="zh-CN" sz="2000" dirty="0">
                <a:solidFill>
                  <a:schemeClr val="bg1"/>
                </a:solidFill>
                <a:latin typeface="微软雅黑" panose="020B0503020204020204" pitchFamily="34" charset="-122"/>
                <a:ea typeface="微软雅黑" panose="020B0503020204020204" pitchFamily="34" charset="-122"/>
              </a:endParaRPr>
            </a:p>
          </p:txBody>
        </p:sp>
        <p:sp>
          <p:nvSpPr>
            <p:cNvPr id="9" name="矩形 8"/>
            <p:cNvSpPr/>
            <p:nvPr/>
          </p:nvSpPr>
          <p:spPr>
            <a:xfrm>
              <a:off x="4483113" y="4531645"/>
              <a:ext cx="2343911" cy="615040"/>
            </a:xfrm>
            <a:prstGeom prst="rect">
              <a:avLst/>
            </a:prstGeom>
          </p:spPr>
          <p:txBody>
            <a:bodyPr wrap="none">
              <a:spAutoFit/>
            </a:bodyPr>
            <a:lstStyle/>
            <a:p>
              <a:pPr>
                <a:lnSpc>
                  <a:spcPct val="200000"/>
                </a:lnSpc>
              </a:pPr>
              <a:r>
                <a:rPr lang="en-US" altLang="zh-CN" sz="2000" dirty="0">
                  <a:solidFill>
                    <a:schemeClr val="bg1"/>
                  </a:solidFill>
                  <a:latin typeface="微软雅黑" panose="020B0503020204020204" pitchFamily="34" charset="-122"/>
                  <a:ea typeface="微软雅黑" panose="020B0503020204020204" pitchFamily="34" charset="-122"/>
                </a:rPr>
                <a:t>05.</a:t>
              </a:r>
              <a:r>
                <a:rPr lang="zh-CN" altLang="en-US" sz="2000" dirty="0">
                  <a:solidFill>
                    <a:schemeClr val="bg1"/>
                  </a:solidFill>
                  <a:latin typeface="微软雅黑" panose="020B0503020204020204" pitchFamily="34" charset="-122"/>
                  <a:ea typeface="微软雅黑" panose="020B0503020204020204" pitchFamily="34" charset="-122"/>
                </a:rPr>
                <a:t>课题研究的结论</a:t>
              </a:r>
            </a:p>
          </p:txBody>
        </p:sp>
        <p:sp>
          <p:nvSpPr>
            <p:cNvPr id="10" name="矩形 9"/>
            <p:cNvSpPr/>
            <p:nvPr/>
          </p:nvSpPr>
          <p:spPr>
            <a:xfrm>
              <a:off x="4470289" y="1522630"/>
              <a:ext cx="2600392" cy="615040"/>
            </a:xfrm>
            <a:prstGeom prst="rect">
              <a:avLst/>
            </a:prstGeom>
          </p:spPr>
          <p:txBody>
            <a:bodyPr wrap="none">
              <a:spAutoFit/>
            </a:bodyPr>
            <a:lstStyle/>
            <a:p>
              <a:pPr>
                <a:lnSpc>
                  <a:spcPct val="200000"/>
                </a:lnSpc>
              </a:pPr>
              <a:r>
                <a:rPr lang="en-US" altLang="zh-CN" sz="2000" dirty="0">
                  <a:solidFill>
                    <a:schemeClr val="bg1"/>
                  </a:solidFill>
                  <a:latin typeface="微软雅黑" panose="020B0503020204020204" pitchFamily="34" charset="-122"/>
                  <a:ea typeface="微软雅黑" panose="020B0503020204020204" pitchFamily="34" charset="-122"/>
                </a:rPr>
                <a:t>01.</a:t>
              </a:r>
              <a:r>
                <a:rPr lang="zh-CN" altLang="en-US" sz="2000" dirty="0">
                  <a:solidFill>
                    <a:schemeClr val="bg1"/>
                  </a:solidFill>
                  <a:latin typeface="微软雅黑" panose="020B0503020204020204" pitchFamily="34" charset="-122"/>
                  <a:ea typeface="微软雅黑" panose="020B0503020204020204" pitchFamily="34" charset="-122"/>
                </a:rPr>
                <a:t>选题的背景与意义</a:t>
              </a:r>
              <a:endParaRPr lang="en-US" altLang="zh-CN" sz="2000" dirty="0">
                <a:solidFill>
                  <a:schemeClr val="bg1"/>
                </a:solidFill>
                <a:latin typeface="微软雅黑" panose="020B0503020204020204" pitchFamily="34" charset="-122"/>
                <a:ea typeface="微软雅黑" panose="020B0503020204020204" pitchFamily="34" charset="-122"/>
              </a:endParaRPr>
            </a:p>
          </p:txBody>
        </p:sp>
        <p:sp>
          <p:nvSpPr>
            <p:cNvPr id="11" name="矩形 10"/>
            <p:cNvSpPr/>
            <p:nvPr/>
          </p:nvSpPr>
          <p:spPr>
            <a:xfrm>
              <a:off x="4483113" y="3027138"/>
              <a:ext cx="2343911" cy="615040"/>
            </a:xfrm>
            <a:prstGeom prst="rect">
              <a:avLst/>
            </a:prstGeom>
          </p:spPr>
          <p:txBody>
            <a:bodyPr wrap="none">
              <a:spAutoFit/>
            </a:bodyPr>
            <a:lstStyle/>
            <a:p>
              <a:pPr>
                <a:lnSpc>
                  <a:spcPct val="200000"/>
                </a:lnSpc>
              </a:pPr>
              <a:r>
                <a:rPr lang="en-US" altLang="zh-CN" sz="2000" dirty="0">
                  <a:solidFill>
                    <a:schemeClr val="bg1"/>
                  </a:solidFill>
                  <a:latin typeface="微软雅黑" panose="020B0503020204020204" pitchFamily="34" charset="-122"/>
                  <a:ea typeface="微软雅黑" panose="020B0503020204020204" pitchFamily="34" charset="-122"/>
                </a:rPr>
                <a:t>03.</a:t>
              </a:r>
              <a:r>
                <a:rPr lang="zh-CN" altLang="en-US" sz="2000" dirty="0">
                  <a:solidFill>
                    <a:schemeClr val="bg1"/>
                  </a:solidFill>
                  <a:latin typeface="微软雅黑" panose="020B0503020204020204" pitchFamily="34" charset="-122"/>
                  <a:ea typeface="微软雅黑" panose="020B0503020204020204" pitchFamily="34" charset="-122"/>
                </a:rPr>
                <a:t>课题研究的进展</a:t>
              </a:r>
              <a:endParaRPr lang="en-US" altLang="zh-CN" sz="2000" dirty="0">
                <a:solidFill>
                  <a:schemeClr val="bg1"/>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2388349" y="1930401"/>
            <a:ext cx="3316513" cy="3310626"/>
            <a:chOff x="1937657" y="2555296"/>
            <a:chExt cx="3316513" cy="2211863"/>
          </a:xfrm>
        </p:grpSpPr>
        <p:sp>
          <p:nvSpPr>
            <p:cNvPr id="14" name="文本框 13"/>
            <p:cNvSpPr txBox="1"/>
            <p:nvPr/>
          </p:nvSpPr>
          <p:spPr>
            <a:xfrm>
              <a:off x="1937657" y="2992174"/>
              <a:ext cx="2017485" cy="509603"/>
            </a:xfrm>
            <a:prstGeom prst="rect">
              <a:avLst/>
            </a:prstGeom>
            <a:noFill/>
            <a:ln>
              <a:noFill/>
            </a:ln>
          </p:spPr>
          <p:txBody>
            <a:bodyPr wrap="square" rtlCol="0">
              <a:spAutoFit/>
            </a:bodyPr>
            <a:lstStyle/>
            <a:p>
              <a:pPr algn="ctr"/>
              <a:r>
                <a:rPr lang="zh-CN" altLang="en-US" sz="4400" dirty="0">
                  <a:solidFill>
                    <a:schemeClr val="bg1"/>
                  </a:solidFill>
                  <a:latin typeface="微软雅黑" panose="020B0503020204020204" pitchFamily="34" charset="-122"/>
                  <a:ea typeface="微软雅黑" panose="020B0503020204020204" pitchFamily="34" charset="-122"/>
                </a:rPr>
                <a:t>目录</a:t>
              </a:r>
            </a:p>
          </p:txBody>
        </p:sp>
        <p:sp>
          <p:nvSpPr>
            <p:cNvPr id="15" name="文本框 14"/>
            <p:cNvSpPr txBox="1"/>
            <p:nvPr/>
          </p:nvSpPr>
          <p:spPr>
            <a:xfrm>
              <a:off x="3236685" y="3923632"/>
              <a:ext cx="2017485" cy="264994"/>
            </a:xfrm>
            <a:prstGeom prst="rect">
              <a:avLst/>
            </a:prstGeom>
            <a:noFill/>
            <a:ln>
              <a:noFill/>
            </a:ln>
          </p:spPr>
          <p:txBody>
            <a:bodyPr wrap="square" rtlCol="0">
              <a:spAutoFit/>
            </a:bodyPr>
            <a:lstStyle/>
            <a:p>
              <a:pPr algn="ctr"/>
              <a:r>
                <a:rPr lang="en-US" altLang="zh-CN" sz="2000" dirty="0">
                  <a:solidFill>
                    <a:schemeClr val="bg1"/>
                  </a:solidFill>
                  <a:latin typeface="微软雅黑" panose="020B0503020204020204" pitchFamily="34" charset="-122"/>
                  <a:ea typeface="微软雅黑" panose="020B0503020204020204" pitchFamily="34" charset="-122"/>
                </a:rPr>
                <a:t>Contents</a:t>
              </a:r>
              <a:endParaRPr lang="zh-CN" altLang="en-US" sz="2000" dirty="0">
                <a:solidFill>
                  <a:schemeClr val="bg1"/>
                </a:solidFill>
                <a:latin typeface="微软雅黑" panose="020B0503020204020204" pitchFamily="34" charset="-122"/>
                <a:ea typeface="微软雅黑" panose="020B0503020204020204" pitchFamily="34" charset="-122"/>
              </a:endParaRPr>
            </a:p>
          </p:txBody>
        </p:sp>
        <p:cxnSp>
          <p:nvCxnSpPr>
            <p:cNvPr id="16" name="直接连接符 15"/>
            <p:cNvCxnSpPr>
              <a:stCxn id="14" idx="0"/>
            </p:cNvCxnSpPr>
            <p:nvPr/>
          </p:nvCxnSpPr>
          <p:spPr>
            <a:xfrm flipV="1">
              <a:off x="2946400" y="2555297"/>
              <a:ext cx="0" cy="436877"/>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2946399" y="2560197"/>
              <a:ext cx="1262744"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4209143" y="2555296"/>
              <a:ext cx="0" cy="1368336"/>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4209142" y="4323742"/>
              <a:ext cx="0" cy="443417"/>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flipV="1">
              <a:off x="2946399" y="4752645"/>
              <a:ext cx="1262744"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a:endCxn id="14" idx="2"/>
            </p:cNvCxnSpPr>
            <p:nvPr/>
          </p:nvCxnSpPr>
          <p:spPr>
            <a:xfrm flipV="1">
              <a:off x="2946399" y="3501777"/>
              <a:ext cx="1" cy="1265382"/>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801408450"/>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l="31963" t="32813" r="32824" b="34069"/>
          <a:stretch/>
        </p:blipFill>
        <p:spPr>
          <a:xfrm>
            <a:off x="0" y="0"/>
            <a:ext cx="12192000" cy="6858000"/>
          </a:xfrm>
          <a:prstGeom prst="rect">
            <a:avLst/>
          </a:prstGeom>
        </p:spPr>
      </p:pic>
      <p:grpSp>
        <p:nvGrpSpPr>
          <p:cNvPr id="31" name="组合 30"/>
          <p:cNvGrpSpPr/>
          <p:nvPr/>
        </p:nvGrpSpPr>
        <p:grpSpPr>
          <a:xfrm>
            <a:off x="3000374" y="2302230"/>
            <a:ext cx="6191251" cy="2253540"/>
            <a:chOff x="3000375" y="2359839"/>
            <a:chExt cx="6191251" cy="2253540"/>
          </a:xfrm>
        </p:grpSpPr>
        <p:sp>
          <p:nvSpPr>
            <p:cNvPr id="32" name="文本框 31"/>
            <p:cNvSpPr txBox="1"/>
            <p:nvPr/>
          </p:nvSpPr>
          <p:spPr>
            <a:xfrm>
              <a:off x="3000375" y="2359839"/>
              <a:ext cx="6191251" cy="1569660"/>
            </a:xfrm>
            <a:prstGeom prst="rect">
              <a:avLst/>
            </a:prstGeom>
            <a:noFill/>
          </p:spPr>
          <p:txBody>
            <a:bodyPr wrap="square" rtlCol="0">
              <a:spAutoFit/>
            </a:bodyPr>
            <a:lstStyle/>
            <a:p>
              <a:pPr algn="ctr"/>
              <a:r>
                <a:rPr lang="en-US" altLang="zh-CN" sz="9600" b="1" dirty="0">
                  <a:solidFill>
                    <a:schemeClr val="bg1"/>
                  </a:solidFill>
                  <a:latin typeface="华文仿宋" panose="02010600040101010101" pitchFamily="2" charset="-122"/>
                  <a:ea typeface="华文仿宋" panose="02010600040101010101" pitchFamily="2" charset="-122"/>
                </a:rPr>
                <a:t>Part 01</a:t>
              </a:r>
              <a:endParaRPr lang="zh-CN" altLang="en-US" sz="9600" b="1" dirty="0">
                <a:solidFill>
                  <a:schemeClr val="bg1"/>
                </a:solidFill>
                <a:latin typeface="华文仿宋" panose="02010600040101010101" pitchFamily="2" charset="-122"/>
                <a:ea typeface="华文仿宋" panose="02010600040101010101" pitchFamily="2" charset="-122"/>
              </a:endParaRPr>
            </a:p>
          </p:txBody>
        </p:sp>
        <p:sp>
          <p:nvSpPr>
            <p:cNvPr id="33" name="文本框 32"/>
            <p:cNvSpPr txBox="1"/>
            <p:nvPr/>
          </p:nvSpPr>
          <p:spPr>
            <a:xfrm>
              <a:off x="3616036" y="3720827"/>
              <a:ext cx="4959929" cy="523220"/>
            </a:xfrm>
            <a:prstGeom prst="rect">
              <a:avLst/>
            </a:prstGeom>
            <a:noFill/>
          </p:spPr>
          <p:txBody>
            <a:bodyPr wrap="square" rtlCol="0">
              <a:spAutoFit/>
            </a:bodyPr>
            <a:lstStyle/>
            <a:p>
              <a:pPr algn="ctr"/>
              <a:r>
                <a:rPr lang="zh-CN" altLang="en-US" sz="2800" b="1" dirty="0">
                  <a:solidFill>
                    <a:schemeClr val="bg1"/>
                  </a:solidFill>
                  <a:latin typeface="微软雅黑" panose="020B0503020204020204" pitchFamily="34" charset="-122"/>
                  <a:ea typeface="微软雅黑" panose="020B0503020204020204" pitchFamily="34" charset="-122"/>
                </a:rPr>
                <a:t>选题的背景与意义</a:t>
              </a:r>
              <a:endParaRPr lang="en-US" altLang="zh-CN" sz="2800" b="1" dirty="0">
                <a:solidFill>
                  <a:schemeClr val="bg1"/>
                </a:solidFill>
                <a:latin typeface="微软雅黑" panose="020B0503020204020204" pitchFamily="34" charset="-122"/>
                <a:ea typeface="微软雅黑" panose="020B0503020204020204" pitchFamily="34" charset="-122"/>
              </a:endParaRPr>
            </a:p>
          </p:txBody>
        </p:sp>
        <p:sp>
          <p:nvSpPr>
            <p:cNvPr id="34" name="文本框 33"/>
            <p:cNvSpPr txBox="1"/>
            <p:nvPr/>
          </p:nvSpPr>
          <p:spPr>
            <a:xfrm>
              <a:off x="3584947" y="4244047"/>
              <a:ext cx="5022106" cy="369332"/>
            </a:xfrm>
            <a:prstGeom prst="snip1Rect">
              <a:avLst>
                <a:gd name="adj" fmla="val 0"/>
              </a:avLst>
            </a:prstGeom>
            <a:noFill/>
            <a:ln w="28575">
              <a:noFill/>
            </a:ln>
          </p:spPr>
          <p:txBody>
            <a:bodyPr wrap="square" rtlCol="0">
              <a:spAutoFit/>
            </a:bodyPr>
            <a:lstStyle/>
            <a:p>
              <a:pPr algn="ctr"/>
              <a:r>
                <a:rPr lang="en-US" altLang="zh-CN" dirty="0">
                  <a:solidFill>
                    <a:schemeClr val="bg1"/>
                  </a:solidFill>
                  <a:latin typeface="Arial" panose="020B0604020202020204" pitchFamily="34" charset="0"/>
                  <a:ea typeface="华文仿宋" panose="02010600040101010101" pitchFamily="2" charset="-122"/>
                  <a:cs typeface="Arial" panose="020B0604020202020204" pitchFamily="34" charset="0"/>
                </a:rPr>
                <a:t> Background And Significance</a:t>
              </a:r>
              <a:endParaRPr lang="zh-CN" altLang="en-US" dirty="0">
                <a:ln>
                  <a:solidFill>
                    <a:srgbClr val="00762F"/>
                  </a:solidFill>
                </a:ln>
                <a:solidFill>
                  <a:schemeClr val="bg1"/>
                </a:solidFill>
                <a:latin typeface="Arial" panose="020B0604020202020204" pitchFamily="34" charset="0"/>
                <a:ea typeface="华文仿宋" panose="02010600040101010101" pitchFamily="2" charset="-122"/>
                <a:cs typeface="Arial" panose="020B0604020202020204" pitchFamily="34" charset="0"/>
              </a:endParaRPr>
            </a:p>
          </p:txBody>
        </p:sp>
      </p:grpSp>
    </p:spTree>
    <p:extLst>
      <p:ext uri="{BB962C8B-B14F-4D97-AF65-F5344CB8AC3E}">
        <p14:creationId xmlns:p14="http://schemas.microsoft.com/office/powerpoint/2010/main" val="1269064730"/>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l="38673" t="39086" r="39604" b="41262"/>
          <a:stretch/>
        </p:blipFill>
        <p:spPr>
          <a:xfrm>
            <a:off x="0" y="0"/>
            <a:ext cx="12192001" cy="6858000"/>
          </a:xfrm>
          <a:prstGeom prst="rect">
            <a:avLst/>
          </a:prstGeom>
        </p:spPr>
      </p:pic>
      <p:sp>
        <p:nvSpPr>
          <p:cNvPr id="7" name="文本框 6"/>
          <p:cNvSpPr txBox="1"/>
          <p:nvPr/>
        </p:nvSpPr>
        <p:spPr>
          <a:xfrm>
            <a:off x="1127693" y="342246"/>
            <a:ext cx="1098551" cy="707886"/>
          </a:xfrm>
          <a:prstGeom prst="rect">
            <a:avLst/>
          </a:prstGeom>
          <a:noFill/>
        </p:spPr>
        <p:txBody>
          <a:bodyPr wrap="square" rtlCol="0">
            <a:spAutoFit/>
          </a:bodyPr>
          <a:lstStyle/>
          <a:p>
            <a:r>
              <a:rPr lang="en-US" altLang="zh-CN" sz="4000" b="1" dirty="0">
                <a:solidFill>
                  <a:schemeClr val="bg1"/>
                </a:solidFill>
                <a:latin typeface="微软雅黑" panose="020B0503020204020204" pitchFamily="34" charset="-122"/>
                <a:ea typeface="微软雅黑" panose="020B0503020204020204" pitchFamily="34" charset="-122"/>
              </a:rPr>
              <a:t>01</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1950230" y="434579"/>
            <a:ext cx="4959929" cy="523220"/>
          </a:xfrm>
          <a:prstGeom prst="rect">
            <a:avLst/>
          </a:prstGeom>
          <a:noFill/>
        </p:spPr>
        <p:txBody>
          <a:bodyPr wrap="square" rtlCol="0">
            <a:spAutoFit/>
          </a:bodyPr>
          <a:lstStyle/>
          <a:p>
            <a:r>
              <a:rPr lang="zh-CN" altLang="en-US" sz="2800" b="1" dirty="0">
                <a:solidFill>
                  <a:schemeClr val="bg1"/>
                </a:solidFill>
                <a:latin typeface="微软雅黑" panose="020B0503020204020204" pitchFamily="34" charset="-122"/>
                <a:ea typeface="微软雅黑" panose="020B0503020204020204" pitchFamily="34" charset="-122"/>
              </a:rPr>
              <a:t>选题的背景与意义</a:t>
            </a:r>
            <a:endParaRPr lang="en-US" altLang="zh-CN" sz="2800" b="1" dirty="0">
              <a:solidFill>
                <a:schemeClr val="bg1"/>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4970414" y="553091"/>
            <a:ext cx="5022106" cy="400110"/>
          </a:xfrm>
          <a:prstGeom prst="snip1Rect">
            <a:avLst>
              <a:gd name="adj" fmla="val 0"/>
            </a:avLst>
          </a:prstGeom>
          <a:noFill/>
          <a:ln w="28575">
            <a:noFill/>
          </a:ln>
        </p:spPr>
        <p:txBody>
          <a:bodyPr wrap="square" rtlCol="0">
            <a:spAutoFit/>
          </a:bodyPr>
          <a:lstStyle/>
          <a:p>
            <a:r>
              <a:rPr lang="en-US" altLang="zh-CN" sz="2000" dirty="0">
                <a:solidFill>
                  <a:schemeClr val="bg1"/>
                </a:solidFill>
                <a:latin typeface="Arial" panose="020B0604020202020204" pitchFamily="34" charset="0"/>
                <a:ea typeface="华文仿宋" panose="02010600040101010101" pitchFamily="2" charset="-122"/>
                <a:cs typeface="Arial" panose="020B0604020202020204" pitchFamily="34" charset="0"/>
              </a:rPr>
              <a:t> Background And Significance</a:t>
            </a:r>
            <a:endParaRPr lang="zh-CN" altLang="en-US" sz="2000" dirty="0">
              <a:ln>
                <a:solidFill>
                  <a:srgbClr val="00762F"/>
                </a:solidFill>
              </a:ln>
              <a:solidFill>
                <a:schemeClr val="bg1"/>
              </a:solidFill>
              <a:latin typeface="Arial" panose="020B0604020202020204" pitchFamily="34" charset="0"/>
              <a:ea typeface="华文仿宋" panose="02010600040101010101" pitchFamily="2" charset="-122"/>
              <a:cs typeface="Arial" panose="020B0604020202020204" pitchFamily="34" charset="0"/>
            </a:endParaRPr>
          </a:p>
        </p:txBody>
      </p:sp>
      <p:sp>
        <p:nvSpPr>
          <p:cNvPr id="10" name="TextBox 38"/>
          <p:cNvSpPr txBox="1"/>
          <p:nvPr/>
        </p:nvSpPr>
        <p:spPr>
          <a:xfrm>
            <a:off x="1239440" y="1056700"/>
            <a:ext cx="9662969" cy="184666"/>
          </a:xfrm>
          <a:prstGeom prst="rect">
            <a:avLst/>
          </a:prstGeom>
          <a:noFill/>
        </p:spPr>
        <p:txBody>
          <a:bodyPr wrap="square" lIns="0" tIns="0" rIns="0" bIns="0" rtlCol="0">
            <a:spAutoFit/>
          </a:bodyPr>
          <a:lstStyle/>
          <a:p>
            <a:r>
              <a:rPr lang="en-US" sz="1200" dirty="0">
                <a:solidFill>
                  <a:schemeClr val="bg1"/>
                </a:solidFill>
                <a:latin typeface="Arial" panose="020B0604020202020204" pitchFamily="34" charset="0"/>
                <a:cs typeface="Arial" panose="020B0604020202020204" pitchFamily="34" charset="0"/>
              </a:rPr>
              <a:t>PowerPoint offers word processing, outlining, drawing, graphing, and presentation management tools all designed to be easy to use and learn.</a:t>
            </a:r>
          </a:p>
        </p:txBody>
      </p:sp>
      <p:graphicFrame>
        <p:nvGraphicFramePr>
          <p:cNvPr id="11" name="Diagram 15"/>
          <p:cNvGraphicFramePr/>
          <p:nvPr>
            <p:extLst>
              <p:ext uri="{D42A27DB-BD31-4B8C-83A1-F6EECF244321}">
                <p14:modId xmlns:p14="http://schemas.microsoft.com/office/powerpoint/2010/main" val="1440748609"/>
              </p:ext>
            </p:extLst>
          </p:nvPr>
        </p:nvGraphicFramePr>
        <p:xfrm>
          <a:off x="1047549" y="2105116"/>
          <a:ext cx="2524226" cy="205093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12" name="Diagram 81"/>
          <p:cNvGraphicFramePr/>
          <p:nvPr>
            <p:extLst>
              <p:ext uri="{D42A27DB-BD31-4B8C-83A1-F6EECF244321}">
                <p14:modId xmlns:p14="http://schemas.microsoft.com/office/powerpoint/2010/main" val="2261871729"/>
              </p:ext>
            </p:extLst>
          </p:nvPr>
        </p:nvGraphicFramePr>
        <p:xfrm>
          <a:off x="6096000" y="2105114"/>
          <a:ext cx="2524226" cy="2050930"/>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graphicFrame>
        <p:nvGraphicFramePr>
          <p:cNvPr id="13" name="Diagram 91"/>
          <p:cNvGraphicFramePr/>
          <p:nvPr>
            <p:extLst>
              <p:ext uri="{D42A27DB-BD31-4B8C-83A1-F6EECF244321}">
                <p14:modId xmlns:p14="http://schemas.microsoft.com/office/powerpoint/2010/main" val="3376624786"/>
              </p:ext>
            </p:extLst>
          </p:nvPr>
        </p:nvGraphicFramePr>
        <p:xfrm>
          <a:off x="3571775" y="4154962"/>
          <a:ext cx="2524226" cy="2050930"/>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graphicFrame>
        <p:nvGraphicFramePr>
          <p:cNvPr id="14" name="Diagram 93"/>
          <p:cNvGraphicFramePr/>
          <p:nvPr>
            <p:extLst>
              <p:ext uri="{D42A27DB-BD31-4B8C-83A1-F6EECF244321}">
                <p14:modId xmlns:p14="http://schemas.microsoft.com/office/powerpoint/2010/main" val="3757727438"/>
              </p:ext>
            </p:extLst>
          </p:nvPr>
        </p:nvGraphicFramePr>
        <p:xfrm>
          <a:off x="8620226" y="4154960"/>
          <a:ext cx="2524226" cy="2050930"/>
        </p:xfrm>
        <a:graphic>
          <a:graphicData uri="http://schemas.openxmlformats.org/drawingml/2006/diagram">
            <dgm:relIds xmlns:dgm="http://schemas.openxmlformats.org/drawingml/2006/diagram" xmlns:r="http://schemas.openxmlformats.org/officeDocument/2006/relationships" r:dm="rId19" r:lo="rId20" r:qs="rId21" r:cs="rId22"/>
          </a:graphicData>
        </a:graphic>
      </p:graphicFrame>
      <p:sp>
        <p:nvSpPr>
          <p:cNvPr id="15" name="Rectangle 96"/>
          <p:cNvSpPr/>
          <p:nvPr/>
        </p:nvSpPr>
        <p:spPr>
          <a:xfrm>
            <a:off x="1047549" y="4154418"/>
            <a:ext cx="2524226" cy="2050930"/>
          </a:xfrm>
          <a:prstGeom prst="rect">
            <a:avLst/>
          </a:prstGeom>
          <a:solidFill>
            <a:srgbClr val="65ADCD"/>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ndParaRPr>
          </a:p>
        </p:txBody>
      </p:sp>
      <p:sp>
        <p:nvSpPr>
          <p:cNvPr id="16" name="Rectangle 88"/>
          <p:cNvSpPr/>
          <p:nvPr/>
        </p:nvSpPr>
        <p:spPr>
          <a:xfrm>
            <a:off x="6096000" y="4154419"/>
            <a:ext cx="2524226" cy="2050930"/>
          </a:xfrm>
          <a:prstGeom prst="rect">
            <a:avLst/>
          </a:prstGeom>
          <a:solidFill>
            <a:srgbClr val="65ADCD"/>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ndParaRPr>
          </a:p>
        </p:txBody>
      </p:sp>
      <p:sp>
        <p:nvSpPr>
          <p:cNvPr id="17" name="Rectangle 72"/>
          <p:cNvSpPr/>
          <p:nvPr/>
        </p:nvSpPr>
        <p:spPr>
          <a:xfrm>
            <a:off x="3571775" y="2104573"/>
            <a:ext cx="2524226" cy="2050930"/>
          </a:xfrm>
          <a:prstGeom prst="rect">
            <a:avLst/>
          </a:prstGeom>
          <a:solidFill>
            <a:srgbClr val="65ADCD"/>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ndParaRPr>
          </a:p>
        </p:txBody>
      </p:sp>
      <p:sp>
        <p:nvSpPr>
          <p:cNvPr id="18" name="Rectangle 80"/>
          <p:cNvSpPr/>
          <p:nvPr/>
        </p:nvSpPr>
        <p:spPr>
          <a:xfrm>
            <a:off x="8620226" y="2104572"/>
            <a:ext cx="2524226" cy="2050930"/>
          </a:xfrm>
          <a:prstGeom prst="rect">
            <a:avLst/>
          </a:prstGeom>
          <a:solidFill>
            <a:srgbClr val="65ADCD"/>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ndParaRPr>
          </a:p>
        </p:txBody>
      </p:sp>
      <p:sp>
        <p:nvSpPr>
          <p:cNvPr id="19" name="文本框 18"/>
          <p:cNvSpPr txBox="1"/>
          <p:nvPr/>
        </p:nvSpPr>
        <p:spPr>
          <a:xfrm>
            <a:off x="3894383" y="2899659"/>
            <a:ext cx="1863801" cy="630942"/>
          </a:xfrm>
          <a:prstGeom prst="rect">
            <a:avLst/>
          </a:prstGeom>
          <a:noFill/>
        </p:spPr>
        <p:txBody>
          <a:bodyPr wrap="square" rtlCol="0">
            <a:spAutoFit/>
          </a:bodyPr>
          <a:lstStyle/>
          <a:p>
            <a:pPr algn="just">
              <a:lnSpc>
                <a:spcPct val="125000"/>
              </a:lnSpc>
            </a:pPr>
            <a:r>
              <a:rPr lang="zh-CN" altLang="en-US" sz="1400" dirty="0">
                <a:solidFill>
                  <a:schemeClr val="bg1"/>
                </a:solidFill>
                <a:latin typeface="微软雅黑" panose="020B0503020204020204" pitchFamily="34" charset="-122"/>
                <a:ea typeface="微软雅黑" panose="020B0503020204020204" pitchFamily="34" charset="-122"/>
              </a:rPr>
              <a:t>点击文本框即可进行编辑输入相关内容</a:t>
            </a:r>
          </a:p>
        </p:txBody>
      </p:sp>
      <p:sp>
        <p:nvSpPr>
          <p:cNvPr id="20" name="文本框 19"/>
          <p:cNvSpPr txBox="1"/>
          <p:nvPr/>
        </p:nvSpPr>
        <p:spPr>
          <a:xfrm>
            <a:off x="3710999" y="2634246"/>
            <a:ext cx="2230569" cy="338554"/>
          </a:xfrm>
          <a:prstGeom prst="rect">
            <a:avLst/>
          </a:prstGeom>
          <a:noFill/>
        </p:spPr>
        <p:txBody>
          <a:bodyPr wrap="squar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p>
        </p:txBody>
      </p:sp>
      <p:sp>
        <p:nvSpPr>
          <p:cNvPr id="21" name="文本框 20"/>
          <p:cNvSpPr txBox="1"/>
          <p:nvPr/>
        </p:nvSpPr>
        <p:spPr>
          <a:xfrm>
            <a:off x="8942308" y="2899659"/>
            <a:ext cx="1863801" cy="630942"/>
          </a:xfrm>
          <a:prstGeom prst="rect">
            <a:avLst/>
          </a:prstGeom>
          <a:noFill/>
        </p:spPr>
        <p:txBody>
          <a:bodyPr wrap="square" rtlCol="0">
            <a:spAutoFit/>
          </a:bodyPr>
          <a:lstStyle/>
          <a:p>
            <a:pPr algn="just">
              <a:lnSpc>
                <a:spcPct val="125000"/>
              </a:lnSpc>
            </a:pPr>
            <a:r>
              <a:rPr lang="zh-CN" altLang="en-US" sz="1400" dirty="0">
                <a:solidFill>
                  <a:schemeClr val="bg1"/>
                </a:solidFill>
                <a:latin typeface="微软雅黑" panose="020B0503020204020204" pitchFamily="34" charset="-122"/>
                <a:ea typeface="微软雅黑" panose="020B0503020204020204" pitchFamily="34" charset="-122"/>
              </a:rPr>
              <a:t>点击文本框即可进行编辑输入相关内容</a:t>
            </a:r>
          </a:p>
        </p:txBody>
      </p:sp>
      <p:sp>
        <p:nvSpPr>
          <p:cNvPr id="22" name="文本框 21"/>
          <p:cNvSpPr txBox="1"/>
          <p:nvPr/>
        </p:nvSpPr>
        <p:spPr>
          <a:xfrm>
            <a:off x="8758924" y="2634246"/>
            <a:ext cx="2230569" cy="338554"/>
          </a:xfrm>
          <a:prstGeom prst="rect">
            <a:avLst/>
          </a:prstGeom>
          <a:noFill/>
        </p:spPr>
        <p:txBody>
          <a:bodyPr wrap="squar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p>
        </p:txBody>
      </p:sp>
      <p:sp>
        <p:nvSpPr>
          <p:cNvPr id="23" name="文本框 22"/>
          <p:cNvSpPr txBox="1"/>
          <p:nvPr/>
        </p:nvSpPr>
        <p:spPr>
          <a:xfrm>
            <a:off x="1378025" y="5024061"/>
            <a:ext cx="1863801" cy="630942"/>
          </a:xfrm>
          <a:prstGeom prst="rect">
            <a:avLst/>
          </a:prstGeom>
          <a:noFill/>
        </p:spPr>
        <p:txBody>
          <a:bodyPr wrap="square" rtlCol="0">
            <a:spAutoFit/>
          </a:bodyPr>
          <a:lstStyle/>
          <a:p>
            <a:pPr algn="just">
              <a:lnSpc>
                <a:spcPct val="125000"/>
              </a:lnSpc>
            </a:pPr>
            <a:r>
              <a:rPr lang="zh-CN" altLang="en-US" sz="1400" dirty="0">
                <a:solidFill>
                  <a:schemeClr val="bg1"/>
                </a:solidFill>
                <a:latin typeface="微软雅黑" panose="020B0503020204020204" pitchFamily="34" charset="-122"/>
                <a:ea typeface="微软雅黑" panose="020B0503020204020204" pitchFamily="34" charset="-122"/>
              </a:rPr>
              <a:t>点击文本框即可进行编辑输入相关内容</a:t>
            </a:r>
          </a:p>
        </p:txBody>
      </p:sp>
      <p:sp>
        <p:nvSpPr>
          <p:cNvPr id="24" name="文本框 23"/>
          <p:cNvSpPr txBox="1"/>
          <p:nvPr/>
        </p:nvSpPr>
        <p:spPr>
          <a:xfrm>
            <a:off x="1194641" y="4758648"/>
            <a:ext cx="2230569" cy="338554"/>
          </a:xfrm>
          <a:prstGeom prst="rect">
            <a:avLst/>
          </a:prstGeom>
          <a:noFill/>
        </p:spPr>
        <p:txBody>
          <a:bodyPr wrap="squar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p>
        </p:txBody>
      </p:sp>
      <p:sp>
        <p:nvSpPr>
          <p:cNvPr id="25" name="文本框 24"/>
          <p:cNvSpPr txBox="1"/>
          <p:nvPr/>
        </p:nvSpPr>
        <p:spPr>
          <a:xfrm>
            <a:off x="6425950" y="5024061"/>
            <a:ext cx="1863801" cy="630942"/>
          </a:xfrm>
          <a:prstGeom prst="rect">
            <a:avLst/>
          </a:prstGeom>
          <a:noFill/>
        </p:spPr>
        <p:txBody>
          <a:bodyPr wrap="square" rtlCol="0">
            <a:spAutoFit/>
          </a:bodyPr>
          <a:lstStyle/>
          <a:p>
            <a:pPr algn="just">
              <a:lnSpc>
                <a:spcPct val="125000"/>
              </a:lnSpc>
            </a:pPr>
            <a:r>
              <a:rPr lang="zh-CN" altLang="en-US" sz="1400" dirty="0">
                <a:solidFill>
                  <a:schemeClr val="bg1"/>
                </a:solidFill>
                <a:latin typeface="微软雅黑" panose="020B0503020204020204" pitchFamily="34" charset="-122"/>
                <a:ea typeface="微软雅黑" panose="020B0503020204020204" pitchFamily="34" charset="-122"/>
              </a:rPr>
              <a:t>点击文本框即可进行编辑输入相关内容</a:t>
            </a:r>
          </a:p>
        </p:txBody>
      </p:sp>
      <p:sp>
        <p:nvSpPr>
          <p:cNvPr id="26" name="文本框 25"/>
          <p:cNvSpPr txBox="1"/>
          <p:nvPr/>
        </p:nvSpPr>
        <p:spPr>
          <a:xfrm>
            <a:off x="6242566" y="4758648"/>
            <a:ext cx="2230569" cy="338554"/>
          </a:xfrm>
          <a:prstGeom prst="rect">
            <a:avLst/>
          </a:prstGeom>
          <a:noFill/>
        </p:spPr>
        <p:txBody>
          <a:bodyPr wrap="squar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p>
        </p:txBody>
      </p:sp>
    </p:spTree>
    <p:extLst>
      <p:ext uri="{BB962C8B-B14F-4D97-AF65-F5344CB8AC3E}">
        <p14:creationId xmlns:p14="http://schemas.microsoft.com/office/powerpoint/2010/main" val="2276519269"/>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l="38673" t="39086" r="39604" b="41262"/>
          <a:stretch/>
        </p:blipFill>
        <p:spPr>
          <a:xfrm>
            <a:off x="0" y="0"/>
            <a:ext cx="12192001" cy="6858000"/>
          </a:xfrm>
          <a:prstGeom prst="rect">
            <a:avLst/>
          </a:prstGeom>
        </p:spPr>
      </p:pic>
      <p:sp>
        <p:nvSpPr>
          <p:cNvPr id="7" name="文本框 6"/>
          <p:cNvSpPr txBox="1"/>
          <p:nvPr/>
        </p:nvSpPr>
        <p:spPr>
          <a:xfrm>
            <a:off x="1127693" y="342246"/>
            <a:ext cx="1098551" cy="707886"/>
          </a:xfrm>
          <a:prstGeom prst="rect">
            <a:avLst/>
          </a:prstGeom>
          <a:noFill/>
        </p:spPr>
        <p:txBody>
          <a:bodyPr wrap="square" rtlCol="0">
            <a:spAutoFit/>
          </a:bodyPr>
          <a:lstStyle/>
          <a:p>
            <a:r>
              <a:rPr lang="en-US" altLang="zh-CN" sz="4000" b="1" dirty="0">
                <a:solidFill>
                  <a:schemeClr val="bg1"/>
                </a:solidFill>
                <a:latin typeface="微软雅黑" panose="020B0503020204020204" pitchFamily="34" charset="-122"/>
                <a:ea typeface="微软雅黑" panose="020B0503020204020204" pitchFamily="34" charset="-122"/>
              </a:rPr>
              <a:t>01</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1950230" y="434579"/>
            <a:ext cx="4959929" cy="523220"/>
          </a:xfrm>
          <a:prstGeom prst="rect">
            <a:avLst/>
          </a:prstGeom>
          <a:noFill/>
        </p:spPr>
        <p:txBody>
          <a:bodyPr wrap="square" rtlCol="0">
            <a:spAutoFit/>
          </a:bodyPr>
          <a:lstStyle/>
          <a:p>
            <a:r>
              <a:rPr lang="zh-CN" altLang="en-US" sz="2800" b="1" dirty="0">
                <a:solidFill>
                  <a:schemeClr val="bg1"/>
                </a:solidFill>
                <a:latin typeface="微软雅黑" panose="020B0503020204020204" pitchFamily="34" charset="-122"/>
                <a:ea typeface="微软雅黑" panose="020B0503020204020204" pitchFamily="34" charset="-122"/>
              </a:rPr>
              <a:t>选题的背景与意义</a:t>
            </a:r>
            <a:endParaRPr lang="en-US" altLang="zh-CN" sz="2800" b="1" dirty="0">
              <a:solidFill>
                <a:schemeClr val="bg1"/>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4970414" y="553091"/>
            <a:ext cx="5022106" cy="400110"/>
          </a:xfrm>
          <a:prstGeom prst="snip1Rect">
            <a:avLst>
              <a:gd name="adj" fmla="val 0"/>
            </a:avLst>
          </a:prstGeom>
          <a:noFill/>
          <a:ln w="28575">
            <a:noFill/>
          </a:ln>
        </p:spPr>
        <p:txBody>
          <a:bodyPr wrap="square" rtlCol="0">
            <a:spAutoFit/>
          </a:bodyPr>
          <a:lstStyle/>
          <a:p>
            <a:r>
              <a:rPr lang="en-US" altLang="zh-CN" sz="2000" dirty="0">
                <a:solidFill>
                  <a:schemeClr val="bg1"/>
                </a:solidFill>
                <a:latin typeface="Arial" panose="020B0604020202020204" pitchFamily="34" charset="0"/>
                <a:ea typeface="华文仿宋" panose="02010600040101010101" pitchFamily="2" charset="-122"/>
                <a:cs typeface="Arial" panose="020B0604020202020204" pitchFamily="34" charset="0"/>
              </a:rPr>
              <a:t> Background And Significance</a:t>
            </a:r>
            <a:endParaRPr lang="zh-CN" altLang="en-US" sz="2000" dirty="0">
              <a:ln>
                <a:solidFill>
                  <a:srgbClr val="00762F"/>
                </a:solidFill>
              </a:ln>
              <a:solidFill>
                <a:schemeClr val="bg1"/>
              </a:solidFill>
              <a:latin typeface="Arial" panose="020B0604020202020204" pitchFamily="34" charset="0"/>
              <a:ea typeface="华文仿宋" panose="02010600040101010101" pitchFamily="2" charset="-122"/>
              <a:cs typeface="Arial" panose="020B0604020202020204" pitchFamily="34" charset="0"/>
            </a:endParaRPr>
          </a:p>
        </p:txBody>
      </p:sp>
      <p:sp>
        <p:nvSpPr>
          <p:cNvPr id="10" name="TextBox 38"/>
          <p:cNvSpPr txBox="1"/>
          <p:nvPr/>
        </p:nvSpPr>
        <p:spPr>
          <a:xfrm>
            <a:off x="1239440" y="1056700"/>
            <a:ext cx="9662969" cy="184666"/>
          </a:xfrm>
          <a:prstGeom prst="rect">
            <a:avLst/>
          </a:prstGeom>
          <a:noFill/>
        </p:spPr>
        <p:txBody>
          <a:bodyPr wrap="square" lIns="0" tIns="0" rIns="0" bIns="0" rtlCol="0">
            <a:spAutoFit/>
          </a:bodyPr>
          <a:lstStyle/>
          <a:p>
            <a:r>
              <a:rPr lang="en-US" sz="1200" dirty="0">
                <a:solidFill>
                  <a:schemeClr val="bg1"/>
                </a:solidFill>
                <a:latin typeface="Arial" panose="020B0604020202020204" pitchFamily="34" charset="0"/>
                <a:cs typeface="Arial" panose="020B0604020202020204" pitchFamily="34" charset="0"/>
              </a:rPr>
              <a:t>PowerPoint offers word processing, outlining, drawing, graphing, and presentation management tools all designed to be easy to use and learn.</a:t>
            </a:r>
          </a:p>
        </p:txBody>
      </p:sp>
      <p:pic>
        <p:nvPicPr>
          <p:cNvPr id="2" name="图片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67259" y="1845545"/>
            <a:ext cx="3111525" cy="1944703"/>
          </a:xfrm>
          <a:prstGeom prst="rect">
            <a:avLst/>
          </a:prstGeom>
        </p:spPr>
      </p:pic>
      <p:pic>
        <p:nvPicPr>
          <p:cNvPr id="3" name="图片 2"/>
          <p:cNvPicPr>
            <a:picLocks noChangeAspect="1"/>
          </p:cNvPicPr>
          <p:nvPr/>
        </p:nvPicPr>
        <p:blipFill rotWithShape="1">
          <a:blip r:embed="rId5" cstate="print">
            <a:extLst>
              <a:ext uri="{28A0092B-C50C-407E-A947-70E740481C1C}">
                <a14:useLocalDpi xmlns:a14="http://schemas.microsoft.com/office/drawing/2010/main" val="0"/>
              </a:ext>
            </a:extLst>
          </a:blip>
          <a:srcRect b="4879"/>
          <a:stretch/>
        </p:blipFill>
        <p:spPr>
          <a:xfrm>
            <a:off x="2567259" y="4179612"/>
            <a:ext cx="3111525" cy="2017988"/>
          </a:xfrm>
          <a:prstGeom prst="rect">
            <a:avLst/>
          </a:prstGeom>
        </p:spPr>
      </p:pic>
      <p:sp>
        <p:nvSpPr>
          <p:cNvPr id="29" name="文本框 28"/>
          <p:cNvSpPr txBox="1"/>
          <p:nvPr/>
        </p:nvSpPr>
        <p:spPr>
          <a:xfrm>
            <a:off x="6462810" y="2680834"/>
            <a:ext cx="3699536" cy="606320"/>
          </a:xfrm>
          <a:prstGeom prst="rect">
            <a:avLst/>
          </a:prstGeom>
          <a:noFill/>
        </p:spPr>
        <p:txBody>
          <a:bodyPr wrap="square" rtlCol="0">
            <a:spAutoFit/>
          </a:bodyPr>
          <a:lstStyle/>
          <a:p>
            <a:pPr algn="just">
              <a:lnSpc>
                <a:spcPct val="125000"/>
              </a:lnSpc>
            </a:pPr>
            <a:r>
              <a:rPr lang="zh-CN" altLang="en-US" sz="1400" dirty="0">
                <a:solidFill>
                  <a:schemeClr val="bg1"/>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p>
        </p:txBody>
      </p:sp>
      <p:sp>
        <p:nvSpPr>
          <p:cNvPr id="30" name="文本框 29"/>
          <p:cNvSpPr txBox="1"/>
          <p:nvPr/>
        </p:nvSpPr>
        <p:spPr>
          <a:xfrm>
            <a:off x="6462810" y="2444322"/>
            <a:ext cx="1359748" cy="338554"/>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编辑标题</a:t>
            </a:r>
          </a:p>
        </p:txBody>
      </p:sp>
      <p:sp>
        <p:nvSpPr>
          <p:cNvPr id="31" name="文本框 30"/>
          <p:cNvSpPr txBox="1"/>
          <p:nvPr/>
        </p:nvSpPr>
        <p:spPr>
          <a:xfrm>
            <a:off x="6462810" y="5235349"/>
            <a:ext cx="3699536" cy="606320"/>
          </a:xfrm>
          <a:prstGeom prst="rect">
            <a:avLst/>
          </a:prstGeom>
          <a:noFill/>
        </p:spPr>
        <p:txBody>
          <a:bodyPr wrap="square" rtlCol="0">
            <a:spAutoFit/>
          </a:bodyPr>
          <a:lstStyle/>
          <a:p>
            <a:pPr algn="just">
              <a:lnSpc>
                <a:spcPct val="125000"/>
              </a:lnSpc>
            </a:pPr>
            <a:r>
              <a:rPr lang="zh-CN" altLang="en-US" sz="1400" dirty="0">
                <a:solidFill>
                  <a:schemeClr val="bg1"/>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p>
        </p:txBody>
      </p:sp>
      <p:sp>
        <p:nvSpPr>
          <p:cNvPr id="32" name="文本框 31"/>
          <p:cNvSpPr txBox="1"/>
          <p:nvPr/>
        </p:nvSpPr>
        <p:spPr>
          <a:xfrm>
            <a:off x="6462810" y="4998837"/>
            <a:ext cx="1359748" cy="338554"/>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编辑标题</a:t>
            </a:r>
          </a:p>
        </p:txBody>
      </p:sp>
    </p:spTree>
    <p:extLst>
      <p:ext uri="{BB962C8B-B14F-4D97-AF65-F5344CB8AC3E}">
        <p14:creationId xmlns:p14="http://schemas.microsoft.com/office/powerpoint/2010/main" val="1348539684"/>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l="38673" t="39086" r="39604" b="41262"/>
          <a:stretch/>
        </p:blipFill>
        <p:spPr>
          <a:xfrm>
            <a:off x="0" y="0"/>
            <a:ext cx="12192001" cy="6858000"/>
          </a:xfrm>
          <a:prstGeom prst="rect">
            <a:avLst/>
          </a:prstGeom>
        </p:spPr>
      </p:pic>
      <p:sp>
        <p:nvSpPr>
          <p:cNvPr id="7" name="文本框 6"/>
          <p:cNvSpPr txBox="1"/>
          <p:nvPr/>
        </p:nvSpPr>
        <p:spPr>
          <a:xfrm>
            <a:off x="1127693" y="342246"/>
            <a:ext cx="1098551" cy="707886"/>
          </a:xfrm>
          <a:prstGeom prst="rect">
            <a:avLst/>
          </a:prstGeom>
          <a:noFill/>
        </p:spPr>
        <p:txBody>
          <a:bodyPr wrap="square" rtlCol="0">
            <a:spAutoFit/>
          </a:bodyPr>
          <a:lstStyle/>
          <a:p>
            <a:r>
              <a:rPr lang="en-US" altLang="zh-CN" sz="4000" b="1" dirty="0">
                <a:solidFill>
                  <a:schemeClr val="bg1"/>
                </a:solidFill>
                <a:latin typeface="微软雅黑" panose="020B0503020204020204" pitchFamily="34" charset="-122"/>
                <a:ea typeface="微软雅黑" panose="020B0503020204020204" pitchFamily="34" charset="-122"/>
              </a:rPr>
              <a:t>01</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1950230" y="434579"/>
            <a:ext cx="4959929" cy="523220"/>
          </a:xfrm>
          <a:prstGeom prst="rect">
            <a:avLst/>
          </a:prstGeom>
          <a:noFill/>
        </p:spPr>
        <p:txBody>
          <a:bodyPr wrap="square" rtlCol="0">
            <a:spAutoFit/>
          </a:bodyPr>
          <a:lstStyle/>
          <a:p>
            <a:r>
              <a:rPr lang="zh-CN" altLang="en-US" sz="2800" b="1" dirty="0">
                <a:solidFill>
                  <a:schemeClr val="bg1"/>
                </a:solidFill>
                <a:latin typeface="微软雅黑" panose="020B0503020204020204" pitchFamily="34" charset="-122"/>
                <a:ea typeface="微软雅黑" panose="020B0503020204020204" pitchFamily="34" charset="-122"/>
              </a:rPr>
              <a:t>选题的背景与意义</a:t>
            </a:r>
            <a:endParaRPr lang="en-US" altLang="zh-CN" sz="2800" b="1" dirty="0">
              <a:solidFill>
                <a:schemeClr val="bg1"/>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4970414" y="553091"/>
            <a:ext cx="5022106" cy="400110"/>
          </a:xfrm>
          <a:prstGeom prst="snip1Rect">
            <a:avLst>
              <a:gd name="adj" fmla="val 0"/>
            </a:avLst>
          </a:prstGeom>
          <a:noFill/>
          <a:ln w="28575">
            <a:noFill/>
          </a:ln>
        </p:spPr>
        <p:txBody>
          <a:bodyPr wrap="square" rtlCol="0">
            <a:spAutoFit/>
          </a:bodyPr>
          <a:lstStyle/>
          <a:p>
            <a:r>
              <a:rPr lang="en-US" altLang="zh-CN" sz="2000" dirty="0">
                <a:solidFill>
                  <a:schemeClr val="bg1"/>
                </a:solidFill>
                <a:latin typeface="Arial" panose="020B0604020202020204" pitchFamily="34" charset="0"/>
                <a:ea typeface="华文仿宋" panose="02010600040101010101" pitchFamily="2" charset="-122"/>
                <a:cs typeface="Arial" panose="020B0604020202020204" pitchFamily="34" charset="0"/>
              </a:rPr>
              <a:t> Background And Significance</a:t>
            </a:r>
            <a:endParaRPr lang="zh-CN" altLang="en-US" sz="2000" dirty="0">
              <a:ln>
                <a:solidFill>
                  <a:srgbClr val="00762F"/>
                </a:solidFill>
              </a:ln>
              <a:solidFill>
                <a:schemeClr val="bg1"/>
              </a:solidFill>
              <a:latin typeface="Arial" panose="020B0604020202020204" pitchFamily="34" charset="0"/>
              <a:ea typeface="华文仿宋" panose="02010600040101010101" pitchFamily="2" charset="-122"/>
              <a:cs typeface="Arial" panose="020B0604020202020204" pitchFamily="34" charset="0"/>
            </a:endParaRPr>
          </a:p>
        </p:txBody>
      </p:sp>
      <p:sp>
        <p:nvSpPr>
          <p:cNvPr id="10" name="TextBox 38"/>
          <p:cNvSpPr txBox="1"/>
          <p:nvPr/>
        </p:nvSpPr>
        <p:spPr>
          <a:xfrm>
            <a:off x="1239440" y="1056700"/>
            <a:ext cx="9662969" cy="184666"/>
          </a:xfrm>
          <a:prstGeom prst="rect">
            <a:avLst/>
          </a:prstGeom>
          <a:noFill/>
        </p:spPr>
        <p:txBody>
          <a:bodyPr wrap="square" lIns="0" tIns="0" rIns="0" bIns="0" rtlCol="0">
            <a:spAutoFit/>
          </a:bodyPr>
          <a:lstStyle/>
          <a:p>
            <a:r>
              <a:rPr lang="en-US" sz="1200" dirty="0">
                <a:solidFill>
                  <a:schemeClr val="bg1"/>
                </a:solidFill>
                <a:latin typeface="Arial" panose="020B0604020202020204" pitchFamily="34" charset="0"/>
                <a:cs typeface="Arial" panose="020B0604020202020204" pitchFamily="34" charset="0"/>
              </a:rPr>
              <a:t>PowerPoint offers word processing, outlining, drawing, graphing, and presentation management tools all designed to be easy to use and learn.</a:t>
            </a:r>
          </a:p>
        </p:txBody>
      </p:sp>
      <p:grpSp>
        <p:nvGrpSpPr>
          <p:cNvPr id="4" name="组合 3"/>
          <p:cNvGrpSpPr/>
          <p:nvPr/>
        </p:nvGrpSpPr>
        <p:grpSpPr>
          <a:xfrm>
            <a:off x="2477468" y="2009901"/>
            <a:ext cx="7237064" cy="4421096"/>
            <a:chOff x="1962486" y="1506292"/>
            <a:chExt cx="8083906" cy="4938428"/>
          </a:xfrm>
        </p:grpSpPr>
        <p:sp>
          <p:nvSpPr>
            <p:cNvPr id="13" name="Oval 8"/>
            <p:cNvSpPr>
              <a:spLocks/>
            </p:cNvSpPr>
            <p:nvPr/>
          </p:nvSpPr>
          <p:spPr>
            <a:xfrm>
              <a:off x="4912556" y="4284720"/>
              <a:ext cx="2203005" cy="2160000"/>
            </a:xfrm>
            <a:prstGeom prst="ellipse">
              <a:avLst/>
            </a:prstGeom>
            <a:solidFill>
              <a:srgbClr val="65ADCD"/>
            </a:solidFill>
            <a:ln w="381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Oval 56"/>
            <p:cNvSpPr>
              <a:spLocks noChangeAspect="1"/>
            </p:cNvSpPr>
            <p:nvPr/>
          </p:nvSpPr>
          <p:spPr>
            <a:xfrm>
              <a:off x="6847789" y="4272593"/>
              <a:ext cx="180000" cy="18000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6" name="Oval 57"/>
            <p:cNvSpPr>
              <a:spLocks noChangeAspect="1"/>
            </p:cNvSpPr>
            <p:nvPr/>
          </p:nvSpPr>
          <p:spPr>
            <a:xfrm>
              <a:off x="7027789" y="4012411"/>
              <a:ext cx="216000" cy="21600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Oval 58"/>
            <p:cNvSpPr>
              <a:spLocks noChangeAspect="1"/>
            </p:cNvSpPr>
            <p:nvPr/>
          </p:nvSpPr>
          <p:spPr>
            <a:xfrm>
              <a:off x="7232673" y="3760411"/>
              <a:ext cx="252000" cy="25200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Oval 59"/>
            <p:cNvSpPr>
              <a:spLocks noChangeAspect="1"/>
            </p:cNvSpPr>
            <p:nvPr/>
          </p:nvSpPr>
          <p:spPr>
            <a:xfrm>
              <a:off x="7484673" y="3472411"/>
              <a:ext cx="288000" cy="28800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9" name="Oval 60"/>
            <p:cNvSpPr>
              <a:spLocks noChangeAspect="1"/>
            </p:cNvSpPr>
            <p:nvPr/>
          </p:nvSpPr>
          <p:spPr>
            <a:xfrm>
              <a:off x="7693386" y="2462950"/>
              <a:ext cx="1224000" cy="1224000"/>
            </a:xfrm>
            <a:prstGeom prst="ellipse">
              <a:avLst/>
            </a:prstGeom>
            <a:solidFill>
              <a:schemeClr val="bg1">
                <a:lumMod val="95000"/>
              </a:schemeClr>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2" name="Oval 65"/>
            <p:cNvSpPr>
              <a:spLocks noChangeAspect="1"/>
            </p:cNvSpPr>
            <p:nvPr/>
          </p:nvSpPr>
          <p:spPr>
            <a:xfrm rot="2047192">
              <a:off x="7259744" y="5229800"/>
              <a:ext cx="180000" cy="18000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3" name="Oval 66"/>
            <p:cNvSpPr>
              <a:spLocks noChangeAspect="1"/>
            </p:cNvSpPr>
            <p:nvPr/>
          </p:nvSpPr>
          <p:spPr>
            <a:xfrm rot="2047192">
              <a:off x="7541508" y="5122369"/>
              <a:ext cx="216000" cy="21600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4" name="Oval 67"/>
            <p:cNvSpPr>
              <a:spLocks noChangeAspect="1"/>
            </p:cNvSpPr>
            <p:nvPr/>
          </p:nvSpPr>
          <p:spPr>
            <a:xfrm rot="2047192">
              <a:off x="7839282" y="5035670"/>
              <a:ext cx="252000" cy="25200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Oval 68"/>
            <p:cNvSpPr>
              <a:spLocks noChangeAspect="1"/>
            </p:cNvSpPr>
            <p:nvPr/>
          </p:nvSpPr>
          <p:spPr>
            <a:xfrm rot="2047192">
              <a:off x="8196256" y="4945596"/>
              <a:ext cx="288000" cy="28800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6" name="Oval 69"/>
            <p:cNvSpPr>
              <a:spLocks noChangeAspect="1"/>
            </p:cNvSpPr>
            <p:nvPr/>
          </p:nvSpPr>
          <p:spPr>
            <a:xfrm>
              <a:off x="8592204" y="4408925"/>
              <a:ext cx="1224000" cy="1224000"/>
            </a:xfrm>
            <a:prstGeom prst="ellipse">
              <a:avLst/>
            </a:prstGeom>
            <a:solidFill>
              <a:schemeClr val="bg1">
                <a:lumMod val="95000"/>
              </a:schemeClr>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3" name="Oval 75"/>
            <p:cNvSpPr>
              <a:spLocks noChangeAspect="1"/>
            </p:cNvSpPr>
            <p:nvPr/>
          </p:nvSpPr>
          <p:spPr>
            <a:xfrm flipH="1">
              <a:off x="5006846" y="4272593"/>
              <a:ext cx="178459" cy="18000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4" name="Oval 76"/>
            <p:cNvSpPr>
              <a:spLocks noChangeAspect="1"/>
            </p:cNvSpPr>
            <p:nvPr/>
          </p:nvSpPr>
          <p:spPr>
            <a:xfrm flipH="1">
              <a:off x="4792695" y="4012411"/>
              <a:ext cx="214151" cy="21600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5" name="Oval 77"/>
            <p:cNvSpPr>
              <a:spLocks noChangeAspect="1"/>
            </p:cNvSpPr>
            <p:nvPr/>
          </p:nvSpPr>
          <p:spPr>
            <a:xfrm flipH="1">
              <a:off x="4553874" y="3760411"/>
              <a:ext cx="249842" cy="25200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6" name="Oval 78"/>
            <p:cNvSpPr>
              <a:spLocks noChangeAspect="1"/>
            </p:cNvSpPr>
            <p:nvPr/>
          </p:nvSpPr>
          <p:spPr>
            <a:xfrm flipH="1">
              <a:off x="4268339" y="3472411"/>
              <a:ext cx="285534" cy="28800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7" name="Oval 79"/>
            <p:cNvSpPr>
              <a:spLocks noChangeAspect="1"/>
            </p:cNvSpPr>
            <p:nvPr/>
          </p:nvSpPr>
          <p:spPr>
            <a:xfrm flipH="1">
              <a:off x="3133427" y="2462950"/>
              <a:ext cx="1213521" cy="1224000"/>
            </a:xfrm>
            <a:prstGeom prst="ellipse">
              <a:avLst/>
            </a:prstGeom>
            <a:solidFill>
              <a:schemeClr val="bg1">
                <a:lumMod val="95000"/>
              </a:schemeClr>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0" name="Oval 83"/>
            <p:cNvSpPr>
              <a:spLocks noChangeAspect="1"/>
            </p:cNvSpPr>
            <p:nvPr/>
          </p:nvSpPr>
          <p:spPr>
            <a:xfrm rot="19552808" flipH="1">
              <a:off x="4612314" y="5216836"/>
              <a:ext cx="178459" cy="18000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1" name="Oval 84"/>
            <p:cNvSpPr>
              <a:spLocks noChangeAspect="1"/>
            </p:cNvSpPr>
            <p:nvPr/>
          </p:nvSpPr>
          <p:spPr>
            <a:xfrm rot="19552808" flipH="1">
              <a:off x="4296108" y="5108454"/>
              <a:ext cx="214151" cy="21600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2" name="Oval 85"/>
            <p:cNvSpPr>
              <a:spLocks noChangeAspect="1"/>
            </p:cNvSpPr>
            <p:nvPr/>
          </p:nvSpPr>
          <p:spPr>
            <a:xfrm rot="19552808" flipH="1">
              <a:off x="3964067" y="5020684"/>
              <a:ext cx="249842" cy="25200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3" name="Oval 86"/>
            <p:cNvSpPr>
              <a:spLocks noChangeAspect="1"/>
            </p:cNvSpPr>
            <p:nvPr/>
          </p:nvSpPr>
          <p:spPr>
            <a:xfrm rot="19552808" flipH="1">
              <a:off x="3573161" y="4929314"/>
              <a:ext cx="285534" cy="28800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4" name="Oval 87"/>
            <p:cNvSpPr>
              <a:spLocks noChangeAspect="1"/>
            </p:cNvSpPr>
            <p:nvPr/>
          </p:nvSpPr>
          <p:spPr>
            <a:xfrm flipH="1">
              <a:off x="2250017" y="4389393"/>
              <a:ext cx="1213521" cy="1224000"/>
            </a:xfrm>
            <a:prstGeom prst="ellipse">
              <a:avLst/>
            </a:prstGeom>
            <a:solidFill>
              <a:schemeClr val="bg1">
                <a:lumMod val="95000"/>
              </a:schemeClr>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7" name="Oval 107"/>
            <p:cNvSpPr>
              <a:spLocks noChangeAspect="1"/>
            </p:cNvSpPr>
            <p:nvPr/>
          </p:nvSpPr>
          <p:spPr>
            <a:xfrm rot="18870082">
              <a:off x="5834176" y="3906253"/>
              <a:ext cx="180000" cy="18000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8" name="Oval 108"/>
            <p:cNvSpPr>
              <a:spLocks noChangeAspect="1"/>
            </p:cNvSpPr>
            <p:nvPr/>
          </p:nvSpPr>
          <p:spPr>
            <a:xfrm rot="18870082">
              <a:off x="5782227" y="3577281"/>
              <a:ext cx="216000" cy="21600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9" name="Oval 109"/>
            <p:cNvSpPr>
              <a:spLocks noChangeAspect="1"/>
            </p:cNvSpPr>
            <p:nvPr/>
          </p:nvSpPr>
          <p:spPr>
            <a:xfrm rot="18870082">
              <a:off x="5753555" y="3236296"/>
              <a:ext cx="252000" cy="25200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0" name="Oval 110"/>
            <p:cNvSpPr>
              <a:spLocks noChangeAspect="1"/>
            </p:cNvSpPr>
            <p:nvPr/>
          </p:nvSpPr>
          <p:spPr>
            <a:xfrm rot="18870082">
              <a:off x="5732232" y="2836473"/>
              <a:ext cx="288000" cy="28800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1" name="Oval 111"/>
            <p:cNvSpPr>
              <a:spLocks noChangeAspect="1"/>
            </p:cNvSpPr>
            <p:nvPr/>
          </p:nvSpPr>
          <p:spPr>
            <a:xfrm>
              <a:off x="5239827" y="1506292"/>
              <a:ext cx="1224000" cy="1224000"/>
            </a:xfrm>
            <a:prstGeom prst="ellipse">
              <a:avLst/>
            </a:prstGeom>
            <a:solidFill>
              <a:schemeClr val="bg1">
                <a:lumMod val="95000"/>
              </a:schemeClr>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2" name="Content Placeholder 2"/>
            <p:cNvSpPr txBox="1">
              <a:spLocks/>
            </p:cNvSpPr>
            <p:nvPr/>
          </p:nvSpPr>
          <p:spPr>
            <a:xfrm>
              <a:off x="1962486" y="4831702"/>
              <a:ext cx="1684376" cy="292422"/>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600" dirty="0">
                  <a:solidFill>
                    <a:schemeClr val="tx1">
                      <a:lumMod val="75000"/>
                      <a:lumOff val="25000"/>
                    </a:schemeClr>
                  </a:solidFill>
                </a:rPr>
                <a:t>text</a:t>
              </a:r>
            </a:p>
          </p:txBody>
        </p:sp>
        <p:sp>
          <p:nvSpPr>
            <p:cNvPr id="53" name="Content Placeholder 2"/>
            <p:cNvSpPr txBox="1">
              <a:spLocks/>
            </p:cNvSpPr>
            <p:nvPr/>
          </p:nvSpPr>
          <p:spPr>
            <a:xfrm>
              <a:off x="8362016" y="4831702"/>
              <a:ext cx="1684376" cy="292422"/>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600" dirty="0">
                  <a:solidFill>
                    <a:schemeClr val="tx1">
                      <a:lumMod val="75000"/>
                      <a:lumOff val="25000"/>
                    </a:schemeClr>
                  </a:solidFill>
                </a:rPr>
                <a:t>text</a:t>
              </a:r>
            </a:p>
          </p:txBody>
        </p:sp>
        <p:sp>
          <p:nvSpPr>
            <p:cNvPr id="54" name="Content Placeholder 2"/>
            <p:cNvSpPr txBox="1">
              <a:spLocks/>
            </p:cNvSpPr>
            <p:nvPr/>
          </p:nvSpPr>
          <p:spPr>
            <a:xfrm>
              <a:off x="7461808" y="2876791"/>
              <a:ext cx="1684376" cy="292422"/>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600" dirty="0">
                  <a:solidFill>
                    <a:schemeClr val="tx1">
                      <a:lumMod val="75000"/>
                      <a:lumOff val="25000"/>
                    </a:schemeClr>
                  </a:solidFill>
                </a:rPr>
                <a:t>text</a:t>
              </a:r>
            </a:p>
          </p:txBody>
        </p:sp>
        <p:sp>
          <p:nvSpPr>
            <p:cNvPr id="55" name="Content Placeholder 2"/>
            <p:cNvSpPr txBox="1">
              <a:spLocks/>
            </p:cNvSpPr>
            <p:nvPr/>
          </p:nvSpPr>
          <p:spPr>
            <a:xfrm>
              <a:off x="2856777" y="2876791"/>
              <a:ext cx="1684376" cy="292422"/>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600" dirty="0">
                  <a:solidFill>
                    <a:schemeClr val="tx1">
                      <a:lumMod val="75000"/>
                      <a:lumOff val="25000"/>
                    </a:schemeClr>
                  </a:solidFill>
                </a:rPr>
                <a:t>text</a:t>
              </a:r>
            </a:p>
          </p:txBody>
        </p:sp>
        <p:sp>
          <p:nvSpPr>
            <p:cNvPr id="56" name="Content Placeholder 2"/>
            <p:cNvSpPr txBox="1">
              <a:spLocks/>
            </p:cNvSpPr>
            <p:nvPr/>
          </p:nvSpPr>
          <p:spPr>
            <a:xfrm>
              <a:off x="5034044" y="1934108"/>
              <a:ext cx="1684376" cy="292422"/>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600" dirty="0">
                  <a:solidFill>
                    <a:schemeClr val="tx1">
                      <a:lumMod val="75000"/>
                      <a:lumOff val="25000"/>
                    </a:schemeClr>
                  </a:solidFill>
                </a:rPr>
                <a:t>text</a:t>
              </a:r>
            </a:p>
          </p:txBody>
        </p:sp>
        <p:sp>
          <p:nvSpPr>
            <p:cNvPr id="57" name="Content Placeholder 2"/>
            <p:cNvSpPr txBox="1">
              <a:spLocks/>
            </p:cNvSpPr>
            <p:nvPr/>
          </p:nvSpPr>
          <p:spPr>
            <a:xfrm>
              <a:off x="5199604" y="5224135"/>
              <a:ext cx="1684376" cy="292422"/>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600" dirty="0">
                  <a:solidFill>
                    <a:schemeClr val="bg1"/>
                  </a:solidFill>
                </a:rPr>
                <a:t>Add title</a:t>
              </a:r>
            </a:p>
          </p:txBody>
        </p:sp>
      </p:grpSp>
    </p:spTree>
    <p:extLst>
      <p:ext uri="{BB962C8B-B14F-4D97-AF65-F5344CB8AC3E}">
        <p14:creationId xmlns:p14="http://schemas.microsoft.com/office/powerpoint/2010/main" val="4189144540"/>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l="31963" t="32813" r="32824" b="34069"/>
          <a:stretch/>
        </p:blipFill>
        <p:spPr>
          <a:xfrm>
            <a:off x="0" y="0"/>
            <a:ext cx="12192000" cy="6858000"/>
          </a:xfrm>
          <a:prstGeom prst="rect">
            <a:avLst/>
          </a:prstGeom>
        </p:spPr>
      </p:pic>
      <p:sp>
        <p:nvSpPr>
          <p:cNvPr id="7" name="文本框 6"/>
          <p:cNvSpPr txBox="1"/>
          <p:nvPr/>
        </p:nvSpPr>
        <p:spPr>
          <a:xfrm>
            <a:off x="2963862" y="2319226"/>
            <a:ext cx="6191251" cy="1569660"/>
          </a:xfrm>
          <a:prstGeom prst="rect">
            <a:avLst/>
          </a:prstGeom>
          <a:noFill/>
        </p:spPr>
        <p:txBody>
          <a:bodyPr wrap="square" rtlCol="0">
            <a:spAutoFit/>
          </a:bodyPr>
          <a:lstStyle/>
          <a:p>
            <a:pPr algn="ctr"/>
            <a:r>
              <a:rPr lang="en-US" altLang="zh-CN" sz="9600" b="1" dirty="0">
                <a:solidFill>
                  <a:schemeClr val="bg1"/>
                </a:solidFill>
                <a:latin typeface="华文仿宋" panose="02010600040101010101" pitchFamily="2" charset="-122"/>
                <a:ea typeface="华文仿宋" panose="02010600040101010101" pitchFamily="2" charset="-122"/>
              </a:rPr>
              <a:t>Part 02</a:t>
            </a:r>
            <a:endParaRPr lang="zh-CN" altLang="en-US" sz="9600" b="1" dirty="0">
              <a:solidFill>
                <a:schemeClr val="bg1"/>
              </a:solidFill>
              <a:latin typeface="华文仿宋" panose="02010600040101010101" pitchFamily="2" charset="-122"/>
              <a:ea typeface="华文仿宋" panose="02010600040101010101" pitchFamily="2" charset="-122"/>
            </a:endParaRPr>
          </a:p>
        </p:txBody>
      </p:sp>
      <p:sp>
        <p:nvSpPr>
          <p:cNvPr id="8" name="文本框 7"/>
          <p:cNvSpPr txBox="1"/>
          <p:nvPr/>
        </p:nvSpPr>
        <p:spPr>
          <a:xfrm>
            <a:off x="3579523" y="3729788"/>
            <a:ext cx="4959929" cy="461665"/>
          </a:xfrm>
          <a:prstGeom prst="rect">
            <a:avLst/>
          </a:prstGeom>
          <a:noFill/>
        </p:spPr>
        <p:txBody>
          <a:bodyPr wrap="square" rtlCol="0">
            <a:spAutoFit/>
          </a:bodyPr>
          <a:lstStyle/>
          <a:p>
            <a:pPr algn="ctr"/>
            <a:r>
              <a:rPr lang="zh-CN" altLang="en-US" sz="2400" b="1" dirty="0">
                <a:solidFill>
                  <a:schemeClr val="bg1"/>
                </a:solidFill>
                <a:latin typeface="微软雅黑" panose="020B0503020204020204" pitchFamily="34" charset="-122"/>
                <a:ea typeface="微软雅黑" panose="020B0503020204020204" pitchFamily="34" charset="-122"/>
              </a:rPr>
              <a:t>选题的思路与方法</a:t>
            </a:r>
            <a:endParaRPr lang="en-US" altLang="zh-CN" sz="2400" b="1" dirty="0">
              <a:solidFill>
                <a:schemeClr val="bg1"/>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3548434" y="4147436"/>
            <a:ext cx="5022106" cy="369332"/>
          </a:xfrm>
          <a:prstGeom prst="snip1Rect">
            <a:avLst>
              <a:gd name="adj" fmla="val 0"/>
            </a:avLst>
          </a:prstGeom>
          <a:noFill/>
          <a:ln w="28575">
            <a:noFill/>
          </a:ln>
        </p:spPr>
        <p:txBody>
          <a:bodyPr wrap="square" rtlCol="0">
            <a:spAutoFit/>
          </a:bodyPr>
          <a:lstStyle/>
          <a:p>
            <a:pPr algn="ctr"/>
            <a:r>
              <a:rPr lang="en-US" altLang="zh-CN" dirty="0">
                <a:solidFill>
                  <a:schemeClr val="bg1"/>
                </a:solidFill>
                <a:latin typeface="Arial" panose="020B0604020202020204" pitchFamily="34" charset="0"/>
                <a:ea typeface="华文仿宋" panose="02010600040101010101" pitchFamily="2" charset="-122"/>
                <a:cs typeface="Arial" panose="020B0604020202020204" pitchFamily="34" charset="0"/>
              </a:rPr>
              <a:t>Ideas And Methods</a:t>
            </a:r>
            <a:endParaRPr lang="zh-CN" altLang="en-US" dirty="0">
              <a:solidFill>
                <a:schemeClr val="bg1"/>
              </a:solidFill>
              <a:latin typeface="Arial" panose="020B0604020202020204" pitchFamily="34" charset="0"/>
              <a:ea typeface="华文仿宋" panose="02010600040101010101" pitchFamily="2" charset="-122"/>
              <a:cs typeface="Arial" panose="020B0604020202020204" pitchFamily="34" charset="0"/>
            </a:endParaRPr>
          </a:p>
        </p:txBody>
      </p:sp>
    </p:spTree>
    <p:extLst>
      <p:ext uri="{BB962C8B-B14F-4D97-AF65-F5344CB8AC3E}">
        <p14:creationId xmlns:p14="http://schemas.microsoft.com/office/powerpoint/2010/main" val="1030354635"/>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l="38673" t="39086" r="39604" b="41262"/>
          <a:stretch/>
        </p:blipFill>
        <p:spPr>
          <a:xfrm>
            <a:off x="0" y="0"/>
            <a:ext cx="12192001" cy="6858000"/>
          </a:xfrm>
          <a:prstGeom prst="rect">
            <a:avLst/>
          </a:prstGeom>
        </p:spPr>
      </p:pic>
      <p:sp>
        <p:nvSpPr>
          <p:cNvPr id="45" name="文本框 44"/>
          <p:cNvSpPr txBox="1"/>
          <p:nvPr/>
        </p:nvSpPr>
        <p:spPr>
          <a:xfrm>
            <a:off x="1084153" y="327732"/>
            <a:ext cx="1098551" cy="707886"/>
          </a:xfrm>
          <a:prstGeom prst="rect">
            <a:avLst/>
          </a:prstGeom>
          <a:noFill/>
        </p:spPr>
        <p:txBody>
          <a:bodyPr wrap="square" rtlCol="0">
            <a:spAutoFit/>
          </a:bodyPr>
          <a:lstStyle/>
          <a:p>
            <a:r>
              <a:rPr lang="en-US" altLang="zh-CN" sz="4000" b="1" dirty="0">
                <a:solidFill>
                  <a:schemeClr val="bg1"/>
                </a:solidFill>
                <a:latin typeface="微软雅黑" panose="020B0503020204020204" pitchFamily="34" charset="-122"/>
                <a:ea typeface="微软雅黑" panose="020B0503020204020204" pitchFamily="34" charset="-122"/>
              </a:rPr>
              <a:t>02</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
        <p:nvSpPr>
          <p:cNvPr id="46" name="TextBox 38"/>
          <p:cNvSpPr txBox="1"/>
          <p:nvPr/>
        </p:nvSpPr>
        <p:spPr>
          <a:xfrm>
            <a:off x="1239440" y="1042186"/>
            <a:ext cx="9662969" cy="184666"/>
          </a:xfrm>
          <a:prstGeom prst="rect">
            <a:avLst/>
          </a:prstGeom>
          <a:noFill/>
        </p:spPr>
        <p:txBody>
          <a:bodyPr wrap="square" lIns="0" tIns="0" rIns="0" bIns="0" rtlCol="0">
            <a:spAutoFit/>
          </a:bodyPr>
          <a:lstStyle/>
          <a:p>
            <a:r>
              <a:rPr lang="en-US" sz="1200" dirty="0">
                <a:solidFill>
                  <a:schemeClr val="bg1"/>
                </a:solidFill>
                <a:latin typeface="Arial" panose="020B0604020202020204" pitchFamily="34" charset="0"/>
                <a:cs typeface="Arial" panose="020B0604020202020204" pitchFamily="34" charset="0"/>
              </a:rPr>
              <a:t>PowerPoint offers word processing, outlining, drawing, graphing, and presentation management tools all designed to be easy to use and learn.</a:t>
            </a:r>
          </a:p>
        </p:txBody>
      </p:sp>
      <p:sp>
        <p:nvSpPr>
          <p:cNvPr id="58" name="文本框 57"/>
          <p:cNvSpPr txBox="1"/>
          <p:nvPr/>
        </p:nvSpPr>
        <p:spPr>
          <a:xfrm>
            <a:off x="1846816" y="437552"/>
            <a:ext cx="4959929" cy="523220"/>
          </a:xfrm>
          <a:prstGeom prst="rect">
            <a:avLst/>
          </a:prstGeom>
          <a:noFill/>
        </p:spPr>
        <p:txBody>
          <a:bodyPr wrap="square" rtlCol="0">
            <a:spAutoFit/>
          </a:bodyPr>
          <a:lstStyle/>
          <a:p>
            <a:r>
              <a:rPr lang="zh-CN" altLang="en-US" sz="2800" b="1" dirty="0">
                <a:solidFill>
                  <a:schemeClr val="bg1"/>
                </a:solidFill>
                <a:latin typeface="微软雅黑" panose="020B0503020204020204" pitchFamily="34" charset="-122"/>
                <a:ea typeface="微软雅黑" panose="020B0503020204020204" pitchFamily="34" charset="-122"/>
              </a:rPr>
              <a:t>选题的思路与方法</a:t>
            </a:r>
            <a:endParaRPr lang="en-US" altLang="zh-CN" sz="2800" b="1" dirty="0">
              <a:solidFill>
                <a:schemeClr val="bg1"/>
              </a:solidFill>
              <a:latin typeface="微软雅黑" panose="020B0503020204020204" pitchFamily="34" charset="-122"/>
              <a:ea typeface="微软雅黑" panose="020B0503020204020204" pitchFamily="34" charset="-122"/>
            </a:endParaRPr>
          </a:p>
        </p:txBody>
      </p:sp>
      <p:sp>
        <p:nvSpPr>
          <p:cNvPr id="59" name="文本框 58"/>
          <p:cNvSpPr txBox="1"/>
          <p:nvPr/>
        </p:nvSpPr>
        <p:spPr>
          <a:xfrm>
            <a:off x="5027673" y="564461"/>
            <a:ext cx="5022106" cy="400110"/>
          </a:xfrm>
          <a:prstGeom prst="snip1Rect">
            <a:avLst>
              <a:gd name="adj" fmla="val 0"/>
            </a:avLst>
          </a:prstGeom>
          <a:noFill/>
          <a:ln w="28575">
            <a:noFill/>
          </a:ln>
        </p:spPr>
        <p:txBody>
          <a:bodyPr wrap="square" rtlCol="0">
            <a:spAutoFit/>
          </a:bodyPr>
          <a:lstStyle/>
          <a:p>
            <a:r>
              <a:rPr lang="en-US" altLang="zh-CN" sz="2000" dirty="0">
                <a:solidFill>
                  <a:schemeClr val="bg1"/>
                </a:solidFill>
                <a:latin typeface="Arial" panose="020B0604020202020204" pitchFamily="34" charset="0"/>
                <a:ea typeface="华文仿宋" panose="02010600040101010101" pitchFamily="2" charset="-122"/>
                <a:cs typeface="Arial" panose="020B0604020202020204" pitchFamily="34" charset="0"/>
              </a:rPr>
              <a:t>Ideas And Methods</a:t>
            </a:r>
            <a:endParaRPr lang="zh-CN" altLang="en-US" sz="2000" dirty="0">
              <a:solidFill>
                <a:schemeClr val="bg1"/>
              </a:solidFill>
              <a:latin typeface="Arial" panose="020B0604020202020204" pitchFamily="34" charset="0"/>
              <a:ea typeface="华文仿宋" panose="02010600040101010101" pitchFamily="2" charset="-122"/>
              <a:cs typeface="Arial" panose="020B0604020202020204" pitchFamily="34" charset="0"/>
            </a:endParaRPr>
          </a:p>
        </p:txBody>
      </p:sp>
      <p:grpSp>
        <p:nvGrpSpPr>
          <p:cNvPr id="2" name="组合 1"/>
          <p:cNvGrpSpPr/>
          <p:nvPr/>
        </p:nvGrpSpPr>
        <p:grpSpPr>
          <a:xfrm>
            <a:off x="936896" y="2505473"/>
            <a:ext cx="10318208" cy="3073906"/>
            <a:chOff x="998609" y="2272382"/>
            <a:chExt cx="10907432" cy="3249442"/>
          </a:xfrm>
        </p:grpSpPr>
        <p:sp>
          <p:nvSpPr>
            <p:cNvPr id="60" name="Teardrop 7"/>
            <p:cNvSpPr>
              <a:spLocks noChangeAspect="1"/>
            </p:cNvSpPr>
            <p:nvPr/>
          </p:nvSpPr>
          <p:spPr>
            <a:xfrm>
              <a:off x="998609" y="2344599"/>
              <a:ext cx="3008711" cy="2997022"/>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1" name="Oval 8"/>
            <p:cNvSpPr>
              <a:spLocks noChangeAspect="1"/>
            </p:cNvSpPr>
            <p:nvPr/>
          </p:nvSpPr>
          <p:spPr>
            <a:xfrm>
              <a:off x="1266491" y="2606562"/>
              <a:ext cx="2475804" cy="2475801"/>
            </a:xfrm>
            <a:prstGeom prst="ellipse">
              <a:avLst/>
            </a:prstGeom>
            <a:solidFill>
              <a:schemeClr val="bg1">
                <a:lumMod val="95000"/>
              </a:schemeClr>
            </a:solidFill>
            <a:ln w="47625" cmpd="sng">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cxnSp>
          <p:nvCxnSpPr>
            <p:cNvPr id="62" name="Straight Connector 10"/>
            <p:cNvCxnSpPr/>
            <p:nvPr/>
          </p:nvCxnSpPr>
          <p:spPr>
            <a:xfrm>
              <a:off x="4279782" y="2338517"/>
              <a:ext cx="0" cy="3088473"/>
            </a:xfrm>
            <a:prstGeom prst="line">
              <a:avLst/>
            </a:prstGeom>
            <a:ln w="127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63" name="Straight Connector 11"/>
            <p:cNvCxnSpPr/>
            <p:nvPr/>
          </p:nvCxnSpPr>
          <p:spPr>
            <a:xfrm>
              <a:off x="8689335" y="2338517"/>
              <a:ext cx="0" cy="3088473"/>
            </a:xfrm>
            <a:prstGeom prst="line">
              <a:avLst/>
            </a:prstGeom>
            <a:ln w="12700">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64" name="Title 13"/>
            <p:cNvSpPr txBox="1">
              <a:spLocks/>
            </p:cNvSpPr>
            <p:nvPr/>
          </p:nvSpPr>
          <p:spPr>
            <a:xfrm>
              <a:off x="8883400" y="2272382"/>
              <a:ext cx="943579" cy="523220"/>
            </a:xfrm>
            <a:prstGeom prst="rect">
              <a:avLst/>
            </a:prstGeom>
          </p:spPr>
          <p:txBody>
            <a:bodyPr vert="horz" wrap="square" lIns="91440" tIns="45720" rIns="91440" bIns="4572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en-US" sz="2800" dirty="0">
                  <a:solidFill>
                    <a:schemeClr val="bg1"/>
                  </a:solidFill>
                  <a:latin typeface="+mn-lt"/>
                  <a:ea typeface="Roboto" panose="02000000000000000000" pitchFamily="2" charset="0"/>
                </a:rPr>
                <a:t>text</a:t>
              </a:r>
            </a:p>
          </p:txBody>
        </p:sp>
        <p:grpSp>
          <p:nvGrpSpPr>
            <p:cNvPr id="65" name="Group 36"/>
            <p:cNvGrpSpPr/>
            <p:nvPr/>
          </p:nvGrpSpPr>
          <p:grpSpPr>
            <a:xfrm>
              <a:off x="8951547" y="3559562"/>
              <a:ext cx="2262749" cy="216024"/>
              <a:chOff x="8951547" y="3559562"/>
              <a:chExt cx="2262749" cy="216024"/>
            </a:xfrm>
          </p:grpSpPr>
          <p:sp>
            <p:nvSpPr>
              <p:cNvPr id="66" name="Parallelogram 37"/>
              <p:cNvSpPr/>
              <p:nvPr/>
            </p:nvSpPr>
            <p:spPr>
              <a:xfrm>
                <a:off x="8951547" y="3559562"/>
                <a:ext cx="157115" cy="216024"/>
              </a:xfrm>
              <a:prstGeom prst="parallelogram">
                <a:avLst>
                  <a:gd name="adj" fmla="val 40973"/>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67" name="Parallelogram 38"/>
              <p:cNvSpPr/>
              <p:nvPr/>
            </p:nvSpPr>
            <p:spPr>
              <a:xfrm>
                <a:off x="9062370" y="3559562"/>
                <a:ext cx="157115" cy="216024"/>
              </a:xfrm>
              <a:prstGeom prst="parallelogram">
                <a:avLst>
                  <a:gd name="adj" fmla="val 40973"/>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68" name="Parallelogram 39"/>
              <p:cNvSpPr/>
              <p:nvPr/>
            </p:nvSpPr>
            <p:spPr>
              <a:xfrm>
                <a:off x="9173193" y="3559562"/>
                <a:ext cx="157115" cy="216024"/>
              </a:xfrm>
              <a:prstGeom prst="parallelogram">
                <a:avLst>
                  <a:gd name="adj" fmla="val 40973"/>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69" name="Parallelogram 40"/>
              <p:cNvSpPr/>
              <p:nvPr/>
            </p:nvSpPr>
            <p:spPr>
              <a:xfrm>
                <a:off x="9284017" y="3559562"/>
                <a:ext cx="157115" cy="216024"/>
              </a:xfrm>
              <a:prstGeom prst="parallelogram">
                <a:avLst>
                  <a:gd name="adj" fmla="val 40973"/>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70" name="Parallelogram 41"/>
              <p:cNvSpPr/>
              <p:nvPr/>
            </p:nvSpPr>
            <p:spPr>
              <a:xfrm>
                <a:off x="9394840" y="3559562"/>
                <a:ext cx="157115" cy="216024"/>
              </a:xfrm>
              <a:prstGeom prst="parallelogram">
                <a:avLst>
                  <a:gd name="adj" fmla="val 40973"/>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71" name="Parallelogram 42"/>
              <p:cNvSpPr/>
              <p:nvPr/>
            </p:nvSpPr>
            <p:spPr>
              <a:xfrm>
                <a:off x="9505663" y="3559562"/>
                <a:ext cx="157115" cy="216024"/>
              </a:xfrm>
              <a:prstGeom prst="parallelogram">
                <a:avLst>
                  <a:gd name="adj" fmla="val 40973"/>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72" name="Parallelogram 43"/>
              <p:cNvSpPr/>
              <p:nvPr/>
            </p:nvSpPr>
            <p:spPr>
              <a:xfrm>
                <a:off x="9616486" y="3559562"/>
                <a:ext cx="157115" cy="216024"/>
              </a:xfrm>
              <a:prstGeom prst="parallelogram">
                <a:avLst>
                  <a:gd name="adj" fmla="val 40973"/>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73" name="Parallelogram 44"/>
              <p:cNvSpPr/>
              <p:nvPr/>
            </p:nvSpPr>
            <p:spPr>
              <a:xfrm>
                <a:off x="9727309" y="3559562"/>
                <a:ext cx="157115" cy="216024"/>
              </a:xfrm>
              <a:prstGeom prst="parallelogram">
                <a:avLst>
                  <a:gd name="adj" fmla="val 40973"/>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74" name="Parallelogram 45"/>
              <p:cNvSpPr/>
              <p:nvPr/>
            </p:nvSpPr>
            <p:spPr>
              <a:xfrm>
                <a:off x="9838132" y="3559562"/>
                <a:ext cx="157115" cy="216024"/>
              </a:xfrm>
              <a:prstGeom prst="parallelogram">
                <a:avLst>
                  <a:gd name="adj" fmla="val 40973"/>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75" name="Parallelogram 46"/>
              <p:cNvSpPr/>
              <p:nvPr/>
            </p:nvSpPr>
            <p:spPr>
              <a:xfrm>
                <a:off x="9948956" y="3559562"/>
                <a:ext cx="157115" cy="216024"/>
              </a:xfrm>
              <a:prstGeom prst="parallelogram">
                <a:avLst>
                  <a:gd name="adj" fmla="val 40973"/>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76" name="Parallelogram 47"/>
              <p:cNvSpPr/>
              <p:nvPr/>
            </p:nvSpPr>
            <p:spPr>
              <a:xfrm>
                <a:off x="10059779" y="3559562"/>
                <a:ext cx="157115" cy="216024"/>
              </a:xfrm>
              <a:prstGeom prst="parallelogram">
                <a:avLst>
                  <a:gd name="adj" fmla="val 40973"/>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77" name="Parallelogram 48"/>
              <p:cNvSpPr/>
              <p:nvPr/>
            </p:nvSpPr>
            <p:spPr>
              <a:xfrm>
                <a:off x="10170602" y="3559562"/>
                <a:ext cx="157115" cy="216024"/>
              </a:xfrm>
              <a:prstGeom prst="parallelogram">
                <a:avLst>
                  <a:gd name="adj" fmla="val 40973"/>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78" name="Parallelogram 49"/>
              <p:cNvSpPr/>
              <p:nvPr/>
            </p:nvSpPr>
            <p:spPr>
              <a:xfrm>
                <a:off x="10281425" y="3559562"/>
                <a:ext cx="157115" cy="216024"/>
              </a:xfrm>
              <a:prstGeom prst="parallelogram">
                <a:avLst>
                  <a:gd name="adj" fmla="val 40973"/>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79" name="Parallelogram 50"/>
              <p:cNvSpPr/>
              <p:nvPr/>
            </p:nvSpPr>
            <p:spPr>
              <a:xfrm>
                <a:off x="10392248" y="3559562"/>
                <a:ext cx="157115" cy="216024"/>
              </a:xfrm>
              <a:prstGeom prst="parallelogram">
                <a:avLst>
                  <a:gd name="adj" fmla="val 40973"/>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80" name="Parallelogram 51"/>
              <p:cNvSpPr/>
              <p:nvPr/>
            </p:nvSpPr>
            <p:spPr>
              <a:xfrm>
                <a:off x="10503071" y="3559562"/>
                <a:ext cx="157115" cy="216024"/>
              </a:xfrm>
              <a:prstGeom prst="parallelogram">
                <a:avLst>
                  <a:gd name="adj" fmla="val 40973"/>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81" name="Parallelogram 52"/>
              <p:cNvSpPr/>
              <p:nvPr/>
            </p:nvSpPr>
            <p:spPr>
              <a:xfrm>
                <a:off x="10613895" y="3559562"/>
                <a:ext cx="157115" cy="216024"/>
              </a:xfrm>
              <a:prstGeom prst="parallelogram">
                <a:avLst>
                  <a:gd name="adj" fmla="val 40973"/>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82" name="Parallelogram 53"/>
              <p:cNvSpPr/>
              <p:nvPr/>
            </p:nvSpPr>
            <p:spPr>
              <a:xfrm>
                <a:off x="10724718" y="3559562"/>
                <a:ext cx="157115" cy="216024"/>
              </a:xfrm>
              <a:prstGeom prst="parallelogram">
                <a:avLst>
                  <a:gd name="adj" fmla="val 40973"/>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83" name="Parallelogram 54"/>
              <p:cNvSpPr/>
              <p:nvPr/>
            </p:nvSpPr>
            <p:spPr>
              <a:xfrm>
                <a:off x="10835541" y="3559562"/>
                <a:ext cx="157115" cy="216024"/>
              </a:xfrm>
              <a:prstGeom prst="parallelogram">
                <a:avLst>
                  <a:gd name="adj" fmla="val 40973"/>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84" name="Parallelogram 55"/>
              <p:cNvSpPr/>
              <p:nvPr/>
            </p:nvSpPr>
            <p:spPr>
              <a:xfrm>
                <a:off x="10946364" y="3559562"/>
                <a:ext cx="157115" cy="216024"/>
              </a:xfrm>
              <a:prstGeom prst="parallelogram">
                <a:avLst>
                  <a:gd name="adj" fmla="val 40973"/>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85" name="Parallelogram 56"/>
              <p:cNvSpPr/>
              <p:nvPr/>
            </p:nvSpPr>
            <p:spPr>
              <a:xfrm>
                <a:off x="11057181" y="3559562"/>
                <a:ext cx="157115" cy="216024"/>
              </a:xfrm>
              <a:prstGeom prst="parallelogram">
                <a:avLst>
                  <a:gd name="adj" fmla="val 40973"/>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sp>
          <p:nvSpPr>
            <p:cNvPr id="86" name="TextBox 57"/>
            <p:cNvSpPr txBox="1"/>
            <p:nvPr/>
          </p:nvSpPr>
          <p:spPr>
            <a:xfrm>
              <a:off x="11178587" y="3449234"/>
              <a:ext cx="725287" cy="430887"/>
            </a:xfrm>
            <a:prstGeom prst="rect">
              <a:avLst/>
            </a:prstGeom>
            <a:noFill/>
          </p:spPr>
          <p:txBody>
            <a:bodyPr wrap="square" rtlCol="0">
              <a:spAutoFit/>
            </a:bodyPr>
            <a:lstStyle/>
            <a:p>
              <a:r>
                <a:rPr lang="id-ID" sz="2200" b="1" i="1" dirty="0">
                  <a:solidFill>
                    <a:schemeClr val="bg1"/>
                  </a:solidFill>
                </a:rPr>
                <a:t>78</a:t>
              </a:r>
              <a:r>
                <a:rPr lang="en-US" sz="2200" b="1" i="1" dirty="0">
                  <a:solidFill>
                    <a:schemeClr val="bg1"/>
                  </a:solidFill>
                </a:rPr>
                <a:t>%</a:t>
              </a:r>
              <a:endParaRPr lang="en-CA" sz="2200" b="1" i="1" dirty="0">
                <a:solidFill>
                  <a:schemeClr val="bg1"/>
                </a:solidFill>
              </a:endParaRPr>
            </a:p>
          </p:txBody>
        </p:sp>
        <p:grpSp>
          <p:nvGrpSpPr>
            <p:cNvPr id="88" name="Group 129"/>
            <p:cNvGrpSpPr/>
            <p:nvPr/>
          </p:nvGrpSpPr>
          <p:grpSpPr>
            <a:xfrm>
              <a:off x="8951547" y="4077301"/>
              <a:ext cx="2262749" cy="216024"/>
              <a:chOff x="8951547" y="4077301"/>
              <a:chExt cx="2262749" cy="216024"/>
            </a:xfrm>
            <a:solidFill>
              <a:schemeClr val="bg2">
                <a:lumMod val="90000"/>
              </a:schemeClr>
            </a:solidFill>
          </p:grpSpPr>
          <p:sp>
            <p:nvSpPr>
              <p:cNvPr id="89" name="Parallelogram 60"/>
              <p:cNvSpPr/>
              <p:nvPr/>
            </p:nvSpPr>
            <p:spPr>
              <a:xfrm>
                <a:off x="8951547" y="4077301"/>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90" name="Parallelogram 61"/>
              <p:cNvSpPr/>
              <p:nvPr/>
            </p:nvSpPr>
            <p:spPr>
              <a:xfrm>
                <a:off x="9062370" y="4077301"/>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91" name="Parallelogram 62"/>
              <p:cNvSpPr/>
              <p:nvPr/>
            </p:nvSpPr>
            <p:spPr>
              <a:xfrm>
                <a:off x="9173193" y="4077301"/>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92" name="Parallelogram 63"/>
              <p:cNvSpPr/>
              <p:nvPr/>
            </p:nvSpPr>
            <p:spPr>
              <a:xfrm>
                <a:off x="9284017" y="4077301"/>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93" name="Parallelogram 64"/>
              <p:cNvSpPr/>
              <p:nvPr/>
            </p:nvSpPr>
            <p:spPr>
              <a:xfrm>
                <a:off x="9394840" y="4077301"/>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94" name="Parallelogram 65"/>
              <p:cNvSpPr/>
              <p:nvPr/>
            </p:nvSpPr>
            <p:spPr>
              <a:xfrm>
                <a:off x="9505663" y="4077301"/>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95" name="Parallelogram 66"/>
              <p:cNvSpPr/>
              <p:nvPr/>
            </p:nvSpPr>
            <p:spPr>
              <a:xfrm>
                <a:off x="9616486" y="4077301"/>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96" name="Parallelogram 67"/>
              <p:cNvSpPr/>
              <p:nvPr/>
            </p:nvSpPr>
            <p:spPr>
              <a:xfrm>
                <a:off x="9727309" y="4077301"/>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97" name="Parallelogram 68"/>
              <p:cNvSpPr/>
              <p:nvPr/>
            </p:nvSpPr>
            <p:spPr>
              <a:xfrm>
                <a:off x="9838132" y="4077301"/>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98" name="Parallelogram 69"/>
              <p:cNvSpPr/>
              <p:nvPr/>
            </p:nvSpPr>
            <p:spPr>
              <a:xfrm>
                <a:off x="9948956" y="4077301"/>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99" name="Parallelogram 70"/>
              <p:cNvSpPr/>
              <p:nvPr/>
            </p:nvSpPr>
            <p:spPr>
              <a:xfrm>
                <a:off x="10059779" y="4077301"/>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00" name="Parallelogram 71"/>
              <p:cNvSpPr/>
              <p:nvPr/>
            </p:nvSpPr>
            <p:spPr>
              <a:xfrm>
                <a:off x="10170602" y="4077301"/>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01" name="Parallelogram 72"/>
              <p:cNvSpPr/>
              <p:nvPr/>
            </p:nvSpPr>
            <p:spPr>
              <a:xfrm>
                <a:off x="10281425" y="4077301"/>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02" name="Parallelogram 73"/>
              <p:cNvSpPr/>
              <p:nvPr/>
            </p:nvSpPr>
            <p:spPr>
              <a:xfrm>
                <a:off x="10392248" y="4077301"/>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03" name="Parallelogram 74"/>
              <p:cNvSpPr/>
              <p:nvPr/>
            </p:nvSpPr>
            <p:spPr>
              <a:xfrm>
                <a:off x="10503071" y="4077301"/>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04" name="Parallelogram 75"/>
              <p:cNvSpPr/>
              <p:nvPr/>
            </p:nvSpPr>
            <p:spPr>
              <a:xfrm>
                <a:off x="10613895" y="4077301"/>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05" name="Parallelogram 76"/>
              <p:cNvSpPr/>
              <p:nvPr/>
            </p:nvSpPr>
            <p:spPr>
              <a:xfrm>
                <a:off x="10724718" y="4077301"/>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06" name="Parallelogram 77"/>
              <p:cNvSpPr/>
              <p:nvPr/>
            </p:nvSpPr>
            <p:spPr>
              <a:xfrm>
                <a:off x="10835541" y="4077301"/>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07" name="Parallelogram 78"/>
              <p:cNvSpPr/>
              <p:nvPr/>
            </p:nvSpPr>
            <p:spPr>
              <a:xfrm>
                <a:off x="10946364" y="4077301"/>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08" name="Parallelogram 79"/>
              <p:cNvSpPr/>
              <p:nvPr/>
            </p:nvSpPr>
            <p:spPr>
              <a:xfrm>
                <a:off x="11057181" y="4077301"/>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sp>
          <p:nvSpPr>
            <p:cNvPr id="109" name="TextBox 80"/>
            <p:cNvSpPr txBox="1"/>
            <p:nvPr/>
          </p:nvSpPr>
          <p:spPr>
            <a:xfrm>
              <a:off x="11178587" y="3966973"/>
              <a:ext cx="725287" cy="430887"/>
            </a:xfrm>
            <a:prstGeom prst="rect">
              <a:avLst/>
            </a:prstGeom>
            <a:noFill/>
          </p:spPr>
          <p:txBody>
            <a:bodyPr wrap="square" rtlCol="0">
              <a:spAutoFit/>
            </a:bodyPr>
            <a:lstStyle/>
            <a:p>
              <a:r>
                <a:rPr lang="id-ID" sz="2200" b="1" i="1" dirty="0">
                  <a:solidFill>
                    <a:schemeClr val="bg1"/>
                  </a:solidFill>
                </a:rPr>
                <a:t>51</a:t>
              </a:r>
              <a:r>
                <a:rPr lang="en-US" sz="2200" b="1" i="1" dirty="0">
                  <a:solidFill>
                    <a:schemeClr val="bg1"/>
                  </a:solidFill>
                </a:rPr>
                <a:t>%</a:t>
              </a:r>
              <a:endParaRPr lang="en-CA" sz="2200" b="1" i="1" dirty="0">
                <a:solidFill>
                  <a:schemeClr val="bg1"/>
                </a:solidFill>
              </a:endParaRPr>
            </a:p>
          </p:txBody>
        </p:sp>
        <p:grpSp>
          <p:nvGrpSpPr>
            <p:cNvPr id="111" name="Group 174"/>
            <p:cNvGrpSpPr/>
            <p:nvPr/>
          </p:nvGrpSpPr>
          <p:grpSpPr>
            <a:xfrm>
              <a:off x="8953714" y="4623604"/>
              <a:ext cx="2262749" cy="216024"/>
              <a:chOff x="8953714" y="4623604"/>
              <a:chExt cx="2262749" cy="216024"/>
            </a:xfrm>
            <a:solidFill>
              <a:schemeClr val="bg2">
                <a:lumMod val="90000"/>
              </a:schemeClr>
            </a:solidFill>
          </p:grpSpPr>
          <p:sp>
            <p:nvSpPr>
              <p:cNvPr id="112" name="Parallelogram 83"/>
              <p:cNvSpPr/>
              <p:nvPr/>
            </p:nvSpPr>
            <p:spPr>
              <a:xfrm>
                <a:off x="8953714" y="4623604"/>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113" name="Parallelogram 84"/>
              <p:cNvSpPr/>
              <p:nvPr/>
            </p:nvSpPr>
            <p:spPr>
              <a:xfrm>
                <a:off x="9064537" y="4623604"/>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114" name="Parallelogram 85"/>
              <p:cNvSpPr/>
              <p:nvPr/>
            </p:nvSpPr>
            <p:spPr>
              <a:xfrm>
                <a:off x="9175360" y="4623604"/>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115" name="Parallelogram 86"/>
              <p:cNvSpPr/>
              <p:nvPr/>
            </p:nvSpPr>
            <p:spPr>
              <a:xfrm>
                <a:off x="9286184" y="4623604"/>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116" name="Parallelogram 87"/>
              <p:cNvSpPr/>
              <p:nvPr/>
            </p:nvSpPr>
            <p:spPr>
              <a:xfrm>
                <a:off x="9397007" y="4623604"/>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117" name="Parallelogram 88"/>
              <p:cNvSpPr/>
              <p:nvPr/>
            </p:nvSpPr>
            <p:spPr>
              <a:xfrm>
                <a:off x="9507830" y="4623604"/>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18" name="Parallelogram 89"/>
              <p:cNvSpPr/>
              <p:nvPr/>
            </p:nvSpPr>
            <p:spPr>
              <a:xfrm>
                <a:off x="9618653" y="4623604"/>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19" name="Parallelogram 90"/>
              <p:cNvSpPr/>
              <p:nvPr/>
            </p:nvSpPr>
            <p:spPr>
              <a:xfrm>
                <a:off x="9729476" y="4623604"/>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20" name="Parallelogram 91"/>
              <p:cNvSpPr/>
              <p:nvPr/>
            </p:nvSpPr>
            <p:spPr>
              <a:xfrm>
                <a:off x="9840299" y="4623604"/>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21" name="Parallelogram 92"/>
              <p:cNvSpPr/>
              <p:nvPr/>
            </p:nvSpPr>
            <p:spPr>
              <a:xfrm>
                <a:off x="9951123" y="4623604"/>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22" name="Parallelogram 93"/>
              <p:cNvSpPr/>
              <p:nvPr/>
            </p:nvSpPr>
            <p:spPr>
              <a:xfrm>
                <a:off x="10061946" y="4623604"/>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23" name="Parallelogram 94"/>
              <p:cNvSpPr/>
              <p:nvPr/>
            </p:nvSpPr>
            <p:spPr>
              <a:xfrm>
                <a:off x="10172769" y="4623604"/>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24" name="Parallelogram 95"/>
              <p:cNvSpPr/>
              <p:nvPr/>
            </p:nvSpPr>
            <p:spPr>
              <a:xfrm>
                <a:off x="10283592" y="4623604"/>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25" name="Parallelogram 96"/>
              <p:cNvSpPr/>
              <p:nvPr/>
            </p:nvSpPr>
            <p:spPr>
              <a:xfrm>
                <a:off x="10394415" y="4623604"/>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26" name="Parallelogram 97"/>
              <p:cNvSpPr/>
              <p:nvPr/>
            </p:nvSpPr>
            <p:spPr>
              <a:xfrm>
                <a:off x="10505238" y="4623604"/>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27" name="Parallelogram 98"/>
              <p:cNvSpPr/>
              <p:nvPr/>
            </p:nvSpPr>
            <p:spPr>
              <a:xfrm>
                <a:off x="10616062" y="4623604"/>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28" name="Parallelogram 99"/>
              <p:cNvSpPr/>
              <p:nvPr/>
            </p:nvSpPr>
            <p:spPr>
              <a:xfrm>
                <a:off x="10726885" y="4623604"/>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29" name="Parallelogram 100"/>
              <p:cNvSpPr/>
              <p:nvPr/>
            </p:nvSpPr>
            <p:spPr>
              <a:xfrm>
                <a:off x="10837708" y="4623604"/>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30" name="Parallelogram 101"/>
              <p:cNvSpPr/>
              <p:nvPr/>
            </p:nvSpPr>
            <p:spPr>
              <a:xfrm>
                <a:off x="10948531" y="4623604"/>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31" name="Parallelogram 102"/>
              <p:cNvSpPr/>
              <p:nvPr/>
            </p:nvSpPr>
            <p:spPr>
              <a:xfrm>
                <a:off x="11059348" y="4623604"/>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sp>
          <p:nvSpPr>
            <p:cNvPr id="132" name="TextBox 103"/>
            <p:cNvSpPr txBox="1"/>
            <p:nvPr/>
          </p:nvSpPr>
          <p:spPr>
            <a:xfrm>
              <a:off x="11180754" y="4513276"/>
              <a:ext cx="725287" cy="430887"/>
            </a:xfrm>
            <a:prstGeom prst="rect">
              <a:avLst/>
            </a:prstGeom>
            <a:noFill/>
          </p:spPr>
          <p:txBody>
            <a:bodyPr wrap="square" rtlCol="0">
              <a:spAutoFit/>
            </a:bodyPr>
            <a:lstStyle/>
            <a:p>
              <a:r>
                <a:rPr lang="id-ID" sz="2200" b="1" i="1" dirty="0">
                  <a:solidFill>
                    <a:schemeClr val="bg1"/>
                  </a:solidFill>
                </a:rPr>
                <a:t>59</a:t>
              </a:r>
              <a:r>
                <a:rPr lang="en-US" sz="2200" b="1" i="1" dirty="0">
                  <a:solidFill>
                    <a:schemeClr val="bg1"/>
                  </a:solidFill>
                </a:rPr>
                <a:t>%</a:t>
              </a:r>
              <a:endParaRPr lang="en-CA" sz="2200" b="1" i="1" dirty="0">
                <a:solidFill>
                  <a:schemeClr val="bg1"/>
                </a:solidFill>
              </a:endParaRPr>
            </a:p>
          </p:txBody>
        </p:sp>
        <p:grpSp>
          <p:nvGrpSpPr>
            <p:cNvPr id="134" name="Group 191"/>
            <p:cNvGrpSpPr/>
            <p:nvPr/>
          </p:nvGrpSpPr>
          <p:grpSpPr>
            <a:xfrm>
              <a:off x="8947094" y="5201265"/>
              <a:ext cx="2262749" cy="216024"/>
              <a:chOff x="8947094" y="5201265"/>
              <a:chExt cx="2262749" cy="216024"/>
            </a:xfrm>
            <a:solidFill>
              <a:schemeClr val="bg2">
                <a:lumMod val="90000"/>
              </a:schemeClr>
            </a:solidFill>
          </p:grpSpPr>
          <p:sp>
            <p:nvSpPr>
              <p:cNvPr id="135" name="Parallelogram 106"/>
              <p:cNvSpPr/>
              <p:nvPr/>
            </p:nvSpPr>
            <p:spPr>
              <a:xfrm>
                <a:off x="8947094" y="5201265"/>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136" name="Parallelogram 107"/>
              <p:cNvSpPr/>
              <p:nvPr/>
            </p:nvSpPr>
            <p:spPr>
              <a:xfrm>
                <a:off x="9057917" y="5201265"/>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137" name="Parallelogram 108"/>
              <p:cNvSpPr/>
              <p:nvPr/>
            </p:nvSpPr>
            <p:spPr>
              <a:xfrm>
                <a:off x="9168740" y="5201265"/>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138" name="Parallelogram 109"/>
              <p:cNvSpPr/>
              <p:nvPr/>
            </p:nvSpPr>
            <p:spPr>
              <a:xfrm>
                <a:off x="9279564" y="5201265"/>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139" name="Parallelogram 110"/>
              <p:cNvSpPr/>
              <p:nvPr/>
            </p:nvSpPr>
            <p:spPr>
              <a:xfrm>
                <a:off x="9390387" y="5201265"/>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140" name="Parallelogram 111"/>
              <p:cNvSpPr/>
              <p:nvPr/>
            </p:nvSpPr>
            <p:spPr>
              <a:xfrm>
                <a:off x="9501210" y="5201265"/>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41" name="Parallelogram 112"/>
              <p:cNvSpPr/>
              <p:nvPr/>
            </p:nvSpPr>
            <p:spPr>
              <a:xfrm>
                <a:off x="9612033" y="5201265"/>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42" name="Parallelogram 113"/>
              <p:cNvSpPr/>
              <p:nvPr/>
            </p:nvSpPr>
            <p:spPr>
              <a:xfrm>
                <a:off x="9722856" y="5201265"/>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43" name="Parallelogram 114"/>
              <p:cNvSpPr/>
              <p:nvPr/>
            </p:nvSpPr>
            <p:spPr>
              <a:xfrm>
                <a:off x="9833679" y="5201265"/>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44" name="Parallelogram 115"/>
              <p:cNvSpPr/>
              <p:nvPr/>
            </p:nvSpPr>
            <p:spPr>
              <a:xfrm>
                <a:off x="9944503" y="5201265"/>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45" name="Parallelogram 116"/>
              <p:cNvSpPr/>
              <p:nvPr/>
            </p:nvSpPr>
            <p:spPr>
              <a:xfrm>
                <a:off x="10055326" y="5201265"/>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46" name="Parallelogram 117"/>
              <p:cNvSpPr/>
              <p:nvPr/>
            </p:nvSpPr>
            <p:spPr>
              <a:xfrm>
                <a:off x="10166149" y="5201265"/>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47" name="Parallelogram 118"/>
              <p:cNvSpPr/>
              <p:nvPr/>
            </p:nvSpPr>
            <p:spPr>
              <a:xfrm>
                <a:off x="10276972" y="5201265"/>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48" name="Parallelogram 119"/>
              <p:cNvSpPr/>
              <p:nvPr/>
            </p:nvSpPr>
            <p:spPr>
              <a:xfrm>
                <a:off x="10387795" y="5201265"/>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49" name="Parallelogram 120"/>
              <p:cNvSpPr/>
              <p:nvPr/>
            </p:nvSpPr>
            <p:spPr>
              <a:xfrm>
                <a:off x="10498618" y="5201265"/>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50" name="Parallelogram 121"/>
              <p:cNvSpPr/>
              <p:nvPr/>
            </p:nvSpPr>
            <p:spPr>
              <a:xfrm>
                <a:off x="10609442" y="5201265"/>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51" name="Parallelogram 122"/>
              <p:cNvSpPr/>
              <p:nvPr/>
            </p:nvSpPr>
            <p:spPr>
              <a:xfrm>
                <a:off x="10720265" y="5201265"/>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52" name="Parallelogram 123"/>
              <p:cNvSpPr/>
              <p:nvPr/>
            </p:nvSpPr>
            <p:spPr>
              <a:xfrm>
                <a:off x="10831088" y="5201265"/>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53" name="Parallelogram 124"/>
              <p:cNvSpPr/>
              <p:nvPr/>
            </p:nvSpPr>
            <p:spPr>
              <a:xfrm>
                <a:off x="10941911" y="5201265"/>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54" name="Parallelogram 125"/>
              <p:cNvSpPr/>
              <p:nvPr/>
            </p:nvSpPr>
            <p:spPr>
              <a:xfrm>
                <a:off x="11052728" y="5201265"/>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sp>
          <p:nvSpPr>
            <p:cNvPr id="155" name="TextBox 126"/>
            <p:cNvSpPr txBox="1"/>
            <p:nvPr/>
          </p:nvSpPr>
          <p:spPr>
            <a:xfrm>
              <a:off x="11174134" y="5090937"/>
              <a:ext cx="725287" cy="430887"/>
            </a:xfrm>
            <a:prstGeom prst="rect">
              <a:avLst/>
            </a:prstGeom>
            <a:noFill/>
          </p:spPr>
          <p:txBody>
            <a:bodyPr wrap="square" rtlCol="0">
              <a:spAutoFit/>
            </a:bodyPr>
            <a:lstStyle/>
            <a:p>
              <a:r>
                <a:rPr lang="id-ID" sz="2200" b="1" i="1" dirty="0">
                  <a:solidFill>
                    <a:schemeClr val="bg1"/>
                  </a:solidFill>
                </a:rPr>
                <a:t>85</a:t>
              </a:r>
              <a:r>
                <a:rPr lang="en-US" sz="2200" b="1" i="1" dirty="0">
                  <a:solidFill>
                    <a:schemeClr val="bg1"/>
                  </a:solidFill>
                </a:rPr>
                <a:t>%</a:t>
              </a:r>
              <a:endParaRPr lang="en-CA" sz="2200" b="1" i="1" dirty="0">
                <a:solidFill>
                  <a:schemeClr val="bg1"/>
                </a:solidFill>
              </a:endParaRPr>
            </a:p>
          </p:txBody>
        </p:sp>
        <p:grpSp>
          <p:nvGrpSpPr>
            <p:cNvPr id="157" name="Group 34"/>
            <p:cNvGrpSpPr/>
            <p:nvPr/>
          </p:nvGrpSpPr>
          <p:grpSpPr>
            <a:xfrm>
              <a:off x="8940394" y="3041823"/>
              <a:ext cx="2262749" cy="216024"/>
              <a:chOff x="8940394" y="3041823"/>
              <a:chExt cx="2262749" cy="216024"/>
            </a:xfrm>
          </p:grpSpPr>
          <p:sp>
            <p:nvSpPr>
              <p:cNvPr id="158" name="Parallelogram 14"/>
              <p:cNvSpPr/>
              <p:nvPr/>
            </p:nvSpPr>
            <p:spPr>
              <a:xfrm>
                <a:off x="8940394" y="3041823"/>
                <a:ext cx="157115" cy="216024"/>
              </a:xfrm>
              <a:prstGeom prst="parallelogram">
                <a:avLst>
                  <a:gd name="adj" fmla="val 40973"/>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159" name="Parallelogram 15"/>
              <p:cNvSpPr/>
              <p:nvPr/>
            </p:nvSpPr>
            <p:spPr>
              <a:xfrm>
                <a:off x="9051217" y="3041823"/>
                <a:ext cx="157115" cy="216024"/>
              </a:xfrm>
              <a:prstGeom prst="parallelogram">
                <a:avLst>
                  <a:gd name="adj" fmla="val 40973"/>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160" name="Parallelogram 16"/>
              <p:cNvSpPr/>
              <p:nvPr/>
            </p:nvSpPr>
            <p:spPr>
              <a:xfrm>
                <a:off x="9162040" y="3041823"/>
                <a:ext cx="157115" cy="216024"/>
              </a:xfrm>
              <a:prstGeom prst="parallelogram">
                <a:avLst>
                  <a:gd name="adj" fmla="val 40973"/>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161" name="Parallelogram 17"/>
              <p:cNvSpPr/>
              <p:nvPr/>
            </p:nvSpPr>
            <p:spPr>
              <a:xfrm>
                <a:off x="9272864" y="3041823"/>
                <a:ext cx="157115" cy="216024"/>
              </a:xfrm>
              <a:prstGeom prst="parallelogram">
                <a:avLst>
                  <a:gd name="adj" fmla="val 40973"/>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162" name="Parallelogram 18"/>
              <p:cNvSpPr/>
              <p:nvPr/>
            </p:nvSpPr>
            <p:spPr>
              <a:xfrm>
                <a:off x="9383687" y="3041823"/>
                <a:ext cx="157115" cy="216024"/>
              </a:xfrm>
              <a:prstGeom prst="parallelogram">
                <a:avLst>
                  <a:gd name="adj" fmla="val 40973"/>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163" name="Parallelogram 19"/>
              <p:cNvSpPr/>
              <p:nvPr/>
            </p:nvSpPr>
            <p:spPr>
              <a:xfrm>
                <a:off x="9494510" y="3041823"/>
                <a:ext cx="157115" cy="216024"/>
              </a:xfrm>
              <a:prstGeom prst="parallelogram">
                <a:avLst>
                  <a:gd name="adj" fmla="val 40973"/>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64" name="Parallelogram 20"/>
              <p:cNvSpPr/>
              <p:nvPr/>
            </p:nvSpPr>
            <p:spPr>
              <a:xfrm>
                <a:off x="9605333" y="3041823"/>
                <a:ext cx="157115" cy="216024"/>
              </a:xfrm>
              <a:prstGeom prst="parallelogram">
                <a:avLst>
                  <a:gd name="adj" fmla="val 40973"/>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65" name="Parallelogram 21"/>
              <p:cNvSpPr/>
              <p:nvPr/>
            </p:nvSpPr>
            <p:spPr>
              <a:xfrm>
                <a:off x="9716156" y="3041823"/>
                <a:ext cx="157115" cy="216024"/>
              </a:xfrm>
              <a:prstGeom prst="parallelogram">
                <a:avLst>
                  <a:gd name="adj" fmla="val 40973"/>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66" name="Parallelogram 22"/>
              <p:cNvSpPr/>
              <p:nvPr/>
            </p:nvSpPr>
            <p:spPr>
              <a:xfrm>
                <a:off x="9826979" y="3041823"/>
                <a:ext cx="157115" cy="216024"/>
              </a:xfrm>
              <a:prstGeom prst="parallelogram">
                <a:avLst>
                  <a:gd name="adj" fmla="val 40973"/>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67" name="Parallelogram 23"/>
              <p:cNvSpPr/>
              <p:nvPr/>
            </p:nvSpPr>
            <p:spPr>
              <a:xfrm>
                <a:off x="9937803" y="3041823"/>
                <a:ext cx="157115" cy="216024"/>
              </a:xfrm>
              <a:prstGeom prst="parallelogram">
                <a:avLst>
                  <a:gd name="adj" fmla="val 40973"/>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68" name="Parallelogram 24"/>
              <p:cNvSpPr/>
              <p:nvPr/>
            </p:nvSpPr>
            <p:spPr>
              <a:xfrm>
                <a:off x="10048626" y="3041823"/>
                <a:ext cx="157115" cy="216024"/>
              </a:xfrm>
              <a:prstGeom prst="parallelogram">
                <a:avLst>
                  <a:gd name="adj" fmla="val 40973"/>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69" name="Parallelogram 25"/>
              <p:cNvSpPr/>
              <p:nvPr/>
            </p:nvSpPr>
            <p:spPr>
              <a:xfrm>
                <a:off x="10159449" y="3041823"/>
                <a:ext cx="157115" cy="216024"/>
              </a:xfrm>
              <a:prstGeom prst="parallelogram">
                <a:avLst>
                  <a:gd name="adj" fmla="val 40973"/>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70" name="Parallelogram 26"/>
              <p:cNvSpPr/>
              <p:nvPr/>
            </p:nvSpPr>
            <p:spPr>
              <a:xfrm>
                <a:off x="10270272" y="3041823"/>
                <a:ext cx="157115" cy="216024"/>
              </a:xfrm>
              <a:prstGeom prst="parallelogram">
                <a:avLst>
                  <a:gd name="adj" fmla="val 40973"/>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71" name="Parallelogram 27"/>
              <p:cNvSpPr/>
              <p:nvPr/>
            </p:nvSpPr>
            <p:spPr>
              <a:xfrm>
                <a:off x="10381095" y="3041823"/>
                <a:ext cx="157115" cy="216024"/>
              </a:xfrm>
              <a:prstGeom prst="parallelogram">
                <a:avLst>
                  <a:gd name="adj" fmla="val 40973"/>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72" name="Parallelogram 28"/>
              <p:cNvSpPr/>
              <p:nvPr/>
            </p:nvSpPr>
            <p:spPr>
              <a:xfrm>
                <a:off x="10491918" y="3041823"/>
                <a:ext cx="157115" cy="216024"/>
              </a:xfrm>
              <a:prstGeom prst="parallelogram">
                <a:avLst>
                  <a:gd name="adj" fmla="val 40973"/>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73" name="Parallelogram 29"/>
              <p:cNvSpPr/>
              <p:nvPr/>
            </p:nvSpPr>
            <p:spPr>
              <a:xfrm>
                <a:off x="10602742" y="3041823"/>
                <a:ext cx="157115" cy="216024"/>
              </a:xfrm>
              <a:prstGeom prst="parallelogram">
                <a:avLst>
                  <a:gd name="adj" fmla="val 40973"/>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74" name="Parallelogram 30"/>
              <p:cNvSpPr/>
              <p:nvPr/>
            </p:nvSpPr>
            <p:spPr>
              <a:xfrm>
                <a:off x="10713565" y="3041823"/>
                <a:ext cx="157115" cy="216024"/>
              </a:xfrm>
              <a:prstGeom prst="parallelogram">
                <a:avLst>
                  <a:gd name="adj" fmla="val 40973"/>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75" name="Parallelogram 31"/>
              <p:cNvSpPr/>
              <p:nvPr/>
            </p:nvSpPr>
            <p:spPr>
              <a:xfrm>
                <a:off x="10824388" y="3041823"/>
                <a:ext cx="157115" cy="216024"/>
              </a:xfrm>
              <a:prstGeom prst="parallelogram">
                <a:avLst>
                  <a:gd name="adj" fmla="val 40973"/>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76" name="Parallelogram 32"/>
              <p:cNvSpPr/>
              <p:nvPr/>
            </p:nvSpPr>
            <p:spPr>
              <a:xfrm>
                <a:off x="10935211" y="3041823"/>
                <a:ext cx="157115" cy="216024"/>
              </a:xfrm>
              <a:prstGeom prst="parallelogram">
                <a:avLst>
                  <a:gd name="adj" fmla="val 40973"/>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77" name="Parallelogram 33"/>
              <p:cNvSpPr/>
              <p:nvPr/>
            </p:nvSpPr>
            <p:spPr>
              <a:xfrm>
                <a:off x="11046028" y="3041823"/>
                <a:ext cx="157115" cy="216024"/>
              </a:xfrm>
              <a:prstGeom prst="parallelogram">
                <a:avLst>
                  <a:gd name="adj" fmla="val 40973"/>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sp>
          <p:nvSpPr>
            <p:cNvPr id="179" name="TextBox 144"/>
            <p:cNvSpPr txBox="1"/>
            <p:nvPr/>
          </p:nvSpPr>
          <p:spPr>
            <a:xfrm>
              <a:off x="11167434" y="2931495"/>
              <a:ext cx="725287" cy="430887"/>
            </a:xfrm>
            <a:prstGeom prst="rect">
              <a:avLst/>
            </a:prstGeom>
            <a:noFill/>
          </p:spPr>
          <p:txBody>
            <a:bodyPr wrap="square" rtlCol="0">
              <a:spAutoFit/>
            </a:bodyPr>
            <a:lstStyle/>
            <a:p>
              <a:r>
                <a:rPr lang="en-US" sz="2200" b="1" i="1" dirty="0">
                  <a:solidFill>
                    <a:schemeClr val="bg1"/>
                  </a:solidFill>
                </a:rPr>
                <a:t>25%</a:t>
              </a:r>
              <a:endParaRPr lang="en-CA" sz="2200" b="1" i="1" dirty="0">
                <a:solidFill>
                  <a:schemeClr val="bg1"/>
                </a:solidFill>
              </a:endParaRPr>
            </a:p>
          </p:txBody>
        </p:sp>
        <p:grpSp>
          <p:nvGrpSpPr>
            <p:cNvPr id="180" name="Group 1"/>
            <p:cNvGrpSpPr/>
            <p:nvPr/>
          </p:nvGrpSpPr>
          <p:grpSpPr>
            <a:xfrm>
              <a:off x="8934807" y="3049518"/>
              <a:ext cx="600408" cy="204874"/>
              <a:chOff x="9325855" y="1403810"/>
              <a:chExt cx="600408" cy="216024"/>
            </a:xfrm>
            <a:solidFill>
              <a:schemeClr val="bg1"/>
            </a:solidFill>
          </p:grpSpPr>
          <p:sp>
            <p:nvSpPr>
              <p:cNvPr id="181" name="Parallelogram 141"/>
              <p:cNvSpPr/>
              <p:nvPr/>
            </p:nvSpPr>
            <p:spPr>
              <a:xfrm>
                <a:off x="9325855" y="1403810"/>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182" name="Parallelogram 142"/>
              <p:cNvSpPr/>
              <p:nvPr/>
            </p:nvSpPr>
            <p:spPr>
              <a:xfrm>
                <a:off x="9436678" y="1403810"/>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183" name="Parallelogram 143"/>
              <p:cNvSpPr/>
              <p:nvPr/>
            </p:nvSpPr>
            <p:spPr>
              <a:xfrm>
                <a:off x="9547501" y="1403810"/>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184" name="Parallelogram 146"/>
              <p:cNvSpPr/>
              <p:nvPr/>
            </p:nvSpPr>
            <p:spPr>
              <a:xfrm>
                <a:off x="9658325" y="1403810"/>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185" name="Parallelogram 147"/>
              <p:cNvSpPr/>
              <p:nvPr/>
            </p:nvSpPr>
            <p:spPr>
              <a:xfrm>
                <a:off x="9769148" y="1403810"/>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grpSp>
        <p:grpSp>
          <p:nvGrpSpPr>
            <p:cNvPr id="186" name="Group 59"/>
            <p:cNvGrpSpPr/>
            <p:nvPr/>
          </p:nvGrpSpPr>
          <p:grpSpPr>
            <a:xfrm>
              <a:off x="8951547" y="3553160"/>
              <a:ext cx="1717283" cy="223033"/>
              <a:chOff x="9697210" y="1541459"/>
              <a:chExt cx="1717283" cy="223033"/>
            </a:xfrm>
            <a:solidFill>
              <a:schemeClr val="bg1"/>
            </a:solidFill>
          </p:grpSpPr>
          <p:sp>
            <p:nvSpPr>
              <p:cNvPr id="187" name="Parallelogram 148"/>
              <p:cNvSpPr/>
              <p:nvPr/>
            </p:nvSpPr>
            <p:spPr>
              <a:xfrm>
                <a:off x="9697210" y="1541459"/>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188" name="Parallelogram 149"/>
              <p:cNvSpPr/>
              <p:nvPr/>
            </p:nvSpPr>
            <p:spPr>
              <a:xfrm>
                <a:off x="9808033" y="1541459"/>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189" name="Parallelogram 150"/>
              <p:cNvSpPr/>
              <p:nvPr/>
            </p:nvSpPr>
            <p:spPr>
              <a:xfrm>
                <a:off x="9918856" y="1541459"/>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190" name="Parallelogram 151"/>
              <p:cNvSpPr/>
              <p:nvPr/>
            </p:nvSpPr>
            <p:spPr>
              <a:xfrm>
                <a:off x="10029680" y="1541459"/>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191" name="Parallelogram 152"/>
              <p:cNvSpPr/>
              <p:nvPr/>
            </p:nvSpPr>
            <p:spPr>
              <a:xfrm>
                <a:off x="10140503" y="1541459"/>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192" name="Parallelogram 153"/>
              <p:cNvSpPr/>
              <p:nvPr/>
            </p:nvSpPr>
            <p:spPr>
              <a:xfrm>
                <a:off x="10259543" y="1543027"/>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193" name="Parallelogram 154"/>
              <p:cNvSpPr/>
              <p:nvPr/>
            </p:nvSpPr>
            <p:spPr>
              <a:xfrm>
                <a:off x="10370366" y="1543027"/>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194" name="Parallelogram 155"/>
              <p:cNvSpPr/>
              <p:nvPr/>
            </p:nvSpPr>
            <p:spPr>
              <a:xfrm>
                <a:off x="10481189" y="1543027"/>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195" name="Parallelogram 156"/>
              <p:cNvSpPr/>
              <p:nvPr/>
            </p:nvSpPr>
            <p:spPr>
              <a:xfrm>
                <a:off x="10592013" y="1543027"/>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196" name="Parallelogram 157"/>
              <p:cNvSpPr/>
              <p:nvPr/>
            </p:nvSpPr>
            <p:spPr>
              <a:xfrm>
                <a:off x="10702836" y="1543027"/>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197" name="Parallelogram 158"/>
              <p:cNvSpPr/>
              <p:nvPr/>
            </p:nvSpPr>
            <p:spPr>
              <a:xfrm>
                <a:off x="10814085" y="1548468"/>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198" name="Parallelogram 159"/>
              <p:cNvSpPr/>
              <p:nvPr/>
            </p:nvSpPr>
            <p:spPr>
              <a:xfrm>
                <a:off x="10924908" y="1548468"/>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199" name="Parallelogram 160"/>
              <p:cNvSpPr/>
              <p:nvPr/>
            </p:nvSpPr>
            <p:spPr>
              <a:xfrm>
                <a:off x="11035731" y="1548468"/>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200" name="Parallelogram 161"/>
              <p:cNvSpPr/>
              <p:nvPr/>
            </p:nvSpPr>
            <p:spPr>
              <a:xfrm>
                <a:off x="11146555" y="1548468"/>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201" name="Parallelogram 162"/>
              <p:cNvSpPr/>
              <p:nvPr/>
            </p:nvSpPr>
            <p:spPr>
              <a:xfrm>
                <a:off x="11257378" y="1548468"/>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grpSp>
        <p:grpSp>
          <p:nvGrpSpPr>
            <p:cNvPr id="202" name="Group 173"/>
            <p:cNvGrpSpPr/>
            <p:nvPr/>
          </p:nvGrpSpPr>
          <p:grpSpPr>
            <a:xfrm>
              <a:off x="8951547" y="4069344"/>
              <a:ext cx="1161134" cy="216199"/>
              <a:chOff x="10274238" y="1409853"/>
              <a:chExt cx="1161134" cy="216199"/>
            </a:xfrm>
            <a:solidFill>
              <a:schemeClr val="bg1"/>
            </a:solidFill>
          </p:grpSpPr>
          <p:sp>
            <p:nvSpPr>
              <p:cNvPr id="203" name="Parallelogram 163"/>
              <p:cNvSpPr/>
              <p:nvPr/>
            </p:nvSpPr>
            <p:spPr>
              <a:xfrm>
                <a:off x="10274238" y="1410028"/>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204" name="Parallelogram 164"/>
              <p:cNvSpPr/>
              <p:nvPr/>
            </p:nvSpPr>
            <p:spPr>
              <a:xfrm>
                <a:off x="10385061" y="1410028"/>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205" name="Parallelogram 165"/>
              <p:cNvSpPr/>
              <p:nvPr/>
            </p:nvSpPr>
            <p:spPr>
              <a:xfrm>
                <a:off x="10495884" y="1410028"/>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206" name="Parallelogram 166"/>
              <p:cNvSpPr/>
              <p:nvPr/>
            </p:nvSpPr>
            <p:spPr>
              <a:xfrm>
                <a:off x="10606708" y="1410028"/>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207" name="Parallelogram 167"/>
              <p:cNvSpPr/>
              <p:nvPr/>
            </p:nvSpPr>
            <p:spPr>
              <a:xfrm>
                <a:off x="10717531" y="1410028"/>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208" name="Parallelogram 168"/>
              <p:cNvSpPr/>
              <p:nvPr/>
            </p:nvSpPr>
            <p:spPr>
              <a:xfrm>
                <a:off x="10834964" y="1409853"/>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209" name="Parallelogram 169"/>
              <p:cNvSpPr/>
              <p:nvPr/>
            </p:nvSpPr>
            <p:spPr>
              <a:xfrm>
                <a:off x="10945787" y="1409853"/>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210" name="Parallelogram 170"/>
              <p:cNvSpPr/>
              <p:nvPr/>
            </p:nvSpPr>
            <p:spPr>
              <a:xfrm>
                <a:off x="11056610" y="1409853"/>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211" name="Parallelogram 171"/>
              <p:cNvSpPr/>
              <p:nvPr/>
            </p:nvSpPr>
            <p:spPr>
              <a:xfrm>
                <a:off x="11167434" y="1409853"/>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212" name="Parallelogram 172"/>
              <p:cNvSpPr/>
              <p:nvPr/>
            </p:nvSpPr>
            <p:spPr>
              <a:xfrm>
                <a:off x="11278257" y="1409853"/>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grpSp>
        <p:grpSp>
          <p:nvGrpSpPr>
            <p:cNvPr id="213" name="Group 190"/>
            <p:cNvGrpSpPr/>
            <p:nvPr/>
          </p:nvGrpSpPr>
          <p:grpSpPr>
            <a:xfrm>
              <a:off x="8943855" y="4622076"/>
              <a:ext cx="1389484" cy="216024"/>
              <a:chOff x="10035926" y="1410028"/>
              <a:chExt cx="1389484" cy="216024"/>
            </a:xfrm>
            <a:solidFill>
              <a:schemeClr val="bg1"/>
            </a:solidFill>
          </p:grpSpPr>
          <p:sp>
            <p:nvSpPr>
              <p:cNvPr id="214" name="Parallelogram 175"/>
              <p:cNvSpPr/>
              <p:nvPr/>
            </p:nvSpPr>
            <p:spPr>
              <a:xfrm>
                <a:off x="10274238" y="1410028"/>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215" name="Parallelogram 176"/>
              <p:cNvSpPr/>
              <p:nvPr/>
            </p:nvSpPr>
            <p:spPr>
              <a:xfrm>
                <a:off x="10385061" y="1410028"/>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216" name="Parallelogram 177"/>
              <p:cNvSpPr/>
              <p:nvPr/>
            </p:nvSpPr>
            <p:spPr>
              <a:xfrm>
                <a:off x="10495884" y="1410028"/>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217" name="Parallelogram 178"/>
              <p:cNvSpPr/>
              <p:nvPr/>
            </p:nvSpPr>
            <p:spPr>
              <a:xfrm>
                <a:off x="10606708" y="1410028"/>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218" name="Parallelogram 179"/>
              <p:cNvSpPr/>
              <p:nvPr/>
            </p:nvSpPr>
            <p:spPr>
              <a:xfrm>
                <a:off x="10717531" y="1410028"/>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219" name="Parallelogram 180"/>
              <p:cNvSpPr/>
              <p:nvPr/>
            </p:nvSpPr>
            <p:spPr>
              <a:xfrm>
                <a:off x="10825002" y="1410028"/>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220" name="Parallelogram 181"/>
              <p:cNvSpPr/>
              <p:nvPr/>
            </p:nvSpPr>
            <p:spPr>
              <a:xfrm>
                <a:off x="10935825" y="1410028"/>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221" name="Parallelogram 182"/>
              <p:cNvSpPr/>
              <p:nvPr/>
            </p:nvSpPr>
            <p:spPr>
              <a:xfrm>
                <a:off x="11046648" y="1410028"/>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222" name="Parallelogram 183"/>
              <p:cNvSpPr/>
              <p:nvPr/>
            </p:nvSpPr>
            <p:spPr>
              <a:xfrm>
                <a:off x="11157472" y="1410028"/>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223" name="Parallelogram 184"/>
              <p:cNvSpPr/>
              <p:nvPr/>
            </p:nvSpPr>
            <p:spPr>
              <a:xfrm>
                <a:off x="11268295" y="1410028"/>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224" name="Parallelogram 188"/>
              <p:cNvSpPr/>
              <p:nvPr/>
            </p:nvSpPr>
            <p:spPr>
              <a:xfrm>
                <a:off x="10035926" y="1410028"/>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225" name="Parallelogram 189"/>
              <p:cNvSpPr/>
              <p:nvPr/>
            </p:nvSpPr>
            <p:spPr>
              <a:xfrm>
                <a:off x="10159449" y="1410028"/>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grpSp>
        <p:grpSp>
          <p:nvGrpSpPr>
            <p:cNvPr id="226" name="Group 217"/>
            <p:cNvGrpSpPr/>
            <p:nvPr/>
          </p:nvGrpSpPr>
          <p:grpSpPr>
            <a:xfrm>
              <a:off x="8943855" y="5208024"/>
              <a:ext cx="1922822" cy="216024"/>
              <a:chOff x="9501974" y="1410028"/>
              <a:chExt cx="1922822" cy="216024"/>
            </a:xfrm>
            <a:solidFill>
              <a:schemeClr val="bg1"/>
            </a:solidFill>
          </p:grpSpPr>
          <p:sp>
            <p:nvSpPr>
              <p:cNvPr id="227" name="Parallelogram 192"/>
              <p:cNvSpPr/>
              <p:nvPr/>
            </p:nvSpPr>
            <p:spPr>
              <a:xfrm>
                <a:off x="10274238" y="1410028"/>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228" name="Parallelogram 193"/>
              <p:cNvSpPr/>
              <p:nvPr/>
            </p:nvSpPr>
            <p:spPr>
              <a:xfrm>
                <a:off x="10385061" y="1410028"/>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229" name="Parallelogram 194"/>
              <p:cNvSpPr/>
              <p:nvPr/>
            </p:nvSpPr>
            <p:spPr>
              <a:xfrm>
                <a:off x="10495884" y="1410028"/>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230" name="Parallelogram 195"/>
              <p:cNvSpPr/>
              <p:nvPr/>
            </p:nvSpPr>
            <p:spPr>
              <a:xfrm>
                <a:off x="10606708" y="1410028"/>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231" name="Parallelogram 196"/>
              <p:cNvSpPr/>
              <p:nvPr/>
            </p:nvSpPr>
            <p:spPr>
              <a:xfrm>
                <a:off x="10717531" y="1410028"/>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232" name="Parallelogram 197"/>
              <p:cNvSpPr/>
              <p:nvPr/>
            </p:nvSpPr>
            <p:spPr>
              <a:xfrm>
                <a:off x="10824388" y="1410028"/>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233" name="Parallelogram 198"/>
              <p:cNvSpPr/>
              <p:nvPr/>
            </p:nvSpPr>
            <p:spPr>
              <a:xfrm>
                <a:off x="10935211" y="1410028"/>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234" name="Parallelogram 199"/>
              <p:cNvSpPr/>
              <p:nvPr/>
            </p:nvSpPr>
            <p:spPr>
              <a:xfrm>
                <a:off x="11046034" y="1410028"/>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235" name="Parallelogram 200"/>
              <p:cNvSpPr/>
              <p:nvPr/>
            </p:nvSpPr>
            <p:spPr>
              <a:xfrm>
                <a:off x="11156858" y="1410028"/>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236" name="Parallelogram 201"/>
              <p:cNvSpPr/>
              <p:nvPr/>
            </p:nvSpPr>
            <p:spPr>
              <a:xfrm>
                <a:off x="11267681" y="1410028"/>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237" name="Parallelogram 207"/>
              <p:cNvSpPr/>
              <p:nvPr/>
            </p:nvSpPr>
            <p:spPr>
              <a:xfrm>
                <a:off x="9729721" y="1410028"/>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238" name="Parallelogram 208"/>
              <p:cNvSpPr/>
              <p:nvPr/>
            </p:nvSpPr>
            <p:spPr>
              <a:xfrm>
                <a:off x="9840544" y="1410028"/>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239" name="Parallelogram 209"/>
              <p:cNvSpPr/>
              <p:nvPr/>
            </p:nvSpPr>
            <p:spPr>
              <a:xfrm>
                <a:off x="9951367" y="1410028"/>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240" name="Parallelogram 210"/>
              <p:cNvSpPr/>
              <p:nvPr/>
            </p:nvSpPr>
            <p:spPr>
              <a:xfrm>
                <a:off x="10062191" y="1410028"/>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241" name="Parallelogram 211"/>
              <p:cNvSpPr/>
              <p:nvPr/>
            </p:nvSpPr>
            <p:spPr>
              <a:xfrm>
                <a:off x="10173014" y="1410028"/>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242" name="Parallelogram 215"/>
              <p:cNvSpPr/>
              <p:nvPr/>
            </p:nvSpPr>
            <p:spPr>
              <a:xfrm>
                <a:off x="9501974" y="1410028"/>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sp>
            <p:nvSpPr>
              <p:cNvPr id="243" name="Parallelogram 216"/>
              <p:cNvSpPr/>
              <p:nvPr/>
            </p:nvSpPr>
            <p:spPr>
              <a:xfrm>
                <a:off x="9612797" y="1410028"/>
                <a:ext cx="157115" cy="216024"/>
              </a:xfrm>
              <a:prstGeom prst="parallelogram">
                <a:avLst>
                  <a:gd name="adj" fmla="val 4097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5C24C"/>
                  </a:solidFill>
                </a:endParaRPr>
              </a:p>
            </p:txBody>
          </p:sp>
        </p:grpSp>
        <p:sp>
          <p:nvSpPr>
            <p:cNvPr id="244" name="Content Placeholder 2"/>
            <p:cNvSpPr txBox="1">
              <a:spLocks/>
            </p:cNvSpPr>
            <p:nvPr/>
          </p:nvSpPr>
          <p:spPr>
            <a:xfrm>
              <a:off x="1749000" y="3649742"/>
              <a:ext cx="1507927" cy="261789"/>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2400" dirty="0">
                  <a:solidFill>
                    <a:schemeClr val="tx1">
                      <a:lumMod val="75000"/>
                      <a:lumOff val="25000"/>
                    </a:schemeClr>
                  </a:solidFill>
                </a:rPr>
                <a:t>Add title</a:t>
              </a:r>
            </a:p>
          </p:txBody>
        </p:sp>
        <p:sp>
          <p:nvSpPr>
            <p:cNvPr id="246" name="文本框 245"/>
            <p:cNvSpPr txBox="1"/>
            <p:nvPr/>
          </p:nvSpPr>
          <p:spPr>
            <a:xfrm>
              <a:off x="5293266" y="2544070"/>
              <a:ext cx="2230569" cy="338554"/>
            </a:xfrm>
            <a:prstGeom prst="rect">
              <a:avLst/>
            </a:prstGeom>
            <a:noFill/>
          </p:spPr>
          <p:txBody>
            <a:bodyPr wrap="squar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p>
          </p:txBody>
        </p:sp>
        <p:sp>
          <p:nvSpPr>
            <p:cNvPr id="247" name="文本框 246"/>
            <p:cNvSpPr txBox="1"/>
            <p:nvPr/>
          </p:nvSpPr>
          <p:spPr>
            <a:xfrm>
              <a:off x="5057358" y="2979427"/>
              <a:ext cx="3010258" cy="1708160"/>
            </a:xfrm>
            <a:prstGeom prst="rect">
              <a:avLst/>
            </a:prstGeom>
            <a:noFill/>
          </p:spPr>
          <p:txBody>
            <a:bodyPr wrap="square" rtlCol="0">
              <a:spAutoFit/>
            </a:bodyPr>
            <a:lstStyle/>
            <a:p>
              <a:pPr algn="just">
                <a:lnSpc>
                  <a:spcPct val="125000"/>
                </a:lnSpc>
              </a:pPr>
              <a:r>
                <a:rPr lang="zh-CN" altLang="en-US" sz="1400" dirty="0">
                  <a:solidFill>
                    <a:schemeClr val="bg1"/>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点击文本框即可进行编辑输入相关内容点击文本框即可进行编辑输入相关内容点击文本框即点击文本框即可进行编辑输入相关内容点击文本框即点击文本框即可进行编辑输入相关内容点击文本框即</a:t>
              </a:r>
            </a:p>
          </p:txBody>
        </p:sp>
      </p:grpSp>
    </p:spTree>
    <p:extLst>
      <p:ext uri="{BB962C8B-B14F-4D97-AF65-F5344CB8AC3E}">
        <p14:creationId xmlns:p14="http://schemas.microsoft.com/office/powerpoint/2010/main" val="3226678873"/>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l="38673" t="39086" r="39604" b="41262"/>
          <a:stretch/>
        </p:blipFill>
        <p:spPr>
          <a:xfrm>
            <a:off x="0" y="0"/>
            <a:ext cx="12192001" cy="6858000"/>
          </a:xfrm>
          <a:prstGeom prst="rect">
            <a:avLst/>
          </a:prstGeom>
        </p:spPr>
      </p:pic>
      <p:sp>
        <p:nvSpPr>
          <p:cNvPr id="45" name="文本框 44"/>
          <p:cNvSpPr txBox="1"/>
          <p:nvPr/>
        </p:nvSpPr>
        <p:spPr>
          <a:xfrm>
            <a:off x="1084153" y="327732"/>
            <a:ext cx="1098551" cy="707886"/>
          </a:xfrm>
          <a:prstGeom prst="rect">
            <a:avLst/>
          </a:prstGeom>
          <a:noFill/>
        </p:spPr>
        <p:txBody>
          <a:bodyPr wrap="square" rtlCol="0">
            <a:spAutoFit/>
          </a:bodyPr>
          <a:lstStyle/>
          <a:p>
            <a:r>
              <a:rPr lang="en-US" altLang="zh-CN" sz="4000" b="1" dirty="0">
                <a:solidFill>
                  <a:schemeClr val="bg1"/>
                </a:solidFill>
                <a:latin typeface="微软雅黑" panose="020B0503020204020204" pitchFamily="34" charset="-122"/>
                <a:ea typeface="微软雅黑" panose="020B0503020204020204" pitchFamily="34" charset="-122"/>
              </a:rPr>
              <a:t>02</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
        <p:nvSpPr>
          <p:cNvPr id="46" name="TextBox 38"/>
          <p:cNvSpPr txBox="1"/>
          <p:nvPr/>
        </p:nvSpPr>
        <p:spPr>
          <a:xfrm>
            <a:off x="1239440" y="1042186"/>
            <a:ext cx="9662969" cy="184666"/>
          </a:xfrm>
          <a:prstGeom prst="rect">
            <a:avLst/>
          </a:prstGeom>
          <a:noFill/>
        </p:spPr>
        <p:txBody>
          <a:bodyPr wrap="square" lIns="0" tIns="0" rIns="0" bIns="0" rtlCol="0">
            <a:spAutoFit/>
          </a:bodyPr>
          <a:lstStyle/>
          <a:p>
            <a:r>
              <a:rPr lang="en-US" sz="1200" dirty="0">
                <a:solidFill>
                  <a:schemeClr val="bg1"/>
                </a:solidFill>
                <a:latin typeface="Arial" panose="020B0604020202020204" pitchFamily="34" charset="0"/>
                <a:cs typeface="Arial" panose="020B0604020202020204" pitchFamily="34" charset="0"/>
              </a:rPr>
              <a:t>PowerPoint offers word processing, outlining, drawing, graphing, and presentation management tools all designed to be easy to use and learn.</a:t>
            </a:r>
          </a:p>
        </p:txBody>
      </p:sp>
      <p:sp>
        <p:nvSpPr>
          <p:cNvPr id="58" name="文本框 57"/>
          <p:cNvSpPr txBox="1"/>
          <p:nvPr/>
        </p:nvSpPr>
        <p:spPr>
          <a:xfrm>
            <a:off x="1846816" y="437552"/>
            <a:ext cx="4959929" cy="523220"/>
          </a:xfrm>
          <a:prstGeom prst="rect">
            <a:avLst/>
          </a:prstGeom>
          <a:noFill/>
        </p:spPr>
        <p:txBody>
          <a:bodyPr wrap="square" rtlCol="0">
            <a:spAutoFit/>
          </a:bodyPr>
          <a:lstStyle/>
          <a:p>
            <a:r>
              <a:rPr lang="zh-CN" altLang="en-US" sz="2800" b="1" dirty="0">
                <a:solidFill>
                  <a:schemeClr val="bg1"/>
                </a:solidFill>
                <a:latin typeface="微软雅黑" panose="020B0503020204020204" pitchFamily="34" charset="-122"/>
                <a:ea typeface="微软雅黑" panose="020B0503020204020204" pitchFamily="34" charset="-122"/>
              </a:rPr>
              <a:t>选题的思路与方法</a:t>
            </a:r>
            <a:endParaRPr lang="en-US" altLang="zh-CN" sz="2800" b="1" dirty="0">
              <a:solidFill>
                <a:schemeClr val="bg1"/>
              </a:solidFill>
              <a:latin typeface="微软雅黑" panose="020B0503020204020204" pitchFamily="34" charset="-122"/>
              <a:ea typeface="微软雅黑" panose="020B0503020204020204" pitchFamily="34" charset="-122"/>
            </a:endParaRPr>
          </a:p>
        </p:txBody>
      </p:sp>
      <p:sp>
        <p:nvSpPr>
          <p:cNvPr id="59" name="文本框 58"/>
          <p:cNvSpPr txBox="1"/>
          <p:nvPr/>
        </p:nvSpPr>
        <p:spPr>
          <a:xfrm>
            <a:off x="5027673" y="564461"/>
            <a:ext cx="5022106" cy="400110"/>
          </a:xfrm>
          <a:prstGeom prst="snip1Rect">
            <a:avLst>
              <a:gd name="adj" fmla="val 0"/>
            </a:avLst>
          </a:prstGeom>
          <a:noFill/>
          <a:ln w="28575">
            <a:noFill/>
          </a:ln>
        </p:spPr>
        <p:txBody>
          <a:bodyPr wrap="square" rtlCol="0">
            <a:spAutoFit/>
          </a:bodyPr>
          <a:lstStyle/>
          <a:p>
            <a:r>
              <a:rPr lang="en-US" altLang="zh-CN" sz="2000" dirty="0">
                <a:solidFill>
                  <a:schemeClr val="bg1"/>
                </a:solidFill>
                <a:latin typeface="Arial" panose="020B0604020202020204" pitchFamily="34" charset="0"/>
                <a:ea typeface="华文仿宋" panose="02010600040101010101" pitchFamily="2" charset="-122"/>
                <a:cs typeface="Arial" panose="020B0604020202020204" pitchFamily="34" charset="0"/>
              </a:rPr>
              <a:t>Ideas And Methods</a:t>
            </a:r>
            <a:endParaRPr lang="zh-CN" altLang="en-US" sz="2000" dirty="0">
              <a:solidFill>
                <a:schemeClr val="bg1"/>
              </a:solidFill>
              <a:latin typeface="Arial" panose="020B0604020202020204" pitchFamily="34" charset="0"/>
              <a:ea typeface="华文仿宋" panose="02010600040101010101" pitchFamily="2" charset="-122"/>
              <a:cs typeface="Arial" panose="020B0604020202020204" pitchFamily="34" charset="0"/>
            </a:endParaRPr>
          </a:p>
        </p:txBody>
      </p:sp>
      <p:grpSp>
        <p:nvGrpSpPr>
          <p:cNvPr id="4" name="组合 3"/>
          <p:cNvGrpSpPr/>
          <p:nvPr/>
        </p:nvGrpSpPr>
        <p:grpSpPr>
          <a:xfrm>
            <a:off x="1084153" y="2184888"/>
            <a:ext cx="9875324" cy="3650842"/>
            <a:chOff x="1039781" y="2139826"/>
            <a:chExt cx="9539792" cy="3526798"/>
          </a:xfrm>
        </p:grpSpPr>
        <p:sp>
          <p:nvSpPr>
            <p:cNvPr id="245" name="Freeform 10"/>
            <p:cNvSpPr>
              <a:spLocks/>
            </p:cNvSpPr>
            <p:nvPr/>
          </p:nvSpPr>
          <p:spPr bwMode="auto">
            <a:xfrm>
              <a:off x="5269516" y="3379651"/>
              <a:ext cx="1359472" cy="1372296"/>
            </a:xfrm>
            <a:custGeom>
              <a:avLst/>
              <a:gdLst/>
              <a:ahLst/>
              <a:cxnLst>
                <a:cxn ang="0">
                  <a:pos x="0" y="397"/>
                </a:cxn>
                <a:cxn ang="0">
                  <a:pos x="0" y="345"/>
                </a:cxn>
                <a:cxn ang="0">
                  <a:pos x="46" y="299"/>
                </a:cxn>
                <a:cxn ang="0">
                  <a:pos x="46" y="98"/>
                </a:cxn>
                <a:cxn ang="0">
                  <a:pos x="145" y="0"/>
                </a:cxn>
                <a:cxn ang="0">
                  <a:pos x="394" y="0"/>
                </a:cxn>
                <a:cxn ang="0">
                  <a:pos x="394" y="52"/>
                </a:cxn>
                <a:cxn ang="0">
                  <a:pos x="145" y="52"/>
                </a:cxn>
                <a:cxn ang="0">
                  <a:pos x="98" y="98"/>
                </a:cxn>
                <a:cxn ang="0">
                  <a:pos x="98" y="299"/>
                </a:cxn>
                <a:cxn ang="0">
                  <a:pos x="0" y="397"/>
                </a:cxn>
              </a:cxnLst>
              <a:rect l="0" t="0" r="r" b="b"/>
              <a:pathLst>
                <a:path w="394" h="397">
                  <a:moveTo>
                    <a:pt x="0" y="397"/>
                  </a:moveTo>
                  <a:cubicBezTo>
                    <a:pt x="0" y="345"/>
                    <a:pt x="0" y="345"/>
                    <a:pt x="0" y="345"/>
                  </a:cubicBezTo>
                  <a:cubicBezTo>
                    <a:pt x="26" y="345"/>
                    <a:pt x="46" y="324"/>
                    <a:pt x="46" y="299"/>
                  </a:cubicBezTo>
                  <a:cubicBezTo>
                    <a:pt x="46" y="98"/>
                    <a:pt x="46" y="98"/>
                    <a:pt x="46" y="98"/>
                  </a:cubicBezTo>
                  <a:cubicBezTo>
                    <a:pt x="46" y="44"/>
                    <a:pt x="90" y="0"/>
                    <a:pt x="145" y="0"/>
                  </a:cubicBezTo>
                  <a:cubicBezTo>
                    <a:pt x="394" y="0"/>
                    <a:pt x="394" y="0"/>
                    <a:pt x="394" y="0"/>
                  </a:cubicBezTo>
                  <a:cubicBezTo>
                    <a:pt x="394" y="52"/>
                    <a:pt x="394" y="52"/>
                    <a:pt x="394" y="52"/>
                  </a:cubicBezTo>
                  <a:cubicBezTo>
                    <a:pt x="145" y="52"/>
                    <a:pt x="145" y="52"/>
                    <a:pt x="145" y="52"/>
                  </a:cubicBezTo>
                  <a:cubicBezTo>
                    <a:pt x="119" y="52"/>
                    <a:pt x="98" y="73"/>
                    <a:pt x="98" y="98"/>
                  </a:cubicBezTo>
                  <a:cubicBezTo>
                    <a:pt x="98" y="299"/>
                    <a:pt x="98" y="299"/>
                    <a:pt x="98" y="299"/>
                  </a:cubicBezTo>
                  <a:cubicBezTo>
                    <a:pt x="98" y="353"/>
                    <a:pt x="54" y="397"/>
                    <a:pt x="0" y="397"/>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accent1"/>
                </a:solidFill>
              </a:endParaRPr>
            </a:p>
          </p:txBody>
        </p:sp>
        <p:sp>
          <p:nvSpPr>
            <p:cNvPr id="248" name="Freeform 14"/>
            <p:cNvSpPr>
              <a:spLocks/>
            </p:cNvSpPr>
            <p:nvPr/>
          </p:nvSpPr>
          <p:spPr bwMode="auto">
            <a:xfrm>
              <a:off x="7731847" y="3498645"/>
              <a:ext cx="1105106" cy="795162"/>
            </a:xfrm>
            <a:custGeom>
              <a:avLst/>
              <a:gdLst/>
              <a:ahLst/>
              <a:cxnLst>
                <a:cxn ang="0">
                  <a:pos x="0" y="230"/>
                </a:cxn>
                <a:cxn ang="0">
                  <a:pos x="0" y="178"/>
                </a:cxn>
                <a:cxn ang="0">
                  <a:pos x="46" y="132"/>
                </a:cxn>
                <a:cxn ang="0">
                  <a:pos x="46" y="98"/>
                </a:cxn>
                <a:cxn ang="0">
                  <a:pos x="144" y="0"/>
                </a:cxn>
                <a:cxn ang="0">
                  <a:pos x="320" y="0"/>
                </a:cxn>
                <a:cxn ang="0">
                  <a:pos x="320" y="52"/>
                </a:cxn>
                <a:cxn ang="0">
                  <a:pos x="144" y="52"/>
                </a:cxn>
                <a:cxn ang="0">
                  <a:pos x="98" y="98"/>
                </a:cxn>
                <a:cxn ang="0">
                  <a:pos x="98" y="132"/>
                </a:cxn>
                <a:cxn ang="0">
                  <a:pos x="0" y="230"/>
                </a:cxn>
              </a:cxnLst>
              <a:rect l="0" t="0" r="r" b="b"/>
              <a:pathLst>
                <a:path w="320" h="230">
                  <a:moveTo>
                    <a:pt x="0" y="230"/>
                  </a:moveTo>
                  <a:cubicBezTo>
                    <a:pt x="0" y="178"/>
                    <a:pt x="0" y="178"/>
                    <a:pt x="0" y="178"/>
                  </a:cubicBezTo>
                  <a:cubicBezTo>
                    <a:pt x="25" y="178"/>
                    <a:pt x="46" y="157"/>
                    <a:pt x="46" y="132"/>
                  </a:cubicBezTo>
                  <a:cubicBezTo>
                    <a:pt x="46" y="98"/>
                    <a:pt x="46" y="98"/>
                    <a:pt x="46" y="98"/>
                  </a:cubicBezTo>
                  <a:cubicBezTo>
                    <a:pt x="46" y="44"/>
                    <a:pt x="90" y="0"/>
                    <a:pt x="144" y="0"/>
                  </a:cubicBezTo>
                  <a:cubicBezTo>
                    <a:pt x="320" y="0"/>
                    <a:pt x="320" y="0"/>
                    <a:pt x="320" y="0"/>
                  </a:cubicBezTo>
                  <a:cubicBezTo>
                    <a:pt x="320" y="52"/>
                    <a:pt x="320" y="52"/>
                    <a:pt x="320" y="52"/>
                  </a:cubicBezTo>
                  <a:cubicBezTo>
                    <a:pt x="144" y="52"/>
                    <a:pt x="144" y="52"/>
                    <a:pt x="144" y="52"/>
                  </a:cubicBezTo>
                  <a:cubicBezTo>
                    <a:pt x="119" y="52"/>
                    <a:pt x="98" y="73"/>
                    <a:pt x="98" y="98"/>
                  </a:cubicBezTo>
                  <a:cubicBezTo>
                    <a:pt x="98" y="132"/>
                    <a:pt x="98" y="132"/>
                    <a:pt x="98" y="132"/>
                  </a:cubicBezTo>
                  <a:cubicBezTo>
                    <a:pt x="98" y="186"/>
                    <a:pt x="54" y="230"/>
                    <a:pt x="0" y="230"/>
                  </a:cubicBezTo>
                </a:path>
              </a:pathLst>
            </a:custGeom>
            <a:solidFill>
              <a:schemeClr val="accent1">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accent1">
                    <a:lumMod val="75000"/>
                  </a:schemeClr>
                </a:solidFill>
              </a:endParaRPr>
            </a:p>
          </p:txBody>
        </p:sp>
        <p:sp>
          <p:nvSpPr>
            <p:cNvPr id="249" name="Freeform 18"/>
            <p:cNvSpPr>
              <a:spLocks/>
            </p:cNvSpPr>
            <p:nvPr/>
          </p:nvSpPr>
          <p:spPr bwMode="auto">
            <a:xfrm>
              <a:off x="6624605" y="3384289"/>
              <a:ext cx="1107242" cy="908452"/>
            </a:xfrm>
            <a:custGeom>
              <a:avLst/>
              <a:gdLst/>
              <a:ahLst/>
              <a:cxnLst>
                <a:cxn ang="0">
                  <a:pos x="321" y="263"/>
                </a:cxn>
                <a:cxn ang="0">
                  <a:pos x="145" y="263"/>
                </a:cxn>
                <a:cxn ang="0">
                  <a:pos x="47" y="165"/>
                </a:cxn>
                <a:cxn ang="0">
                  <a:pos x="47" y="98"/>
                </a:cxn>
                <a:cxn ang="0">
                  <a:pos x="0" y="52"/>
                </a:cxn>
                <a:cxn ang="0">
                  <a:pos x="0" y="0"/>
                </a:cxn>
                <a:cxn ang="0">
                  <a:pos x="99" y="98"/>
                </a:cxn>
                <a:cxn ang="0">
                  <a:pos x="99" y="165"/>
                </a:cxn>
                <a:cxn ang="0">
                  <a:pos x="145" y="211"/>
                </a:cxn>
                <a:cxn ang="0">
                  <a:pos x="321" y="211"/>
                </a:cxn>
                <a:cxn ang="0">
                  <a:pos x="321" y="263"/>
                </a:cxn>
              </a:cxnLst>
              <a:rect l="0" t="0" r="r" b="b"/>
              <a:pathLst>
                <a:path w="321" h="263">
                  <a:moveTo>
                    <a:pt x="321" y="263"/>
                  </a:moveTo>
                  <a:cubicBezTo>
                    <a:pt x="145" y="263"/>
                    <a:pt x="145" y="263"/>
                    <a:pt x="145" y="263"/>
                  </a:cubicBezTo>
                  <a:cubicBezTo>
                    <a:pt x="91" y="263"/>
                    <a:pt x="47" y="219"/>
                    <a:pt x="47" y="165"/>
                  </a:cubicBezTo>
                  <a:cubicBezTo>
                    <a:pt x="47" y="98"/>
                    <a:pt x="47" y="98"/>
                    <a:pt x="47" y="98"/>
                  </a:cubicBezTo>
                  <a:cubicBezTo>
                    <a:pt x="47" y="73"/>
                    <a:pt x="26" y="52"/>
                    <a:pt x="0" y="52"/>
                  </a:cubicBezTo>
                  <a:cubicBezTo>
                    <a:pt x="0" y="0"/>
                    <a:pt x="0" y="0"/>
                    <a:pt x="0" y="0"/>
                  </a:cubicBezTo>
                  <a:cubicBezTo>
                    <a:pt x="55" y="0"/>
                    <a:pt x="99" y="44"/>
                    <a:pt x="99" y="98"/>
                  </a:cubicBezTo>
                  <a:cubicBezTo>
                    <a:pt x="99" y="165"/>
                    <a:pt x="99" y="165"/>
                    <a:pt x="99" y="165"/>
                  </a:cubicBezTo>
                  <a:cubicBezTo>
                    <a:pt x="99" y="190"/>
                    <a:pt x="119" y="211"/>
                    <a:pt x="145" y="211"/>
                  </a:cubicBezTo>
                  <a:cubicBezTo>
                    <a:pt x="321" y="211"/>
                    <a:pt x="321" y="211"/>
                    <a:pt x="321" y="211"/>
                  </a:cubicBezTo>
                  <a:cubicBezTo>
                    <a:pt x="321" y="263"/>
                    <a:pt x="321" y="263"/>
                    <a:pt x="321" y="263"/>
                  </a:cubicBezTo>
                </a:path>
              </a:pathLst>
            </a:custGeom>
            <a:solidFill>
              <a:schemeClr val="accent1">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accent1">
                    <a:lumMod val="75000"/>
                  </a:schemeClr>
                </a:solidFill>
              </a:endParaRPr>
            </a:p>
          </p:txBody>
        </p:sp>
        <p:sp>
          <p:nvSpPr>
            <p:cNvPr id="250" name="Freeform 172"/>
            <p:cNvSpPr>
              <a:spLocks/>
            </p:cNvSpPr>
            <p:nvPr/>
          </p:nvSpPr>
          <p:spPr bwMode="auto">
            <a:xfrm>
              <a:off x="3059304" y="3835645"/>
              <a:ext cx="1105106" cy="1438560"/>
            </a:xfrm>
            <a:custGeom>
              <a:avLst/>
              <a:gdLst/>
              <a:ahLst/>
              <a:cxnLst>
                <a:cxn ang="0">
                  <a:pos x="0" y="417"/>
                </a:cxn>
                <a:cxn ang="0">
                  <a:pos x="0" y="365"/>
                </a:cxn>
                <a:cxn ang="0">
                  <a:pos x="46" y="319"/>
                </a:cxn>
                <a:cxn ang="0">
                  <a:pos x="46" y="98"/>
                </a:cxn>
                <a:cxn ang="0">
                  <a:pos x="145" y="0"/>
                </a:cxn>
                <a:cxn ang="0">
                  <a:pos x="320" y="0"/>
                </a:cxn>
                <a:cxn ang="0">
                  <a:pos x="320" y="52"/>
                </a:cxn>
                <a:cxn ang="0">
                  <a:pos x="145" y="52"/>
                </a:cxn>
                <a:cxn ang="0">
                  <a:pos x="98" y="98"/>
                </a:cxn>
                <a:cxn ang="0">
                  <a:pos x="98" y="319"/>
                </a:cxn>
                <a:cxn ang="0">
                  <a:pos x="0" y="417"/>
                </a:cxn>
              </a:cxnLst>
              <a:rect l="0" t="0" r="r" b="b"/>
              <a:pathLst>
                <a:path w="320" h="417">
                  <a:moveTo>
                    <a:pt x="0" y="417"/>
                  </a:moveTo>
                  <a:cubicBezTo>
                    <a:pt x="0" y="365"/>
                    <a:pt x="0" y="365"/>
                    <a:pt x="0" y="365"/>
                  </a:cubicBezTo>
                  <a:cubicBezTo>
                    <a:pt x="26" y="365"/>
                    <a:pt x="46" y="344"/>
                    <a:pt x="46" y="319"/>
                  </a:cubicBezTo>
                  <a:cubicBezTo>
                    <a:pt x="46" y="98"/>
                    <a:pt x="46" y="98"/>
                    <a:pt x="46" y="98"/>
                  </a:cubicBezTo>
                  <a:cubicBezTo>
                    <a:pt x="46" y="44"/>
                    <a:pt x="90" y="0"/>
                    <a:pt x="145" y="0"/>
                  </a:cubicBezTo>
                  <a:cubicBezTo>
                    <a:pt x="320" y="0"/>
                    <a:pt x="320" y="0"/>
                    <a:pt x="320" y="0"/>
                  </a:cubicBezTo>
                  <a:cubicBezTo>
                    <a:pt x="320" y="52"/>
                    <a:pt x="320" y="52"/>
                    <a:pt x="320" y="52"/>
                  </a:cubicBezTo>
                  <a:cubicBezTo>
                    <a:pt x="145" y="52"/>
                    <a:pt x="145" y="52"/>
                    <a:pt x="145" y="52"/>
                  </a:cubicBezTo>
                  <a:cubicBezTo>
                    <a:pt x="119" y="52"/>
                    <a:pt x="98" y="73"/>
                    <a:pt x="98" y="98"/>
                  </a:cubicBezTo>
                  <a:cubicBezTo>
                    <a:pt x="98" y="319"/>
                    <a:pt x="98" y="319"/>
                    <a:pt x="98" y="319"/>
                  </a:cubicBezTo>
                  <a:cubicBezTo>
                    <a:pt x="98" y="373"/>
                    <a:pt x="54" y="417"/>
                    <a:pt x="0" y="417"/>
                  </a:cubicBezTo>
                </a:path>
              </a:pathLst>
            </a:custGeom>
            <a:solidFill>
              <a:schemeClr val="accent1">
                <a:lumMod val="40000"/>
                <a:lumOff val="6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1" name="Freeform 30"/>
            <p:cNvSpPr>
              <a:spLocks noEditPoints="1"/>
            </p:cNvSpPr>
            <p:nvPr/>
          </p:nvSpPr>
          <p:spPr bwMode="auto">
            <a:xfrm>
              <a:off x="1039781" y="4679084"/>
              <a:ext cx="987540" cy="987540"/>
            </a:xfrm>
            <a:custGeom>
              <a:avLst/>
              <a:gdLst/>
              <a:ahLst/>
              <a:cxnLst>
                <a:cxn ang="0">
                  <a:pos x="143" y="286"/>
                </a:cxn>
                <a:cxn ang="0">
                  <a:pos x="0" y="143"/>
                </a:cxn>
                <a:cxn ang="0">
                  <a:pos x="143" y="0"/>
                </a:cxn>
                <a:cxn ang="0">
                  <a:pos x="286" y="143"/>
                </a:cxn>
                <a:cxn ang="0">
                  <a:pos x="143" y="286"/>
                </a:cxn>
                <a:cxn ang="0">
                  <a:pos x="143" y="52"/>
                </a:cxn>
                <a:cxn ang="0">
                  <a:pos x="52" y="143"/>
                </a:cxn>
                <a:cxn ang="0">
                  <a:pos x="143" y="234"/>
                </a:cxn>
                <a:cxn ang="0">
                  <a:pos x="234" y="143"/>
                </a:cxn>
                <a:cxn ang="0">
                  <a:pos x="143" y="52"/>
                </a:cxn>
              </a:cxnLst>
              <a:rect l="0" t="0" r="r" b="b"/>
              <a:pathLst>
                <a:path w="286" h="286">
                  <a:moveTo>
                    <a:pt x="143" y="286"/>
                  </a:moveTo>
                  <a:cubicBezTo>
                    <a:pt x="65" y="286"/>
                    <a:pt x="0" y="222"/>
                    <a:pt x="0" y="143"/>
                  </a:cubicBezTo>
                  <a:cubicBezTo>
                    <a:pt x="0" y="64"/>
                    <a:pt x="65" y="0"/>
                    <a:pt x="143" y="0"/>
                  </a:cubicBezTo>
                  <a:cubicBezTo>
                    <a:pt x="222" y="0"/>
                    <a:pt x="286" y="64"/>
                    <a:pt x="286" y="143"/>
                  </a:cubicBezTo>
                  <a:cubicBezTo>
                    <a:pt x="286" y="222"/>
                    <a:pt x="222" y="286"/>
                    <a:pt x="143" y="286"/>
                  </a:cubicBezTo>
                  <a:moveTo>
                    <a:pt x="143" y="52"/>
                  </a:moveTo>
                  <a:cubicBezTo>
                    <a:pt x="93" y="52"/>
                    <a:pt x="52" y="93"/>
                    <a:pt x="52" y="143"/>
                  </a:cubicBezTo>
                  <a:cubicBezTo>
                    <a:pt x="52" y="193"/>
                    <a:pt x="93" y="234"/>
                    <a:pt x="143" y="234"/>
                  </a:cubicBezTo>
                  <a:cubicBezTo>
                    <a:pt x="193" y="234"/>
                    <a:pt x="234" y="193"/>
                    <a:pt x="234" y="143"/>
                  </a:cubicBezTo>
                  <a:cubicBezTo>
                    <a:pt x="234" y="93"/>
                    <a:pt x="193" y="52"/>
                    <a:pt x="143" y="52"/>
                  </a:cubicBezTo>
                </a:path>
              </a:pathLst>
            </a:custGeom>
            <a:solidFill>
              <a:schemeClr val="accent1">
                <a:lumMod val="40000"/>
                <a:lumOff val="6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2" name="TextBox 174"/>
            <p:cNvSpPr txBox="1"/>
            <p:nvPr/>
          </p:nvSpPr>
          <p:spPr>
            <a:xfrm>
              <a:off x="1123990" y="5033330"/>
              <a:ext cx="820813" cy="279047"/>
            </a:xfrm>
            <a:prstGeom prst="rect">
              <a:avLst/>
            </a:prstGeom>
            <a:noFill/>
          </p:spPr>
          <p:txBody>
            <a:bodyPr wrap="square" rtlCol="0">
              <a:spAutoFit/>
            </a:bodyPr>
            <a:lstStyle/>
            <a:p>
              <a:pPr algn="ctr"/>
              <a:r>
                <a:rPr lang="id-ID" sz="1400" b="1" dirty="0">
                  <a:solidFill>
                    <a:srgbClr val="36648B"/>
                  </a:solidFill>
                  <a:ea typeface="Roboto" panose="02000000000000000000" pitchFamily="2" charset="0"/>
                </a:rPr>
                <a:t>GO</a:t>
              </a:r>
              <a:endParaRPr lang="en-US" sz="1400" b="1" dirty="0">
                <a:solidFill>
                  <a:srgbClr val="36648B"/>
                </a:solidFill>
                <a:ea typeface="Roboto" panose="02000000000000000000" pitchFamily="2" charset="0"/>
              </a:endParaRPr>
            </a:p>
          </p:txBody>
        </p:sp>
        <p:sp>
          <p:nvSpPr>
            <p:cNvPr id="253" name="Rectangle 175"/>
            <p:cNvSpPr/>
            <p:nvPr/>
          </p:nvSpPr>
          <p:spPr>
            <a:xfrm>
              <a:off x="3580183" y="3435790"/>
              <a:ext cx="167487" cy="334856"/>
            </a:xfrm>
            <a:prstGeom prst="rect">
              <a:avLst/>
            </a:prstGeom>
          </p:spPr>
          <p:txBody>
            <a:bodyPr wrap="none">
              <a:spAutoFit/>
            </a:bodyPr>
            <a:lstStyle/>
            <a:p>
              <a:endParaRPr lang="en-US" dirty="0">
                <a:solidFill>
                  <a:srgbClr val="23C7E3"/>
                </a:solidFill>
                <a:latin typeface="FontAwesome" pitchFamily="2" charset="0"/>
              </a:endParaRPr>
            </a:p>
          </p:txBody>
        </p:sp>
        <p:sp>
          <p:nvSpPr>
            <p:cNvPr id="254" name="Rectangle 176"/>
            <p:cNvSpPr/>
            <p:nvPr/>
          </p:nvSpPr>
          <p:spPr>
            <a:xfrm>
              <a:off x="2009197" y="5099006"/>
              <a:ext cx="1050107" cy="172989"/>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5" name="Freeform 18"/>
            <p:cNvSpPr>
              <a:spLocks/>
            </p:cNvSpPr>
            <p:nvPr/>
          </p:nvSpPr>
          <p:spPr bwMode="auto">
            <a:xfrm>
              <a:off x="4162219" y="3835588"/>
              <a:ext cx="1107242" cy="915341"/>
            </a:xfrm>
            <a:custGeom>
              <a:avLst/>
              <a:gdLst/>
              <a:ahLst/>
              <a:cxnLst>
                <a:cxn ang="0">
                  <a:pos x="321" y="263"/>
                </a:cxn>
                <a:cxn ang="0">
                  <a:pos x="145" y="263"/>
                </a:cxn>
                <a:cxn ang="0">
                  <a:pos x="47" y="165"/>
                </a:cxn>
                <a:cxn ang="0">
                  <a:pos x="47" y="98"/>
                </a:cxn>
                <a:cxn ang="0">
                  <a:pos x="0" y="52"/>
                </a:cxn>
                <a:cxn ang="0">
                  <a:pos x="0" y="0"/>
                </a:cxn>
                <a:cxn ang="0">
                  <a:pos x="99" y="98"/>
                </a:cxn>
                <a:cxn ang="0">
                  <a:pos x="99" y="165"/>
                </a:cxn>
                <a:cxn ang="0">
                  <a:pos x="145" y="211"/>
                </a:cxn>
                <a:cxn ang="0">
                  <a:pos x="321" y="211"/>
                </a:cxn>
                <a:cxn ang="0">
                  <a:pos x="321" y="263"/>
                </a:cxn>
              </a:cxnLst>
              <a:rect l="0" t="0" r="r" b="b"/>
              <a:pathLst>
                <a:path w="321" h="263">
                  <a:moveTo>
                    <a:pt x="321" y="263"/>
                  </a:moveTo>
                  <a:cubicBezTo>
                    <a:pt x="145" y="263"/>
                    <a:pt x="145" y="263"/>
                    <a:pt x="145" y="263"/>
                  </a:cubicBezTo>
                  <a:cubicBezTo>
                    <a:pt x="91" y="263"/>
                    <a:pt x="47" y="219"/>
                    <a:pt x="47" y="165"/>
                  </a:cubicBezTo>
                  <a:cubicBezTo>
                    <a:pt x="47" y="98"/>
                    <a:pt x="47" y="98"/>
                    <a:pt x="47" y="98"/>
                  </a:cubicBezTo>
                  <a:cubicBezTo>
                    <a:pt x="47" y="73"/>
                    <a:pt x="26" y="52"/>
                    <a:pt x="0" y="52"/>
                  </a:cubicBezTo>
                  <a:cubicBezTo>
                    <a:pt x="0" y="0"/>
                    <a:pt x="0" y="0"/>
                    <a:pt x="0" y="0"/>
                  </a:cubicBezTo>
                  <a:cubicBezTo>
                    <a:pt x="55" y="0"/>
                    <a:pt x="99" y="44"/>
                    <a:pt x="99" y="98"/>
                  </a:cubicBezTo>
                  <a:cubicBezTo>
                    <a:pt x="99" y="165"/>
                    <a:pt x="99" y="165"/>
                    <a:pt x="99" y="165"/>
                  </a:cubicBezTo>
                  <a:cubicBezTo>
                    <a:pt x="99" y="190"/>
                    <a:pt x="119" y="211"/>
                    <a:pt x="145" y="211"/>
                  </a:cubicBezTo>
                  <a:cubicBezTo>
                    <a:pt x="321" y="211"/>
                    <a:pt x="321" y="211"/>
                    <a:pt x="321" y="211"/>
                  </a:cubicBezTo>
                  <a:cubicBezTo>
                    <a:pt x="321" y="263"/>
                    <a:pt x="321" y="263"/>
                    <a:pt x="321" y="263"/>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accent1"/>
                </a:solidFill>
              </a:endParaRPr>
            </a:p>
          </p:txBody>
        </p:sp>
        <p:sp>
          <p:nvSpPr>
            <p:cNvPr id="256" name="Freeform 178"/>
            <p:cNvSpPr>
              <a:spLocks/>
            </p:cNvSpPr>
            <p:nvPr/>
          </p:nvSpPr>
          <p:spPr bwMode="auto">
            <a:xfrm>
              <a:off x="8829648" y="2235850"/>
              <a:ext cx="1105106" cy="1438560"/>
            </a:xfrm>
            <a:custGeom>
              <a:avLst/>
              <a:gdLst/>
              <a:ahLst/>
              <a:cxnLst>
                <a:cxn ang="0">
                  <a:pos x="0" y="417"/>
                </a:cxn>
                <a:cxn ang="0">
                  <a:pos x="0" y="365"/>
                </a:cxn>
                <a:cxn ang="0">
                  <a:pos x="46" y="319"/>
                </a:cxn>
                <a:cxn ang="0">
                  <a:pos x="46" y="98"/>
                </a:cxn>
                <a:cxn ang="0">
                  <a:pos x="145" y="0"/>
                </a:cxn>
                <a:cxn ang="0">
                  <a:pos x="320" y="0"/>
                </a:cxn>
                <a:cxn ang="0">
                  <a:pos x="320" y="52"/>
                </a:cxn>
                <a:cxn ang="0">
                  <a:pos x="145" y="52"/>
                </a:cxn>
                <a:cxn ang="0">
                  <a:pos x="98" y="98"/>
                </a:cxn>
                <a:cxn ang="0">
                  <a:pos x="98" y="319"/>
                </a:cxn>
                <a:cxn ang="0">
                  <a:pos x="0" y="417"/>
                </a:cxn>
              </a:cxnLst>
              <a:rect l="0" t="0" r="r" b="b"/>
              <a:pathLst>
                <a:path w="320" h="417">
                  <a:moveTo>
                    <a:pt x="0" y="417"/>
                  </a:moveTo>
                  <a:cubicBezTo>
                    <a:pt x="0" y="365"/>
                    <a:pt x="0" y="365"/>
                    <a:pt x="0" y="365"/>
                  </a:cubicBezTo>
                  <a:cubicBezTo>
                    <a:pt x="26" y="365"/>
                    <a:pt x="46" y="344"/>
                    <a:pt x="46" y="319"/>
                  </a:cubicBezTo>
                  <a:cubicBezTo>
                    <a:pt x="46" y="98"/>
                    <a:pt x="46" y="98"/>
                    <a:pt x="46" y="98"/>
                  </a:cubicBezTo>
                  <a:cubicBezTo>
                    <a:pt x="46" y="44"/>
                    <a:pt x="90" y="0"/>
                    <a:pt x="145" y="0"/>
                  </a:cubicBezTo>
                  <a:cubicBezTo>
                    <a:pt x="320" y="0"/>
                    <a:pt x="320" y="0"/>
                    <a:pt x="320" y="0"/>
                  </a:cubicBezTo>
                  <a:cubicBezTo>
                    <a:pt x="320" y="52"/>
                    <a:pt x="320" y="52"/>
                    <a:pt x="320" y="52"/>
                  </a:cubicBezTo>
                  <a:cubicBezTo>
                    <a:pt x="145" y="52"/>
                    <a:pt x="145" y="52"/>
                    <a:pt x="145" y="52"/>
                  </a:cubicBezTo>
                  <a:cubicBezTo>
                    <a:pt x="119" y="52"/>
                    <a:pt x="98" y="73"/>
                    <a:pt x="98" y="98"/>
                  </a:cubicBezTo>
                  <a:cubicBezTo>
                    <a:pt x="98" y="319"/>
                    <a:pt x="98" y="319"/>
                    <a:pt x="98" y="319"/>
                  </a:cubicBezTo>
                  <a:cubicBezTo>
                    <a:pt x="98" y="373"/>
                    <a:pt x="54" y="417"/>
                    <a:pt x="0" y="417"/>
                  </a:cubicBezTo>
                </a:path>
              </a:pathLst>
            </a:custGeom>
            <a:solidFill>
              <a:srgbClr val="005EA4"/>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2">
                    <a:lumMod val="75000"/>
                  </a:schemeClr>
                </a:solidFill>
              </a:endParaRPr>
            </a:p>
          </p:txBody>
        </p:sp>
        <p:sp>
          <p:nvSpPr>
            <p:cNvPr id="257" name="Right Arrow 179"/>
            <p:cNvSpPr/>
            <p:nvPr/>
          </p:nvSpPr>
          <p:spPr>
            <a:xfrm>
              <a:off x="9308700" y="2139826"/>
              <a:ext cx="1191038" cy="375354"/>
            </a:xfrm>
            <a:prstGeom prst="rightArrow">
              <a:avLst/>
            </a:prstGeom>
            <a:solidFill>
              <a:srgbClr val="005E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2">
                    <a:lumMod val="75000"/>
                  </a:schemeClr>
                </a:solidFill>
              </a:endParaRPr>
            </a:p>
          </p:txBody>
        </p:sp>
        <p:sp>
          <p:nvSpPr>
            <p:cNvPr id="275" name="文本框 274"/>
            <p:cNvSpPr txBox="1"/>
            <p:nvPr/>
          </p:nvSpPr>
          <p:spPr>
            <a:xfrm>
              <a:off x="3072316" y="2886346"/>
              <a:ext cx="1350708" cy="900246"/>
            </a:xfrm>
            <a:prstGeom prst="rect">
              <a:avLst/>
            </a:prstGeom>
            <a:noFill/>
          </p:spPr>
          <p:txBody>
            <a:bodyPr wrap="square" rtlCol="0">
              <a:spAutoFit/>
            </a:bodyPr>
            <a:lstStyle/>
            <a:p>
              <a:pPr algn="just">
                <a:lnSpc>
                  <a:spcPct val="125000"/>
                </a:lnSpc>
              </a:pPr>
              <a:r>
                <a:rPr lang="zh-CN" altLang="en-US" sz="1400" dirty="0">
                  <a:solidFill>
                    <a:schemeClr val="bg1"/>
                  </a:solidFill>
                  <a:latin typeface="微软雅黑" panose="020B0503020204020204" pitchFamily="34" charset="-122"/>
                  <a:ea typeface="微软雅黑" panose="020B0503020204020204" pitchFamily="34" charset="-122"/>
                </a:rPr>
                <a:t>点击文本框即可进行编辑输入相关内容</a:t>
              </a:r>
            </a:p>
          </p:txBody>
        </p:sp>
        <p:sp>
          <p:nvSpPr>
            <p:cNvPr id="276" name="文本框 275"/>
            <p:cNvSpPr txBox="1"/>
            <p:nvPr/>
          </p:nvSpPr>
          <p:spPr>
            <a:xfrm>
              <a:off x="6700259" y="4388586"/>
              <a:ext cx="1350708" cy="900246"/>
            </a:xfrm>
            <a:prstGeom prst="rect">
              <a:avLst/>
            </a:prstGeom>
            <a:noFill/>
          </p:spPr>
          <p:txBody>
            <a:bodyPr wrap="square" rtlCol="0">
              <a:spAutoFit/>
            </a:bodyPr>
            <a:lstStyle/>
            <a:p>
              <a:pPr algn="just">
                <a:lnSpc>
                  <a:spcPct val="125000"/>
                </a:lnSpc>
              </a:pPr>
              <a:r>
                <a:rPr lang="zh-CN" altLang="en-US" sz="1400" dirty="0">
                  <a:solidFill>
                    <a:schemeClr val="bg1"/>
                  </a:solidFill>
                  <a:latin typeface="微软雅黑" panose="020B0503020204020204" pitchFamily="34" charset="-122"/>
                  <a:ea typeface="微软雅黑" panose="020B0503020204020204" pitchFamily="34" charset="-122"/>
                </a:rPr>
                <a:t>点击文本框即可进行编辑输入相关内容</a:t>
              </a:r>
            </a:p>
          </p:txBody>
        </p:sp>
        <p:sp>
          <p:nvSpPr>
            <p:cNvPr id="277" name="文本框 276"/>
            <p:cNvSpPr txBox="1"/>
            <p:nvPr/>
          </p:nvSpPr>
          <p:spPr>
            <a:xfrm>
              <a:off x="5420646" y="2280698"/>
              <a:ext cx="1350708" cy="900246"/>
            </a:xfrm>
            <a:prstGeom prst="rect">
              <a:avLst/>
            </a:prstGeom>
            <a:noFill/>
          </p:spPr>
          <p:txBody>
            <a:bodyPr wrap="square" rtlCol="0">
              <a:spAutoFit/>
            </a:bodyPr>
            <a:lstStyle/>
            <a:p>
              <a:pPr algn="just">
                <a:lnSpc>
                  <a:spcPct val="125000"/>
                </a:lnSpc>
              </a:pPr>
              <a:r>
                <a:rPr lang="zh-CN" altLang="en-US" sz="1400" dirty="0">
                  <a:solidFill>
                    <a:schemeClr val="bg1"/>
                  </a:solidFill>
                  <a:latin typeface="微软雅黑" panose="020B0503020204020204" pitchFamily="34" charset="-122"/>
                  <a:ea typeface="微软雅黑" panose="020B0503020204020204" pitchFamily="34" charset="-122"/>
                </a:rPr>
                <a:t>点击文本框即可进行编辑输入相关内容</a:t>
              </a:r>
            </a:p>
          </p:txBody>
        </p:sp>
        <p:sp>
          <p:nvSpPr>
            <p:cNvPr id="278" name="文本框 277"/>
            <p:cNvSpPr txBox="1"/>
            <p:nvPr/>
          </p:nvSpPr>
          <p:spPr>
            <a:xfrm>
              <a:off x="9228865" y="2633740"/>
              <a:ext cx="1350708" cy="900246"/>
            </a:xfrm>
            <a:prstGeom prst="rect">
              <a:avLst/>
            </a:prstGeom>
            <a:noFill/>
          </p:spPr>
          <p:txBody>
            <a:bodyPr wrap="square" rtlCol="0">
              <a:spAutoFit/>
            </a:bodyPr>
            <a:lstStyle/>
            <a:p>
              <a:pPr algn="just">
                <a:lnSpc>
                  <a:spcPct val="125000"/>
                </a:lnSpc>
              </a:pPr>
              <a:r>
                <a:rPr lang="zh-CN" altLang="en-US" sz="1400" dirty="0">
                  <a:solidFill>
                    <a:schemeClr val="bg1"/>
                  </a:solidFill>
                  <a:latin typeface="微软雅黑" panose="020B0503020204020204" pitchFamily="34" charset="-122"/>
                  <a:ea typeface="微软雅黑" panose="020B0503020204020204" pitchFamily="34" charset="-122"/>
                </a:rPr>
                <a:t>点击文本框即可进行编辑输入相关内容</a:t>
              </a:r>
            </a:p>
          </p:txBody>
        </p:sp>
      </p:grpSp>
    </p:spTree>
    <p:extLst>
      <p:ext uri="{BB962C8B-B14F-4D97-AF65-F5344CB8AC3E}">
        <p14:creationId xmlns:p14="http://schemas.microsoft.com/office/powerpoint/2010/main" val="3864992521"/>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l="38673" t="39086" r="39604" b="41262"/>
          <a:stretch/>
        </p:blipFill>
        <p:spPr>
          <a:xfrm>
            <a:off x="0" y="0"/>
            <a:ext cx="12192001" cy="6858000"/>
          </a:xfrm>
          <a:prstGeom prst="rect">
            <a:avLst/>
          </a:prstGeom>
        </p:spPr>
      </p:pic>
      <p:sp>
        <p:nvSpPr>
          <p:cNvPr id="45" name="文本框 44"/>
          <p:cNvSpPr txBox="1"/>
          <p:nvPr/>
        </p:nvSpPr>
        <p:spPr>
          <a:xfrm>
            <a:off x="1084153" y="327732"/>
            <a:ext cx="1098551" cy="707886"/>
          </a:xfrm>
          <a:prstGeom prst="rect">
            <a:avLst/>
          </a:prstGeom>
          <a:noFill/>
        </p:spPr>
        <p:txBody>
          <a:bodyPr wrap="square" rtlCol="0">
            <a:spAutoFit/>
          </a:bodyPr>
          <a:lstStyle/>
          <a:p>
            <a:r>
              <a:rPr lang="en-US" altLang="zh-CN" sz="4000" b="1" dirty="0">
                <a:solidFill>
                  <a:schemeClr val="bg1"/>
                </a:solidFill>
                <a:latin typeface="微软雅黑" panose="020B0503020204020204" pitchFamily="34" charset="-122"/>
                <a:ea typeface="微软雅黑" panose="020B0503020204020204" pitchFamily="34" charset="-122"/>
              </a:rPr>
              <a:t>02</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
        <p:nvSpPr>
          <p:cNvPr id="46" name="TextBox 38"/>
          <p:cNvSpPr txBox="1"/>
          <p:nvPr/>
        </p:nvSpPr>
        <p:spPr>
          <a:xfrm>
            <a:off x="1239440" y="1042186"/>
            <a:ext cx="9662969" cy="184666"/>
          </a:xfrm>
          <a:prstGeom prst="rect">
            <a:avLst/>
          </a:prstGeom>
          <a:noFill/>
        </p:spPr>
        <p:txBody>
          <a:bodyPr wrap="square" lIns="0" tIns="0" rIns="0" bIns="0" rtlCol="0">
            <a:spAutoFit/>
          </a:bodyPr>
          <a:lstStyle/>
          <a:p>
            <a:r>
              <a:rPr lang="en-US" sz="1200" dirty="0">
                <a:solidFill>
                  <a:schemeClr val="bg1"/>
                </a:solidFill>
                <a:latin typeface="Arial" panose="020B0604020202020204" pitchFamily="34" charset="0"/>
                <a:cs typeface="Arial" panose="020B0604020202020204" pitchFamily="34" charset="0"/>
              </a:rPr>
              <a:t>PowerPoint offers word processing, outlining, drawing, graphing, and presentation management tools all designed to be easy to use and learn.</a:t>
            </a:r>
          </a:p>
        </p:txBody>
      </p:sp>
      <p:sp>
        <p:nvSpPr>
          <p:cNvPr id="58" name="文本框 57"/>
          <p:cNvSpPr txBox="1"/>
          <p:nvPr/>
        </p:nvSpPr>
        <p:spPr>
          <a:xfrm>
            <a:off x="1846816" y="437552"/>
            <a:ext cx="4959929" cy="523220"/>
          </a:xfrm>
          <a:prstGeom prst="rect">
            <a:avLst/>
          </a:prstGeom>
          <a:noFill/>
        </p:spPr>
        <p:txBody>
          <a:bodyPr wrap="square" rtlCol="0">
            <a:spAutoFit/>
          </a:bodyPr>
          <a:lstStyle/>
          <a:p>
            <a:r>
              <a:rPr lang="zh-CN" altLang="en-US" sz="2800" b="1" dirty="0">
                <a:solidFill>
                  <a:schemeClr val="bg1"/>
                </a:solidFill>
                <a:latin typeface="微软雅黑" panose="020B0503020204020204" pitchFamily="34" charset="-122"/>
                <a:ea typeface="微软雅黑" panose="020B0503020204020204" pitchFamily="34" charset="-122"/>
              </a:rPr>
              <a:t>选题的思路与方法</a:t>
            </a:r>
            <a:endParaRPr lang="en-US" altLang="zh-CN" sz="2800" b="1" dirty="0">
              <a:solidFill>
                <a:schemeClr val="bg1"/>
              </a:solidFill>
              <a:latin typeface="微软雅黑" panose="020B0503020204020204" pitchFamily="34" charset="-122"/>
              <a:ea typeface="微软雅黑" panose="020B0503020204020204" pitchFamily="34" charset="-122"/>
            </a:endParaRPr>
          </a:p>
        </p:txBody>
      </p:sp>
      <p:sp>
        <p:nvSpPr>
          <p:cNvPr id="59" name="文本框 58"/>
          <p:cNvSpPr txBox="1"/>
          <p:nvPr/>
        </p:nvSpPr>
        <p:spPr>
          <a:xfrm>
            <a:off x="5027673" y="564461"/>
            <a:ext cx="5022106" cy="400110"/>
          </a:xfrm>
          <a:prstGeom prst="snip1Rect">
            <a:avLst>
              <a:gd name="adj" fmla="val 0"/>
            </a:avLst>
          </a:prstGeom>
          <a:noFill/>
          <a:ln w="28575">
            <a:noFill/>
          </a:ln>
        </p:spPr>
        <p:txBody>
          <a:bodyPr wrap="square" rtlCol="0">
            <a:spAutoFit/>
          </a:bodyPr>
          <a:lstStyle/>
          <a:p>
            <a:r>
              <a:rPr lang="en-US" altLang="zh-CN" sz="2000" dirty="0">
                <a:solidFill>
                  <a:schemeClr val="bg1"/>
                </a:solidFill>
                <a:latin typeface="Arial" panose="020B0604020202020204" pitchFamily="34" charset="0"/>
                <a:ea typeface="华文仿宋" panose="02010600040101010101" pitchFamily="2" charset="-122"/>
                <a:cs typeface="Arial" panose="020B0604020202020204" pitchFamily="34" charset="0"/>
              </a:rPr>
              <a:t>Ideas And Methods</a:t>
            </a:r>
            <a:endParaRPr lang="zh-CN" altLang="en-US" sz="2000" dirty="0">
              <a:solidFill>
                <a:schemeClr val="bg1"/>
              </a:solidFill>
              <a:latin typeface="Arial" panose="020B0604020202020204" pitchFamily="34" charset="0"/>
              <a:ea typeface="华文仿宋" panose="02010600040101010101" pitchFamily="2" charset="-122"/>
              <a:cs typeface="Arial" panose="020B0604020202020204" pitchFamily="34" charset="0"/>
            </a:endParaRPr>
          </a:p>
        </p:txBody>
      </p:sp>
      <p:sp>
        <p:nvSpPr>
          <p:cNvPr id="24" name="Freeform 21"/>
          <p:cNvSpPr/>
          <p:nvPr/>
        </p:nvSpPr>
        <p:spPr>
          <a:xfrm>
            <a:off x="2694402" y="2025973"/>
            <a:ext cx="2160877" cy="2160876"/>
          </a:xfrm>
          <a:custGeom>
            <a:avLst/>
            <a:gdLst>
              <a:gd name="connsiteX0" fmla="*/ 0 w 2599531"/>
              <a:gd name="connsiteY0" fmla="*/ 1299766 h 2599531"/>
              <a:gd name="connsiteX1" fmla="*/ 1299766 w 2599531"/>
              <a:gd name="connsiteY1" fmla="*/ 0 h 2599531"/>
              <a:gd name="connsiteX2" fmla="*/ 2599532 w 2599531"/>
              <a:gd name="connsiteY2" fmla="*/ 1299766 h 2599531"/>
              <a:gd name="connsiteX3" fmla="*/ 1299766 w 2599531"/>
              <a:gd name="connsiteY3" fmla="*/ 2599532 h 2599531"/>
              <a:gd name="connsiteX4" fmla="*/ 0 w 2599531"/>
              <a:gd name="connsiteY4" fmla="*/ 1299766 h 25995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99531" h="2599531">
                <a:moveTo>
                  <a:pt x="0" y="1299766"/>
                </a:moveTo>
                <a:cubicBezTo>
                  <a:pt x="0" y="581925"/>
                  <a:pt x="581925" y="0"/>
                  <a:pt x="1299766" y="0"/>
                </a:cubicBezTo>
                <a:cubicBezTo>
                  <a:pt x="2017607" y="0"/>
                  <a:pt x="2599532" y="581925"/>
                  <a:pt x="2599532" y="1299766"/>
                </a:cubicBezTo>
                <a:cubicBezTo>
                  <a:pt x="2599532" y="2017607"/>
                  <a:pt x="2017607" y="2599532"/>
                  <a:pt x="1299766" y="2599532"/>
                </a:cubicBezTo>
                <a:cubicBezTo>
                  <a:pt x="581925" y="2599532"/>
                  <a:pt x="0" y="2017607"/>
                  <a:pt x="0" y="1299766"/>
                </a:cubicBezTo>
                <a:close/>
              </a:path>
            </a:pathLst>
          </a:custGeom>
          <a:solidFill>
            <a:srgbClr val="BDD7EE"/>
          </a:solidFill>
          <a:ln w="25400">
            <a:solidFill>
              <a:schemeClr val="bg1">
                <a:lumMod val="95000"/>
              </a:schemeClr>
            </a:solidFill>
          </a:ln>
        </p:spPr>
        <p:style>
          <a:lnRef idx="2">
            <a:scrgbClr r="0" g="0" b="0"/>
          </a:lnRef>
          <a:fillRef idx="1">
            <a:scrgbClr r="0" g="0" b="0"/>
          </a:fillRef>
          <a:effectRef idx="0">
            <a:schemeClr val="accent1">
              <a:alpha val="50000"/>
              <a:hueOff val="0"/>
              <a:satOff val="0"/>
              <a:lumOff val="0"/>
              <a:alphaOff val="0"/>
            </a:schemeClr>
          </a:effectRef>
          <a:fontRef idx="minor">
            <a:schemeClr val="tx1"/>
          </a:fontRef>
        </p:style>
        <p:txBody>
          <a:bodyPr spcFirstLastPara="0" vert="horz" wrap="square" lIns="523754" tIns="456893" rIns="523754" bIns="456893" numCol="1" spcCol="1270" anchor="ctr" anchorCtr="0">
            <a:noAutofit/>
          </a:bodyPr>
          <a:lstStyle/>
          <a:p>
            <a:pPr lvl="0" algn="ctr" defTabSz="2667000">
              <a:lnSpc>
                <a:spcPct val="90000"/>
              </a:lnSpc>
              <a:spcBef>
                <a:spcPct val="0"/>
              </a:spcBef>
              <a:spcAft>
                <a:spcPct val="35000"/>
              </a:spcAft>
            </a:pPr>
            <a:endParaRPr lang="id-ID" sz="6000" i="0" kern="1200" dirty="0">
              <a:solidFill>
                <a:schemeClr val="bg1">
                  <a:lumMod val="95000"/>
                </a:schemeClr>
              </a:solidFill>
              <a:latin typeface="FontAwesome" pitchFamily="2" charset="0"/>
            </a:endParaRPr>
          </a:p>
        </p:txBody>
      </p:sp>
      <p:sp>
        <p:nvSpPr>
          <p:cNvPr id="26" name="Oval 45"/>
          <p:cNvSpPr>
            <a:spLocks noChangeArrowheads="1"/>
          </p:cNvSpPr>
          <p:nvPr/>
        </p:nvSpPr>
        <p:spPr bwMode="auto">
          <a:xfrm>
            <a:off x="3667073" y="4240876"/>
            <a:ext cx="149117" cy="159675"/>
          </a:xfrm>
          <a:prstGeom prst="ellipse">
            <a:avLst/>
          </a:prstGeom>
          <a:solidFill>
            <a:schemeClr val="bg1"/>
          </a:solidFill>
          <a:ln w="9525">
            <a:noFill/>
            <a:round/>
            <a:headEnd/>
            <a:tailEnd/>
          </a:ln>
          <a:effectLst>
            <a:outerShdw blurRad="50800" dist="50800" dir="5400000" algn="ctr" rotWithShape="0">
              <a:srgbClr val="000000">
                <a:alpha val="0"/>
              </a:srgbClr>
            </a:outerShdw>
          </a:effectLst>
        </p:spPr>
        <p:txBody>
          <a:bodyPr vert="horz" wrap="square" lIns="91440" tIns="45720" rIns="91440" bIns="45720" numCol="1" anchor="t" anchorCtr="0" compatLnSpc="1">
            <a:prstTxWarp prst="textNoShape">
              <a:avLst/>
            </a:prstTxWarp>
          </a:bodyPr>
          <a:lstStyle/>
          <a:p>
            <a:endParaRPr lang="en-US"/>
          </a:p>
        </p:txBody>
      </p:sp>
      <p:cxnSp>
        <p:nvCxnSpPr>
          <p:cNvPr id="27" name="Straight Connector 9"/>
          <p:cNvCxnSpPr/>
          <p:nvPr/>
        </p:nvCxnSpPr>
        <p:spPr>
          <a:xfrm rot="5400000">
            <a:off x="3535978" y="4635648"/>
            <a:ext cx="410401" cy="907"/>
          </a:xfrm>
          <a:prstGeom prst="line">
            <a:avLst/>
          </a:prstGeom>
          <a:ln w="12700">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30" name="Freeform 22"/>
          <p:cNvSpPr/>
          <p:nvPr/>
        </p:nvSpPr>
        <p:spPr>
          <a:xfrm>
            <a:off x="4423104" y="1814607"/>
            <a:ext cx="2583609" cy="2583608"/>
          </a:xfrm>
          <a:custGeom>
            <a:avLst/>
            <a:gdLst>
              <a:gd name="connsiteX0" fmla="*/ 0 w 3108077"/>
              <a:gd name="connsiteY0" fmla="*/ 1554039 h 3108077"/>
              <a:gd name="connsiteX1" fmla="*/ 1554039 w 3108077"/>
              <a:gd name="connsiteY1" fmla="*/ 0 h 3108077"/>
              <a:gd name="connsiteX2" fmla="*/ 3108078 w 3108077"/>
              <a:gd name="connsiteY2" fmla="*/ 1554039 h 3108077"/>
              <a:gd name="connsiteX3" fmla="*/ 1554039 w 3108077"/>
              <a:gd name="connsiteY3" fmla="*/ 3108078 h 3108077"/>
              <a:gd name="connsiteX4" fmla="*/ 0 w 3108077"/>
              <a:gd name="connsiteY4" fmla="*/ 1554039 h 31080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08077" h="3108077">
                <a:moveTo>
                  <a:pt x="0" y="1554039"/>
                </a:moveTo>
                <a:cubicBezTo>
                  <a:pt x="0" y="695767"/>
                  <a:pt x="695767" y="0"/>
                  <a:pt x="1554039" y="0"/>
                </a:cubicBezTo>
                <a:cubicBezTo>
                  <a:pt x="2412311" y="0"/>
                  <a:pt x="3108078" y="695767"/>
                  <a:pt x="3108078" y="1554039"/>
                </a:cubicBezTo>
                <a:cubicBezTo>
                  <a:pt x="3108078" y="2412311"/>
                  <a:pt x="2412311" y="3108078"/>
                  <a:pt x="1554039" y="3108078"/>
                </a:cubicBezTo>
                <a:cubicBezTo>
                  <a:pt x="695767" y="3108078"/>
                  <a:pt x="0" y="2412311"/>
                  <a:pt x="0" y="1554039"/>
                </a:cubicBezTo>
                <a:close/>
              </a:path>
            </a:pathLst>
          </a:custGeom>
          <a:solidFill>
            <a:srgbClr val="5B9BD5"/>
          </a:solidFill>
          <a:ln w="25400">
            <a:solidFill>
              <a:schemeClr val="bg1">
                <a:lumMod val="95000"/>
              </a:schemeClr>
            </a:solidFill>
          </a:ln>
        </p:spPr>
        <p:style>
          <a:lnRef idx="2">
            <a:scrgbClr r="0" g="0" b="0"/>
          </a:lnRef>
          <a:fillRef idx="1">
            <a:scrgbClr r="0" g="0" b="0"/>
          </a:fillRef>
          <a:effectRef idx="0">
            <a:schemeClr val="accent1">
              <a:alpha val="50000"/>
              <a:hueOff val="0"/>
              <a:satOff val="0"/>
              <a:lumOff val="0"/>
              <a:alphaOff val="0"/>
            </a:schemeClr>
          </a:effectRef>
          <a:fontRef idx="minor">
            <a:schemeClr val="tx1"/>
          </a:fontRef>
        </p:style>
        <p:txBody>
          <a:bodyPr spcFirstLastPara="0" vert="horz" wrap="square" lIns="598228" tIns="566927" rIns="598228" bIns="566927" numCol="1" spcCol="1270" anchor="ctr" anchorCtr="0">
            <a:noAutofit/>
          </a:bodyPr>
          <a:lstStyle/>
          <a:p>
            <a:pPr lvl="0" algn="ctr" defTabSz="3911600">
              <a:lnSpc>
                <a:spcPct val="90000"/>
              </a:lnSpc>
              <a:spcBef>
                <a:spcPct val="0"/>
              </a:spcBef>
              <a:spcAft>
                <a:spcPct val="35000"/>
              </a:spcAft>
            </a:pPr>
            <a:endParaRPr lang="id-ID" sz="8800" i="0" kern="1200" dirty="0">
              <a:solidFill>
                <a:schemeClr val="bg1">
                  <a:lumMod val="95000"/>
                </a:schemeClr>
              </a:solidFill>
              <a:latin typeface="FontAwesome" pitchFamily="2" charset="0"/>
            </a:endParaRPr>
          </a:p>
        </p:txBody>
      </p:sp>
      <p:sp>
        <p:nvSpPr>
          <p:cNvPr id="31" name="Oval 45"/>
          <p:cNvSpPr>
            <a:spLocks noChangeArrowheads="1"/>
          </p:cNvSpPr>
          <p:nvPr/>
        </p:nvSpPr>
        <p:spPr bwMode="auto">
          <a:xfrm>
            <a:off x="5609937" y="4442966"/>
            <a:ext cx="149117" cy="159675"/>
          </a:xfrm>
          <a:prstGeom prst="ellipse">
            <a:avLst/>
          </a:prstGeom>
          <a:solidFill>
            <a:schemeClr val="bg1"/>
          </a:solidFill>
          <a:ln w="9525">
            <a:noFill/>
            <a:round/>
            <a:headEnd/>
            <a:tailEnd/>
          </a:ln>
          <a:effectLst>
            <a:outerShdw blurRad="50800" dist="50800" dir="5400000" algn="ctr" rotWithShape="0">
              <a:srgbClr val="000000">
                <a:alpha val="0"/>
              </a:srgbClr>
            </a:outerShdw>
          </a:effectLst>
        </p:spPr>
        <p:txBody>
          <a:bodyPr vert="horz" wrap="square" lIns="91440" tIns="45720" rIns="91440" bIns="45720" numCol="1" anchor="t" anchorCtr="0" compatLnSpc="1">
            <a:prstTxWarp prst="textNoShape">
              <a:avLst/>
            </a:prstTxWarp>
          </a:bodyPr>
          <a:lstStyle/>
          <a:p>
            <a:endParaRPr lang="en-US"/>
          </a:p>
        </p:txBody>
      </p:sp>
      <p:cxnSp>
        <p:nvCxnSpPr>
          <p:cNvPr id="32" name="Straight Connector 12"/>
          <p:cNvCxnSpPr/>
          <p:nvPr/>
        </p:nvCxnSpPr>
        <p:spPr>
          <a:xfrm rot="5400000">
            <a:off x="5478841" y="4837739"/>
            <a:ext cx="410401" cy="907"/>
          </a:xfrm>
          <a:prstGeom prst="line">
            <a:avLst/>
          </a:prstGeom>
          <a:ln w="12700">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35" name="Freeform 23"/>
          <p:cNvSpPr/>
          <p:nvPr/>
        </p:nvSpPr>
        <p:spPr>
          <a:xfrm>
            <a:off x="6574538" y="2159084"/>
            <a:ext cx="1808827" cy="1894655"/>
          </a:xfrm>
          <a:custGeom>
            <a:avLst/>
            <a:gdLst>
              <a:gd name="connsiteX0" fmla="*/ 0 w 2176015"/>
              <a:gd name="connsiteY0" fmla="*/ 1139634 h 2279268"/>
              <a:gd name="connsiteX1" fmla="*/ 1088008 w 2176015"/>
              <a:gd name="connsiteY1" fmla="*/ 0 h 2279268"/>
              <a:gd name="connsiteX2" fmla="*/ 2176016 w 2176015"/>
              <a:gd name="connsiteY2" fmla="*/ 1139634 h 2279268"/>
              <a:gd name="connsiteX3" fmla="*/ 1088008 w 2176015"/>
              <a:gd name="connsiteY3" fmla="*/ 2279268 h 2279268"/>
              <a:gd name="connsiteX4" fmla="*/ 0 w 2176015"/>
              <a:gd name="connsiteY4" fmla="*/ 1139634 h 22792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76015" h="2279268">
                <a:moveTo>
                  <a:pt x="0" y="1139634"/>
                </a:moveTo>
                <a:cubicBezTo>
                  <a:pt x="0" y="510232"/>
                  <a:pt x="487118" y="0"/>
                  <a:pt x="1088008" y="0"/>
                </a:cubicBezTo>
                <a:cubicBezTo>
                  <a:pt x="1688898" y="0"/>
                  <a:pt x="2176016" y="510232"/>
                  <a:pt x="2176016" y="1139634"/>
                </a:cubicBezTo>
                <a:cubicBezTo>
                  <a:pt x="2176016" y="1769036"/>
                  <a:pt x="1688898" y="2279268"/>
                  <a:pt x="1088008" y="2279268"/>
                </a:cubicBezTo>
                <a:cubicBezTo>
                  <a:pt x="487118" y="2279268"/>
                  <a:pt x="0" y="1769036"/>
                  <a:pt x="0" y="1139634"/>
                </a:cubicBezTo>
                <a:close/>
              </a:path>
            </a:pathLst>
          </a:custGeom>
          <a:solidFill>
            <a:srgbClr val="2E75B6"/>
          </a:solidFill>
          <a:ln w="25400">
            <a:solidFill>
              <a:schemeClr val="bg1">
                <a:lumMod val="95000"/>
              </a:schemeClr>
            </a:solidFill>
          </a:ln>
        </p:spPr>
        <p:style>
          <a:lnRef idx="2">
            <a:scrgbClr r="0" g="0" b="0"/>
          </a:lnRef>
          <a:fillRef idx="1">
            <a:scrgbClr r="0" g="0" b="0"/>
          </a:fillRef>
          <a:effectRef idx="0">
            <a:schemeClr val="accent1">
              <a:alpha val="50000"/>
              <a:hueOff val="0"/>
              <a:satOff val="0"/>
              <a:lumOff val="0"/>
              <a:alphaOff val="0"/>
            </a:schemeClr>
          </a:effectRef>
          <a:fontRef idx="minor">
            <a:schemeClr val="tx1"/>
          </a:fontRef>
        </p:style>
        <p:txBody>
          <a:bodyPr spcFirstLastPara="0" vert="horz" wrap="square" lIns="461731" tIns="402371" rIns="461731" bIns="402371" numCol="1" spcCol="1270" anchor="ctr" anchorCtr="0">
            <a:noAutofit/>
          </a:bodyPr>
          <a:lstStyle/>
          <a:p>
            <a:pPr lvl="0" algn="ctr" defTabSz="2400300">
              <a:lnSpc>
                <a:spcPct val="90000"/>
              </a:lnSpc>
              <a:spcBef>
                <a:spcPct val="0"/>
              </a:spcBef>
              <a:spcAft>
                <a:spcPct val="35000"/>
              </a:spcAft>
            </a:pPr>
            <a:endParaRPr lang="id-ID" sz="5400" i="0" kern="1200" dirty="0">
              <a:solidFill>
                <a:schemeClr val="bg1">
                  <a:lumMod val="95000"/>
                </a:schemeClr>
              </a:solidFill>
              <a:latin typeface="FontAwesome" pitchFamily="2" charset="0"/>
            </a:endParaRPr>
          </a:p>
        </p:txBody>
      </p:sp>
      <p:sp>
        <p:nvSpPr>
          <p:cNvPr id="36" name="Oval 45"/>
          <p:cNvSpPr>
            <a:spLocks noChangeArrowheads="1"/>
          </p:cNvSpPr>
          <p:nvPr/>
        </p:nvSpPr>
        <p:spPr bwMode="auto">
          <a:xfrm>
            <a:off x="7420079" y="4093267"/>
            <a:ext cx="149117" cy="159675"/>
          </a:xfrm>
          <a:prstGeom prst="ellipse">
            <a:avLst/>
          </a:prstGeom>
          <a:solidFill>
            <a:schemeClr val="bg1"/>
          </a:solidFill>
          <a:ln w="9525">
            <a:noFill/>
            <a:round/>
            <a:headEnd/>
            <a:tailEnd/>
          </a:ln>
          <a:effectLst>
            <a:outerShdw blurRad="50800" dist="50800" dir="5400000" algn="ctr" rotWithShape="0">
              <a:srgbClr val="000000">
                <a:alpha val="0"/>
              </a:srgbClr>
            </a:outerShdw>
          </a:effectLst>
        </p:spPr>
        <p:txBody>
          <a:bodyPr vert="horz" wrap="square" lIns="91440" tIns="45720" rIns="91440" bIns="45720" numCol="1" anchor="t" anchorCtr="0" compatLnSpc="1">
            <a:prstTxWarp prst="textNoShape">
              <a:avLst/>
            </a:prstTxWarp>
          </a:bodyPr>
          <a:lstStyle/>
          <a:p>
            <a:endParaRPr lang="en-US"/>
          </a:p>
        </p:txBody>
      </p:sp>
      <p:cxnSp>
        <p:nvCxnSpPr>
          <p:cNvPr id="37" name="Straight Connector 15"/>
          <p:cNvCxnSpPr/>
          <p:nvPr/>
        </p:nvCxnSpPr>
        <p:spPr>
          <a:xfrm rot="5400000">
            <a:off x="7288983" y="4488039"/>
            <a:ext cx="410401" cy="907"/>
          </a:xfrm>
          <a:prstGeom prst="line">
            <a:avLst/>
          </a:prstGeom>
          <a:ln w="12700">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40" name="Freeform 24"/>
          <p:cNvSpPr/>
          <p:nvPr/>
        </p:nvSpPr>
        <p:spPr>
          <a:xfrm>
            <a:off x="7951190" y="2358283"/>
            <a:ext cx="1496256" cy="1496256"/>
          </a:xfrm>
          <a:custGeom>
            <a:avLst/>
            <a:gdLst>
              <a:gd name="connsiteX0" fmla="*/ 0 w 1799993"/>
              <a:gd name="connsiteY0" fmla="*/ 899997 h 1799993"/>
              <a:gd name="connsiteX1" fmla="*/ 899997 w 1799993"/>
              <a:gd name="connsiteY1" fmla="*/ 0 h 1799993"/>
              <a:gd name="connsiteX2" fmla="*/ 1799994 w 1799993"/>
              <a:gd name="connsiteY2" fmla="*/ 899997 h 1799993"/>
              <a:gd name="connsiteX3" fmla="*/ 899997 w 1799993"/>
              <a:gd name="connsiteY3" fmla="*/ 1799994 h 1799993"/>
              <a:gd name="connsiteX4" fmla="*/ 0 w 1799993"/>
              <a:gd name="connsiteY4" fmla="*/ 899997 h 17999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99993" h="1799993">
                <a:moveTo>
                  <a:pt x="0" y="899997"/>
                </a:moveTo>
                <a:cubicBezTo>
                  <a:pt x="0" y="402942"/>
                  <a:pt x="402942" y="0"/>
                  <a:pt x="899997" y="0"/>
                </a:cubicBezTo>
                <a:cubicBezTo>
                  <a:pt x="1397052" y="0"/>
                  <a:pt x="1799994" y="402942"/>
                  <a:pt x="1799994" y="899997"/>
                </a:cubicBezTo>
                <a:cubicBezTo>
                  <a:pt x="1799994" y="1397052"/>
                  <a:pt x="1397052" y="1799994"/>
                  <a:pt x="899997" y="1799994"/>
                </a:cubicBezTo>
                <a:cubicBezTo>
                  <a:pt x="402942" y="1799994"/>
                  <a:pt x="0" y="1397052"/>
                  <a:pt x="0" y="899997"/>
                </a:cubicBezTo>
                <a:close/>
              </a:path>
            </a:pathLst>
          </a:custGeom>
          <a:solidFill>
            <a:srgbClr val="005EA4"/>
          </a:solidFill>
          <a:ln w="25400">
            <a:solidFill>
              <a:schemeClr val="bg1">
                <a:lumMod val="95000"/>
              </a:schemeClr>
            </a:solidFill>
          </a:ln>
        </p:spPr>
        <p:style>
          <a:lnRef idx="2">
            <a:scrgbClr r="0" g="0" b="0"/>
          </a:lnRef>
          <a:fillRef idx="1">
            <a:scrgbClr r="0" g="0" b="0"/>
          </a:fillRef>
          <a:effectRef idx="0">
            <a:schemeClr val="accent1">
              <a:alpha val="50000"/>
              <a:hueOff val="0"/>
              <a:satOff val="0"/>
              <a:lumOff val="0"/>
              <a:alphaOff val="0"/>
            </a:schemeClr>
          </a:effectRef>
          <a:fontRef idx="minor">
            <a:schemeClr val="tx1"/>
          </a:fontRef>
        </p:style>
        <p:txBody>
          <a:bodyPr spcFirstLastPara="0" vert="horz" wrap="square" lIns="406664" tIns="319483" rIns="406664" bIns="319483" numCol="1" spcCol="1270" anchor="ctr" anchorCtr="0">
            <a:noAutofit/>
          </a:bodyPr>
          <a:lstStyle/>
          <a:p>
            <a:pPr lvl="0" algn="ctr" defTabSz="1955800">
              <a:lnSpc>
                <a:spcPct val="90000"/>
              </a:lnSpc>
              <a:spcBef>
                <a:spcPct val="0"/>
              </a:spcBef>
              <a:spcAft>
                <a:spcPct val="35000"/>
              </a:spcAft>
            </a:pPr>
            <a:endParaRPr lang="id-ID" sz="4400" i="0" kern="1200" dirty="0">
              <a:solidFill>
                <a:schemeClr val="bg1">
                  <a:lumMod val="95000"/>
                </a:schemeClr>
              </a:solidFill>
              <a:latin typeface="FontAwesome" pitchFamily="2" charset="0"/>
            </a:endParaRPr>
          </a:p>
        </p:txBody>
      </p:sp>
      <p:sp>
        <p:nvSpPr>
          <p:cNvPr id="41" name="Oval 45"/>
          <p:cNvSpPr>
            <a:spLocks noChangeArrowheads="1"/>
          </p:cNvSpPr>
          <p:nvPr/>
        </p:nvSpPr>
        <p:spPr bwMode="auto">
          <a:xfrm>
            <a:off x="8656390" y="3879022"/>
            <a:ext cx="149117" cy="159675"/>
          </a:xfrm>
          <a:prstGeom prst="ellipse">
            <a:avLst/>
          </a:prstGeom>
          <a:solidFill>
            <a:schemeClr val="bg1"/>
          </a:solidFill>
          <a:ln w="9525">
            <a:noFill/>
            <a:round/>
            <a:headEnd/>
            <a:tailEnd/>
          </a:ln>
          <a:effectLst>
            <a:outerShdw blurRad="50800" dist="50800" dir="5400000" algn="ctr" rotWithShape="0">
              <a:srgbClr val="000000">
                <a:alpha val="0"/>
              </a:srgbClr>
            </a:outerShdw>
          </a:effectLst>
        </p:spPr>
        <p:txBody>
          <a:bodyPr vert="horz" wrap="square" lIns="91440" tIns="45720" rIns="91440" bIns="45720" numCol="1" anchor="t" anchorCtr="0" compatLnSpc="1">
            <a:prstTxWarp prst="textNoShape">
              <a:avLst/>
            </a:prstTxWarp>
          </a:bodyPr>
          <a:lstStyle/>
          <a:p>
            <a:endParaRPr lang="en-US"/>
          </a:p>
        </p:txBody>
      </p:sp>
      <p:cxnSp>
        <p:nvCxnSpPr>
          <p:cNvPr id="42" name="Straight Connector 18"/>
          <p:cNvCxnSpPr/>
          <p:nvPr/>
        </p:nvCxnSpPr>
        <p:spPr>
          <a:xfrm rot="5400000">
            <a:off x="8580868" y="4218220"/>
            <a:ext cx="299252" cy="907"/>
          </a:xfrm>
          <a:prstGeom prst="line">
            <a:avLst/>
          </a:prstGeom>
          <a:ln w="12700">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47" name="Content Placeholder 2"/>
          <p:cNvSpPr txBox="1">
            <a:spLocks/>
          </p:cNvSpPr>
          <p:nvPr/>
        </p:nvSpPr>
        <p:spPr>
          <a:xfrm>
            <a:off x="3027491" y="2858764"/>
            <a:ext cx="1426468" cy="247647"/>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2400" dirty="0">
                <a:solidFill>
                  <a:schemeClr val="bg1"/>
                </a:solidFill>
              </a:rPr>
              <a:t>Add title</a:t>
            </a:r>
          </a:p>
        </p:txBody>
      </p:sp>
      <p:sp>
        <p:nvSpPr>
          <p:cNvPr id="48" name="Content Placeholder 2"/>
          <p:cNvSpPr txBox="1">
            <a:spLocks/>
          </p:cNvSpPr>
          <p:nvPr/>
        </p:nvSpPr>
        <p:spPr>
          <a:xfrm>
            <a:off x="4963068" y="2858764"/>
            <a:ext cx="1426468" cy="247647"/>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2400" dirty="0">
                <a:solidFill>
                  <a:schemeClr val="bg1"/>
                </a:solidFill>
              </a:rPr>
              <a:t>Add title</a:t>
            </a:r>
          </a:p>
        </p:txBody>
      </p:sp>
      <p:sp>
        <p:nvSpPr>
          <p:cNvPr id="49" name="Content Placeholder 2"/>
          <p:cNvSpPr txBox="1">
            <a:spLocks/>
          </p:cNvSpPr>
          <p:nvPr/>
        </p:nvSpPr>
        <p:spPr>
          <a:xfrm>
            <a:off x="6672512" y="2858764"/>
            <a:ext cx="1426468" cy="247647"/>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2400" dirty="0">
                <a:solidFill>
                  <a:schemeClr val="bg1"/>
                </a:solidFill>
              </a:rPr>
              <a:t>Add title</a:t>
            </a:r>
          </a:p>
        </p:txBody>
      </p:sp>
      <p:sp>
        <p:nvSpPr>
          <p:cNvPr id="50" name="Content Placeholder 2"/>
          <p:cNvSpPr txBox="1">
            <a:spLocks/>
          </p:cNvSpPr>
          <p:nvPr/>
        </p:nvSpPr>
        <p:spPr>
          <a:xfrm>
            <a:off x="7986084" y="2858764"/>
            <a:ext cx="1426468" cy="247647"/>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2400" dirty="0">
                <a:solidFill>
                  <a:schemeClr val="bg1"/>
                </a:solidFill>
              </a:rPr>
              <a:t>Add title</a:t>
            </a:r>
          </a:p>
        </p:txBody>
      </p:sp>
      <p:sp>
        <p:nvSpPr>
          <p:cNvPr id="51" name="文本框 50"/>
          <p:cNvSpPr txBox="1"/>
          <p:nvPr/>
        </p:nvSpPr>
        <p:spPr>
          <a:xfrm>
            <a:off x="3024889" y="4801881"/>
            <a:ext cx="1398215" cy="931909"/>
          </a:xfrm>
          <a:prstGeom prst="rect">
            <a:avLst/>
          </a:prstGeom>
          <a:noFill/>
        </p:spPr>
        <p:txBody>
          <a:bodyPr wrap="square" rtlCol="0">
            <a:spAutoFit/>
          </a:bodyPr>
          <a:lstStyle/>
          <a:p>
            <a:pPr algn="just">
              <a:lnSpc>
                <a:spcPct val="125000"/>
              </a:lnSpc>
            </a:pPr>
            <a:r>
              <a:rPr lang="zh-CN" altLang="en-US" sz="1400" dirty="0">
                <a:solidFill>
                  <a:schemeClr val="bg1"/>
                </a:solidFill>
                <a:latin typeface="微软雅黑" panose="020B0503020204020204" pitchFamily="34" charset="-122"/>
                <a:ea typeface="微软雅黑" panose="020B0503020204020204" pitchFamily="34" charset="-122"/>
              </a:rPr>
              <a:t>点击文本框即可进行编辑输入相关内容</a:t>
            </a:r>
          </a:p>
        </p:txBody>
      </p:sp>
      <p:sp>
        <p:nvSpPr>
          <p:cNvPr id="52" name="文本框 51"/>
          <p:cNvSpPr txBox="1"/>
          <p:nvPr/>
        </p:nvSpPr>
        <p:spPr>
          <a:xfrm>
            <a:off x="5015800" y="5043393"/>
            <a:ext cx="1398215" cy="931909"/>
          </a:xfrm>
          <a:prstGeom prst="rect">
            <a:avLst/>
          </a:prstGeom>
          <a:noFill/>
        </p:spPr>
        <p:txBody>
          <a:bodyPr wrap="square" rtlCol="0">
            <a:spAutoFit/>
          </a:bodyPr>
          <a:lstStyle/>
          <a:p>
            <a:pPr algn="just">
              <a:lnSpc>
                <a:spcPct val="125000"/>
              </a:lnSpc>
            </a:pPr>
            <a:r>
              <a:rPr lang="zh-CN" altLang="en-US" sz="1400" dirty="0">
                <a:solidFill>
                  <a:schemeClr val="bg1"/>
                </a:solidFill>
                <a:latin typeface="微软雅黑" panose="020B0503020204020204" pitchFamily="34" charset="-122"/>
                <a:ea typeface="微软雅黑" panose="020B0503020204020204" pitchFamily="34" charset="-122"/>
              </a:rPr>
              <a:t>点击文本框即可进行编辑输入相关内容</a:t>
            </a:r>
          </a:p>
        </p:txBody>
      </p:sp>
      <p:sp>
        <p:nvSpPr>
          <p:cNvPr id="53" name="文本框 52"/>
          <p:cNvSpPr txBox="1"/>
          <p:nvPr/>
        </p:nvSpPr>
        <p:spPr>
          <a:xfrm>
            <a:off x="6840925" y="4768834"/>
            <a:ext cx="1398215" cy="931909"/>
          </a:xfrm>
          <a:prstGeom prst="rect">
            <a:avLst/>
          </a:prstGeom>
          <a:noFill/>
        </p:spPr>
        <p:txBody>
          <a:bodyPr wrap="square" rtlCol="0">
            <a:spAutoFit/>
          </a:bodyPr>
          <a:lstStyle/>
          <a:p>
            <a:pPr algn="just">
              <a:lnSpc>
                <a:spcPct val="125000"/>
              </a:lnSpc>
            </a:pPr>
            <a:r>
              <a:rPr lang="zh-CN" altLang="en-US" sz="1400" dirty="0">
                <a:solidFill>
                  <a:schemeClr val="bg1"/>
                </a:solidFill>
                <a:latin typeface="微软雅黑" panose="020B0503020204020204" pitchFamily="34" charset="-122"/>
                <a:ea typeface="微软雅黑" panose="020B0503020204020204" pitchFamily="34" charset="-122"/>
              </a:rPr>
              <a:t>点击文本框即可进行编辑输入相关内容</a:t>
            </a:r>
          </a:p>
        </p:txBody>
      </p:sp>
      <p:sp>
        <p:nvSpPr>
          <p:cNvPr id="54" name="文本框 53"/>
          <p:cNvSpPr txBox="1"/>
          <p:nvPr/>
        </p:nvSpPr>
        <p:spPr>
          <a:xfrm>
            <a:off x="8223250" y="4462860"/>
            <a:ext cx="1398215" cy="931909"/>
          </a:xfrm>
          <a:prstGeom prst="rect">
            <a:avLst/>
          </a:prstGeom>
          <a:noFill/>
        </p:spPr>
        <p:txBody>
          <a:bodyPr wrap="square" rtlCol="0">
            <a:spAutoFit/>
          </a:bodyPr>
          <a:lstStyle/>
          <a:p>
            <a:pPr algn="just">
              <a:lnSpc>
                <a:spcPct val="125000"/>
              </a:lnSpc>
            </a:pPr>
            <a:r>
              <a:rPr lang="zh-CN" altLang="en-US" sz="1400" dirty="0">
                <a:solidFill>
                  <a:schemeClr val="bg1"/>
                </a:solidFill>
                <a:latin typeface="微软雅黑" panose="020B0503020204020204" pitchFamily="34" charset="-122"/>
                <a:ea typeface="微软雅黑" panose="020B0503020204020204" pitchFamily="34" charset="-122"/>
              </a:rPr>
              <a:t>点击文本框即可进行编辑输入相关内容</a:t>
            </a:r>
          </a:p>
        </p:txBody>
      </p:sp>
    </p:spTree>
    <p:extLst>
      <p:ext uri="{BB962C8B-B14F-4D97-AF65-F5344CB8AC3E}">
        <p14:creationId xmlns:p14="http://schemas.microsoft.com/office/powerpoint/2010/main" val="337179424"/>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l="31963" t="32813" r="32824" b="34069"/>
          <a:stretch/>
        </p:blipFill>
        <p:spPr>
          <a:xfrm>
            <a:off x="0" y="0"/>
            <a:ext cx="12192000" cy="6858000"/>
          </a:xfrm>
          <a:prstGeom prst="rect">
            <a:avLst/>
          </a:prstGeom>
        </p:spPr>
      </p:pic>
      <p:grpSp>
        <p:nvGrpSpPr>
          <p:cNvPr id="10" name="组合 9"/>
          <p:cNvGrpSpPr/>
          <p:nvPr/>
        </p:nvGrpSpPr>
        <p:grpSpPr>
          <a:xfrm>
            <a:off x="3000374" y="2339005"/>
            <a:ext cx="6191251" cy="2223452"/>
            <a:chOff x="2778826" y="2458549"/>
            <a:chExt cx="6191251" cy="2223452"/>
          </a:xfrm>
        </p:grpSpPr>
        <p:sp>
          <p:nvSpPr>
            <p:cNvPr id="11" name="文本框 10"/>
            <p:cNvSpPr txBox="1"/>
            <p:nvPr/>
          </p:nvSpPr>
          <p:spPr>
            <a:xfrm>
              <a:off x="2778826" y="2458549"/>
              <a:ext cx="6191251" cy="1569660"/>
            </a:xfrm>
            <a:prstGeom prst="rect">
              <a:avLst/>
            </a:prstGeom>
            <a:noFill/>
          </p:spPr>
          <p:txBody>
            <a:bodyPr wrap="square" rtlCol="0">
              <a:spAutoFit/>
            </a:bodyPr>
            <a:lstStyle/>
            <a:p>
              <a:pPr algn="ctr"/>
              <a:r>
                <a:rPr lang="en-US" altLang="zh-CN" sz="9600" b="1" dirty="0">
                  <a:solidFill>
                    <a:schemeClr val="bg1"/>
                  </a:solidFill>
                  <a:latin typeface="华文仿宋" panose="02010600040101010101" pitchFamily="2" charset="-122"/>
                  <a:ea typeface="华文仿宋" panose="02010600040101010101" pitchFamily="2" charset="-122"/>
                </a:rPr>
                <a:t>Part 03</a:t>
              </a:r>
              <a:endParaRPr lang="zh-CN" altLang="en-US" sz="9600" b="1" dirty="0">
                <a:solidFill>
                  <a:schemeClr val="bg1"/>
                </a:solidFill>
                <a:latin typeface="华文仿宋" panose="02010600040101010101" pitchFamily="2" charset="-122"/>
                <a:ea typeface="华文仿宋" panose="02010600040101010101" pitchFamily="2" charset="-122"/>
              </a:endParaRPr>
            </a:p>
          </p:txBody>
        </p:sp>
        <p:sp>
          <p:nvSpPr>
            <p:cNvPr id="12" name="文本框 11"/>
            <p:cNvSpPr txBox="1"/>
            <p:nvPr/>
          </p:nvSpPr>
          <p:spPr>
            <a:xfrm>
              <a:off x="3394487" y="3899208"/>
              <a:ext cx="4959929" cy="461665"/>
            </a:xfrm>
            <a:prstGeom prst="rect">
              <a:avLst/>
            </a:prstGeom>
            <a:noFill/>
          </p:spPr>
          <p:txBody>
            <a:bodyPr wrap="square" rtlCol="0">
              <a:spAutoFit/>
            </a:bodyPr>
            <a:lstStyle/>
            <a:p>
              <a:pPr algn="ctr"/>
              <a:r>
                <a:rPr lang="zh-CN" altLang="en-US" sz="2400" b="1" dirty="0">
                  <a:solidFill>
                    <a:schemeClr val="bg1"/>
                  </a:solidFill>
                  <a:latin typeface="微软雅黑" panose="020B0503020204020204" pitchFamily="34" charset="-122"/>
                  <a:ea typeface="微软雅黑" panose="020B0503020204020204" pitchFamily="34" charset="-122"/>
                </a:rPr>
                <a:t>课题研究的进展</a:t>
              </a:r>
              <a:endParaRPr lang="en-US" altLang="zh-CN" sz="2400" b="1" dirty="0">
                <a:solidFill>
                  <a:schemeClr val="bg1"/>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3363398" y="4312669"/>
              <a:ext cx="5022106" cy="369332"/>
            </a:xfrm>
            <a:prstGeom prst="snip1Rect">
              <a:avLst>
                <a:gd name="adj" fmla="val 0"/>
              </a:avLst>
            </a:prstGeom>
            <a:noFill/>
            <a:ln w="28575">
              <a:noFill/>
            </a:ln>
          </p:spPr>
          <p:txBody>
            <a:bodyPr wrap="square" rtlCol="0">
              <a:spAutoFit/>
            </a:bodyPr>
            <a:lstStyle/>
            <a:p>
              <a:pPr algn="ctr"/>
              <a:r>
                <a:rPr lang="en-US" altLang="zh-CN" dirty="0">
                  <a:solidFill>
                    <a:schemeClr val="bg1"/>
                  </a:solidFill>
                  <a:latin typeface="Arial" panose="020B0604020202020204" pitchFamily="34" charset="0"/>
                  <a:ea typeface="华文仿宋" panose="02010600040101010101" pitchFamily="2" charset="-122"/>
                  <a:cs typeface="Arial" panose="020B0604020202020204" pitchFamily="34" charset="0"/>
                </a:rPr>
                <a:t>The Research Progress</a:t>
              </a:r>
              <a:endParaRPr lang="zh-CN" altLang="en-US" dirty="0">
                <a:solidFill>
                  <a:schemeClr val="bg1"/>
                </a:solidFill>
                <a:latin typeface="Arial" panose="020B0604020202020204" pitchFamily="34" charset="0"/>
                <a:ea typeface="华文仿宋" panose="02010600040101010101" pitchFamily="2" charset="-122"/>
                <a:cs typeface="Arial" panose="020B0604020202020204" pitchFamily="34" charset="0"/>
              </a:endParaRPr>
            </a:p>
          </p:txBody>
        </p:sp>
      </p:grpSp>
    </p:spTree>
    <p:extLst>
      <p:ext uri="{BB962C8B-B14F-4D97-AF65-F5344CB8AC3E}">
        <p14:creationId xmlns:p14="http://schemas.microsoft.com/office/powerpoint/2010/main" val="3755859286"/>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l="38673" t="39086" r="39604" b="41262"/>
          <a:stretch/>
        </p:blipFill>
        <p:spPr>
          <a:xfrm>
            <a:off x="0" y="0"/>
            <a:ext cx="12192001" cy="6858000"/>
          </a:xfrm>
          <a:prstGeom prst="rect">
            <a:avLst/>
          </a:prstGeom>
        </p:spPr>
      </p:pic>
      <p:sp>
        <p:nvSpPr>
          <p:cNvPr id="28" name="文本框 27"/>
          <p:cNvSpPr txBox="1"/>
          <p:nvPr/>
        </p:nvSpPr>
        <p:spPr>
          <a:xfrm>
            <a:off x="1084153" y="319126"/>
            <a:ext cx="1098551" cy="707886"/>
          </a:xfrm>
          <a:prstGeom prst="rect">
            <a:avLst/>
          </a:prstGeom>
          <a:noFill/>
        </p:spPr>
        <p:txBody>
          <a:bodyPr wrap="square" rtlCol="0">
            <a:spAutoFit/>
          </a:bodyPr>
          <a:lstStyle/>
          <a:p>
            <a:r>
              <a:rPr lang="en-US" altLang="zh-CN" sz="4000" b="1" dirty="0">
                <a:solidFill>
                  <a:schemeClr val="bg1"/>
                </a:solidFill>
                <a:latin typeface="微软雅黑" panose="020B0503020204020204" pitchFamily="34" charset="-122"/>
                <a:ea typeface="微软雅黑" panose="020B0503020204020204" pitchFamily="34" charset="-122"/>
              </a:rPr>
              <a:t>03</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
        <p:nvSpPr>
          <p:cNvPr id="29" name="TextBox 38"/>
          <p:cNvSpPr txBox="1"/>
          <p:nvPr/>
        </p:nvSpPr>
        <p:spPr>
          <a:xfrm>
            <a:off x="1239440" y="1048094"/>
            <a:ext cx="9662969" cy="184666"/>
          </a:xfrm>
          <a:prstGeom prst="rect">
            <a:avLst/>
          </a:prstGeom>
          <a:noFill/>
        </p:spPr>
        <p:txBody>
          <a:bodyPr wrap="square" lIns="0" tIns="0" rIns="0" bIns="0" rtlCol="0">
            <a:spAutoFit/>
          </a:bodyPr>
          <a:lstStyle/>
          <a:p>
            <a:r>
              <a:rPr lang="en-US" sz="1200" dirty="0">
                <a:solidFill>
                  <a:schemeClr val="bg1"/>
                </a:solidFill>
                <a:latin typeface="Arial" panose="020B0604020202020204" pitchFamily="34" charset="0"/>
                <a:cs typeface="Arial" panose="020B0604020202020204" pitchFamily="34" charset="0"/>
              </a:rPr>
              <a:t>PowerPoint offers word processing, outlining, drawing, graphing, and presentation management tools all designed to be easy to use and learn.</a:t>
            </a:r>
          </a:p>
        </p:txBody>
      </p:sp>
      <p:sp>
        <p:nvSpPr>
          <p:cNvPr id="33" name="文本框 32"/>
          <p:cNvSpPr txBox="1"/>
          <p:nvPr/>
        </p:nvSpPr>
        <p:spPr>
          <a:xfrm>
            <a:off x="1846816" y="437454"/>
            <a:ext cx="4959929" cy="523220"/>
          </a:xfrm>
          <a:prstGeom prst="rect">
            <a:avLst/>
          </a:prstGeom>
          <a:noFill/>
        </p:spPr>
        <p:txBody>
          <a:bodyPr wrap="square" rtlCol="0">
            <a:spAutoFit/>
          </a:bodyPr>
          <a:lstStyle/>
          <a:p>
            <a:r>
              <a:rPr lang="zh-CN" altLang="en-US" sz="2800" b="1" dirty="0">
                <a:solidFill>
                  <a:schemeClr val="bg1"/>
                </a:solidFill>
                <a:latin typeface="微软雅黑" panose="020B0503020204020204" pitchFamily="34" charset="-122"/>
                <a:ea typeface="微软雅黑" panose="020B0503020204020204" pitchFamily="34" charset="-122"/>
              </a:rPr>
              <a:t>课题研究的进展</a:t>
            </a:r>
            <a:endParaRPr lang="en-US" altLang="zh-CN" sz="2800" b="1" dirty="0">
              <a:solidFill>
                <a:schemeClr val="bg1"/>
              </a:solidFill>
              <a:latin typeface="微软雅黑" panose="020B0503020204020204" pitchFamily="34" charset="-122"/>
              <a:ea typeface="微软雅黑" panose="020B0503020204020204" pitchFamily="34" charset="-122"/>
            </a:endParaRPr>
          </a:p>
        </p:txBody>
      </p:sp>
      <p:sp>
        <p:nvSpPr>
          <p:cNvPr id="34" name="文本框 33"/>
          <p:cNvSpPr txBox="1"/>
          <p:nvPr/>
        </p:nvSpPr>
        <p:spPr>
          <a:xfrm>
            <a:off x="4579751" y="547215"/>
            <a:ext cx="5022106" cy="400110"/>
          </a:xfrm>
          <a:prstGeom prst="snip1Rect">
            <a:avLst>
              <a:gd name="adj" fmla="val 0"/>
            </a:avLst>
          </a:prstGeom>
          <a:noFill/>
          <a:ln w="28575">
            <a:noFill/>
          </a:ln>
        </p:spPr>
        <p:txBody>
          <a:bodyPr wrap="square" rtlCol="0">
            <a:spAutoFit/>
          </a:bodyPr>
          <a:lstStyle/>
          <a:p>
            <a:r>
              <a:rPr lang="en-US" altLang="zh-CN" sz="2000" dirty="0">
                <a:solidFill>
                  <a:schemeClr val="bg1"/>
                </a:solidFill>
                <a:latin typeface="Arial" panose="020B0604020202020204" pitchFamily="34" charset="0"/>
                <a:ea typeface="华文仿宋" panose="02010600040101010101" pitchFamily="2" charset="-122"/>
                <a:cs typeface="Arial" panose="020B0604020202020204" pitchFamily="34" charset="0"/>
              </a:rPr>
              <a:t>The Research Progress</a:t>
            </a:r>
            <a:endParaRPr lang="zh-CN" altLang="en-US" sz="2000" dirty="0">
              <a:solidFill>
                <a:schemeClr val="bg1"/>
              </a:solidFill>
              <a:latin typeface="Arial" panose="020B0604020202020204" pitchFamily="34" charset="0"/>
              <a:ea typeface="华文仿宋" panose="02010600040101010101" pitchFamily="2" charset="-122"/>
              <a:cs typeface="Arial" panose="020B0604020202020204" pitchFamily="34" charset="0"/>
            </a:endParaRPr>
          </a:p>
        </p:txBody>
      </p:sp>
      <p:cxnSp>
        <p:nvCxnSpPr>
          <p:cNvPr id="38" name="Straight Connector 18"/>
          <p:cNvCxnSpPr/>
          <p:nvPr/>
        </p:nvCxnSpPr>
        <p:spPr>
          <a:xfrm>
            <a:off x="5945335" y="2440117"/>
            <a:ext cx="0" cy="3088473"/>
          </a:xfrm>
          <a:prstGeom prst="line">
            <a:avLst/>
          </a:prstGeom>
          <a:ln w="12700">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43" name="Oval 20"/>
          <p:cNvSpPr/>
          <p:nvPr/>
        </p:nvSpPr>
        <p:spPr>
          <a:xfrm>
            <a:off x="1533575" y="2529077"/>
            <a:ext cx="720000" cy="720000"/>
          </a:xfrm>
          <a:prstGeom prst="ellipse">
            <a:avLst/>
          </a:prstGeom>
          <a:solidFill>
            <a:srgbClr val="BDD7EE"/>
          </a:solidFill>
          <a:ln w="25400">
            <a:noFill/>
          </a:ln>
        </p:spPr>
        <p:style>
          <a:lnRef idx="2">
            <a:scrgbClr r="0" g="0" b="0"/>
          </a:lnRef>
          <a:fillRef idx="1">
            <a:scrgbClr r="0" g="0" b="0"/>
          </a:fillRef>
          <a:effectRef idx="0">
            <a:schemeClr val="accent1">
              <a:alpha val="50000"/>
              <a:hueOff val="0"/>
              <a:satOff val="0"/>
              <a:lumOff val="0"/>
              <a:alphaOff val="0"/>
            </a:schemeClr>
          </a:effectRef>
          <a:fontRef idx="minor">
            <a:schemeClr val="tx1"/>
          </a:fontRef>
        </p:style>
      </p:sp>
      <p:sp>
        <p:nvSpPr>
          <p:cNvPr id="56" name="Oval 23"/>
          <p:cNvSpPr/>
          <p:nvPr/>
        </p:nvSpPr>
        <p:spPr>
          <a:xfrm>
            <a:off x="1526995" y="3680255"/>
            <a:ext cx="720000" cy="720000"/>
          </a:xfrm>
          <a:prstGeom prst="ellipse">
            <a:avLst/>
          </a:prstGeom>
          <a:solidFill>
            <a:srgbClr val="5B9BD5"/>
          </a:solidFill>
          <a:ln w="25400">
            <a:noFill/>
          </a:ln>
        </p:spPr>
        <p:style>
          <a:lnRef idx="2">
            <a:scrgbClr r="0" g="0" b="0"/>
          </a:lnRef>
          <a:fillRef idx="1">
            <a:scrgbClr r="0" g="0" b="0"/>
          </a:fillRef>
          <a:effectRef idx="0">
            <a:schemeClr val="accent1">
              <a:alpha val="50000"/>
              <a:hueOff val="0"/>
              <a:satOff val="0"/>
              <a:lumOff val="0"/>
              <a:alphaOff val="0"/>
            </a:schemeClr>
          </a:effectRef>
          <a:fontRef idx="minor">
            <a:schemeClr val="tx1"/>
          </a:fontRef>
        </p:style>
      </p:sp>
      <p:sp>
        <p:nvSpPr>
          <p:cNvPr id="61" name="Oval 26"/>
          <p:cNvSpPr/>
          <p:nvPr/>
        </p:nvSpPr>
        <p:spPr>
          <a:xfrm>
            <a:off x="1526994" y="4737089"/>
            <a:ext cx="720000" cy="720000"/>
          </a:xfrm>
          <a:prstGeom prst="ellipse">
            <a:avLst/>
          </a:prstGeom>
          <a:solidFill>
            <a:srgbClr val="005EA4"/>
          </a:solidFill>
          <a:ln w="25400">
            <a:noFill/>
          </a:ln>
        </p:spPr>
        <p:style>
          <a:lnRef idx="2">
            <a:scrgbClr r="0" g="0" b="0"/>
          </a:lnRef>
          <a:fillRef idx="1">
            <a:scrgbClr r="0" g="0" b="0"/>
          </a:fillRef>
          <a:effectRef idx="0">
            <a:schemeClr val="accent1">
              <a:alpha val="50000"/>
              <a:hueOff val="0"/>
              <a:satOff val="0"/>
              <a:lumOff val="0"/>
              <a:alphaOff val="0"/>
            </a:schemeClr>
          </a:effectRef>
          <a:fontRef idx="minor">
            <a:schemeClr val="tx1"/>
          </a:fontRef>
        </p:style>
      </p:sp>
      <p:sp>
        <p:nvSpPr>
          <p:cNvPr id="64" name="Oval 29"/>
          <p:cNvSpPr/>
          <p:nvPr/>
        </p:nvSpPr>
        <p:spPr>
          <a:xfrm>
            <a:off x="6446745" y="2529077"/>
            <a:ext cx="720000" cy="720000"/>
          </a:xfrm>
          <a:prstGeom prst="ellipse">
            <a:avLst/>
          </a:prstGeom>
          <a:solidFill>
            <a:srgbClr val="BDD7EE"/>
          </a:solidFill>
          <a:ln w="25400">
            <a:noFill/>
          </a:ln>
        </p:spPr>
        <p:style>
          <a:lnRef idx="2">
            <a:scrgbClr r="0" g="0" b="0"/>
          </a:lnRef>
          <a:fillRef idx="1">
            <a:scrgbClr r="0" g="0" b="0"/>
          </a:fillRef>
          <a:effectRef idx="0">
            <a:schemeClr val="accent1">
              <a:alpha val="50000"/>
              <a:hueOff val="0"/>
              <a:satOff val="0"/>
              <a:lumOff val="0"/>
              <a:alphaOff val="0"/>
            </a:schemeClr>
          </a:effectRef>
          <a:fontRef idx="minor">
            <a:schemeClr val="tx1"/>
          </a:fontRef>
        </p:style>
      </p:sp>
      <p:sp>
        <p:nvSpPr>
          <p:cNvPr id="67" name="Oval 32"/>
          <p:cNvSpPr/>
          <p:nvPr/>
        </p:nvSpPr>
        <p:spPr>
          <a:xfrm>
            <a:off x="6440165" y="3680255"/>
            <a:ext cx="720000" cy="720000"/>
          </a:xfrm>
          <a:prstGeom prst="ellipse">
            <a:avLst/>
          </a:prstGeom>
          <a:solidFill>
            <a:srgbClr val="5B9BD5"/>
          </a:solidFill>
          <a:ln w="25400">
            <a:noFill/>
          </a:ln>
        </p:spPr>
        <p:style>
          <a:lnRef idx="2">
            <a:scrgbClr r="0" g="0" b="0"/>
          </a:lnRef>
          <a:fillRef idx="1">
            <a:scrgbClr r="0" g="0" b="0"/>
          </a:fillRef>
          <a:effectRef idx="0">
            <a:schemeClr val="accent1">
              <a:alpha val="50000"/>
              <a:hueOff val="0"/>
              <a:satOff val="0"/>
              <a:lumOff val="0"/>
              <a:alphaOff val="0"/>
            </a:schemeClr>
          </a:effectRef>
          <a:fontRef idx="minor">
            <a:schemeClr val="tx1"/>
          </a:fontRef>
        </p:style>
      </p:sp>
      <p:sp>
        <p:nvSpPr>
          <p:cNvPr id="70" name="Oval 35"/>
          <p:cNvSpPr/>
          <p:nvPr/>
        </p:nvSpPr>
        <p:spPr>
          <a:xfrm>
            <a:off x="6440164" y="4737089"/>
            <a:ext cx="720000" cy="720000"/>
          </a:xfrm>
          <a:prstGeom prst="ellipse">
            <a:avLst/>
          </a:prstGeom>
          <a:solidFill>
            <a:srgbClr val="005EA4"/>
          </a:solidFill>
          <a:ln w="25400">
            <a:noFill/>
          </a:ln>
        </p:spPr>
        <p:style>
          <a:lnRef idx="2">
            <a:scrgbClr r="0" g="0" b="0"/>
          </a:lnRef>
          <a:fillRef idx="1">
            <a:scrgbClr r="0" g="0" b="0"/>
          </a:fillRef>
          <a:effectRef idx="0">
            <a:schemeClr val="accent1">
              <a:alpha val="50000"/>
              <a:hueOff val="0"/>
              <a:satOff val="0"/>
              <a:lumOff val="0"/>
              <a:alphaOff val="0"/>
            </a:schemeClr>
          </a:effectRef>
          <a:fontRef idx="minor">
            <a:schemeClr val="tx1"/>
          </a:fontRef>
        </p:style>
      </p:sp>
      <p:sp>
        <p:nvSpPr>
          <p:cNvPr id="78" name="Title 13"/>
          <p:cNvSpPr txBox="1">
            <a:spLocks/>
          </p:cNvSpPr>
          <p:nvPr/>
        </p:nvSpPr>
        <p:spPr>
          <a:xfrm>
            <a:off x="1447272" y="2658244"/>
            <a:ext cx="892606" cy="461665"/>
          </a:xfrm>
          <a:prstGeom prst="rect">
            <a:avLst/>
          </a:prstGeom>
        </p:spPr>
        <p:txBody>
          <a:bodyPr vert="horz" wrap="square" lIns="91440" tIns="45720" rIns="91440" bIns="4572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2400" dirty="0">
                <a:solidFill>
                  <a:schemeClr val="bg1"/>
                </a:solidFill>
                <a:latin typeface="+mn-lt"/>
                <a:ea typeface="Roboto" panose="02000000000000000000" pitchFamily="2" charset="0"/>
              </a:rPr>
              <a:t>text</a:t>
            </a:r>
          </a:p>
        </p:txBody>
      </p:sp>
      <p:sp>
        <p:nvSpPr>
          <p:cNvPr id="79" name="Title 13"/>
          <p:cNvSpPr txBox="1">
            <a:spLocks/>
          </p:cNvSpPr>
          <p:nvPr/>
        </p:nvSpPr>
        <p:spPr>
          <a:xfrm>
            <a:off x="6360442" y="2658244"/>
            <a:ext cx="892606" cy="461665"/>
          </a:xfrm>
          <a:prstGeom prst="rect">
            <a:avLst/>
          </a:prstGeom>
        </p:spPr>
        <p:txBody>
          <a:bodyPr vert="horz" wrap="square" lIns="91440" tIns="45720" rIns="91440" bIns="4572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2400" dirty="0">
                <a:solidFill>
                  <a:schemeClr val="bg1"/>
                </a:solidFill>
                <a:latin typeface="+mn-lt"/>
                <a:ea typeface="Roboto" panose="02000000000000000000" pitchFamily="2" charset="0"/>
              </a:rPr>
              <a:t>text</a:t>
            </a:r>
          </a:p>
        </p:txBody>
      </p:sp>
      <p:sp>
        <p:nvSpPr>
          <p:cNvPr id="80" name="Title 13"/>
          <p:cNvSpPr txBox="1">
            <a:spLocks/>
          </p:cNvSpPr>
          <p:nvPr/>
        </p:nvSpPr>
        <p:spPr>
          <a:xfrm>
            <a:off x="1447272" y="3785452"/>
            <a:ext cx="892606" cy="461665"/>
          </a:xfrm>
          <a:prstGeom prst="rect">
            <a:avLst/>
          </a:prstGeom>
        </p:spPr>
        <p:txBody>
          <a:bodyPr vert="horz" wrap="square" lIns="91440" tIns="45720" rIns="91440" bIns="4572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2400" dirty="0">
                <a:solidFill>
                  <a:schemeClr val="bg1"/>
                </a:solidFill>
                <a:latin typeface="+mn-lt"/>
                <a:ea typeface="Roboto" panose="02000000000000000000" pitchFamily="2" charset="0"/>
              </a:rPr>
              <a:t>text</a:t>
            </a:r>
          </a:p>
        </p:txBody>
      </p:sp>
      <p:sp>
        <p:nvSpPr>
          <p:cNvPr id="81" name="Title 13"/>
          <p:cNvSpPr txBox="1">
            <a:spLocks/>
          </p:cNvSpPr>
          <p:nvPr/>
        </p:nvSpPr>
        <p:spPr>
          <a:xfrm>
            <a:off x="6360442" y="3785452"/>
            <a:ext cx="892606" cy="461665"/>
          </a:xfrm>
          <a:prstGeom prst="rect">
            <a:avLst/>
          </a:prstGeom>
        </p:spPr>
        <p:txBody>
          <a:bodyPr vert="horz" wrap="square" lIns="91440" tIns="45720" rIns="91440" bIns="4572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2400" dirty="0">
                <a:solidFill>
                  <a:schemeClr val="bg1"/>
                </a:solidFill>
                <a:latin typeface="+mn-lt"/>
                <a:ea typeface="Roboto" panose="02000000000000000000" pitchFamily="2" charset="0"/>
              </a:rPr>
              <a:t>text</a:t>
            </a:r>
          </a:p>
        </p:txBody>
      </p:sp>
      <p:sp>
        <p:nvSpPr>
          <p:cNvPr id="82" name="Title 13"/>
          <p:cNvSpPr txBox="1">
            <a:spLocks/>
          </p:cNvSpPr>
          <p:nvPr/>
        </p:nvSpPr>
        <p:spPr>
          <a:xfrm>
            <a:off x="1447272" y="4828257"/>
            <a:ext cx="892606" cy="461665"/>
          </a:xfrm>
          <a:prstGeom prst="rect">
            <a:avLst/>
          </a:prstGeom>
        </p:spPr>
        <p:txBody>
          <a:bodyPr vert="horz" wrap="square" lIns="91440" tIns="45720" rIns="91440" bIns="4572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2400" dirty="0">
                <a:solidFill>
                  <a:schemeClr val="bg1"/>
                </a:solidFill>
                <a:latin typeface="+mn-lt"/>
                <a:ea typeface="Roboto" panose="02000000000000000000" pitchFamily="2" charset="0"/>
              </a:rPr>
              <a:t>text</a:t>
            </a:r>
          </a:p>
        </p:txBody>
      </p:sp>
      <p:sp>
        <p:nvSpPr>
          <p:cNvPr id="83" name="Title 13"/>
          <p:cNvSpPr txBox="1">
            <a:spLocks/>
          </p:cNvSpPr>
          <p:nvPr/>
        </p:nvSpPr>
        <p:spPr>
          <a:xfrm>
            <a:off x="6360442" y="4828257"/>
            <a:ext cx="892606" cy="461665"/>
          </a:xfrm>
          <a:prstGeom prst="rect">
            <a:avLst/>
          </a:prstGeom>
        </p:spPr>
        <p:txBody>
          <a:bodyPr vert="horz" wrap="square" lIns="91440" tIns="45720" rIns="91440" bIns="4572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2400" dirty="0">
                <a:solidFill>
                  <a:schemeClr val="bg1"/>
                </a:solidFill>
                <a:latin typeface="+mn-lt"/>
                <a:ea typeface="Roboto" panose="02000000000000000000" pitchFamily="2" charset="0"/>
              </a:rPr>
              <a:t>text</a:t>
            </a:r>
          </a:p>
        </p:txBody>
      </p:sp>
      <p:sp>
        <p:nvSpPr>
          <p:cNvPr id="84" name="文本框 83"/>
          <p:cNvSpPr txBox="1"/>
          <p:nvPr/>
        </p:nvSpPr>
        <p:spPr>
          <a:xfrm>
            <a:off x="2428479" y="2621726"/>
            <a:ext cx="3015447" cy="630942"/>
          </a:xfrm>
          <a:prstGeom prst="rect">
            <a:avLst/>
          </a:prstGeom>
          <a:noFill/>
        </p:spPr>
        <p:txBody>
          <a:bodyPr wrap="square" rtlCol="0">
            <a:spAutoFit/>
          </a:bodyPr>
          <a:lstStyle/>
          <a:p>
            <a:pPr algn="just">
              <a:lnSpc>
                <a:spcPct val="125000"/>
              </a:lnSpc>
            </a:pPr>
            <a:r>
              <a:rPr lang="zh-CN" altLang="en-US" sz="1400" dirty="0">
                <a:solidFill>
                  <a:schemeClr val="bg1"/>
                </a:solidFill>
                <a:latin typeface="微软雅黑" panose="020B0503020204020204" pitchFamily="34" charset="-122"/>
                <a:ea typeface="微软雅黑" panose="020B0503020204020204" pitchFamily="34" charset="-122"/>
              </a:rPr>
              <a:t>点击文本框即可进行编辑输入相关内容</a:t>
            </a:r>
          </a:p>
        </p:txBody>
      </p:sp>
      <p:sp>
        <p:nvSpPr>
          <p:cNvPr id="85" name="文本框 84"/>
          <p:cNvSpPr txBox="1"/>
          <p:nvPr/>
        </p:nvSpPr>
        <p:spPr>
          <a:xfrm>
            <a:off x="2428479" y="3668882"/>
            <a:ext cx="3015447" cy="630942"/>
          </a:xfrm>
          <a:prstGeom prst="rect">
            <a:avLst/>
          </a:prstGeom>
          <a:noFill/>
        </p:spPr>
        <p:txBody>
          <a:bodyPr wrap="square" rtlCol="0">
            <a:spAutoFit/>
          </a:bodyPr>
          <a:lstStyle/>
          <a:p>
            <a:pPr algn="just">
              <a:lnSpc>
                <a:spcPct val="125000"/>
              </a:lnSpc>
            </a:pPr>
            <a:r>
              <a:rPr lang="zh-CN" altLang="en-US" sz="1400" dirty="0">
                <a:solidFill>
                  <a:schemeClr val="bg1"/>
                </a:solidFill>
                <a:latin typeface="微软雅黑" panose="020B0503020204020204" pitchFamily="34" charset="-122"/>
                <a:ea typeface="微软雅黑" panose="020B0503020204020204" pitchFamily="34" charset="-122"/>
              </a:rPr>
              <a:t>点击文本框即可进行编辑输入相关内容</a:t>
            </a:r>
          </a:p>
        </p:txBody>
      </p:sp>
      <p:sp>
        <p:nvSpPr>
          <p:cNvPr id="86" name="文本框 85"/>
          <p:cNvSpPr txBox="1"/>
          <p:nvPr/>
        </p:nvSpPr>
        <p:spPr>
          <a:xfrm>
            <a:off x="2428479" y="4781618"/>
            <a:ext cx="3015447" cy="630942"/>
          </a:xfrm>
          <a:prstGeom prst="rect">
            <a:avLst/>
          </a:prstGeom>
          <a:noFill/>
        </p:spPr>
        <p:txBody>
          <a:bodyPr wrap="square" rtlCol="0">
            <a:spAutoFit/>
          </a:bodyPr>
          <a:lstStyle/>
          <a:p>
            <a:pPr algn="just">
              <a:lnSpc>
                <a:spcPct val="125000"/>
              </a:lnSpc>
            </a:pPr>
            <a:r>
              <a:rPr lang="zh-CN" altLang="en-US" sz="1400" dirty="0">
                <a:solidFill>
                  <a:schemeClr val="bg1"/>
                </a:solidFill>
                <a:latin typeface="微软雅黑" panose="020B0503020204020204" pitchFamily="34" charset="-122"/>
                <a:ea typeface="微软雅黑" panose="020B0503020204020204" pitchFamily="34" charset="-122"/>
              </a:rPr>
              <a:t>点击文本框即可进行编辑输入相关内容</a:t>
            </a:r>
          </a:p>
        </p:txBody>
      </p:sp>
      <p:sp>
        <p:nvSpPr>
          <p:cNvPr id="87" name="文本框 86"/>
          <p:cNvSpPr txBox="1"/>
          <p:nvPr/>
        </p:nvSpPr>
        <p:spPr>
          <a:xfrm>
            <a:off x="7347284" y="2621726"/>
            <a:ext cx="3015447" cy="630942"/>
          </a:xfrm>
          <a:prstGeom prst="rect">
            <a:avLst/>
          </a:prstGeom>
          <a:noFill/>
        </p:spPr>
        <p:txBody>
          <a:bodyPr wrap="square" rtlCol="0">
            <a:spAutoFit/>
          </a:bodyPr>
          <a:lstStyle/>
          <a:p>
            <a:pPr algn="just">
              <a:lnSpc>
                <a:spcPct val="125000"/>
              </a:lnSpc>
            </a:pPr>
            <a:r>
              <a:rPr lang="zh-CN" altLang="en-US" sz="1400" dirty="0">
                <a:solidFill>
                  <a:schemeClr val="bg1"/>
                </a:solidFill>
                <a:latin typeface="微软雅黑" panose="020B0503020204020204" pitchFamily="34" charset="-122"/>
                <a:ea typeface="微软雅黑" panose="020B0503020204020204" pitchFamily="34" charset="-122"/>
              </a:rPr>
              <a:t>点击文本框即可进行编辑输入相关内容</a:t>
            </a:r>
          </a:p>
        </p:txBody>
      </p:sp>
      <p:sp>
        <p:nvSpPr>
          <p:cNvPr id="88" name="文本框 87"/>
          <p:cNvSpPr txBox="1"/>
          <p:nvPr/>
        </p:nvSpPr>
        <p:spPr>
          <a:xfrm>
            <a:off x="7347284" y="3668882"/>
            <a:ext cx="3015447" cy="630942"/>
          </a:xfrm>
          <a:prstGeom prst="rect">
            <a:avLst/>
          </a:prstGeom>
          <a:noFill/>
        </p:spPr>
        <p:txBody>
          <a:bodyPr wrap="square" rtlCol="0">
            <a:spAutoFit/>
          </a:bodyPr>
          <a:lstStyle/>
          <a:p>
            <a:pPr algn="just">
              <a:lnSpc>
                <a:spcPct val="125000"/>
              </a:lnSpc>
            </a:pPr>
            <a:r>
              <a:rPr lang="zh-CN" altLang="en-US" sz="1400" dirty="0">
                <a:solidFill>
                  <a:schemeClr val="bg1"/>
                </a:solidFill>
                <a:latin typeface="微软雅黑" panose="020B0503020204020204" pitchFamily="34" charset="-122"/>
                <a:ea typeface="微软雅黑" panose="020B0503020204020204" pitchFamily="34" charset="-122"/>
              </a:rPr>
              <a:t>点击文本框即可进行编辑输入相关内容</a:t>
            </a:r>
          </a:p>
        </p:txBody>
      </p:sp>
      <p:sp>
        <p:nvSpPr>
          <p:cNvPr id="89" name="文本框 88"/>
          <p:cNvSpPr txBox="1"/>
          <p:nvPr/>
        </p:nvSpPr>
        <p:spPr>
          <a:xfrm>
            <a:off x="7347284" y="4781618"/>
            <a:ext cx="3015447" cy="630942"/>
          </a:xfrm>
          <a:prstGeom prst="rect">
            <a:avLst/>
          </a:prstGeom>
          <a:noFill/>
        </p:spPr>
        <p:txBody>
          <a:bodyPr wrap="square" rtlCol="0">
            <a:spAutoFit/>
          </a:bodyPr>
          <a:lstStyle/>
          <a:p>
            <a:pPr algn="just">
              <a:lnSpc>
                <a:spcPct val="125000"/>
              </a:lnSpc>
            </a:pPr>
            <a:r>
              <a:rPr lang="zh-CN" altLang="en-US" sz="1400" dirty="0">
                <a:solidFill>
                  <a:schemeClr val="bg1"/>
                </a:solidFill>
                <a:latin typeface="微软雅黑" panose="020B0503020204020204" pitchFamily="34" charset="-122"/>
                <a:ea typeface="微软雅黑" panose="020B0503020204020204" pitchFamily="34" charset="-122"/>
              </a:rPr>
              <a:t>点击文本框即可进行编辑输入相关内容</a:t>
            </a:r>
          </a:p>
        </p:txBody>
      </p:sp>
    </p:spTree>
    <p:extLst>
      <p:ext uri="{BB962C8B-B14F-4D97-AF65-F5344CB8AC3E}">
        <p14:creationId xmlns:p14="http://schemas.microsoft.com/office/powerpoint/2010/main" val="1832277930"/>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3400"/>
                                  </p:stCondLst>
                                  <p:childTnLst>
                                    <p:set>
                                      <p:cBhvr>
                                        <p:cTn id="6" dur="1" fill="hold">
                                          <p:stCondLst>
                                            <p:cond delay="0"/>
                                          </p:stCondLst>
                                        </p:cTn>
                                        <p:tgtEl>
                                          <p:spTgt spid="38"/>
                                        </p:tgtEl>
                                        <p:attrNameLst>
                                          <p:attrName>style.visibility</p:attrName>
                                        </p:attrNameLst>
                                      </p:cBhvr>
                                      <p:to>
                                        <p:strVal val="visible"/>
                                      </p:to>
                                    </p:set>
                                    <p:anim calcmode="lin" valueType="num">
                                      <p:cBhvr>
                                        <p:cTn id="7" dur="1000" fill="hold"/>
                                        <p:tgtEl>
                                          <p:spTgt spid="38"/>
                                        </p:tgtEl>
                                        <p:attrNameLst>
                                          <p:attrName>ppt_w</p:attrName>
                                        </p:attrNameLst>
                                      </p:cBhvr>
                                      <p:tavLst>
                                        <p:tav tm="0">
                                          <p:val>
                                            <p:fltVal val="0"/>
                                          </p:val>
                                        </p:tav>
                                        <p:tav tm="100000">
                                          <p:val>
                                            <p:strVal val="#ppt_w"/>
                                          </p:val>
                                        </p:tav>
                                      </p:tavLst>
                                    </p:anim>
                                    <p:anim calcmode="lin" valueType="num">
                                      <p:cBhvr>
                                        <p:cTn id="8" dur="1000" fill="hold"/>
                                        <p:tgtEl>
                                          <p:spTgt spid="38"/>
                                        </p:tgtEl>
                                        <p:attrNameLst>
                                          <p:attrName>ppt_h</p:attrName>
                                        </p:attrNameLst>
                                      </p:cBhvr>
                                      <p:tavLst>
                                        <p:tav tm="0">
                                          <p:val>
                                            <p:fltVal val="0"/>
                                          </p:val>
                                        </p:tav>
                                        <p:tav tm="100000">
                                          <p:val>
                                            <p:strVal val="#ppt_h"/>
                                          </p:val>
                                        </p:tav>
                                      </p:tavLst>
                                    </p:anim>
                                    <p:anim calcmode="lin" valueType="num">
                                      <p:cBhvr>
                                        <p:cTn id="9" dur="1000" fill="hold"/>
                                        <p:tgtEl>
                                          <p:spTgt spid="38"/>
                                        </p:tgtEl>
                                        <p:attrNameLst>
                                          <p:attrName>style.rotation</p:attrName>
                                        </p:attrNameLst>
                                      </p:cBhvr>
                                      <p:tavLst>
                                        <p:tav tm="0">
                                          <p:val>
                                            <p:fltVal val="90"/>
                                          </p:val>
                                        </p:tav>
                                        <p:tav tm="100000">
                                          <p:val>
                                            <p:fltVal val="0"/>
                                          </p:val>
                                        </p:tav>
                                      </p:tavLst>
                                    </p:anim>
                                    <p:animEffect transition="in" filter="fade">
                                      <p:cBhvr>
                                        <p:cTn id="10" dur="1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l="38673" t="39086" r="39604" b="41262"/>
          <a:stretch/>
        </p:blipFill>
        <p:spPr>
          <a:xfrm>
            <a:off x="0" y="0"/>
            <a:ext cx="12192001" cy="6858000"/>
          </a:xfrm>
          <a:prstGeom prst="rect">
            <a:avLst/>
          </a:prstGeom>
        </p:spPr>
      </p:pic>
      <p:sp>
        <p:nvSpPr>
          <p:cNvPr id="28" name="文本框 27"/>
          <p:cNvSpPr txBox="1"/>
          <p:nvPr/>
        </p:nvSpPr>
        <p:spPr>
          <a:xfrm>
            <a:off x="1084153" y="319126"/>
            <a:ext cx="1098551" cy="707886"/>
          </a:xfrm>
          <a:prstGeom prst="rect">
            <a:avLst/>
          </a:prstGeom>
          <a:noFill/>
        </p:spPr>
        <p:txBody>
          <a:bodyPr wrap="square" rtlCol="0">
            <a:spAutoFit/>
          </a:bodyPr>
          <a:lstStyle/>
          <a:p>
            <a:r>
              <a:rPr lang="en-US" altLang="zh-CN" sz="4000" b="1" dirty="0">
                <a:solidFill>
                  <a:schemeClr val="bg1"/>
                </a:solidFill>
                <a:latin typeface="微软雅黑" panose="020B0503020204020204" pitchFamily="34" charset="-122"/>
                <a:ea typeface="微软雅黑" panose="020B0503020204020204" pitchFamily="34" charset="-122"/>
              </a:rPr>
              <a:t>03</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
        <p:nvSpPr>
          <p:cNvPr id="29" name="TextBox 38"/>
          <p:cNvSpPr txBox="1"/>
          <p:nvPr/>
        </p:nvSpPr>
        <p:spPr>
          <a:xfrm>
            <a:off x="1239440" y="1048094"/>
            <a:ext cx="9662969" cy="184666"/>
          </a:xfrm>
          <a:prstGeom prst="rect">
            <a:avLst/>
          </a:prstGeom>
          <a:noFill/>
        </p:spPr>
        <p:txBody>
          <a:bodyPr wrap="square" lIns="0" tIns="0" rIns="0" bIns="0" rtlCol="0">
            <a:spAutoFit/>
          </a:bodyPr>
          <a:lstStyle/>
          <a:p>
            <a:r>
              <a:rPr lang="en-US" sz="1200" dirty="0">
                <a:solidFill>
                  <a:schemeClr val="bg1"/>
                </a:solidFill>
                <a:latin typeface="Arial" panose="020B0604020202020204" pitchFamily="34" charset="0"/>
                <a:cs typeface="Arial" panose="020B0604020202020204" pitchFamily="34" charset="0"/>
              </a:rPr>
              <a:t>PowerPoint offers word processing, outlining, drawing, graphing, and presentation management tools all designed to be easy to use and learn.</a:t>
            </a:r>
          </a:p>
        </p:txBody>
      </p:sp>
      <p:sp>
        <p:nvSpPr>
          <p:cNvPr id="33" name="文本框 32"/>
          <p:cNvSpPr txBox="1"/>
          <p:nvPr/>
        </p:nvSpPr>
        <p:spPr>
          <a:xfrm>
            <a:off x="1846816" y="437454"/>
            <a:ext cx="4959929" cy="523220"/>
          </a:xfrm>
          <a:prstGeom prst="rect">
            <a:avLst/>
          </a:prstGeom>
          <a:noFill/>
        </p:spPr>
        <p:txBody>
          <a:bodyPr wrap="square" rtlCol="0">
            <a:spAutoFit/>
          </a:bodyPr>
          <a:lstStyle/>
          <a:p>
            <a:r>
              <a:rPr lang="zh-CN" altLang="en-US" sz="2800" b="1" dirty="0">
                <a:solidFill>
                  <a:schemeClr val="bg1"/>
                </a:solidFill>
                <a:latin typeface="微软雅黑" panose="020B0503020204020204" pitchFamily="34" charset="-122"/>
                <a:ea typeface="微软雅黑" panose="020B0503020204020204" pitchFamily="34" charset="-122"/>
              </a:rPr>
              <a:t>课题研究的进展</a:t>
            </a:r>
            <a:endParaRPr lang="en-US" altLang="zh-CN" sz="2800" b="1" dirty="0">
              <a:solidFill>
                <a:schemeClr val="bg1"/>
              </a:solidFill>
              <a:latin typeface="微软雅黑" panose="020B0503020204020204" pitchFamily="34" charset="-122"/>
              <a:ea typeface="微软雅黑" panose="020B0503020204020204" pitchFamily="34" charset="-122"/>
            </a:endParaRPr>
          </a:p>
        </p:txBody>
      </p:sp>
      <p:sp>
        <p:nvSpPr>
          <p:cNvPr id="34" name="文本框 33"/>
          <p:cNvSpPr txBox="1"/>
          <p:nvPr/>
        </p:nvSpPr>
        <p:spPr>
          <a:xfrm>
            <a:off x="4579751" y="547215"/>
            <a:ext cx="5022106" cy="400110"/>
          </a:xfrm>
          <a:prstGeom prst="snip1Rect">
            <a:avLst>
              <a:gd name="adj" fmla="val 0"/>
            </a:avLst>
          </a:prstGeom>
          <a:noFill/>
          <a:ln w="28575">
            <a:noFill/>
          </a:ln>
        </p:spPr>
        <p:txBody>
          <a:bodyPr wrap="square" rtlCol="0">
            <a:spAutoFit/>
          </a:bodyPr>
          <a:lstStyle/>
          <a:p>
            <a:r>
              <a:rPr lang="en-US" altLang="zh-CN" sz="2000" dirty="0">
                <a:solidFill>
                  <a:schemeClr val="bg1"/>
                </a:solidFill>
                <a:latin typeface="Arial" panose="020B0604020202020204" pitchFamily="34" charset="0"/>
                <a:ea typeface="华文仿宋" panose="02010600040101010101" pitchFamily="2" charset="-122"/>
                <a:cs typeface="Arial" panose="020B0604020202020204" pitchFamily="34" charset="0"/>
              </a:rPr>
              <a:t>The Research Progress</a:t>
            </a:r>
            <a:endParaRPr lang="zh-CN" altLang="en-US" sz="2000" dirty="0">
              <a:solidFill>
                <a:schemeClr val="bg1"/>
              </a:solidFill>
              <a:latin typeface="Arial" panose="020B0604020202020204" pitchFamily="34" charset="0"/>
              <a:ea typeface="华文仿宋" panose="02010600040101010101" pitchFamily="2" charset="-122"/>
              <a:cs typeface="Arial" panose="020B0604020202020204" pitchFamily="34" charset="0"/>
            </a:endParaRPr>
          </a:p>
        </p:txBody>
      </p:sp>
      <p:sp>
        <p:nvSpPr>
          <p:cNvPr id="27" name="Freeform 7"/>
          <p:cNvSpPr>
            <a:spLocks/>
          </p:cNvSpPr>
          <p:nvPr/>
        </p:nvSpPr>
        <p:spPr bwMode="auto">
          <a:xfrm>
            <a:off x="1996845" y="4334939"/>
            <a:ext cx="1492777" cy="961382"/>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rgbClr val="5B9BD5"/>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cxnSp>
        <p:nvCxnSpPr>
          <p:cNvPr id="32" name="Straight Connector 137"/>
          <p:cNvCxnSpPr/>
          <p:nvPr/>
        </p:nvCxnSpPr>
        <p:spPr>
          <a:xfrm rot="5400000" flipV="1">
            <a:off x="2242842" y="3629668"/>
            <a:ext cx="1017096" cy="4283"/>
          </a:xfrm>
          <a:prstGeom prst="line">
            <a:avLst/>
          </a:prstGeom>
          <a:ln w="19050">
            <a:solidFill>
              <a:schemeClr val="bg1"/>
            </a:solidFill>
            <a:prstDash val="sysDot"/>
            <a:headEnd type="none"/>
            <a:tailEnd type="oval" w="lg" len="lg"/>
          </a:ln>
        </p:spPr>
        <p:style>
          <a:lnRef idx="1">
            <a:schemeClr val="accent1"/>
          </a:lnRef>
          <a:fillRef idx="0">
            <a:schemeClr val="accent1"/>
          </a:fillRef>
          <a:effectRef idx="0">
            <a:schemeClr val="accent1"/>
          </a:effectRef>
          <a:fontRef idx="minor">
            <a:schemeClr val="tx1"/>
          </a:fontRef>
        </p:style>
      </p:cxnSp>
      <p:sp>
        <p:nvSpPr>
          <p:cNvPr id="36" name="Freeform 7"/>
          <p:cNvSpPr>
            <a:spLocks/>
          </p:cNvSpPr>
          <p:nvPr/>
        </p:nvSpPr>
        <p:spPr bwMode="auto">
          <a:xfrm>
            <a:off x="3009337" y="3858645"/>
            <a:ext cx="1492777" cy="1437675"/>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rgbClr val="005EA4"/>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cxnSp>
        <p:nvCxnSpPr>
          <p:cNvPr id="40" name="Straight Connector 139"/>
          <p:cNvCxnSpPr/>
          <p:nvPr/>
        </p:nvCxnSpPr>
        <p:spPr>
          <a:xfrm rot="5400000" flipV="1">
            <a:off x="3462013" y="3391922"/>
            <a:ext cx="540000" cy="4283"/>
          </a:xfrm>
          <a:prstGeom prst="line">
            <a:avLst/>
          </a:prstGeom>
          <a:ln w="19050">
            <a:solidFill>
              <a:schemeClr val="bg1"/>
            </a:solidFill>
            <a:prstDash val="sysDot"/>
            <a:headEnd type="none"/>
            <a:tailEnd type="oval" w="lg" len="lg"/>
          </a:ln>
        </p:spPr>
        <p:style>
          <a:lnRef idx="1">
            <a:schemeClr val="accent1"/>
          </a:lnRef>
          <a:fillRef idx="0">
            <a:schemeClr val="accent1"/>
          </a:fillRef>
          <a:effectRef idx="0">
            <a:schemeClr val="accent1"/>
          </a:effectRef>
          <a:fontRef idx="minor">
            <a:schemeClr val="tx1"/>
          </a:fontRef>
        </p:style>
      </p:cxnSp>
      <p:sp>
        <p:nvSpPr>
          <p:cNvPr id="42" name="Freeform 7"/>
          <p:cNvSpPr>
            <a:spLocks/>
          </p:cNvSpPr>
          <p:nvPr/>
        </p:nvSpPr>
        <p:spPr bwMode="auto">
          <a:xfrm>
            <a:off x="4165429" y="3554482"/>
            <a:ext cx="1492777" cy="1741838"/>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rgbClr val="5B9BD5"/>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cxnSp>
        <p:nvCxnSpPr>
          <p:cNvPr id="46" name="Straight Connector 140"/>
          <p:cNvCxnSpPr/>
          <p:nvPr/>
        </p:nvCxnSpPr>
        <p:spPr>
          <a:xfrm rot="5400000" flipV="1">
            <a:off x="4787959" y="3262984"/>
            <a:ext cx="252000" cy="4283"/>
          </a:xfrm>
          <a:prstGeom prst="line">
            <a:avLst/>
          </a:prstGeom>
          <a:ln w="19050">
            <a:solidFill>
              <a:schemeClr val="bg1"/>
            </a:solidFill>
            <a:prstDash val="sysDot"/>
            <a:headEnd type="none"/>
            <a:tailEnd type="oval" w="lg" len="lg"/>
          </a:ln>
        </p:spPr>
        <p:style>
          <a:lnRef idx="1">
            <a:schemeClr val="accent1"/>
          </a:lnRef>
          <a:fillRef idx="0">
            <a:schemeClr val="accent1"/>
          </a:fillRef>
          <a:effectRef idx="0">
            <a:schemeClr val="accent1"/>
          </a:effectRef>
          <a:fontRef idx="minor">
            <a:schemeClr val="tx1"/>
          </a:fontRef>
        </p:style>
      </p:cxnSp>
      <p:sp>
        <p:nvSpPr>
          <p:cNvPr id="48" name="Freeform 106"/>
          <p:cNvSpPr>
            <a:spLocks/>
          </p:cNvSpPr>
          <p:nvPr/>
        </p:nvSpPr>
        <p:spPr bwMode="auto">
          <a:xfrm>
            <a:off x="5332502" y="4116964"/>
            <a:ext cx="1492777" cy="1179355"/>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rgbClr val="005EA4"/>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cxnSp>
        <p:nvCxnSpPr>
          <p:cNvPr id="51" name="Straight Connector 141"/>
          <p:cNvCxnSpPr/>
          <p:nvPr/>
        </p:nvCxnSpPr>
        <p:spPr>
          <a:xfrm rot="5400000" flipV="1">
            <a:off x="5650876" y="3540686"/>
            <a:ext cx="828000" cy="4283"/>
          </a:xfrm>
          <a:prstGeom prst="line">
            <a:avLst/>
          </a:prstGeom>
          <a:ln w="19050">
            <a:solidFill>
              <a:schemeClr val="bg1"/>
            </a:solidFill>
            <a:prstDash val="sysDot"/>
            <a:headEnd type="none"/>
            <a:tailEnd type="oval" w="lg" len="lg"/>
          </a:ln>
        </p:spPr>
        <p:style>
          <a:lnRef idx="1">
            <a:schemeClr val="accent1"/>
          </a:lnRef>
          <a:fillRef idx="0">
            <a:schemeClr val="accent1"/>
          </a:fillRef>
          <a:effectRef idx="0">
            <a:schemeClr val="accent1"/>
          </a:effectRef>
          <a:fontRef idx="minor">
            <a:schemeClr val="tx1"/>
          </a:fontRef>
        </p:style>
      </p:cxnSp>
      <p:sp>
        <p:nvSpPr>
          <p:cNvPr id="53" name="Freeform 7"/>
          <p:cNvSpPr>
            <a:spLocks/>
          </p:cNvSpPr>
          <p:nvPr/>
        </p:nvSpPr>
        <p:spPr bwMode="auto">
          <a:xfrm>
            <a:off x="6457261" y="3858645"/>
            <a:ext cx="1492777" cy="1437675"/>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rgbClr val="5B9BD5"/>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cxnSp>
        <p:nvCxnSpPr>
          <p:cNvPr id="57" name="Straight Connector 142"/>
          <p:cNvCxnSpPr/>
          <p:nvPr/>
        </p:nvCxnSpPr>
        <p:spPr>
          <a:xfrm rot="5400000" flipV="1">
            <a:off x="6877508" y="3426466"/>
            <a:ext cx="648000" cy="4283"/>
          </a:xfrm>
          <a:prstGeom prst="line">
            <a:avLst/>
          </a:prstGeom>
          <a:ln w="19050">
            <a:solidFill>
              <a:schemeClr val="bg1"/>
            </a:solidFill>
            <a:prstDash val="sysDot"/>
            <a:headEnd type="none"/>
            <a:tailEnd type="oval" w="lg" len="lg"/>
          </a:ln>
        </p:spPr>
        <p:style>
          <a:lnRef idx="1">
            <a:schemeClr val="accent1"/>
          </a:lnRef>
          <a:fillRef idx="0">
            <a:schemeClr val="accent1"/>
          </a:fillRef>
          <a:effectRef idx="0">
            <a:schemeClr val="accent1"/>
          </a:effectRef>
          <a:fontRef idx="minor">
            <a:schemeClr val="tx1"/>
          </a:fontRef>
        </p:style>
      </p:cxnSp>
      <p:sp>
        <p:nvSpPr>
          <p:cNvPr id="59" name="Freeform 7"/>
          <p:cNvSpPr>
            <a:spLocks/>
          </p:cNvSpPr>
          <p:nvPr/>
        </p:nvSpPr>
        <p:spPr bwMode="auto">
          <a:xfrm>
            <a:off x="7590065" y="4263984"/>
            <a:ext cx="1492777" cy="1032335"/>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rgbClr val="005EA4"/>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cxnSp>
        <p:nvCxnSpPr>
          <p:cNvPr id="63" name="Straight Connector 143"/>
          <p:cNvCxnSpPr/>
          <p:nvPr/>
        </p:nvCxnSpPr>
        <p:spPr>
          <a:xfrm rot="5400000" flipV="1">
            <a:off x="7809022" y="3619054"/>
            <a:ext cx="1044000" cy="4283"/>
          </a:xfrm>
          <a:prstGeom prst="line">
            <a:avLst/>
          </a:prstGeom>
          <a:ln w="19050">
            <a:solidFill>
              <a:schemeClr val="bg1"/>
            </a:solidFill>
            <a:prstDash val="sysDot"/>
            <a:headEnd type="none"/>
            <a:tailEnd type="oval" w="lg" len="lg"/>
          </a:ln>
        </p:spPr>
        <p:style>
          <a:lnRef idx="1">
            <a:schemeClr val="accent1"/>
          </a:lnRef>
          <a:fillRef idx="0">
            <a:schemeClr val="accent1"/>
          </a:fillRef>
          <a:effectRef idx="0">
            <a:schemeClr val="accent1"/>
          </a:effectRef>
          <a:fontRef idx="minor">
            <a:schemeClr val="tx1"/>
          </a:fontRef>
        </p:style>
      </p:cxnSp>
      <p:sp>
        <p:nvSpPr>
          <p:cNvPr id="66" name="Freeform 7"/>
          <p:cNvSpPr>
            <a:spLocks/>
          </p:cNvSpPr>
          <p:nvPr/>
        </p:nvSpPr>
        <p:spPr bwMode="auto">
          <a:xfrm>
            <a:off x="8581268" y="4517892"/>
            <a:ext cx="1492777" cy="778428"/>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rgbClr val="5B9BD5"/>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cxnSp>
        <p:nvCxnSpPr>
          <p:cNvPr id="71" name="Straight Connector 144"/>
          <p:cNvCxnSpPr/>
          <p:nvPr/>
        </p:nvCxnSpPr>
        <p:spPr>
          <a:xfrm rot="5400000" flipV="1">
            <a:off x="8711810" y="3746302"/>
            <a:ext cx="1224000" cy="4283"/>
          </a:xfrm>
          <a:prstGeom prst="line">
            <a:avLst/>
          </a:prstGeom>
          <a:ln w="19050">
            <a:solidFill>
              <a:schemeClr val="bg1"/>
            </a:solidFill>
            <a:prstDash val="sysDot"/>
            <a:headEnd type="none"/>
            <a:tailEnd type="oval" w="lg" len="lg"/>
          </a:ln>
        </p:spPr>
        <p:style>
          <a:lnRef idx="1">
            <a:schemeClr val="accent1"/>
          </a:lnRef>
          <a:fillRef idx="0">
            <a:schemeClr val="accent1"/>
          </a:fillRef>
          <a:effectRef idx="0">
            <a:schemeClr val="accent1"/>
          </a:effectRef>
          <a:fontRef idx="minor">
            <a:schemeClr val="tx1"/>
          </a:fontRef>
        </p:style>
      </p:cxnSp>
      <p:sp>
        <p:nvSpPr>
          <p:cNvPr id="72" name="Text Box 10"/>
          <p:cNvSpPr txBox="1">
            <a:spLocks noChangeArrowheads="1"/>
          </p:cNvSpPr>
          <p:nvPr/>
        </p:nvSpPr>
        <p:spPr bwMode="auto">
          <a:xfrm>
            <a:off x="2461067" y="4966931"/>
            <a:ext cx="525780" cy="261610"/>
          </a:xfrm>
          <a:prstGeom prst="rect">
            <a:avLst/>
          </a:prstGeom>
          <a:noFill/>
          <a:ln w="9525">
            <a:noFill/>
            <a:miter lim="800000"/>
            <a:headEnd/>
            <a:tailEnd/>
          </a:ln>
        </p:spPr>
        <p:txBody>
          <a:bodyPr wrap="square" lIns="45720" tIns="22860" rIns="45720" bIns="22860">
            <a:spAutoFit/>
          </a:bodyPr>
          <a:lstStyle/>
          <a:p>
            <a:pPr algn="r" defTabSz="1088232"/>
            <a:r>
              <a:rPr lang="en-US" sz="1400" b="1" dirty="0">
                <a:solidFill>
                  <a:schemeClr val="bg1"/>
                </a:solidFill>
                <a:latin typeface="Open Sans" pitchFamily="34" charset="0"/>
                <a:ea typeface="Open Sans" pitchFamily="34" charset="0"/>
                <a:cs typeface="Open Sans" pitchFamily="34" charset="0"/>
              </a:rPr>
              <a:t>20%</a:t>
            </a:r>
            <a:endParaRPr lang="en-US" sz="1050" dirty="0">
              <a:solidFill>
                <a:schemeClr val="bg1"/>
              </a:solidFill>
              <a:latin typeface="Open Sans" pitchFamily="34" charset="0"/>
              <a:ea typeface="Open Sans" pitchFamily="34" charset="0"/>
              <a:cs typeface="Open Sans" pitchFamily="34" charset="0"/>
            </a:endParaRPr>
          </a:p>
        </p:txBody>
      </p:sp>
      <p:sp>
        <p:nvSpPr>
          <p:cNvPr id="73" name="Text Box 10"/>
          <p:cNvSpPr txBox="1">
            <a:spLocks noChangeArrowheads="1"/>
          </p:cNvSpPr>
          <p:nvPr/>
        </p:nvSpPr>
        <p:spPr bwMode="auto">
          <a:xfrm>
            <a:off x="3448454" y="4966931"/>
            <a:ext cx="525780" cy="261610"/>
          </a:xfrm>
          <a:prstGeom prst="rect">
            <a:avLst/>
          </a:prstGeom>
          <a:noFill/>
          <a:ln w="9525">
            <a:noFill/>
            <a:miter lim="800000"/>
            <a:headEnd/>
            <a:tailEnd/>
          </a:ln>
        </p:spPr>
        <p:txBody>
          <a:bodyPr wrap="square" lIns="45720" tIns="22860" rIns="45720" bIns="22860">
            <a:spAutoFit/>
          </a:bodyPr>
          <a:lstStyle/>
          <a:p>
            <a:pPr algn="r" defTabSz="1088232"/>
            <a:r>
              <a:rPr lang="en-US" sz="1400" b="1" dirty="0">
                <a:solidFill>
                  <a:schemeClr val="bg1"/>
                </a:solidFill>
                <a:latin typeface="Open Sans" pitchFamily="34" charset="0"/>
                <a:ea typeface="Open Sans" pitchFamily="34" charset="0"/>
                <a:cs typeface="Open Sans" pitchFamily="34" charset="0"/>
              </a:rPr>
              <a:t>40%</a:t>
            </a:r>
            <a:endParaRPr lang="en-US" sz="1050" dirty="0">
              <a:solidFill>
                <a:schemeClr val="bg1"/>
              </a:solidFill>
              <a:latin typeface="Open Sans" pitchFamily="34" charset="0"/>
              <a:ea typeface="Open Sans" pitchFamily="34" charset="0"/>
              <a:cs typeface="Open Sans" pitchFamily="34" charset="0"/>
            </a:endParaRPr>
          </a:p>
        </p:txBody>
      </p:sp>
      <p:sp>
        <p:nvSpPr>
          <p:cNvPr id="74" name="Text Box 10"/>
          <p:cNvSpPr txBox="1">
            <a:spLocks noChangeArrowheads="1"/>
          </p:cNvSpPr>
          <p:nvPr/>
        </p:nvSpPr>
        <p:spPr bwMode="auto">
          <a:xfrm>
            <a:off x="4667654" y="4966931"/>
            <a:ext cx="525780" cy="261610"/>
          </a:xfrm>
          <a:prstGeom prst="rect">
            <a:avLst/>
          </a:prstGeom>
          <a:noFill/>
          <a:ln w="9525">
            <a:noFill/>
            <a:miter lim="800000"/>
            <a:headEnd/>
            <a:tailEnd/>
          </a:ln>
        </p:spPr>
        <p:txBody>
          <a:bodyPr wrap="square" lIns="45720" tIns="22860" rIns="45720" bIns="22860">
            <a:spAutoFit/>
          </a:bodyPr>
          <a:lstStyle/>
          <a:p>
            <a:pPr algn="r" defTabSz="1088232"/>
            <a:r>
              <a:rPr lang="id-ID" sz="1400" b="1" dirty="0">
                <a:solidFill>
                  <a:schemeClr val="bg1"/>
                </a:solidFill>
                <a:latin typeface="Open Sans" pitchFamily="34" charset="0"/>
                <a:ea typeface="Open Sans" pitchFamily="34" charset="0"/>
                <a:cs typeface="Open Sans" pitchFamily="34" charset="0"/>
              </a:rPr>
              <a:t>62</a:t>
            </a:r>
            <a:r>
              <a:rPr lang="en-US" sz="1400" b="1" dirty="0">
                <a:solidFill>
                  <a:schemeClr val="bg1"/>
                </a:solidFill>
                <a:latin typeface="Open Sans" pitchFamily="34" charset="0"/>
                <a:ea typeface="Open Sans" pitchFamily="34" charset="0"/>
                <a:cs typeface="Open Sans" pitchFamily="34" charset="0"/>
              </a:rPr>
              <a:t>%</a:t>
            </a:r>
            <a:endParaRPr lang="en-US" sz="1050" dirty="0">
              <a:solidFill>
                <a:schemeClr val="bg1"/>
              </a:solidFill>
              <a:latin typeface="Open Sans" pitchFamily="34" charset="0"/>
              <a:ea typeface="Open Sans" pitchFamily="34" charset="0"/>
              <a:cs typeface="Open Sans" pitchFamily="34" charset="0"/>
            </a:endParaRPr>
          </a:p>
        </p:txBody>
      </p:sp>
      <p:sp>
        <p:nvSpPr>
          <p:cNvPr id="75" name="Text Box 10"/>
          <p:cNvSpPr txBox="1">
            <a:spLocks noChangeArrowheads="1"/>
          </p:cNvSpPr>
          <p:nvPr/>
        </p:nvSpPr>
        <p:spPr bwMode="auto">
          <a:xfrm>
            <a:off x="5810654" y="4966931"/>
            <a:ext cx="525780" cy="261610"/>
          </a:xfrm>
          <a:prstGeom prst="rect">
            <a:avLst/>
          </a:prstGeom>
          <a:noFill/>
          <a:ln w="9525">
            <a:noFill/>
            <a:miter lim="800000"/>
            <a:headEnd/>
            <a:tailEnd/>
          </a:ln>
        </p:spPr>
        <p:txBody>
          <a:bodyPr wrap="square" lIns="45720" tIns="22860" rIns="45720" bIns="22860">
            <a:spAutoFit/>
          </a:bodyPr>
          <a:lstStyle/>
          <a:p>
            <a:pPr algn="r" defTabSz="1088232"/>
            <a:r>
              <a:rPr lang="id-ID" sz="1400" b="1" dirty="0">
                <a:solidFill>
                  <a:schemeClr val="bg1"/>
                </a:solidFill>
                <a:latin typeface="Open Sans" pitchFamily="34" charset="0"/>
                <a:ea typeface="Open Sans" pitchFamily="34" charset="0"/>
                <a:cs typeface="Open Sans" pitchFamily="34" charset="0"/>
              </a:rPr>
              <a:t>35</a:t>
            </a:r>
            <a:r>
              <a:rPr lang="en-US" sz="1400" b="1" dirty="0">
                <a:solidFill>
                  <a:schemeClr val="bg1"/>
                </a:solidFill>
                <a:latin typeface="Open Sans" pitchFamily="34" charset="0"/>
                <a:ea typeface="Open Sans" pitchFamily="34" charset="0"/>
                <a:cs typeface="Open Sans" pitchFamily="34" charset="0"/>
              </a:rPr>
              <a:t>%</a:t>
            </a:r>
            <a:endParaRPr lang="en-US" sz="1050" dirty="0">
              <a:solidFill>
                <a:schemeClr val="bg1"/>
              </a:solidFill>
              <a:latin typeface="Open Sans" pitchFamily="34" charset="0"/>
              <a:ea typeface="Open Sans" pitchFamily="34" charset="0"/>
              <a:cs typeface="Open Sans" pitchFamily="34" charset="0"/>
            </a:endParaRPr>
          </a:p>
        </p:txBody>
      </p:sp>
      <p:sp>
        <p:nvSpPr>
          <p:cNvPr id="76" name="Text Box 10"/>
          <p:cNvSpPr txBox="1">
            <a:spLocks noChangeArrowheads="1"/>
          </p:cNvSpPr>
          <p:nvPr/>
        </p:nvSpPr>
        <p:spPr bwMode="auto">
          <a:xfrm>
            <a:off x="6877454" y="4966931"/>
            <a:ext cx="525780" cy="261610"/>
          </a:xfrm>
          <a:prstGeom prst="rect">
            <a:avLst/>
          </a:prstGeom>
          <a:noFill/>
          <a:ln w="9525">
            <a:noFill/>
            <a:miter lim="800000"/>
            <a:headEnd/>
            <a:tailEnd/>
          </a:ln>
        </p:spPr>
        <p:txBody>
          <a:bodyPr wrap="square" lIns="45720" tIns="22860" rIns="45720" bIns="22860">
            <a:spAutoFit/>
          </a:bodyPr>
          <a:lstStyle/>
          <a:p>
            <a:pPr algn="r" defTabSz="1088232"/>
            <a:r>
              <a:rPr lang="id-ID" sz="1400" b="1" dirty="0">
                <a:solidFill>
                  <a:schemeClr val="bg1"/>
                </a:solidFill>
                <a:latin typeface="Open Sans" pitchFamily="34" charset="0"/>
                <a:ea typeface="Open Sans" pitchFamily="34" charset="0"/>
                <a:cs typeface="Open Sans" pitchFamily="34" charset="0"/>
              </a:rPr>
              <a:t>50</a:t>
            </a:r>
            <a:r>
              <a:rPr lang="en-US" sz="1400" b="1" dirty="0">
                <a:solidFill>
                  <a:schemeClr val="bg1"/>
                </a:solidFill>
                <a:latin typeface="Open Sans" pitchFamily="34" charset="0"/>
                <a:ea typeface="Open Sans" pitchFamily="34" charset="0"/>
                <a:cs typeface="Open Sans" pitchFamily="34" charset="0"/>
              </a:rPr>
              <a:t>%</a:t>
            </a:r>
            <a:endParaRPr lang="en-US" sz="1050" dirty="0">
              <a:solidFill>
                <a:schemeClr val="bg1"/>
              </a:solidFill>
              <a:latin typeface="Open Sans" pitchFamily="34" charset="0"/>
              <a:ea typeface="Open Sans" pitchFamily="34" charset="0"/>
              <a:cs typeface="Open Sans" pitchFamily="34" charset="0"/>
            </a:endParaRPr>
          </a:p>
        </p:txBody>
      </p:sp>
      <p:sp>
        <p:nvSpPr>
          <p:cNvPr id="77" name="Text Box 10"/>
          <p:cNvSpPr txBox="1">
            <a:spLocks noChangeArrowheads="1"/>
          </p:cNvSpPr>
          <p:nvPr/>
        </p:nvSpPr>
        <p:spPr bwMode="auto">
          <a:xfrm>
            <a:off x="8096654" y="4966931"/>
            <a:ext cx="525780" cy="261610"/>
          </a:xfrm>
          <a:prstGeom prst="rect">
            <a:avLst/>
          </a:prstGeom>
          <a:noFill/>
          <a:ln w="9525">
            <a:noFill/>
            <a:miter lim="800000"/>
            <a:headEnd/>
            <a:tailEnd/>
          </a:ln>
        </p:spPr>
        <p:txBody>
          <a:bodyPr wrap="square" lIns="45720" tIns="22860" rIns="45720" bIns="22860">
            <a:spAutoFit/>
          </a:bodyPr>
          <a:lstStyle/>
          <a:p>
            <a:pPr algn="r" defTabSz="1088232"/>
            <a:r>
              <a:rPr lang="id-ID" sz="1400" b="1" dirty="0">
                <a:solidFill>
                  <a:schemeClr val="bg1"/>
                </a:solidFill>
                <a:latin typeface="Open Sans" pitchFamily="34" charset="0"/>
                <a:ea typeface="Open Sans" pitchFamily="34" charset="0"/>
                <a:cs typeface="Open Sans" pitchFamily="34" charset="0"/>
              </a:rPr>
              <a:t>24</a:t>
            </a:r>
            <a:r>
              <a:rPr lang="en-US" sz="1400" b="1" dirty="0">
                <a:solidFill>
                  <a:schemeClr val="bg1"/>
                </a:solidFill>
                <a:latin typeface="Open Sans" pitchFamily="34" charset="0"/>
                <a:ea typeface="Open Sans" pitchFamily="34" charset="0"/>
                <a:cs typeface="Open Sans" pitchFamily="34" charset="0"/>
              </a:rPr>
              <a:t>%</a:t>
            </a:r>
            <a:endParaRPr lang="en-US" sz="1050" dirty="0">
              <a:solidFill>
                <a:schemeClr val="bg1"/>
              </a:solidFill>
              <a:latin typeface="Open Sans" pitchFamily="34" charset="0"/>
              <a:ea typeface="Open Sans" pitchFamily="34" charset="0"/>
              <a:cs typeface="Open Sans" pitchFamily="34" charset="0"/>
            </a:endParaRPr>
          </a:p>
        </p:txBody>
      </p:sp>
      <p:sp>
        <p:nvSpPr>
          <p:cNvPr id="90" name="Text Box 10"/>
          <p:cNvSpPr txBox="1">
            <a:spLocks noChangeArrowheads="1"/>
          </p:cNvSpPr>
          <p:nvPr/>
        </p:nvSpPr>
        <p:spPr bwMode="auto">
          <a:xfrm>
            <a:off x="9087254" y="4966931"/>
            <a:ext cx="525780" cy="261610"/>
          </a:xfrm>
          <a:prstGeom prst="rect">
            <a:avLst/>
          </a:prstGeom>
          <a:noFill/>
          <a:ln w="9525">
            <a:noFill/>
            <a:miter lim="800000"/>
            <a:headEnd/>
            <a:tailEnd/>
          </a:ln>
        </p:spPr>
        <p:txBody>
          <a:bodyPr wrap="square" lIns="45720" tIns="22860" rIns="45720" bIns="22860">
            <a:spAutoFit/>
          </a:bodyPr>
          <a:lstStyle/>
          <a:p>
            <a:pPr algn="r" defTabSz="1088232"/>
            <a:r>
              <a:rPr lang="id-ID" sz="1400" b="1" dirty="0">
                <a:solidFill>
                  <a:schemeClr val="bg1"/>
                </a:solidFill>
                <a:latin typeface="Open Sans" pitchFamily="34" charset="0"/>
                <a:ea typeface="Open Sans" pitchFamily="34" charset="0"/>
                <a:cs typeface="Open Sans" pitchFamily="34" charset="0"/>
              </a:rPr>
              <a:t>18</a:t>
            </a:r>
            <a:r>
              <a:rPr lang="en-US" sz="1400" b="1" dirty="0">
                <a:solidFill>
                  <a:schemeClr val="bg1"/>
                </a:solidFill>
                <a:latin typeface="Open Sans" pitchFamily="34" charset="0"/>
                <a:ea typeface="Open Sans" pitchFamily="34" charset="0"/>
                <a:cs typeface="Open Sans" pitchFamily="34" charset="0"/>
              </a:rPr>
              <a:t>%</a:t>
            </a:r>
            <a:endParaRPr lang="en-US" sz="1050" dirty="0">
              <a:solidFill>
                <a:schemeClr val="bg1"/>
              </a:solidFill>
              <a:latin typeface="Open Sans" pitchFamily="34" charset="0"/>
              <a:ea typeface="Open Sans" pitchFamily="34" charset="0"/>
              <a:cs typeface="Open Sans" pitchFamily="34" charset="0"/>
            </a:endParaRPr>
          </a:p>
        </p:txBody>
      </p:sp>
      <p:sp>
        <p:nvSpPr>
          <p:cNvPr id="91" name="Title 13"/>
          <p:cNvSpPr txBox="1">
            <a:spLocks/>
          </p:cNvSpPr>
          <p:nvPr/>
        </p:nvSpPr>
        <p:spPr>
          <a:xfrm>
            <a:off x="2275351" y="5400427"/>
            <a:ext cx="892606" cy="400110"/>
          </a:xfrm>
          <a:prstGeom prst="rect">
            <a:avLst/>
          </a:prstGeom>
        </p:spPr>
        <p:txBody>
          <a:bodyPr vert="horz" wrap="square" lIns="91440" tIns="45720" rIns="91440" bIns="4572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2000" dirty="0">
                <a:solidFill>
                  <a:schemeClr val="bg1"/>
                </a:solidFill>
                <a:latin typeface="+mn-lt"/>
                <a:ea typeface="Roboto" panose="02000000000000000000" pitchFamily="2" charset="0"/>
              </a:rPr>
              <a:t>text</a:t>
            </a:r>
          </a:p>
        </p:txBody>
      </p:sp>
      <p:sp>
        <p:nvSpPr>
          <p:cNvPr id="92" name="Title 13"/>
          <p:cNvSpPr txBox="1">
            <a:spLocks/>
          </p:cNvSpPr>
          <p:nvPr/>
        </p:nvSpPr>
        <p:spPr>
          <a:xfrm>
            <a:off x="3265041" y="5400427"/>
            <a:ext cx="892606" cy="400110"/>
          </a:xfrm>
          <a:prstGeom prst="rect">
            <a:avLst/>
          </a:prstGeom>
        </p:spPr>
        <p:txBody>
          <a:bodyPr vert="horz" wrap="square" lIns="91440" tIns="45720" rIns="91440" bIns="4572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2000" dirty="0">
                <a:solidFill>
                  <a:schemeClr val="bg1"/>
                </a:solidFill>
                <a:latin typeface="+mn-lt"/>
                <a:ea typeface="Roboto" panose="02000000000000000000" pitchFamily="2" charset="0"/>
              </a:rPr>
              <a:t>text</a:t>
            </a:r>
          </a:p>
        </p:txBody>
      </p:sp>
      <p:sp>
        <p:nvSpPr>
          <p:cNvPr id="93" name="Title 13"/>
          <p:cNvSpPr txBox="1">
            <a:spLocks/>
          </p:cNvSpPr>
          <p:nvPr/>
        </p:nvSpPr>
        <p:spPr>
          <a:xfrm>
            <a:off x="4465514" y="5400427"/>
            <a:ext cx="892606" cy="400110"/>
          </a:xfrm>
          <a:prstGeom prst="rect">
            <a:avLst/>
          </a:prstGeom>
        </p:spPr>
        <p:txBody>
          <a:bodyPr vert="horz" wrap="square" lIns="91440" tIns="45720" rIns="91440" bIns="4572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2000" dirty="0">
                <a:solidFill>
                  <a:schemeClr val="bg1"/>
                </a:solidFill>
                <a:latin typeface="+mn-lt"/>
                <a:ea typeface="Roboto" panose="02000000000000000000" pitchFamily="2" charset="0"/>
              </a:rPr>
              <a:t>text</a:t>
            </a:r>
          </a:p>
        </p:txBody>
      </p:sp>
      <p:sp>
        <p:nvSpPr>
          <p:cNvPr id="94" name="Title 13"/>
          <p:cNvSpPr txBox="1">
            <a:spLocks/>
          </p:cNvSpPr>
          <p:nvPr/>
        </p:nvSpPr>
        <p:spPr>
          <a:xfrm>
            <a:off x="5624621" y="5400427"/>
            <a:ext cx="892606" cy="400110"/>
          </a:xfrm>
          <a:prstGeom prst="rect">
            <a:avLst/>
          </a:prstGeom>
        </p:spPr>
        <p:txBody>
          <a:bodyPr vert="horz" wrap="square" lIns="91440" tIns="45720" rIns="91440" bIns="4572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2000" dirty="0">
                <a:solidFill>
                  <a:schemeClr val="bg1"/>
                </a:solidFill>
                <a:latin typeface="+mn-lt"/>
                <a:ea typeface="Roboto" panose="02000000000000000000" pitchFamily="2" charset="0"/>
              </a:rPr>
              <a:t>text</a:t>
            </a:r>
          </a:p>
        </p:txBody>
      </p:sp>
      <p:sp>
        <p:nvSpPr>
          <p:cNvPr id="95" name="Title 13"/>
          <p:cNvSpPr txBox="1">
            <a:spLocks/>
          </p:cNvSpPr>
          <p:nvPr/>
        </p:nvSpPr>
        <p:spPr>
          <a:xfrm>
            <a:off x="6753063" y="5400427"/>
            <a:ext cx="892606" cy="400110"/>
          </a:xfrm>
          <a:prstGeom prst="rect">
            <a:avLst/>
          </a:prstGeom>
        </p:spPr>
        <p:txBody>
          <a:bodyPr vert="horz" wrap="square" lIns="91440" tIns="45720" rIns="91440" bIns="4572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2000" dirty="0">
                <a:solidFill>
                  <a:schemeClr val="bg1"/>
                </a:solidFill>
                <a:latin typeface="+mn-lt"/>
                <a:ea typeface="Roboto" panose="02000000000000000000" pitchFamily="2" charset="0"/>
              </a:rPr>
              <a:t>text</a:t>
            </a:r>
          </a:p>
        </p:txBody>
      </p:sp>
      <p:sp>
        <p:nvSpPr>
          <p:cNvPr id="96" name="Title 13"/>
          <p:cNvSpPr txBox="1">
            <a:spLocks/>
          </p:cNvSpPr>
          <p:nvPr/>
        </p:nvSpPr>
        <p:spPr>
          <a:xfrm>
            <a:off x="7890150" y="5400427"/>
            <a:ext cx="892606" cy="400110"/>
          </a:xfrm>
          <a:prstGeom prst="rect">
            <a:avLst/>
          </a:prstGeom>
        </p:spPr>
        <p:txBody>
          <a:bodyPr vert="horz" wrap="square" lIns="91440" tIns="45720" rIns="91440" bIns="4572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2000" dirty="0">
                <a:solidFill>
                  <a:schemeClr val="bg1"/>
                </a:solidFill>
                <a:latin typeface="+mn-lt"/>
                <a:ea typeface="Roboto" panose="02000000000000000000" pitchFamily="2" charset="0"/>
              </a:rPr>
              <a:t>text</a:t>
            </a:r>
          </a:p>
        </p:txBody>
      </p:sp>
      <p:sp>
        <p:nvSpPr>
          <p:cNvPr id="97" name="Title 13"/>
          <p:cNvSpPr txBox="1">
            <a:spLocks/>
          </p:cNvSpPr>
          <p:nvPr/>
        </p:nvSpPr>
        <p:spPr>
          <a:xfrm>
            <a:off x="8903988" y="5400427"/>
            <a:ext cx="892606" cy="400110"/>
          </a:xfrm>
          <a:prstGeom prst="rect">
            <a:avLst/>
          </a:prstGeom>
        </p:spPr>
        <p:txBody>
          <a:bodyPr vert="horz" wrap="square" lIns="91440" tIns="45720" rIns="91440" bIns="4572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2000" dirty="0">
                <a:solidFill>
                  <a:schemeClr val="bg1"/>
                </a:solidFill>
                <a:latin typeface="+mn-lt"/>
                <a:ea typeface="Roboto" panose="02000000000000000000" pitchFamily="2" charset="0"/>
              </a:rPr>
              <a:t>text</a:t>
            </a:r>
          </a:p>
        </p:txBody>
      </p:sp>
      <p:sp>
        <p:nvSpPr>
          <p:cNvPr id="100" name="文本框 99"/>
          <p:cNvSpPr txBox="1"/>
          <p:nvPr/>
        </p:nvSpPr>
        <p:spPr>
          <a:xfrm>
            <a:off x="1666617" y="2606199"/>
            <a:ext cx="2110073" cy="320265"/>
          </a:xfrm>
          <a:prstGeom prst="rect">
            <a:avLst/>
          </a:prstGeom>
          <a:noFill/>
        </p:spPr>
        <p:txBody>
          <a:bodyPr wrap="squar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p>
        </p:txBody>
      </p:sp>
      <p:sp>
        <p:nvSpPr>
          <p:cNvPr id="101" name="文本框 100"/>
          <p:cNvSpPr txBox="1"/>
          <p:nvPr/>
        </p:nvSpPr>
        <p:spPr>
          <a:xfrm>
            <a:off x="2656307" y="2606199"/>
            <a:ext cx="2110073" cy="320265"/>
          </a:xfrm>
          <a:prstGeom prst="rect">
            <a:avLst/>
          </a:prstGeom>
          <a:noFill/>
        </p:spPr>
        <p:txBody>
          <a:bodyPr wrap="squar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p>
        </p:txBody>
      </p:sp>
      <p:sp>
        <p:nvSpPr>
          <p:cNvPr id="102" name="文本框 101"/>
          <p:cNvSpPr txBox="1"/>
          <p:nvPr/>
        </p:nvSpPr>
        <p:spPr>
          <a:xfrm>
            <a:off x="3856780" y="2606199"/>
            <a:ext cx="2110073" cy="320265"/>
          </a:xfrm>
          <a:prstGeom prst="rect">
            <a:avLst/>
          </a:prstGeom>
          <a:noFill/>
        </p:spPr>
        <p:txBody>
          <a:bodyPr wrap="squar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p>
        </p:txBody>
      </p:sp>
      <p:sp>
        <p:nvSpPr>
          <p:cNvPr id="103" name="文本框 102"/>
          <p:cNvSpPr txBox="1"/>
          <p:nvPr/>
        </p:nvSpPr>
        <p:spPr>
          <a:xfrm>
            <a:off x="5014733" y="2606199"/>
            <a:ext cx="2110073" cy="320265"/>
          </a:xfrm>
          <a:prstGeom prst="rect">
            <a:avLst/>
          </a:prstGeom>
          <a:noFill/>
        </p:spPr>
        <p:txBody>
          <a:bodyPr wrap="squar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p>
        </p:txBody>
      </p:sp>
      <p:sp>
        <p:nvSpPr>
          <p:cNvPr id="104" name="文本框 103"/>
          <p:cNvSpPr txBox="1"/>
          <p:nvPr/>
        </p:nvSpPr>
        <p:spPr>
          <a:xfrm>
            <a:off x="6108191" y="2606199"/>
            <a:ext cx="2110073" cy="320265"/>
          </a:xfrm>
          <a:prstGeom prst="rect">
            <a:avLst/>
          </a:prstGeom>
          <a:noFill/>
        </p:spPr>
        <p:txBody>
          <a:bodyPr wrap="squar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p>
        </p:txBody>
      </p:sp>
      <p:sp>
        <p:nvSpPr>
          <p:cNvPr id="105" name="文本框 104"/>
          <p:cNvSpPr txBox="1"/>
          <p:nvPr/>
        </p:nvSpPr>
        <p:spPr>
          <a:xfrm>
            <a:off x="7281416" y="2606199"/>
            <a:ext cx="2110073" cy="320265"/>
          </a:xfrm>
          <a:prstGeom prst="rect">
            <a:avLst/>
          </a:prstGeom>
          <a:noFill/>
        </p:spPr>
        <p:txBody>
          <a:bodyPr wrap="squar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p>
        </p:txBody>
      </p:sp>
      <p:sp>
        <p:nvSpPr>
          <p:cNvPr id="106" name="文本框 105"/>
          <p:cNvSpPr txBox="1"/>
          <p:nvPr/>
        </p:nvSpPr>
        <p:spPr>
          <a:xfrm>
            <a:off x="8295107" y="2606199"/>
            <a:ext cx="2110073" cy="320265"/>
          </a:xfrm>
          <a:prstGeom prst="rect">
            <a:avLst/>
          </a:prstGeom>
          <a:noFill/>
        </p:spPr>
        <p:txBody>
          <a:bodyPr wrap="squar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p>
        </p:txBody>
      </p:sp>
    </p:spTree>
    <p:extLst>
      <p:ext uri="{BB962C8B-B14F-4D97-AF65-F5344CB8AC3E}">
        <p14:creationId xmlns:p14="http://schemas.microsoft.com/office/powerpoint/2010/main" val="3709970495"/>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withEffect">
                                  <p:stCondLst>
                                    <p:cond delay="7000"/>
                                  </p:stCondLst>
                                  <p:childTnLst>
                                    <p:set>
                                      <p:cBhvr>
                                        <p:cTn id="6" dur="1" fill="hold">
                                          <p:stCondLst>
                                            <p:cond delay="0"/>
                                          </p:stCondLst>
                                        </p:cTn>
                                        <p:tgtEl>
                                          <p:spTgt spid="72"/>
                                        </p:tgtEl>
                                        <p:attrNameLst>
                                          <p:attrName>style.visibility</p:attrName>
                                        </p:attrNameLst>
                                      </p:cBhvr>
                                      <p:to>
                                        <p:strVal val="visible"/>
                                      </p:to>
                                    </p:set>
                                    <p:animEffect transition="in" filter="circle(out)">
                                      <p:cBhvr>
                                        <p:cTn id="7" dur="500"/>
                                        <p:tgtEl>
                                          <p:spTgt spid="72"/>
                                        </p:tgtEl>
                                      </p:cBhvr>
                                    </p:animEffect>
                                  </p:childTnLst>
                                </p:cTn>
                              </p:par>
                              <p:par>
                                <p:cTn id="8" presetID="6" presetClass="entr" presetSubtype="16" fill="hold" grpId="0" nodeType="withEffect">
                                  <p:stCondLst>
                                    <p:cond delay="7400"/>
                                  </p:stCondLst>
                                  <p:childTnLst>
                                    <p:set>
                                      <p:cBhvr>
                                        <p:cTn id="9" dur="1" fill="hold">
                                          <p:stCondLst>
                                            <p:cond delay="0"/>
                                          </p:stCondLst>
                                        </p:cTn>
                                        <p:tgtEl>
                                          <p:spTgt spid="73"/>
                                        </p:tgtEl>
                                        <p:attrNameLst>
                                          <p:attrName>style.visibility</p:attrName>
                                        </p:attrNameLst>
                                      </p:cBhvr>
                                      <p:to>
                                        <p:strVal val="visible"/>
                                      </p:to>
                                    </p:set>
                                    <p:animEffect transition="in" filter="circle(in)">
                                      <p:cBhvr>
                                        <p:cTn id="10" dur="500"/>
                                        <p:tgtEl>
                                          <p:spTgt spid="73"/>
                                        </p:tgtEl>
                                      </p:cBhvr>
                                    </p:animEffect>
                                  </p:childTnLst>
                                </p:cTn>
                              </p:par>
                              <p:par>
                                <p:cTn id="11" presetID="6" presetClass="entr" presetSubtype="16" fill="hold" grpId="0" nodeType="withEffect">
                                  <p:stCondLst>
                                    <p:cond delay="7800"/>
                                  </p:stCondLst>
                                  <p:childTnLst>
                                    <p:set>
                                      <p:cBhvr>
                                        <p:cTn id="12" dur="1" fill="hold">
                                          <p:stCondLst>
                                            <p:cond delay="0"/>
                                          </p:stCondLst>
                                        </p:cTn>
                                        <p:tgtEl>
                                          <p:spTgt spid="74"/>
                                        </p:tgtEl>
                                        <p:attrNameLst>
                                          <p:attrName>style.visibility</p:attrName>
                                        </p:attrNameLst>
                                      </p:cBhvr>
                                      <p:to>
                                        <p:strVal val="visible"/>
                                      </p:to>
                                    </p:set>
                                    <p:animEffect transition="in" filter="circle(in)">
                                      <p:cBhvr>
                                        <p:cTn id="13" dur="500"/>
                                        <p:tgtEl>
                                          <p:spTgt spid="74"/>
                                        </p:tgtEl>
                                      </p:cBhvr>
                                    </p:animEffect>
                                  </p:childTnLst>
                                </p:cTn>
                              </p:par>
                              <p:par>
                                <p:cTn id="14" presetID="6" presetClass="entr" presetSubtype="16" fill="hold" grpId="0" nodeType="withEffect">
                                  <p:stCondLst>
                                    <p:cond delay="8200"/>
                                  </p:stCondLst>
                                  <p:childTnLst>
                                    <p:set>
                                      <p:cBhvr>
                                        <p:cTn id="15" dur="1" fill="hold">
                                          <p:stCondLst>
                                            <p:cond delay="0"/>
                                          </p:stCondLst>
                                        </p:cTn>
                                        <p:tgtEl>
                                          <p:spTgt spid="75"/>
                                        </p:tgtEl>
                                        <p:attrNameLst>
                                          <p:attrName>style.visibility</p:attrName>
                                        </p:attrNameLst>
                                      </p:cBhvr>
                                      <p:to>
                                        <p:strVal val="visible"/>
                                      </p:to>
                                    </p:set>
                                    <p:animEffect transition="in" filter="circle(in)">
                                      <p:cBhvr>
                                        <p:cTn id="16" dur="500"/>
                                        <p:tgtEl>
                                          <p:spTgt spid="75"/>
                                        </p:tgtEl>
                                      </p:cBhvr>
                                    </p:animEffect>
                                  </p:childTnLst>
                                </p:cTn>
                              </p:par>
                              <p:par>
                                <p:cTn id="17" presetID="6" presetClass="entr" presetSubtype="16" fill="hold" grpId="0" nodeType="withEffect">
                                  <p:stCondLst>
                                    <p:cond delay="8600"/>
                                  </p:stCondLst>
                                  <p:childTnLst>
                                    <p:set>
                                      <p:cBhvr>
                                        <p:cTn id="18" dur="1" fill="hold">
                                          <p:stCondLst>
                                            <p:cond delay="0"/>
                                          </p:stCondLst>
                                        </p:cTn>
                                        <p:tgtEl>
                                          <p:spTgt spid="76"/>
                                        </p:tgtEl>
                                        <p:attrNameLst>
                                          <p:attrName>style.visibility</p:attrName>
                                        </p:attrNameLst>
                                      </p:cBhvr>
                                      <p:to>
                                        <p:strVal val="visible"/>
                                      </p:to>
                                    </p:set>
                                    <p:animEffect transition="in" filter="circle(in)">
                                      <p:cBhvr>
                                        <p:cTn id="19" dur="500"/>
                                        <p:tgtEl>
                                          <p:spTgt spid="76"/>
                                        </p:tgtEl>
                                      </p:cBhvr>
                                    </p:animEffect>
                                  </p:childTnLst>
                                </p:cTn>
                              </p:par>
                              <p:par>
                                <p:cTn id="20" presetID="6" presetClass="entr" presetSubtype="16" fill="hold" grpId="0" nodeType="withEffect">
                                  <p:stCondLst>
                                    <p:cond delay="9000"/>
                                  </p:stCondLst>
                                  <p:childTnLst>
                                    <p:set>
                                      <p:cBhvr>
                                        <p:cTn id="21" dur="1" fill="hold">
                                          <p:stCondLst>
                                            <p:cond delay="0"/>
                                          </p:stCondLst>
                                        </p:cTn>
                                        <p:tgtEl>
                                          <p:spTgt spid="77"/>
                                        </p:tgtEl>
                                        <p:attrNameLst>
                                          <p:attrName>style.visibility</p:attrName>
                                        </p:attrNameLst>
                                      </p:cBhvr>
                                      <p:to>
                                        <p:strVal val="visible"/>
                                      </p:to>
                                    </p:set>
                                    <p:animEffect transition="in" filter="circle(in)">
                                      <p:cBhvr>
                                        <p:cTn id="22" dur="500"/>
                                        <p:tgtEl>
                                          <p:spTgt spid="77"/>
                                        </p:tgtEl>
                                      </p:cBhvr>
                                    </p:animEffect>
                                  </p:childTnLst>
                                </p:cTn>
                              </p:par>
                              <p:par>
                                <p:cTn id="23" presetID="6" presetClass="entr" presetSubtype="16" fill="hold" grpId="0" nodeType="withEffect">
                                  <p:stCondLst>
                                    <p:cond delay="9400"/>
                                  </p:stCondLst>
                                  <p:childTnLst>
                                    <p:set>
                                      <p:cBhvr>
                                        <p:cTn id="24" dur="1" fill="hold">
                                          <p:stCondLst>
                                            <p:cond delay="0"/>
                                          </p:stCondLst>
                                        </p:cTn>
                                        <p:tgtEl>
                                          <p:spTgt spid="90"/>
                                        </p:tgtEl>
                                        <p:attrNameLst>
                                          <p:attrName>style.visibility</p:attrName>
                                        </p:attrNameLst>
                                      </p:cBhvr>
                                      <p:to>
                                        <p:strVal val="visible"/>
                                      </p:to>
                                    </p:set>
                                    <p:animEffect transition="in" filter="circle(in)">
                                      <p:cBhvr>
                                        <p:cTn id="25"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p:bldP spid="74" grpId="0"/>
      <p:bldP spid="75" grpId="0"/>
      <p:bldP spid="76" grpId="0"/>
      <p:bldP spid="77" grpId="0"/>
      <p:bldP spid="9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l="38673" t="39086" r="39604" b="41262"/>
          <a:stretch/>
        </p:blipFill>
        <p:spPr>
          <a:xfrm>
            <a:off x="0" y="0"/>
            <a:ext cx="12192001" cy="6858000"/>
          </a:xfrm>
          <a:prstGeom prst="rect">
            <a:avLst/>
          </a:prstGeom>
        </p:spPr>
      </p:pic>
      <p:sp>
        <p:nvSpPr>
          <p:cNvPr id="28" name="文本框 27"/>
          <p:cNvSpPr txBox="1"/>
          <p:nvPr/>
        </p:nvSpPr>
        <p:spPr>
          <a:xfrm>
            <a:off x="1084153" y="319126"/>
            <a:ext cx="1098551" cy="707886"/>
          </a:xfrm>
          <a:prstGeom prst="rect">
            <a:avLst/>
          </a:prstGeom>
          <a:noFill/>
        </p:spPr>
        <p:txBody>
          <a:bodyPr wrap="square" rtlCol="0">
            <a:spAutoFit/>
          </a:bodyPr>
          <a:lstStyle/>
          <a:p>
            <a:r>
              <a:rPr lang="en-US" altLang="zh-CN" sz="4000" b="1" dirty="0">
                <a:solidFill>
                  <a:schemeClr val="bg1"/>
                </a:solidFill>
                <a:latin typeface="微软雅黑" panose="020B0503020204020204" pitchFamily="34" charset="-122"/>
                <a:ea typeface="微软雅黑" panose="020B0503020204020204" pitchFamily="34" charset="-122"/>
              </a:rPr>
              <a:t>03</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
        <p:nvSpPr>
          <p:cNvPr id="29" name="TextBox 38"/>
          <p:cNvSpPr txBox="1"/>
          <p:nvPr/>
        </p:nvSpPr>
        <p:spPr>
          <a:xfrm>
            <a:off x="1239440" y="1048094"/>
            <a:ext cx="9662969" cy="184666"/>
          </a:xfrm>
          <a:prstGeom prst="rect">
            <a:avLst/>
          </a:prstGeom>
          <a:noFill/>
        </p:spPr>
        <p:txBody>
          <a:bodyPr wrap="square" lIns="0" tIns="0" rIns="0" bIns="0" rtlCol="0">
            <a:spAutoFit/>
          </a:bodyPr>
          <a:lstStyle/>
          <a:p>
            <a:r>
              <a:rPr lang="en-US" sz="1200" dirty="0">
                <a:solidFill>
                  <a:schemeClr val="bg1"/>
                </a:solidFill>
                <a:latin typeface="Arial" panose="020B0604020202020204" pitchFamily="34" charset="0"/>
                <a:cs typeface="Arial" panose="020B0604020202020204" pitchFamily="34" charset="0"/>
              </a:rPr>
              <a:t>PowerPoint offers word processing, outlining, drawing, graphing, and presentation management tools all designed to be easy to use and learn.</a:t>
            </a:r>
          </a:p>
        </p:txBody>
      </p:sp>
      <p:sp>
        <p:nvSpPr>
          <p:cNvPr id="33" name="文本框 32"/>
          <p:cNvSpPr txBox="1"/>
          <p:nvPr/>
        </p:nvSpPr>
        <p:spPr>
          <a:xfrm>
            <a:off x="1846816" y="437454"/>
            <a:ext cx="4959929" cy="523220"/>
          </a:xfrm>
          <a:prstGeom prst="rect">
            <a:avLst/>
          </a:prstGeom>
          <a:noFill/>
        </p:spPr>
        <p:txBody>
          <a:bodyPr wrap="square" rtlCol="0">
            <a:spAutoFit/>
          </a:bodyPr>
          <a:lstStyle/>
          <a:p>
            <a:r>
              <a:rPr lang="zh-CN" altLang="en-US" sz="2800" b="1" dirty="0">
                <a:solidFill>
                  <a:schemeClr val="bg1"/>
                </a:solidFill>
                <a:latin typeface="微软雅黑" panose="020B0503020204020204" pitchFamily="34" charset="-122"/>
                <a:ea typeface="微软雅黑" panose="020B0503020204020204" pitchFamily="34" charset="-122"/>
              </a:rPr>
              <a:t>课题研究的进展</a:t>
            </a:r>
            <a:endParaRPr lang="en-US" altLang="zh-CN" sz="2800" b="1" dirty="0">
              <a:solidFill>
                <a:schemeClr val="bg1"/>
              </a:solidFill>
              <a:latin typeface="微软雅黑" panose="020B0503020204020204" pitchFamily="34" charset="-122"/>
              <a:ea typeface="微软雅黑" panose="020B0503020204020204" pitchFamily="34" charset="-122"/>
            </a:endParaRPr>
          </a:p>
        </p:txBody>
      </p:sp>
      <p:sp>
        <p:nvSpPr>
          <p:cNvPr id="34" name="文本框 33"/>
          <p:cNvSpPr txBox="1"/>
          <p:nvPr/>
        </p:nvSpPr>
        <p:spPr>
          <a:xfrm>
            <a:off x="4579751" y="547215"/>
            <a:ext cx="5022106" cy="400110"/>
          </a:xfrm>
          <a:prstGeom prst="snip1Rect">
            <a:avLst>
              <a:gd name="adj" fmla="val 0"/>
            </a:avLst>
          </a:prstGeom>
          <a:noFill/>
          <a:ln w="28575">
            <a:noFill/>
          </a:ln>
        </p:spPr>
        <p:txBody>
          <a:bodyPr wrap="square" rtlCol="0">
            <a:spAutoFit/>
          </a:bodyPr>
          <a:lstStyle/>
          <a:p>
            <a:r>
              <a:rPr lang="en-US" altLang="zh-CN" sz="2000" dirty="0">
                <a:solidFill>
                  <a:schemeClr val="bg1"/>
                </a:solidFill>
                <a:latin typeface="Arial" panose="020B0604020202020204" pitchFamily="34" charset="0"/>
                <a:ea typeface="华文仿宋" panose="02010600040101010101" pitchFamily="2" charset="-122"/>
                <a:cs typeface="Arial" panose="020B0604020202020204" pitchFamily="34" charset="0"/>
              </a:rPr>
              <a:t>The Research Progress</a:t>
            </a:r>
            <a:endParaRPr lang="zh-CN" altLang="en-US" sz="2000" dirty="0">
              <a:solidFill>
                <a:schemeClr val="bg1"/>
              </a:solidFill>
              <a:latin typeface="Arial" panose="020B0604020202020204" pitchFamily="34" charset="0"/>
              <a:ea typeface="华文仿宋" panose="02010600040101010101" pitchFamily="2" charset="-122"/>
              <a:cs typeface="Arial" panose="020B0604020202020204" pitchFamily="34" charset="0"/>
            </a:endParaRPr>
          </a:p>
        </p:txBody>
      </p:sp>
      <p:graphicFrame>
        <p:nvGraphicFramePr>
          <p:cNvPr id="43" name="图表 42"/>
          <p:cNvGraphicFramePr/>
          <p:nvPr>
            <p:extLst>
              <p:ext uri="{D42A27DB-BD31-4B8C-83A1-F6EECF244321}">
                <p14:modId xmlns:p14="http://schemas.microsoft.com/office/powerpoint/2010/main" val="2476989519"/>
              </p:ext>
            </p:extLst>
          </p:nvPr>
        </p:nvGraphicFramePr>
        <p:xfrm>
          <a:off x="898975" y="2182191"/>
          <a:ext cx="5458282" cy="3638854"/>
        </p:xfrm>
        <a:graphic>
          <a:graphicData uri="http://schemas.openxmlformats.org/drawingml/2006/chart">
            <c:chart xmlns:c="http://schemas.openxmlformats.org/drawingml/2006/chart" xmlns:r="http://schemas.openxmlformats.org/officeDocument/2006/relationships" r:id="rId4"/>
          </a:graphicData>
        </a:graphic>
      </p:graphicFrame>
      <p:sp>
        <p:nvSpPr>
          <p:cNvPr id="44" name="文本框 43"/>
          <p:cNvSpPr txBox="1"/>
          <p:nvPr/>
        </p:nvSpPr>
        <p:spPr>
          <a:xfrm>
            <a:off x="6977378" y="2773946"/>
            <a:ext cx="2110073" cy="320265"/>
          </a:xfrm>
          <a:prstGeom prst="rect">
            <a:avLst/>
          </a:prstGeom>
          <a:noFill/>
        </p:spPr>
        <p:txBody>
          <a:bodyPr wrap="squar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p>
        </p:txBody>
      </p:sp>
      <p:sp>
        <p:nvSpPr>
          <p:cNvPr id="45" name="文本框 44"/>
          <p:cNvSpPr txBox="1"/>
          <p:nvPr/>
        </p:nvSpPr>
        <p:spPr>
          <a:xfrm>
            <a:off x="6754214" y="3185785"/>
            <a:ext cx="2847643" cy="1977464"/>
          </a:xfrm>
          <a:prstGeom prst="rect">
            <a:avLst/>
          </a:prstGeom>
          <a:noFill/>
        </p:spPr>
        <p:txBody>
          <a:bodyPr wrap="square" rtlCol="0">
            <a:spAutoFit/>
          </a:bodyPr>
          <a:lstStyle/>
          <a:p>
            <a:pPr algn="just">
              <a:lnSpc>
                <a:spcPct val="125000"/>
              </a:lnSpc>
            </a:pPr>
            <a:r>
              <a:rPr lang="zh-CN" altLang="en-US" sz="1400" dirty="0">
                <a:solidFill>
                  <a:schemeClr val="bg1"/>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点击文本框即可进行编辑输入相关内容点击文本框即可进行编辑输入相关内容点击文本框即点击文本框即可进行编辑输入相关内容点击文本框即点击文本框即可进行编辑输入相关内容点击文本框</a:t>
            </a:r>
          </a:p>
        </p:txBody>
      </p:sp>
    </p:spTree>
    <p:extLst>
      <p:ext uri="{BB962C8B-B14F-4D97-AF65-F5344CB8AC3E}">
        <p14:creationId xmlns:p14="http://schemas.microsoft.com/office/powerpoint/2010/main" val="1586386639"/>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l="31963" t="32813" r="32824" b="34069"/>
          <a:stretch/>
        </p:blipFill>
        <p:spPr>
          <a:xfrm>
            <a:off x="0" y="0"/>
            <a:ext cx="12192000" cy="6858000"/>
          </a:xfrm>
          <a:prstGeom prst="rect">
            <a:avLst/>
          </a:prstGeom>
        </p:spPr>
      </p:pic>
      <p:grpSp>
        <p:nvGrpSpPr>
          <p:cNvPr id="7" name="组合 6"/>
          <p:cNvGrpSpPr/>
          <p:nvPr/>
        </p:nvGrpSpPr>
        <p:grpSpPr>
          <a:xfrm>
            <a:off x="3000375" y="2339005"/>
            <a:ext cx="6191251" cy="2240874"/>
            <a:chOff x="5903026" y="2248999"/>
            <a:chExt cx="6191251" cy="2240874"/>
          </a:xfrm>
        </p:grpSpPr>
        <p:sp>
          <p:nvSpPr>
            <p:cNvPr id="8" name="文本框 7"/>
            <p:cNvSpPr txBox="1"/>
            <p:nvPr/>
          </p:nvSpPr>
          <p:spPr>
            <a:xfrm>
              <a:off x="5903026" y="2248999"/>
              <a:ext cx="6191251" cy="1569660"/>
            </a:xfrm>
            <a:prstGeom prst="rect">
              <a:avLst/>
            </a:prstGeom>
            <a:noFill/>
          </p:spPr>
          <p:txBody>
            <a:bodyPr wrap="square" rtlCol="0">
              <a:spAutoFit/>
            </a:bodyPr>
            <a:lstStyle/>
            <a:p>
              <a:pPr algn="ctr"/>
              <a:r>
                <a:rPr lang="en-US" altLang="zh-CN" sz="9600" b="1" dirty="0">
                  <a:solidFill>
                    <a:schemeClr val="bg1"/>
                  </a:solidFill>
                  <a:latin typeface="华文仿宋" panose="02010600040101010101" pitchFamily="2" charset="-122"/>
                  <a:ea typeface="华文仿宋" panose="02010600040101010101" pitchFamily="2" charset="-122"/>
                </a:rPr>
                <a:t>Part 04</a:t>
              </a:r>
              <a:endParaRPr lang="zh-CN" altLang="en-US" sz="9600" b="1" dirty="0">
                <a:solidFill>
                  <a:schemeClr val="bg1"/>
                </a:solidFill>
                <a:latin typeface="华文仿宋" panose="02010600040101010101" pitchFamily="2" charset="-122"/>
                <a:ea typeface="华文仿宋" panose="02010600040101010101" pitchFamily="2" charset="-122"/>
              </a:endParaRPr>
            </a:p>
          </p:txBody>
        </p:sp>
        <p:sp>
          <p:nvSpPr>
            <p:cNvPr id="9" name="文本框 8"/>
            <p:cNvSpPr txBox="1"/>
            <p:nvPr/>
          </p:nvSpPr>
          <p:spPr>
            <a:xfrm>
              <a:off x="6518687" y="3676298"/>
              <a:ext cx="4959929" cy="461665"/>
            </a:xfrm>
            <a:prstGeom prst="rect">
              <a:avLst/>
            </a:prstGeom>
            <a:noFill/>
          </p:spPr>
          <p:txBody>
            <a:bodyPr wrap="square" rtlCol="0">
              <a:spAutoFit/>
            </a:bodyPr>
            <a:lstStyle/>
            <a:p>
              <a:pPr algn="ctr"/>
              <a:r>
                <a:rPr lang="zh-CN" altLang="en-US" sz="2400" b="1" dirty="0">
                  <a:solidFill>
                    <a:schemeClr val="bg1"/>
                  </a:solidFill>
                  <a:latin typeface="微软雅黑" panose="020B0503020204020204" pitchFamily="34" charset="-122"/>
                  <a:ea typeface="微软雅黑" panose="020B0503020204020204" pitchFamily="34" charset="-122"/>
                </a:rPr>
                <a:t>课题实践的可行性</a:t>
              </a:r>
              <a:endParaRPr lang="en-US" altLang="zh-CN" sz="2400" b="1" dirty="0">
                <a:solidFill>
                  <a:schemeClr val="bg1"/>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6487598" y="4120541"/>
              <a:ext cx="5022106" cy="369332"/>
            </a:xfrm>
            <a:prstGeom prst="snip1Rect">
              <a:avLst>
                <a:gd name="adj" fmla="val 0"/>
              </a:avLst>
            </a:prstGeom>
            <a:noFill/>
            <a:ln w="28575">
              <a:noFill/>
            </a:ln>
          </p:spPr>
          <p:txBody>
            <a:bodyPr wrap="square" rtlCol="0">
              <a:spAutoFit/>
            </a:bodyPr>
            <a:lstStyle/>
            <a:p>
              <a:pPr algn="ctr"/>
              <a:r>
                <a:rPr lang="en-US" altLang="zh-CN" dirty="0">
                  <a:solidFill>
                    <a:schemeClr val="bg1"/>
                  </a:solidFill>
                  <a:latin typeface="Arial" panose="020B0604020202020204" pitchFamily="34" charset="0"/>
                  <a:ea typeface="华文仿宋" panose="02010600040101010101" pitchFamily="2" charset="-122"/>
                  <a:cs typeface="Arial" panose="020B0604020202020204" pitchFamily="34" charset="0"/>
                </a:rPr>
                <a:t>The Difficulty Of Practice </a:t>
              </a:r>
              <a:endParaRPr lang="zh-CN" altLang="en-US" dirty="0">
                <a:solidFill>
                  <a:schemeClr val="bg1"/>
                </a:solidFill>
                <a:latin typeface="Arial" panose="020B0604020202020204" pitchFamily="34" charset="0"/>
                <a:ea typeface="华文仿宋" panose="02010600040101010101" pitchFamily="2" charset="-122"/>
                <a:cs typeface="Arial" panose="020B0604020202020204" pitchFamily="34" charset="0"/>
              </a:endParaRPr>
            </a:p>
          </p:txBody>
        </p:sp>
      </p:grpSp>
    </p:spTree>
    <p:extLst>
      <p:ext uri="{BB962C8B-B14F-4D97-AF65-F5344CB8AC3E}">
        <p14:creationId xmlns:p14="http://schemas.microsoft.com/office/powerpoint/2010/main" val="688994530"/>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l="38673" t="39086" r="39604" b="41262"/>
          <a:stretch/>
        </p:blipFill>
        <p:spPr>
          <a:xfrm>
            <a:off x="0" y="0"/>
            <a:ext cx="12192001" cy="6858000"/>
          </a:xfrm>
          <a:prstGeom prst="rect">
            <a:avLst/>
          </a:prstGeom>
        </p:spPr>
      </p:pic>
      <p:sp>
        <p:nvSpPr>
          <p:cNvPr id="10" name="文本框 9"/>
          <p:cNvSpPr txBox="1"/>
          <p:nvPr/>
        </p:nvSpPr>
        <p:spPr>
          <a:xfrm>
            <a:off x="1084153" y="317309"/>
            <a:ext cx="1098551" cy="707886"/>
          </a:xfrm>
          <a:prstGeom prst="rect">
            <a:avLst/>
          </a:prstGeom>
          <a:noFill/>
        </p:spPr>
        <p:txBody>
          <a:bodyPr wrap="square" rtlCol="0">
            <a:spAutoFit/>
          </a:bodyPr>
          <a:lstStyle/>
          <a:p>
            <a:r>
              <a:rPr lang="en-US" altLang="zh-CN" sz="4000" b="1" dirty="0">
                <a:solidFill>
                  <a:schemeClr val="bg1"/>
                </a:solidFill>
                <a:latin typeface="微软雅黑" panose="020B0503020204020204" pitchFamily="34" charset="-122"/>
                <a:ea typeface="微软雅黑" panose="020B0503020204020204" pitchFamily="34" charset="-122"/>
              </a:rPr>
              <a:t>04</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
        <p:nvSpPr>
          <p:cNvPr id="11" name="TextBox 38"/>
          <p:cNvSpPr txBox="1"/>
          <p:nvPr/>
        </p:nvSpPr>
        <p:spPr>
          <a:xfrm>
            <a:off x="1239440" y="1046277"/>
            <a:ext cx="9662969" cy="184666"/>
          </a:xfrm>
          <a:prstGeom prst="rect">
            <a:avLst/>
          </a:prstGeom>
          <a:noFill/>
        </p:spPr>
        <p:txBody>
          <a:bodyPr wrap="square" lIns="0" tIns="0" rIns="0" bIns="0" rtlCol="0">
            <a:spAutoFit/>
          </a:bodyPr>
          <a:lstStyle/>
          <a:p>
            <a:r>
              <a:rPr lang="en-US" sz="1200" dirty="0">
                <a:solidFill>
                  <a:schemeClr val="bg1"/>
                </a:solidFill>
                <a:latin typeface="Arial" panose="020B0604020202020204" pitchFamily="34" charset="0"/>
                <a:cs typeface="Arial" panose="020B0604020202020204" pitchFamily="34" charset="0"/>
              </a:rPr>
              <a:t>PowerPoint offers word processing, outlining, drawing, graphing, and presentation management tools all designed to be easy to use and learn.</a:t>
            </a:r>
          </a:p>
        </p:txBody>
      </p:sp>
      <p:sp>
        <p:nvSpPr>
          <p:cNvPr id="12" name="文本框 11"/>
          <p:cNvSpPr txBox="1"/>
          <p:nvPr/>
        </p:nvSpPr>
        <p:spPr>
          <a:xfrm>
            <a:off x="1861330" y="424105"/>
            <a:ext cx="4959929" cy="523220"/>
          </a:xfrm>
          <a:prstGeom prst="rect">
            <a:avLst/>
          </a:prstGeom>
          <a:noFill/>
        </p:spPr>
        <p:txBody>
          <a:bodyPr wrap="square" rtlCol="0">
            <a:spAutoFit/>
          </a:bodyPr>
          <a:lstStyle/>
          <a:p>
            <a:r>
              <a:rPr lang="zh-CN" altLang="en-US" sz="2800" b="1" dirty="0">
                <a:solidFill>
                  <a:schemeClr val="bg1"/>
                </a:solidFill>
                <a:latin typeface="微软雅黑" panose="020B0503020204020204" pitchFamily="34" charset="-122"/>
                <a:ea typeface="微软雅黑" panose="020B0503020204020204" pitchFamily="34" charset="-122"/>
              </a:rPr>
              <a:t>课题实践的可行性</a:t>
            </a:r>
            <a:endParaRPr lang="en-US" altLang="zh-CN" sz="2800" b="1" dirty="0">
              <a:solidFill>
                <a:schemeClr val="bg1"/>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4874693" y="541616"/>
            <a:ext cx="5022106" cy="400110"/>
          </a:xfrm>
          <a:prstGeom prst="snip1Rect">
            <a:avLst>
              <a:gd name="adj" fmla="val 0"/>
            </a:avLst>
          </a:prstGeom>
          <a:noFill/>
          <a:ln w="28575">
            <a:noFill/>
          </a:ln>
        </p:spPr>
        <p:txBody>
          <a:bodyPr wrap="square" rtlCol="0">
            <a:spAutoFit/>
          </a:bodyPr>
          <a:lstStyle/>
          <a:p>
            <a:r>
              <a:rPr lang="en-US" altLang="zh-CN" sz="2000" dirty="0">
                <a:solidFill>
                  <a:schemeClr val="bg1"/>
                </a:solidFill>
                <a:latin typeface="Arial" panose="020B0604020202020204" pitchFamily="34" charset="0"/>
                <a:ea typeface="华文仿宋" panose="02010600040101010101" pitchFamily="2" charset="-122"/>
                <a:cs typeface="Arial" panose="020B0604020202020204" pitchFamily="34" charset="0"/>
              </a:rPr>
              <a:t>The Difficulty Of Practice </a:t>
            </a:r>
            <a:endParaRPr lang="zh-CN" altLang="en-US" sz="2000" dirty="0">
              <a:solidFill>
                <a:schemeClr val="bg1"/>
              </a:solidFill>
              <a:latin typeface="Arial" panose="020B0604020202020204" pitchFamily="34" charset="0"/>
              <a:ea typeface="华文仿宋" panose="02010600040101010101" pitchFamily="2" charset="-122"/>
              <a:cs typeface="Arial" panose="020B0604020202020204" pitchFamily="34" charset="0"/>
            </a:endParaRPr>
          </a:p>
        </p:txBody>
      </p:sp>
      <p:grpSp>
        <p:nvGrpSpPr>
          <p:cNvPr id="2" name="组合 1"/>
          <p:cNvGrpSpPr/>
          <p:nvPr/>
        </p:nvGrpSpPr>
        <p:grpSpPr>
          <a:xfrm>
            <a:off x="2213255" y="2431880"/>
            <a:ext cx="4311686" cy="4432688"/>
            <a:chOff x="116398" y="1525942"/>
            <a:chExt cx="5204904" cy="5350973"/>
          </a:xfrm>
        </p:grpSpPr>
        <p:grpSp>
          <p:nvGrpSpPr>
            <p:cNvPr id="14" name="Group 207"/>
            <p:cNvGrpSpPr/>
            <p:nvPr/>
          </p:nvGrpSpPr>
          <p:grpSpPr>
            <a:xfrm>
              <a:off x="116398" y="2870721"/>
              <a:ext cx="4704191" cy="4006194"/>
              <a:chOff x="3447767" y="2166624"/>
              <a:chExt cx="4688993" cy="4803230"/>
            </a:xfrm>
            <a:solidFill>
              <a:schemeClr val="bg1"/>
            </a:solidFill>
          </p:grpSpPr>
          <p:grpSp>
            <p:nvGrpSpPr>
              <p:cNvPr id="15" name="Group 192"/>
              <p:cNvGrpSpPr/>
              <p:nvPr/>
            </p:nvGrpSpPr>
            <p:grpSpPr>
              <a:xfrm rot="10800000">
                <a:off x="3447767" y="2166624"/>
                <a:ext cx="4688993" cy="4803230"/>
                <a:chOff x="3447767" y="3589022"/>
                <a:chExt cx="4688993" cy="4803230"/>
              </a:xfrm>
              <a:grpFill/>
            </p:grpSpPr>
            <p:grpSp>
              <p:nvGrpSpPr>
                <p:cNvPr id="24" name="Group 7"/>
                <p:cNvGrpSpPr/>
                <p:nvPr/>
              </p:nvGrpSpPr>
              <p:grpSpPr>
                <a:xfrm rot="16200000">
                  <a:off x="5178576" y="1858213"/>
                  <a:ext cx="1227376" cy="4688993"/>
                  <a:chOff x="5178576" y="1858213"/>
                  <a:chExt cx="1227376" cy="4688993"/>
                </a:xfrm>
                <a:grpFill/>
              </p:grpSpPr>
              <p:sp>
                <p:nvSpPr>
                  <p:cNvPr id="30" name="Freeform 141"/>
                  <p:cNvSpPr>
                    <a:spLocks/>
                  </p:cNvSpPr>
                  <p:nvPr/>
                </p:nvSpPr>
                <p:spPr bwMode="auto">
                  <a:xfrm flipH="1">
                    <a:off x="5189204" y="1858213"/>
                    <a:ext cx="510077" cy="2021713"/>
                  </a:xfrm>
                  <a:custGeom>
                    <a:avLst/>
                    <a:gdLst>
                      <a:gd name="T0" fmla="*/ 192 w 192"/>
                      <a:gd name="T1" fmla="*/ 724 h 761"/>
                      <a:gd name="T2" fmla="*/ 0 w 192"/>
                      <a:gd name="T3" fmla="*/ 0 h 761"/>
                      <a:gd name="T4" fmla="*/ 0 w 192"/>
                      <a:gd name="T5" fmla="*/ 223 h 761"/>
                      <a:gd name="T6" fmla="*/ 192 w 192"/>
                      <a:gd name="T7" fmla="*/ 761 h 761"/>
                      <a:gd name="T8" fmla="*/ 192 w 192"/>
                      <a:gd name="T9" fmla="*/ 724 h 761"/>
                    </a:gdLst>
                    <a:ahLst/>
                    <a:cxnLst>
                      <a:cxn ang="0">
                        <a:pos x="T0" y="T1"/>
                      </a:cxn>
                      <a:cxn ang="0">
                        <a:pos x="T2" y="T3"/>
                      </a:cxn>
                      <a:cxn ang="0">
                        <a:pos x="T4" y="T5"/>
                      </a:cxn>
                      <a:cxn ang="0">
                        <a:pos x="T6" y="T7"/>
                      </a:cxn>
                      <a:cxn ang="0">
                        <a:pos x="T8" y="T9"/>
                      </a:cxn>
                    </a:cxnLst>
                    <a:rect l="0" t="0" r="r" b="b"/>
                    <a:pathLst>
                      <a:path w="192" h="761">
                        <a:moveTo>
                          <a:pt x="192" y="724"/>
                        </a:moveTo>
                        <a:lnTo>
                          <a:pt x="0" y="0"/>
                        </a:lnTo>
                        <a:lnTo>
                          <a:pt x="0" y="223"/>
                        </a:lnTo>
                        <a:lnTo>
                          <a:pt x="192" y="761"/>
                        </a:lnTo>
                        <a:lnTo>
                          <a:pt x="192" y="724"/>
                        </a:ln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31" name="Freeform 142"/>
                  <p:cNvSpPr>
                    <a:spLocks/>
                  </p:cNvSpPr>
                  <p:nvPr/>
                </p:nvSpPr>
                <p:spPr bwMode="auto">
                  <a:xfrm flipH="1">
                    <a:off x="5183888" y="2878369"/>
                    <a:ext cx="528675" cy="1179554"/>
                  </a:xfrm>
                  <a:custGeom>
                    <a:avLst/>
                    <a:gdLst>
                      <a:gd name="T0" fmla="*/ 199 w 199"/>
                      <a:gd name="T1" fmla="*/ 408 h 444"/>
                      <a:gd name="T2" fmla="*/ 0 w 199"/>
                      <a:gd name="T3" fmla="*/ 0 h 444"/>
                      <a:gd name="T4" fmla="*/ 0 w 199"/>
                      <a:gd name="T5" fmla="*/ 228 h 444"/>
                      <a:gd name="T6" fmla="*/ 199 w 199"/>
                      <a:gd name="T7" fmla="*/ 444 h 444"/>
                      <a:gd name="T8" fmla="*/ 199 w 199"/>
                      <a:gd name="T9" fmla="*/ 408 h 444"/>
                    </a:gdLst>
                    <a:ahLst/>
                    <a:cxnLst>
                      <a:cxn ang="0">
                        <a:pos x="T0" y="T1"/>
                      </a:cxn>
                      <a:cxn ang="0">
                        <a:pos x="T2" y="T3"/>
                      </a:cxn>
                      <a:cxn ang="0">
                        <a:pos x="T4" y="T5"/>
                      </a:cxn>
                      <a:cxn ang="0">
                        <a:pos x="T6" y="T7"/>
                      </a:cxn>
                      <a:cxn ang="0">
                        <a:pos x="T8" y="T9"/>
                      </a:cxn>
                    </a:cxnLst>
                    <a:rect l="0" t="0" r="r" b="b"/>
                    <a:pathLst>
                      <a:path w="199" h="444">
                        <a:moveTo>
                          <a:pt x="199" y="408"/>
                        </a:moveTo>
                        <a:lnTo>
                          <a:pt x="0" y="0"/>
                        </a:lnTo>
                        <a:lnTo>
                          <a:pt x="0" y="228"/>
                        </a:lnTo>
                        <a:lnTo>
                          <a:pt x="199" y="444"/>
                        </a:lnTo>
                        <a:lnTo>
                          <a:pt x="199" y="408"/>
                        </a:ln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32" name="Freeform 143"/>
                  <p:cNvSpPr>
                    <a:spLocks/>
                  </p:cNvSpPr>
                  <p:nvPr/>
                </p:nvSpPr>
                <p:spPr bwMode="auto">
                  <a:xfrm flipH="1">
                    <a:off x="5197172" y="3893209"/>
                    <a:ext cx="515391" cy="600404"/>
                  </a:xfrm>
                  <a:custGeom>
                    <a:avLst/>
                    <a:gdLst>
                      <a:gd name="T0" fmla="*/ 194 w 194"/>
                      <a:gd name="T1" fmla="*/ 98 h 226"/>
                      <a:gd name="T2" fmla="*/ 0 w 194"/>
                      <a:gd name="T3" fmla="*/ 0 h 226"/>
                      <a:gd name="T4" fmla="*/ 0 w 194"/>
                      <a:gd name="T5" fmla="*/ 226 h 226"/>
                      <a:gd name="T6" fmla="*/ 194 w 194"/>
                      <a:gd name="T7" fmla="*/ 133 h 226"/>
                      <a:gd name="T8" fmla="*/ 194 w 194"/>
                      <a:gd name="T9" fmla="*/ 98 h 226"/>
                    </a:gdLst>
                    <a:ahLst/>
                    <a:cxnLst>
                      <a:cxn ang="0">
                        <a:pos x="T0" y="T1"/>
                      </a:cxn>
                      <a:cxn ang="0">
                        <a:pos x="T2" y="T3"/>
                      </a:cxn>
                      <a:cxn ang="0">
                        <a:pos x="T4" y="T5"/>
                      </a:cxn>
                      <a:cxn ang="0">
                        <a:pos x="T6" y="T7"/>
                      </a:cxn>
                      <a:cxn ang="0">
                        <a:pos x="T8" y="T9"/>
                      </a:cxn>
                    </a:cxnLst>
                    <a:rect l="0" t="0" r="r" b="b"/>
                    <a:pathLst>
                      <a:path w="194" h="226">
                        <a:moveTo>
                          <a:pt x="194" y="98"/>
                        </a:moveTo>
                        <a:lnTo>
                          <a:pt x="0" y="0"/>
                        </a:lnTo>
                        <a:lnTo>
                          <a:pt x="0" y="226"/>
                        </a:lnTo>
                        <a:lnTo>
                          <a:pt x="194" y="133"/>
                        </a:lnTo>
                        <a:lnTo>
                          <a:pt x="194" y="98"/>
                        </a:ln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35" name="Freeform 144"/>
                  <p:cNvSpPr>
                    <a:spLocks/>
                  </p:cNvSpPr>
                  <p:nvPr/>
                </p:nvSpPr>
                <p:spPr bwMode="auto">
                  <a:xfrm flipH="1">
                    <a:off x="5183888" y="4342184"/>
                    <a:ext cx="528675" cy="1176897"/>
                  </a:xfrm>
                  <a:custGeom>
                    <a:avLst/>
                    <a:gdLst>
                      <a:gd name="T0" fmla="*/ 199 w 199"/>
                      <a:gd name="T1" fmla="*/ 0 h 443"/>
                      <a:gd name="T2" fmla="*/ 0 w 199"/>
                      <a:gd name="T3" fmla="*/ 218 h 443"/>
                      <a:gd name="T4" fmla="*/ 0 w 199"/>
                      <a:gd name="T5" fmla="*/ 443 h 443"/>
                      <a:gd name="T6" fmla="*/ 199 w 199"/>
                      <a:gd name="T7" fmla="*/ 35 h 443"/>
                      <a:gd name="T8" fmla="*/ 199 w 199"/>
                      <a:gd name="T9" fmla="*/ 0 h 443"/>
                    </a:gdLst>
                    <a:ahLst/>
                    <a:cxnLst>
                      <a:cxn ang="0">
                        <a:pos x="T0" y="T1"/>
                      </a:cxn>
                      <a:cxn ang="0">
                        <a:pos x="T2" y="T3"/>
                      </a:cxn>
                      <a:cxn ang="0">
                        <a:pos x="T4" y="T5"/>
                      </a:cxn>
                      <a:cxn ang="0">
                        <a:pos x="T6" y="T7"/>
                      </a:cxn>
                      <a:cxn ang="0">
                        <a:pos x="T8" y="T9"/>
                      </a:cxn>
                    </a:cxnLst>
                    <a:rect l="0" t="0" r="r" b="b"/>
                    <a:pathLst>
                      <a:path w="199" h="443">
                        <a:moveTo>
                          <a:pt x="199" y="0"/>
                        </a:moveTo>
                        <a:lnTo>
                          <a:pt x="0" y="218"/>
                        </a:lnTo>
                        <a:lnTo>
                          <a:pt x="0" y="443"/>
                        </a:lnTo>
                        <a:lnTo>
                          <a:pt x="199" y="35"/>
                        </a:lnTo>
                        <a:lnTo>
                          <a:pt x="199" y="0"/>
                        </a:ln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36" name="Freeform 145"/>
                  <p:cNvSpPr>
                    <a:spLocks/>
                  </p:cNvSpPr>
                  <p:nvPr/>
                </p:nvSpPr>
                <p:spPr bwMode="auto">
                  <a:xfrm flipH="1">
                    <a:off x="5178576" y="4512210"/>
                    <a:ext cx="539302" cy="2029684"/>
                  </a:xfrm>
                  <a:custGeom>
                    <a:avLst/>
                    <a:gdLst>
                      <a:gd name="T0" fmla="*/ 203 w 203"/>
                      <a:gd name="T1" fmla="*/ 0 h 764"/>
                      <a:gd name="T2" fmla="*/ 0 w 203"/>
                      <a:gd name="T3" fmla="*/ 536 h 764"/>
                      <a:gd name="T4" fmla="*/ 0 w 203"/>
                      <a:gd name="T5" fmla="*/ 764 h 764"/>
                      <a:gd name="T6" fmla="*/ 203 w 203"/>
                      <a:gd name="T7" fmla="*/ 35 h 764"/>
                      <a:gd name="T8" fmla="*/ 203 w 203"/>
                      <a:gd name="T9" fmla="*/ 0 h 764"/>
                    </a:gdLst>
                    <a:ahLst/>
                    <a:cxnLst>
                      <a:cxn ang="0">
                        <a:pos x="T0" y="T1"/>
                      </a:cxn>
                      <a:cxn ang="0">
                        <a:pos x="T2" y="T3"/>
                      </a:cxn>
                      <a:cxn ang="0">
                        <a:pos x="T4" y="T5"/>
                      </a:cxn>
                      <a:cxn ang="0">
                        <a:pos x="T6" y="T7"/>
                      </a:cxn>
                      <a:cxn ang="0">
                        <a:pos x="T8" y="T9"/>
                      </a:cxn>
                    </a:cxnLst>
                    <a:rect l="0" t="0" r="r" b="b"/>
                    <a:pathLst>
                      <a:path w="203" h="764">
                        <a:moveTo>
                          <a:pt x="203" y="0"/>
                        </a:moveTo>
                        <a:lnTo>
                          <a:pt x="0" y="536"/>
                        </a:lnTo>
                        <a:lnTo>
                          <a:pt x="0" y="764"/>
                        </a:lnTo>
                        <a:lnTo>
                          <a:pt x="203" y="35"/>
                        </a:lnTo>
                        <a:lnTo>
                          <a:pt x="203" y="0"/>
                        </a:ln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37" name="Rectangle 37"/>
                  <p:cNvSpPr>
                    <a:spLocks noChangeArrowheads="1"/>
                  </p:cNvSpPr>
                  <p:nvPr/>
                </p:nvSpPr>
                <p:spPr bwMode="auto">
                  <a:xfrm flipH="1">
                    <a:off x="5699281" y="1858213"/>
                    <a:ext cx="706670" cy="592433"/>
                  </a:xfrm>
                  <a:prstGeom prst="rect">
                    <a:avLst/>
                  </a:pr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38" name="Rectangle 38"/>
                  <p:cNvSpPr>
                    <a:spLocks noChangeArrowheads="1"/>
                  </p:cNvSpPr>
                  <p:nvPr/>
                </p:nvSpPr>
                <p:spPr bwMode="auto">
                  <a:xfrm flipH="1">
                    <a:off x="5712564" y="2878369"/>
                    <a:ext cx="693388" cy="605717"/>
                  </a:xfrm>
                  <a:prstGeom prst="rect">
                    <a:avLst/>
                  </a:pr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39" name="Rectangle 39"/>
                  <p:cNvSpPr>
                    <a:spLocks noChangeArrowheads="1"/>
                  </p:cNvSpPr>
                  <p:nvPr/>
                </p:nvSpPr>
                <p:spPr bwMode="auto">
                  <a:xfrm flipH="1">
                    <a:off x="5712564" y="3893209"/>
                    <a:ext cx="693388" cy="600404"/>
                  </a:xfrm>
                  <a:prstGeom prst="rect">
                    <a:avLst/>
                  </a:pr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40" name="Rectangle 40"/>
                  <p:cNvSpPr>
                    <a:spLocks noChangeArrowheads="1"/>
                  </p:cNvSpPr>
                  <p:nvPr/>
                </p:nvSpPr>
                <p:spPr bwMode="auto">
                  <a:xfrm flipH="1">
                    <a:off x="5707251" y="4916021"/>
                    <a:ext cx="698701" cy="597746"/>
                  </a:xfrm>
                  <a:prstGeom prst="rect">
                    <a:avLst/>
                  </a:pr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41" name="Rectangle 41"/>
                  <p:cNvSpPr>
                    <a:spLocks noChangeArrowheads="1"/>
                  </p:cNvSpPr>
                  <p:nvPr/>
                </p:nvSpPr>
                <p:spPr bwMode="auto">
                  <a:xfrm flipH="1">
                    <a:off x="5717877" y="5936176"/>
                    <a:ext cx="688074" cy="611030"/>
                  </a:xfrm>
                  <a:prstGeom prst="rect">
                    <a:avLst/>
                  </a:prstGeom>
                  <a:grpFill/>
                  <a:ln>
                    <a:noFill/>
                  </a:ln>
                </p:spPr>
                <p:txBody>
                  <a:bodyPr vert="horz" wrap="square" lIns="68580" tIns="34290" rIns="68580" bIns="34290" numCol="1" anchor="t" anchorCtr="0" compatLnSpc="1">
                    <a:prstTxWarp prst="textNoShape">
                      <a:avLst/>
                    </a:prstTxWarp>
                  </a:bodyPr>
                  <a:lstStyle/>
                  <a:p>
                    <a:endParaRPr lang="id-ID" sz="1350"/>
                  </a:p>
                </p:txBody>
              </p:sp>
            </p:grpSp>
            <p:sp>
              <p:nvSpPr>
                <p:cNvPr id="25" name="Rectangle 45"/>
                <p:cNvSpPr>
                  <a:spLocks noChangeArrowheads="1"/>
                </p:cNvSpPr>
                <p:nvPr/>
              </p:nvSpPr>
              <p:spPr bwMode="auto">
                <a:xfrm rot="16200000" flipH="1">
                  <a:off x="4153879" y="6189560"/>
                  <a:ext cx="2878921" cy="104063"/>
                </a:xfrm>
                <a:prstGeom prst="rect">
                  <a:avLst/>
                </a:pr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26" name="Rectangle 48"/>
                <p:cNvSpPr>
                  <a:spLocks noChangeArrowheads="1"/>
                </p:cNvSpPr>
                <p:nvPr/>
              </p:nvSpPr>
              <p:spPr bwMode="auto">
                <a:xfrm rot="16200000" flipH="1">
                  <a:off x="3994821" y="6545761"/>
                  <a:ext cx="3600000" cy="92982"/>
                </a:xfrm>
                <a:prstGeom prst="rect">
                  <a:avLst/>
                </a:pr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27" name="Freeform 52"/>
                <p:cNvSpPr>
                  <a:spLocks/>
                </p:cNvSpPr>
                <p:nvPr/>
              </p:nvSpPr>
              <p:spPr bwMode="auto">
                <a:xfrm rot="16200000" flipH="1">
                  <a:off x="4539811" y="6191516"/>
                  <a:ext cx="2880000" cy="93298"/>
                </a:xfrm>
                <a:custGeom>
                  <a:avLst/>
                  <a:gdLst>
                    <a:gd name="T0" fmla="*/ 0 w 501"/>
                    <a:gd name="T1" fmla="*/ 2 h 17"/>
                    <a:gd name="T2" fmla="*/ 0 w 501"/>
                    <a:gd name="T3" fmla="*/ 17 h 17"/>
                    <a:gd name="T4" fmla="*/ 501 w 501"/>
                    <a:gd name="T5" fmla="*/ 17 h 17"/>
                    <a:gd name="T6" fmla="*/ 501 w 501"/>
                    <a:gd name="T7" fmla="*/ 1 h 17"/>
                    <a:gd name="T8" fmla="*/ 0 w 501"/>
                    <a:gd name="T9" fmla="*/ 2 h 17"/>
                  </a:gdLst>
                  <a:ahLst/>
                  <a:cxnLst>
                    <a:cxn ang="0">
                      <a:pos x="T0" y="T1"/>
                    </a:cxn>
                    <a:cxn ang="0">
                      <a:pos x="T2" y="T3"/>
                    </a:cxn>
                    <a:cxn ang="0">
                      <a:pos x="T4" y="T5"/>
                    </a:cxn>
                    <a:cxn ang="0">
                      <a:pos x="T6" y="T7"/>
                    </a:cxn>
                    <a:cxn ang="0">
                      <a:pos x="T8" y="T9"/>
                    </a:cxn>
                  </a:cxnLst>
                  <a:rect l="0" t="0" r="r" b="b"/>
                  <a:pathLst>
                    <a:path w="501" h="17">
                      <a:moveTo>
                        <a:pt x="0" y="2"/>
                      </a:moveTo>
                      <a:cubicBezTo>
                        <a:pt x="0" y="17"/>
                        <a:pt x="0" y="17"/>
                        <a:pt x="0" y="17"/>
                      </a:cubicBezTo>
                      <a:cubicBezTo>
                        <a:pt x="4" y="17"/>
                        <a:pt x="447" y="15"/>
                        <a:pt x="501" y="17"/>
                      </a:cubicBezTo>
                      <a:cubicBezTo>
                        <a:pt x="501" y="1"/>
                        <a:pt x="501" y="1"/>
                        <a:pt x="501" y="1"/>
                      </a:cubicBezTo>
                      <a:cubicBezTo>
                        <a:pt x="443" y="0"/>
                        <a:pt x="18" y="2"/>
                        <a:pt x="0" y="2"/>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grpSp>
          <p:grpSp>
            <p:nvGrpSpPr>
              <p:cNvPr id="16" name="Group 196"/>
              <p:cNvGrpSpPr/>
              <p:nvPr/>
            </p:nvGrpSpPr>
            <p:grpSpPr>
              <a:xfrm rot="5400000">
                <a:off x="5314466" y="4302980"/>
                <a:ext cx="2266984" cy="647235"/>
                <a:chOff x="6694399" y="1744909"/>
                <a:chExt cx="2266984" cy="647235"/>
              </a:xfrm>
              <a:grpFill/>
            </p:grpSpPr>
            <p:sp>
              <p:nvSpPr>
                <p:cNvPr id="22" name="Rectangle 48"/>
                <p:cNvSpPr>
                  <a:spLocks noChangeArrowheads="1"/>
                </p:cNvSpPr>
                <p:nvPr/>
              </p:nvSpPr>
              <p:spPr bwMode="auto">
                <a:xfrm flipH="1">
                  <a:off x="7161383" y="2285771"/>
                  <a:ext cx="1800000" cy="106373"/>
                </a:xfrm>
                <a:prstGeom prst="rect">
                  <a:avLst/>
                </a:prstGeom>
                <a:grpFill/>
                <a:ln>
                  <a:noFill/>
                </a:ln>
              </p:spPr>
              <p:txBody>
                <a:bodyPr vert="horz" wrap="square" lIns="68580" tIns="34290" rIns="68580" bIns="34290" numCol="1" anchor="t" anchorCtr="0" compatLnSpc="1">
                  <a:prstTxWarp prst="textNoShape">
                    <a:avLst/>
                  </a:prstTxWarp>
                </a:bodyPr>
                <a:lstStyle/>
                <a:p>
                  <a:endParaRPr lang="id-ID"/>
                </a:p>
              </p:txBody>
            </p:sp>
            <p:sp>
              <p:nvSpPr>
                <p:cNvPr id="23" name="Freeform 50"/>
                <p:cNvSpPr>
                  <a:spLocks/>
                </p:cNvSpPr>
                <p:nvPr/>
              </p:nvSpPr>
              <p:spPr bwMode="auto">
                <a:xfrm flipH="1">
                  <a:off x="6694399" y="1744909"/>
                  <a:ext cx="470468" cy="645906"/>
                </a:xfrm>
                <a:custGeom>
                  <a:avLst/>
                  <a:gdLst>
                    <a:gd name="T0" fmla="*/ 58 w 73"/>
                    <a:gd name="T1" fmla="*/ 0 h 89"/>
                    <a:gd name="T2" fmla="*/ 58 w 73"/>
                    <a:gd name="T3" fmla="*/ 1 h 89"/>
                    <a:gd name="T4" fmla="*/ 1 w 73"/>
                    <a:gd name="T5" fmla="*/ 74 h 89"/>
                    <a:gd name="T6" fmla="*/ 0 w 73"/>
                    <a:gd name="T7" fmla="*/ 74 h 89"/>
                    <a:gd name="T8" fmla="*/ 0 w 73"/>
                    <a:gd name="T9" fmla="*/ 89 h 89"/>
                    <a:gd name="T10" fmla="*/ 1 w 73"/>
                    <a:gd name="T11" fmla="*/ 89 h 89"/>
                    <a:gd name="T12" fmla="*/ 58 w 73"/>
                    <a:gd name="T13" fmla="*/ 60 h 89"/>
                    <a:gd name="T14" fmla="*/ 73 w 73"/>
                    <a:gd name="T15" fmla="*/ 1 h 89"/>
                    <a:gd name="T16" fmla="*/ 73 w 73"/>
                    <a:gd name="T17" fmla="*/ 0 h 89"/>
                    <a:gd name="T18" fmla="*/ 58 w 73"/>
                    <a:gd name="T19"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3" h="89">
                      <a:moveTo>
                        <a:pt x="58" y="0"/>
                      </a:moveTo>
                      <a:cubicBezTo>
                        <a:pt x="58" y="1"/>
                        <a:pt x="58" y="1"/>
                        <a:pt x="58" y="1"/>
                      </a:cubicBezTo>
                      <a:cubicBezTo>
                        <a:pt x="58" y="23"/>
                        <a:pt x="52" y="74"/>
                        <a:pt x="1" y="74"/>
                      </a:cubicBezTo>
                      <a:cubicBezTo>
                        <a:pt x="0" y="74"/>
                        <a:pt x="0" y="74"/>
                        <a:pt x="0" y="74"/>
                      </a:cubicBezTo>
                      <a:cubicBezTo>
                        <a:pt x="0" y="89"/>
                        <a:pt x="0" y="89"/>
                        <a:pt x="0" y="89"/>
                      </a:cubicBezTo>
                      <a:cubicBezTo>
                        <a:pt x="1" y="89"/>
                        <a:pt x="1" y="89"/>
                        <a:pt x="1" y="89"/>
                      </a:cubicBezTo>
                      <a:cubicBezTo>
                        <a:pt x="26" y="89"/>
                        <a:pt x="45" y="79"/>
                        <a:pt x="58" y="60"/>
                      </a:cubicBezTo>
                      <a:cubicBezTo>
                        <a:pt x="71" y="41"/>
                        <a:pt x="73" y="17"/>
                        <a:pt x="73" y="1"/>
                      </a:cubicBezTo>
                      <a:cubicBezTo>
                        <a:pt x="73" y="0"/>
                        <a:pt x="73" y="0"/>
                        <a:pt x="73" y="0"/>
                      </a:cubicBezTo>
                      <a:lnTo>
                        <a:pt x="58" y="0"/>
                      </a:lnTo>
                      <a:close/>
                    </a:path>
                  </a:pathLst>
                </a:custGeom>
                <a:grpFill/>
                <a:ln>
                  <a:noFill/>
                </a:ln>
              </p:spPr>
              <p:txBody>
                <a:bodyPr vert="horz" wrap="square" lIns="68580" tIns="34290" rIns="68580" bIns="34290" numCol="1" anchor="t" anchorCtr="0" compatLnSpc="1">
                  <a:prstTxWarp prst="textNoShape">
                    <a:avLst/>
                  </a:prstTxWarp>
                </a:bodyPr>
                <a:lstStyle/>
                <a:p>
                  <a:endParaRPr lang="id-ID"/>
                </a:p>
              </p:txBody>
            </p:sp>
          </p:grpSp>
          <p:grpSp>
            <p:nvGrpSpPr>
              <p:cNvPr id="17" name="Group 197"/>
              <p:cNvGrpSpPr/>
              <p:nvPr/>
            </p:nvGrpSpPr>
            <p:grpSpPr>
              <a:xfrm rot="5400000" flipV="1">
                <a:off x="4053003" y="4330298"/>
                <a:ext cx="2256944" cy="570047"/>
                <a:chOff x="6694403" y="1820864"/>
                <a:chExt cx="2256944" cy="570047"/>
              </a:xfrm>
              <a:grpFill/>
            </p:grpSpPr>
            <p:sp>
              <p:nvSpPr>
                <p:cNvPr id="20" name="Rectangle 48"/>
                <p:cNvSpPr>
                  <a:spLocks noChangeArrowheads="1"/>
                </p:cNvSpPr>
                <p:nvPr/>
              </p:nvSpPr>
              <p:spPr bwMode="auto">
                <a:xfrm flipH="1">
                  <a:off x="7151347" y="2297929"/>
                  <a:ext cx="1800000" cy="92982"/>
                </a:xfrm>
                <a:prstGeom prst="rect">
                  <a:avLst/>
                </a:prstGeom>
                <a:grpFill/>
                <a:ln>
                  <a:noFill/>
                </a:ln>
              </p:spPr>
              <p:txBody>
                <a:bodyPr vert="horz" wrap="square" lIns="68580" tIns="34290" rIns="68580" bIns="34290" numCol="1" anchor="t" anchorCtr="0" compatLnSpc="1">
                  <a:prstTxWarp prst="textNoShape">
                    <a:avLst/>
                  </a:prstTxWarp>
                </a:bodyPr>
                <a:lstStyle/>
                <a:p>
                  <a:endParaRPr lang="id-ID"/>
                </a:p>
              </p:txBody>
            </p:sp>
            <p:sp>
              <p:nvSpPr>
                <p:cNvPr id="21" name="Freeform 50"/>
                <p:cNvSpPr>
                  <a:spLocks/>
                </p:cNvSpPr>
                <p:nvPr/>
              </p:nvSpPr>
              <p:spPr bwMode="auto">
                <a:xfrm flipH="1">
                  <a:off x="6694403" y="1820864"/>
                  <a:ext cx="456944" cy="560553"/>
                </a:xfrm>
                <a:custGeom>
                  <a:avLst/>
                  <a:gdLst>
                    <a:gd name="T0" fmla="*/ 58 w 73"/>
                    <a:gd name="T1" fmla="*/ 0 h 89"/>
                    <a:gd name="T2" fmla="*/ 58 w 73"/>
                    <a:gd name="T3" fmla="*/ 1 h 89"/>
                    <a:gd name="T4" fmla="*/ 1 w 73"/>
                    <a:gd name="T5" fmla="*/ 74 h 89"/>
                    <a:gd name="T6" fmla="*/ 0 w 73"/>
                    <a:gd name="T7" fmla="*/ 74 h 89"/>
                    <a:gd name="T8" fmla="*/ 0 w 73"/>
                    <a:gd name="T9" fmla="*/ 89 h 89"/>
                    <a:gd name="T10" fmla="*/ 1 w 73"/>
                    <a:gd name="T11" fmla="*/ 89 h 89"/>
                    <a:gd name="T12" fmla="*/ 58 w 73"/>
                    <a:gd name="T13" fmla="*/ 60 h 89"/>
                    <a:gd name="T14" fmla="*/ 73 w 73"/>
                    <a:gd name="T15" fmla="*/ 1 h 89"/>
                    <a:gd name="T16" fmla="*/ 73 w 73"/>
                    <a:gd name="T17" fmla="*/ 0 h 89"/>
                    <a:gd name="T18" fmla="*/ 58 w 73"/>
                    <a:gd name="T19"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3" h="89">
                      <a:moveTo>
                        <a:pt x="58" y="0"/>
                      </a:moveTo>
                      <a:cubicBezTo>
                        <a:pt x="58" y="1"/>
                        <a:pt x="58" y="1"/>
                        <a:pt x="58" y="1"/>
                      </a:cubicBezTo>
                      <a:cubicBezTo>
                        <a:pt x="58" y="23"/>
                        <a:pt x="52" y="74"/>
                        <a:pt x="1" y="74"/>
                      </a:cubicBezTo>
                      <a:cubicBezTo>
                        <a:pt x="0" y="74"/>
                        <a:pt x="0" y="74"/>
                        <a:pt x="0" y="74"/>
                      </a:cubicBezTo>
                      <a:cubicBezTo>
                        <a:pt x="0" y="89"/>
                        <a:pt x="0" y="89"/>
                        <a:pt x="0" y="89"/>
                      </a:cubicBezTo>
                      <a:cubicBezTo>
                        <a:pt x="1" y="89"/>
                        <a:pt x="1" y="89"/>
                        <a:pt x="1" y="89"/>
                      </a:cubicBezTo>
                      <a:cubicBezTo>
                        <a:pt x="26" y="89"/>
                        <a:pt x="45" y="79"/>
                        <a:pt x="58" y="60"/>
                      </a:cubicBezTo>
                      <a:cubicBezTo>
                        <a:pt x="71" y="41"/>
                        <a:pt x="73" y="17"/>
                        <a:pt x="73" y="1"/>
                      </a:cubicBezTo>
                      <a:cubicBezTo>
                        <a:pt x="73" y="0"/>
                        <a:pt x="73" y="0"/>
                        <a:pt x="73" y="0"/>
                      </a:cubicBezTo>
                      <a:lnTo>
                        <a:pt x="58" y="0"/>
                      </a:lnTo>
                      <a:close/>
                    </a:path>
                  </a:pathLst>
                </a:custGeom>
                <a:grpFill/>
                <a:ln>
                  <a:noFill/>
                </a:ln>
              </p:spPr>
              <p:txBody>
                <a:bodyPr vert="horz" wrap="square" lIns="68580" tIns="34290" rIns="68580" bIns="34290" numCol="1" anchor="t" anchorCtr="0" compatLnSpc="1">
                  <a:prstTxWarp prst="textNoShape">
                    <a:avLst/>
                  </a:prstTxWarp>
                </a:bodyPr>
                <a:lstStyle/>
                <a:p>
                  <a:endParaRPr lang="id-ID"/>
                </a:p>
              </p:txBody>
            </p:sp>
          </p:grpSp>
          <p:sp>
            <p:nvSpPr>
              <p:cNvPr id="18" name="Freeform 50"/>
              <p:cNvSpPr>
                <a:spLocks/>
              </p:cNvSpPr>
              <p:nvPr/>
            </p:nvSpPr>
            <p:spPr bwMode="auto">
              <a:xfrm rot="5400000" flipH="1" flipV="1">
                <a:off x="5128166" y="2379127"/>
                <a:ext cx="456944" cy="560553"/>
              </a:xfrm>
              <a:custGeom>
                <a:avLst/>
                <a:gdLst>
                  <a:gd name="T0" fmla="*/ 58 w 73"/>
                  <a:gd name="T1" fmla="*/ 0 h 89"/>
                  <a:gd name="T2" fmla="*/ 58 w 73"/>
                  <a:gd name="T3" fmla="*/ 1 h 89"/>
                  <a:gd name="T4" fmla="*/ 1 w 73"/>
                  <a:gd name="T5" fmla="*/ 74 h 89"/>
                  <a:gd name="T6" fmla="*/ 0 w 73"/>
                  <a:gd name="T7" fmla="*/ 74 h 89"/>
                  <a:gd name="T8" fmla="*/ 0 w 73"/>
                  <a:gd name="T9" fmla="*/ 89 h 89"/>
                  <a:gd name="T10" fmla="*/ 1 w 73"/>
                  <a:gd name="T11" fmla="*/ 89 h 89"/>
                  <a:gd name="T12" fmla="*/ 58 w 73"/>
                  <a:gd name="T13" fmla="*/ 60 h 89"/>
                  <a:gd name="T14" fmla="*/ 73 w 73"/>
                  <a:gd name="T15" fmla="*/ 1 h 89"/>
                  <a:gd name="T16" fmla="*/ 73 w 73"/>
                  <a:gd name="T17" fmla="*/ 0 h 89"/>
                  <a:gd name="T18" fmla="*/ 58 w 73"/>
                  <a:gd name="T19"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3" h="89">
                    <a:moveTo>
                      <a:pt x="58" y="0"/>
                    </a:moveTo>
                    <a:cubicBezTo>
                      <a:pt x="58" y="1"/>
                      <a:pt x="58" y="1"/>
                      <a:pt x="58" y="1"/>
                    </a:cubicBezTo>
                    <a:cubicBezTo>
                      <a:pt x="58" y="23"/>
                      <a:pt x="52" y="74"/>
                      <a:pt x="1" y="74"/>
                    </a:cubicBezTo>
                    <a:cubicBezTo>
                      <a:pt x="0" y="74"/>
                      <a:pt x="0" y="74"/>
                      <a:pt x="0" y="74"/>
                    </a:cubicBezTo>
                    <a:cubicBezTo>
                      <a:pt x="0" y="89"/>
                      <a:pt x="0" y="89"/>
                      <a:pt x="0" y="89"/>
                    </a:cubicBezTo>
                    <a:cubicBezTo>
                      <a:pt x="1" y="89"/>
                      <a:pt x="1" y="89"/>
                      <a:pt x="1" y="89"/>
                    </a:cubicBezTo>
                    <a:cubicBezTo>
                      <a:pt x="26" y="89"/>
                      <a:pt x="45" y="79"/>
                      <a:pt x="58" y="60"/>
                    </a:cubicBezTo>
                    <a:cubicBezTo>
                      <a:pt x="71" y="41"/>
                      <a:pt x="73" y="17"/>
                      <a:pt x="73" y="1"/>
                    </a:cubicBezTo>
                    <a:cubicBezTo>
                      <a:pt x="73" y="0"/>
                      <a:pt x="73" y="0"/>
                      <a:pt x="73" y="0"/>
                    </a:cubicBezTo>
                    <a:lnTo>
                      <a:pt x="58" y="0"/>
                    </a:lnTo>
                    <a:close/>
                  </a:path>
                </a:pathLst>
              </a:custGeom>
              <a:grpFill/>
              <a:ln>
                <a:noFill/>
              </a:ln>
            </p:spPr>
            <p:txBody>
              <a:bodyPr vert="horz" wrap="square" lIns="68580" tIns="34290" rIns="68580" bIns="34290" numCol="1" anchor="t" anchorCtr="0" compatLnSpc="1">
                <a:prstTxWarp prst="textNoShape">
                  <a:avLst/>
                </a:prstTxWarp>
              </a:bodyPr>
              <a:lstStyle/>
              <a:p>
                <a:endParaRPr lang="id-ID"/>
              </a:p>
            </p:txBody>
          </p:sp>
          <p:sp>
            <p:nvSpPr>
              <p:cNvPr id="19" name="Freeform 50"/>
              <p:cNvSpPr>
                <a:spLocks/>
              </p:cNvSpPr>
              <p:nvPr/>
            </p:nvSpPr>
            <p:spPr bwMode="auto">
              <a:xfrm rot="16200000" flipV="1">
                <a:off x="5989581" y="2390982"/>
                <a:ext cx="453203" cy="556197"/>
              </a:xfrm>
              <a:custGeom>
                <a:avLst/>
                <a:gdLst>
                  <a:gd name="T0" fmla="*/ 58 w 73"/>
                  <a:gd name="T1" fmla="*/ 0 h 89"/>
                  <a:gd name="T2" fmla="*/ 58 w 73"/>
                  <a:gd name="T3" fmla="*/ 1 h 89"/>
                  <a:gd name="T4" fmla="*/ 1 w 73"/>
                  <a:gd name="T5" fmla="*/ 74 h 89"/>
                  <a:gd name="T6" fmla="*/ 0 w 73"/>
                  <a:gd name="T7" fmla="*/ 74 h 89"/>
                  <a:gd name="T8" fmla="*/ 0 w 73"/>
                  <a:gd name="T9" fmla="*/ 89 h 89"/>
                  <a:gd name="T10" fmla="*/ 1 w 73"/>
                  <a:gd name="T11" fmla="*/ 89 h 89"/>
                  <a:gd name="T12" fmla="*/ 58 w 73"/>
                  <a:gd name="T13" fmla="*/ 60 h 89"/>
                  <a:gd name="T14" fmla="*/ 73 w 73"/>
                  <a:gd name="T15" fmla="*/ 1 h 89"/>
                  <a:gd name="T16" fmla="*/ 73 w 73"/>
                  <a:gd name="T17" fmla="*/ 0 h 89"/>
                  <a:gd name="T18" fmla="*/ 58 w 73"/>
                  <a:gd name="T19"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3" h="89">
                    <a:moveTo>
                      <a:pt x="58" y="0"/>
                    </a:moveTo>
                    <a:cubicBezTo>
                      <a:pt x="58" y="1"/>
                      <a:pt x="58" y="1"/>
                      <a:pt x="58" y="1"/>
                    </a:cubicBezTo>
                    <a:cubicBezTo>
                      <a:pt x="58" y="23"/>
                      <a:pt x="52" y="74"/>
                      <a:pt x="1" y="74"/>
                    </a:cubicBezTo>
                    <a:cubicBezTo>
                      <a:pt x="0" y="74"/>
                      <a:pt x="0" y="74"/>
                      <a:pt x="0" y="74"/>
                    </a:cubicBezTo>
                    <a:cubicBezTo>
                      <a:pt x="0" y="89"/>
                      <a:pt x="0" y="89"/>
                      <a:pt x="0" y="89"/>
                    </a:cubicBezTo>
                    <a:cubicBezTo>
                      <a:pt x="1" y="89"/>
                      <a:pt x="1" y="89"/>
                      <a:pt x="1" y="89"/>
                    </a:cubicBezTo>
                    <a:cubicBezTo>
                      <a:pt x="26" y="89"/>
                      <a:pt x="45" y="79"/>
                      <a:pt x="58" y="60"/>
                    </a:cubicBezTo>
                    <a:cubicBezTo>
                      <a:pt x="71" y="41"/>
                      <a:pt x="73" y="17"/>
                      <a:pt x="73" y="1"/>
                    </a:cubicBezTo>
                    <a:cubicBezTo>
                      <a:pt x="73" y="0"/>
                      <a:pt x="73" y="0"/>
                      <a:pt x="73" y="0"/>
                    </a:cubicBezTo>
                    <a:lnTo>
                      <a:pt x="58" y="0"/>
                    </a:lnTo>
                    <a:close/>
                  </a:path>
                </a:pathLst>
              </a:custGeom>
              <a:grpFill/>
              <a:ln>
                <a:noFill/>
              </a:ln>
            </p:spPr>
            <p:txBody>
              <a:bodyPr vert="horz" wrap="square" lIns="68580" tIns="34290" rIns="68580" bIns="34290" numCol="1" anchor="t" anchorCtr="0" compatLnSpc="1">
                <a:prstTxWarp prst="textNoShape">
                  <a:avLst/>
                </a:prstTxWarp>
              </a:bodyPr>
              <a:lstStyle/>
              <a:p>
                <a:endParaRPr lang="id-ID"/>
              </a:p>
            </p:txBody>
          </p:sp>
        </p:grpSp>
        <p:sp>
          <p:nvSpPr>
            <p:cNvPr id="42" name="Freeform 33"/>
            <p:cNvSpPr>
              <a:spLocks/>
            </p:cNvSpPr>
            <p:nvPr/>
          </p:nvSpPr>
          <p:spPr bwMode="auto">
            <a:xfrm rot="20192702" flipH="1">
              <a:off x="2428016" y="1525942"/>
              <a:ext cx="779920" cy="635236"/>
            </a:xfrm>
            <a:custGeom>
              <a:avLst/>
              <a:gdLst>
                <a:gd name="T0" fmla="*/ 167 w 196"/>
                <a:gd name="T1" fmla="*/ 142 h 163"/>
                <a:gd name="T2" fmla="*/ 170 w 196"/>
                <a:gd name="T3" fmla="*/ 48 h 163"/>
                <a:gd name="T4" fmla="*/ 167 w 196"/>
                <a:gd name="T5" fmla="*/ 57 h 163"/>
                <a:gd name="T6" fmla="*/ 75 w 196"/>
                <a:gd name="T7" fmla="*/ 3 h 163"/>
                <a:gd name="T8" fmla="*/ 0 w 196"/>
                <a:gd name="T9" fmla="*/ 26 h 163"/>
                <a:gd name="T10" fmla="*/ 20 w 196"/>
                <a:gd name="T11" fmla="*/ 60 h 163"/>
                <a:gd name="T12" fmla="*/ 77 w 196"/>
                <a:gd name="T13" fmla="*/ 124 h 163"/>
                <a:gd name="T14" fmla="*/ 119 w 196"/>
                <a:gd name="T15" fmla="*/ 134 h 163"/>
                <a:gd name="T16" fmla="*/ 102 w 196"/>
                <a:gd name="T17" fmla="*/ 139 h 163"/>
                <a:gd name="T18" fmla="*/ 161 w 196"/>
                <a:gd name="T19" fmla="*/ 163 h 163"/>
                <a:gd name="T20" fmla="*/ 81 w 196"/>
                <a:gd name="T21" fmla="*/ 35 h 163"/>
                <a:gd name="T22" fmla="*/ 167 w 196"/>
                <a:gd name="T23" fmla="*/ 142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6" h="163">
                  <a:moveTo>
                    <a:pt x="167" y="142"/>
                  </a:moveTo>
                  <a:cubicBezTo>
                    <a:pt x="167" y="142"/>
                    <a:pt x="196" y="98"/>
                    <a:pt x="170" y="48"/>
                  </a:cubicBezTo>
                  <a:cubicBezTo>
                    <a:pt x="167" y="57"/>
                    <a:pt x="167" y="57"/>
                    <a:pt x="167" y="57"/>
                  </a:cubicBezTo>
                  <a:cubicBezTo>
                    <a:pt x="167" y="57"/>
                    <a:pt x="152" y="0"/>
                    <a:pt x="75" y="3"/>
                  </a:cubicBezTo>
                  <a:cubicBezTo>
                    <a:pt x="21" y="6"/>
                    <a:pt x="0" y="26"/>
                    <a:pt x="0" y="26"/>
                  </a:cubicBezTo>
                  <a:cubicBezTo>
                    <a:pt x="0" y="26"/>
                    <a:pt x="19" y="23"/>
                    <a:pt x="20" y="60"/>
                  </a:cubicBezTo>
                  <a:cubicBezTo>
                    <a:pt x="21" y="81"/>
                    <a:pt x="43" y="116"/>
                    <a:pt x="77" y="124"/>
                  </a:cubicBezTo>
                  <a:cubicBezTo>
                    <a:pt x="111" y="131"/>
                    <a:pt x="119" y="134"/>
                    <a:pt x="119" y="134"/>
                  </a:cubicBezTo>
                  <a:cubicBezTo>
                    <a:pt x="102" y="139"/>
                    <a:pt x="102" y="139"/>
                    <a:pt x="102" y="139"/>
                  </a:cubicBezTo>
                  <a:cubicBezTo>
                    <a:pt x="102" y="139"/>
                    <a:pt x="159" y="140"/>
                    <a:pt x="161" y="163"/>
                  </a:cubicBezTo>
                  <a:cubicBezTo>
                    <a:pt x="161" y="163"/>
                    <a:pt x="157" y="56"/>
                    <a:pt x="81" y="35"/>
                  </a:cubicBezTo>
                  <a:cubicBezTo>
                    <a:pt x="81" y="35"/>
                    <a:pt x="153" y="45"/>
                    <a:pt x="167" y="142"/>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id-ID" sz="1350"/>
            </a:p>
          </p:txBody>
        </p:sp>
        <p:sp>
          <p:nvSpPr>
            <p:cNvPr id="46" name="Freeform 36"/>
            <p:cNvSpPr>
              <a:spLocks/>
            </p:cNvSpPr>
            <p:nvPr/>
          </p:nvSpPr>
          <p:spPr bwMode="auto">
            <a:xfrm rot="1695130">
              <a:off x="3770143" y="2229006"/>
              <a:ext cx="368887" cy="464531"/>
            </a:xfrm>
            <a:custGeom>
              <a:avLst/>
              <a:gdLst>
                <a:gd name="T0" fmla="*/ 4 w 79"/>
                <a:gd name="T1" fmla="*/ 55 h 101"/>
                <a:gd name="T2" fmla="*/ 37 w 79"/>
                <a:gd name="T3" fmla="*/ 10 h 101"/>
                <a:gd name="T4" fmla="*/ 77 w 79"/>
                <a:gd name="T5" fmla="*/ 5 h 101"/>
                <a:gd name="T6" fmla="*/ 75 w 79"/>
                <a:gd name="T7" fmla="*/ 25 h 101"/>
                <a:gd name="T8" fmla="*/ 61 w 79"/>
                <a:gd name="T9" fmla="*/ 67 h 101"/>
                <a:gd name="T10" fmla="*/ 43 w 79"/>
                <a:gd name="T11" fmla="*/ 81 h 101"/>
                <a:gd name="T12" fmla="*/ 52 w 79"/>
                <a:gd name="T13" fmla="*/ 80 h 101"/>
                <a:gd name="T14" fmla="*/ 30 w 79"/>
                <a:gd name="T15" fmla="*/ 101 h 101"/>
                <a:gd name="T16" fmla="*/ 27 w 79"/>
                <a:gd name="T17" fmla="*/ 87 h 101"/>
                <a:gd name="T18" fmla="*/ 48 w 79"/>
                <a:gd name="T19" fmla="*/ 20 h 101"/>
                <a:gd name="T20" fmla="*/ 18 w 79"/>
                <a:gd name="T21" fmla="*/ 91 h 101"/>
                <a:gd name="T22" fmla="*/ 1 w 79"/>
                <a:gd name="T23" fmla="*/ 51 h 101"/>
                <a:gd name="T24" fmla="*/ 4 w 79"/>
                <a:gd name="T25" fmla="*/ 55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9" h="101">
                  <a:moveTo>
                    <a:pt x="4" y="55"/>
                  </a:moveTo>
                  <a:cubicBezTo>
                    <a:pt x="4" y="55"/>
                    <a:pt x="0" y="25"/>
                    <a:pt x="37" y="10"/>
                  </a:cubicBezTo>
                  <a:cubicBezTo>
                    <a:pt x="63" y="0"/>
                    <a:pt x="77" y="5"/>
                    <a:pt x="77" y="5"/>
                  </a:cubicBezTo>
                  <a:cubicBezTo>
                    <a:pt x="77" y="5"/>
                    <a:pt x="67" y="7"/>
                    <a:pt x="75" y="25"/>
                  </a:cubicBezTo>
                  <a:cubicBezTo>
                    <a:pt x="79" y="35"/>
                    <a:pt x="76" y="57"/>
                    <a:pt x="61" y="67"/>
                  </a:cubicBezTo>
                  <a:cubicBezTo>
                    <a:pt x="47" y="78"/>
                    <a:pt x="43" y="81"/>
                    <a:pt x="43" y="81"/>
                  </a:cubicBezTo>
                  <a:cubicBezTo>
                    <a:pt x="52" y="80"/>
                    <a:pt x="52" y="80"/>
                    <a:pt x="52" y="80"/>
                  </a:cubicBezTo>
                  <a:cubicBezTo>
                    <a:pt x="52" y="80"/>
                    <a:pt x="29" y="91"/>
                    <a:pt x="30" y="101"/>
                  </a:cubicBezTo>
                  <a:cubicBezTo>
                    <a:pt x="28" y="97"/>
                    <a:pt x="28" y="92"/>
                    <a:pt x="27" y="87"/>
                  </a:cubicBezTo>
                  <a:cubicBezTo>
                    <a:pt x="24" y="59"/>
                    <a:pt x="33" y="34"/>
                    <a:pt x="48" y="20"/>
                  </a:cubicBezTo>
                  <a:cubicBezTo>
                    <a:pt x="30" y="31"/>
                    <a:pt x="14" y="52"/>
                    <a:pt x="18" y="91"/>
                  </a:cubicBezTo>
                  <a:cubicBezTo>
                    <a:pt x="11" y="85"/>
                    <a:pt x="0" y="71"/>
                    <a:pt x="1" y="51"/>
                  </a:cubicBezTo>
                  <a:lnTo>
                    <a:pt x="4" y="55"/>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id-ID" sz="1350"/>
            </a:p>
          </p:txBody>
        </p:sp>
        <p:sp>
          <p:nvSpPr>
            <p:cNvPr id="47" name="Freeform 30"/>
            <p:cNvSpPr>
              <a:spLocks/>
            </p:cNvSpPr>
            <p:nvPr/>
          </p:nvSpPr>
          <p:spPr bwMode="auto">
            <a:xfrm rot="19798984">
              <a:off x="2366936" y="1908991"/>
              <a:ext cx="1348215" cy="994401"/>
            </a:xfrm>
            <a:custGeom>
              <a:avLst/>
              <a:gdLst>
                <a:gd name="T0" fmla="*/ 9 w 246"/>
                <a:gd name="T1" fmla="*/ 121 h 185"/>
                <a:gd name="T2" fmla="*/ 73 w 246"/>
                <a:gd name="T3" fmla="*/ 31 h 185"/>
                <a:gd name="T4" fmla="*/ 69 w 246"/>
                <a:gd name="T5" fmla="*/ 42 h 185"/>
                <a:gd name="T6" fmla="*/ 192 w 246"/>
                <a:gd name="T7" fmla="*/ 58 h 185"/>
                <a:gd name="T8" fmla="*/ 246 w 246"/>
                <a:gd name="T9" fmla="*/ 133 h 185"/>
                <a:gd name="T10" fmla="*/ 203 w 246"/>
                <a:gd name="T11" fmla="*/ 150 h 185"/>
                <a:gd name="T12" fmla="*/ 105 w 246"/>
                <a:gd name="T13" fmla="*/ 168 h 185"/>
                <a:gd name="T14" fmla="*/ 59 w 246"/>
                <a:gd name="T15" fmla="*/ 147 h 185"/>
                <a:gd name="T16" fmla="*/ 71 w 246"/>
                <a:gd name="T17" fmla="*/ 164 h 185"/>
                <a:gd name="T18" fmla="*/ 0 w 246"/>
                <a:gd name="T19" fmla="*/ 145 h 185"/>
                <a:gd name="T20" fmla="*/ 165 w 246"/>
                <a:gd name="T21" fmla="*/ 83 h 185"/>
                <a:gd name="T22" fmla="*/ 9 w 246"/>
                <a:gd name="T23" fmla="*/ 121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6" h="185">
                  <a:moveTo>
                    <a:pt x="9" y="121"/>
                  </a:moveTo>
                  <a:cubicBezTo>
                    <a:pt x="9" y="121"/>
                    <a:pt x="14" y="59"/>
                    <a:pt x="73" y="31"/>
                  </a:cubicBezTo>
                  <a:cubicBezTo>
                    <a:pt x="69" y="42"/>
                    <a:pt x="69" y="42"/>
                    <a:pt x="69" y="42"/>
                  </a:cubicBezTo>
                  <a:cubicBezTo>
                    <a:pt x="69" y="42"/>
                    <a:pt x="124" y="0"/>
                    <a:pt x="192" y="58"/>
                  </a:cubicBezTo>
                  <a:cubicBezTo>
                    <a:pt x="241" y="99"/>
                    <a:pt x="246" y="133"/>
                    <a:pt x="246" y="133"/>
                  </a:cubicBezTo>
                  <a:cubicBezTo>
                    <a:pt x="246" y="133"/>
                    <a:pt x="230" y="116"/>
                    <a:pt x="203" y="150"/>
                  </a:cubicBezTo>
                  <a:cubicBezTo>
                    <a:pt x="187" y="169"/>
                    <a:pt x="142" y="185"/>
                    <a:pt x="105" y="168"/>
                  </a:cubicBezTo>
                  <a:cubicBezTo>
                    <a:pt x="68" y="151"/>
                    <a:pt x="59" y="147"/>
                    <a:pt x="59" y="147"/>
                  </a:cubicBezTo>
                  <a:cubicBezTo>
                    <a:pt x="71" y="164"/>
                    <a:pt x="71" y="164"/>
                    <a:pt x="71" y="164"/>
                  </a:cubicBezTo>
                  <a:cubicBezTo>
                    <a:pt x="71" y="164"/>
                    <a:pt x="17" y="124"/>
                    <a:pt x="0" y="145"/>
                  </a:cubicBezTo>
                  <a:cubicBezTo>
                    <a:pt x="0" y="145"/>
                    <a:pt x="79" y="49"/>
                    <a:pt x="165" y="83"/>
                  </a:cubicBezTo>
                  <a:cubicBezTo>
                    <a:pt x="165" y="83"/>
                    <a:pt x="91" y="41"/>
                    <a:pt x="9" y="121"/>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id-ID" sz="1350"/>
            </a:p>
          </p:txBody>
        </p:sp>
        <p:sp>
          <p:nvSpPr>
            <p:cNvPr id="48" name="Freeform 36"/>
            <p:cNvSpPr>
              <a:spLocks/>
            </p:cNvSpPr>
            <p:nvPr/>
          </p:nvSpPr>
          <p:spPr bwMode="auto">
            <a:xfrm rot="20742510">
              <a:off x="2206315" y="2067550"/>
              <a:ext cx="368887" cy="464531"/>
            </a:xfrm>
            <a:custGeom>
              <a:avLst/>
              <a:gdLst>
                <a:gd name="T0" fmla="*/ 4 w 79"/>
                <a:gd name="T1" fmla="*/ 55 h 101"/>
                <a:gd name="T2" fmla="*/ 37 w 79"/>
                <a:gd name="T3" fmla="*/ 10 h 101"/>
                <a:gd name="T4" fmla="*/ 77 w 79"/>
                <a:gd name="T5" fmla="*/ 5 h 101"/>
                <a:gd name="T6" fmla="*/ 75 w 79"/>
                <a:gd name="T7" fmla="*/ 25 h 101"/>
                <a:gd name="T8" fmla="*/ 61 w 79"/>
                <a:gd name="T9" fmla="*/ 67 h 101"/>
                <a:gd name="T10" fmla="*/ 43 w 79"/>
                <a:gd name="T11" fmla="*/ 81 h 101"/>
                <a:gd name="T12" fmla="*/ 52 w 79"/>
                <a:gd name="T13" fmla="*/ 80 h 101"/>
                <a:gd name="T14" fmla="*/ 30 w 79"/>
                <a:gd name="T15" fmla="*/ 101 h 101"/>
                <a:gd name="T16" fmla="*/ 27 w 79"/>
                <a:gd name="T17" fmla="*/ 87 h 101"/>
                <a:gd name="T18" fmla="*/ 48 w 79"/>
                <a:gd name="T19" fmla="*/ 20 h 101"/>
                <a:gd name="T20" fmla="*/ 18 w 79"/>
                <a:gd name="T21" fmla="*/ 91 h 101"/>
                <a:gd name="T22" fmla="*/ 1 w 79"/>
                <a:gd name="T23" fmla="*/ 51 h 101"/>
                <a:gd name="T24" fmla="*/ 4 w 79"/>
                <a:gd name="T25" fmla="*/ 55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9" h="101">
                  <a:moveTo>
                    <a:pt x="4" y="55"/>
                  </a:moveTo>
                  <a:cubicBezTo>
                    <a:pt x="4" y="55"/>
                    <a:pt x="0" y="25"/>
                    <a:pt x="37" y="10"/>
                  </a:cubicBezTo>
                  <a:cubicBezTo>
                    <a:pt x="63" y="0"/>
                    <a:pt x="77" y="5"/>
                    <a:pt x="77" y="5"/>
                  </a:cubicBezTo>
                  <a:cubicBezTo>
                    <a:pt x="77" y="5"/>
                    <a:pt x="67" y="7"/>
                    <a:pt x="75" y="25"/>
                  </a:cubicBezTo>
                  <a:cubicBezTo>
                    <a:pt x="79" y="35"/>
                    <a:pt x="76" y="57"/>
                    <a:pt x="61" y="67"/>
                  </a:cubicBezTo>
                  <a:cubicBezTo>
                    <a:pt x="47" y="78"/>
                    <a:pt x="43" y="81"/>
                    <a:pt x="43" y="81"/>
                  </a:cubicBezTo>
                  <a:cubicBezTo>
                    <a:pt x="52" y="80"/>
                    <a:pt x="52" y="80"/>
                    <a:pt x="52" y="80"/>
                  </a:cubicBezTo>
                  <a:cubicBezTo>
                    <a:pt x="52" y="80"/>
                    <a:pt x="29" y="91"/>
                    <a:pt x="30" y="101"/>
                  </a:cubicBezTo>
                  <a:cubicBezTo>
                    <a:pt x="28" y="97"/>
                    <a:pt x="28" y="92"/>
                    <a:pt x="27" y="87"/>
                  </a:cubicBezTo>
                  <a:cubicBezTo>
                    <a:pt x="24" y="59"/>
                    <a:pt x="33" y="34"/>
                    <a:pt x="48" y="20"/>
                  </a:cubicBezTo>
                  <a:cubicBezTo>
                    <a:pt x="30" y="31"/>
                    <a:pt x="14" y="52"/>
                    <a:pt x="18" y="91"/>
                  </a:cubicBezTo>
                  <a:cubicBezTo>
                    <a:pt x="11" y="85"/>
                    <a:pt x="0" y="71"/>
                    <a:pt x="1" y="51"/>
                  </a:cubicBezTo>
                  <a:lnTo>
                    <a:pt x="4" y="55"/>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id-ID" sz="1350"/>
            </a:p>
          </p:txBody>
        </p:sp>
        <p:sp>
          <p:nvSpPr>
            <p:cNvPr id="49" name="Freeform 30"/>
            <p:cNvSpPr>
              <a:spLocks/>
            </p:cNvSpPr>
            <p:nvPr/>
          </p:nvSpPr>
          <p:spPr bwMode="auto">
            <a:xfrm rot="1801016" flipH="1">
              <a:off x="1506035" y="3182997"/>
              <a:ext cx="876952" cy="646813"/>
            </a:xfrm>
            <a:custGeom>
              <a:avLst/>
              <a:gdLst>
                <a:gd name="T0" fmla="*/ 9 w 246"/>
                <a:gd name="T1" fmla="*/ 121 h 185"/>
                <a:gd name="T2" fmla="*/ 73 w 246"/>
                <a:gd name="T3" fmla="*/ 31 h 185"/>
                <a:gd name="T4" fmla="*/ 69 w 246"/>
                <a:gd name="T5" fmla="*/ 42 h 185"/>
                <a:gd name="T6" fmla="*/ 192 w 246"/>
                <a:gd name="T7" fmla="*/ 58 h 185"/>
                <a:gd name="T8" fmla="*/ 246 w 246"/>
                <a:gd name="T9" fmla="*/ 133 h 185"/>
                <a:gd name="T10" fmla="*/ 203 w 246"/>
                <a:gd name="T11" fmla="*/ 150 h 185"/>
                <a:gd name="T12" fmla="*/ 105 w 246"/>
                <a:gd name="T13" fmla="*/ 168 h 185"/>
                <a:gd name="T14" fmla="*/ 59 w 246"/>
                <a:gd name="T15" fmla="*/ 147 h 185"/>
                <a:gd name="T16" fmla="*/ 71 w 246"/>
                <a:gd name="T17" fmla="*/ 164 h 185"/>
                <a:gd name="T18" fmla="*/ 0 w 246"/>
                <a:gd name="T19" fmla="*/ 145 h 185"/>
                <a:gd name="T20" fmla="*/ 165 w 246"/>
                <a:gd name="T21" fmla="*/ 83 h 185"/>
                <a:gd name="T22" fmla="*/ 9 w 246"/>
                <a:gd name="T23" fmla="*/ 121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6" h="185">
                  <a:moveTo>
                    <a:pt x="9" y="121"/>
                  </a:moveTo>
                  <a:cubicBezTo>
                    <a:pt x="9" y="121"/>
                    <a:pt x="14" y="59"/>
                    <a:pt x="73" y="31"/>
                  </a:cubicBezTo>
                  <a:cubicBezTo>
                    <a:pt x="69" y="42"/>
                    <a:pt x="69" y="42"/>
                    <a:pt x="69" y="42"/>
                  </a:cubicBezTo>
                  <a:cubicBezTo>
                    <a:pt x="69" y="42"/>
                    <a:pt x="124" y="0"/>
                    <a:pt x="192" y="58"/>
                  </a:cubicBezTo>
                  <a:cubicBezTo>
                    <a:pt x="241" y="99"/>
                    <a:pt x="246" y="133"/>
                    <a:pt x="246" y="133"/>
                  </a:cubicBezTo>
                  <a:cubicBezTo>
                    <a:pt x="246" y="133"/>
                    <a:pt x="230" y="116"/>
                    <a:pt x="203" y="150"/>
                  </a:cubicBezTo>
                  <a:cubicBezTo>
                    <a:pt x="187" y="169"/>
                    <a:pt x="142" y="185"/>
                    <a:pt x="105" y="168"/>
                  </a:cubicBezTo>
                  <a:cubicBezTo>
                    <a:pt x="68" y="151"/>
                    <a:pt x="59" y="147"/>
                    <a:pt x="59" y="147"/>
                  </a:cubicBezTo>
                  <a:cubicBezTo>
                    <a:pt x="71" y="164"/>
                    <a:pt x="71" y="164"/>
                    <a:pt x="71" y="164"/>
                  </a:cubicBezTo>
                  <a:cubicBezTo>
                    <a:pt x="71" y="164"/>
                    <a:pt x="17" y="124"/>
                    <a:pt x="0" y="145"/>
                  </a:cubicBezTo>
                  <a:cubicBezTo>
                    <a:pt x="0" y="145"/>
                    <a:pt x="79" y="49"/>
                    <a:pt x="165" y="83"/>
                  </a:cubicBezTo>
                  <a:cubicBezTo>
                    <a:pt x="165" y="83"/>
                    <a:pt x="91" y="41"/>
                    <a:pt x="9" y="121"/>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id-ID" sz="1350"/>
            </a:p>
          </p:txBody>
        </p:sp>
        <p:sp>
          <p:nvSpPr>
            <p:cNvPr id="50" name="Freeform 28"/>
            <p:cNvSpPr>
              <a:spLocks/>
            </p:cNvSpPr>
            <p:nvPr/>
          </p:nvSpPr>
          <p:spPr bwMode="auto">
            <a:xfrm>
              <a:off x="193572" y="2851417"/>
              <a:ext cx="1542541" cy="1392903"/>
            </a:xfrm>
            <a:custGeom>
              <a:avLst/>
              <a:gdLst>
                <a:gd name="T0" fmla="*/ 105 w 164"/>
                <a:gd name="T1" fmla="*/ 85 h 151"/>
                <a:gd name="T2" fmla="*/ 149 w 164"/>
                <a:gd name="T3" fmla="*/ 140 h 151"/>
                <a:gd name="T4" fmla="*/ 60 w 164"/>
                <a:gd name="T5" fmla="*/ 126 h 151"/>
                <a:gd name="T6" fmla="*/ 33 w 164"/>
                <a:gd name="T7" fmla="*/ 0 h 151"/>
                <a:gd name="T8" fmla="*/ 126 w 164"/>
                <a:gd name="T9" fmla="*/ 54 h 151"/>
                <a:gd name="T10" fmla="*/ 164 w 164"/>
                <a:gd name="T11" fmla="*/ 127 h 151"/>
                <a:gd name="T12" fmla="*/ 105 w 164"/>
                <a:gd name="T13" fmla="*/ 85 h 151"/>
              </a:gdLst>
              <a:ahLst/>
              <a:cxnLst>
                <a:cxn ang="0">
                  <a:pos x="T0" y="T1"/>
                </a:cxn>
                <a:cxn ang="0">
                  <a:pos x="T2" y="T3"/>
                </a:cxn>
                <a:cxn ang="0">
                  <a:pos x="T4" y="T5"/>
                </a:cxn>
                <a:cxn ang="0">
                  <a:pos x="T6" y="T7"/>
                </a:cxn>
                <a:cxn ang="0">
                  <a:pos x="T8" y="T9"/>
                </a:cxn>
                <a:cxn ang="0">
                  <a:pos x="T10" y="T11"/>
                </a:cxn>
                <a:cxn ang="0">
                  <a:pos x="T12" y="T13"/>
                </a:cxn>
              </a:cxnLst>
              <a:rect l="0" t="0" r="r" b="b"/>
              <a:pathLst>
                <a:path w="164" h="151">
                  <a:moveTo>
                    <a:pt x="105" y="85"/>
                  </a:moveTo>
                  <a:cubicBezTo>
                    <a:pt x="105" y="85"/>
                    <a:pt x="156" y="110"/>
                    <a:pt x="149" y="140"/>
                  </a:cubicBezTo>
                  <a:cubicBezTo>
                    <a:pt x="134" y="131"/>
                    <a:pt x="88" y="151"/>
                    <a:pt x="60" y="126"/>
                  </a:cubicBezTo>
                  <a:cubicBezTo>
                    <a:pt x="0" y="69"/>
                    <a:pt x="33" y="0"/>
                    <a:pt x="33" y="0"/>
                  </a:cubicBezTo>
                  <a:cubicBezTo>
                    <a:pt x="39" y="49"/>
                    <a:pt x="90" y="22"/>
                    <a:pt x="126" y="54"/>
                  </a:cubicBezTo>
                  <a:cubicBezTo>
                    <a:pt x="159" y="83"/>
                    <a:pt x="162" y="111"/>
                    <a:pt x="164" y="127"/>
                  </a:cubicBezTo>
                  <a:cubicBezTo>
                    <a:pt x="162" y="121"/>
                    <a:pt x="142" y="91"/>
                    <a:pt x="105" y="85"/>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id-ID" sz="1350"/>
            </a:p>
          </p:txBody>
        </p:sp>
        <p:sp>
          <p:nvSpPr>
            <p:cNvPr id="51" name="Freeform 30"/>
            <p:cNvSpPr>
              <a:spLocks/>
            </p:cNvSpPr>
            <p:nvPr/>
          </p:nvSpPr>
          <p:spPr bwMode="auto">
            <a:xfrm>
              <a:off x="2908364" y="2469246"/>
              <a:ext cx="1506509" cy="1111153"/>
            </a:xfrm>
            <a:custGeom>
              <a:avLst/>
              <a:gdLst>
                <a:gd name="T0" fmla="*/ 9 w 246"/>
                <a:gd name="T1" fmla="*/ 121 h 185"/>
                <a:gd name="T2" fmla="*/ 73 w 246"/>
                <a:gd name="T3" fmla="*/ 31 h 185"/>
                <a:gd name="T4" fmla="*/ 69 w 246"/>
                <a:gd name="T5" fmla="*/ 42 h 185"/>
                <a:gd name="T6" fmla="*/ 192 w 246"/>
                <a:gd name="T7" fmla="*/ 58 h 185"/>
                <a:gd name="T8" fmla="*/ 246 w 246"/>
                <a:gd name="T9" fmla="*/ 133 h 185"/>
                <a:gd name="T10" fmla="*/ 203 w 246"/>
                <a:gd name="T11" fmla="*/ 150 h 185"/>
                <a:gd name="T12" fmla="*/ 105 w 246"/>
                <a:gd name="T13" fmla="*/ 168 h 185"/>
                <a:gd name="T14" fmla="*/ 59 w 246"/>
                <a:gd name="T15" fmla="*/ 147 h 185"/>
                <a:gd name="T16" fmla="*/ 71 w 246"/>
                <a:gd name="T17" fmla="*/ 164 h 185"/>
                <a:gd name="T18" fmla="*/ 0 w 246"/>
                <a:gd name="T19" fmla="*/ 145 h 185"/>
                <a:gd name="T20" fmla="*/ 165 w 246"/>
                <a:gd name="T21" fmla="*/ 83 h 185"/>
                <a:gd name="T22" fmla="*/ 9 w 246"/>
                <a:gd name="T23" fmla="*/ 121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6" h="185">
                  <a:moveTo>
                    <a:pt x="9" y="121"/>
                  </a:moveTo>
                  <a:cubicBezTo>
                    <a:pt x="9" y="121"/>
                    <a:pt x="14" y="59"/>
                    <a:pt x="73" y="31"/>
                  </a:cubicBezTo>
                  <a:cubicBezTo>
                    <a:pt x="69" y="42"/>
                    <a:pt x="69" y="42"/>
                    <a:pt x="69" y="42"/>
                  </a:cubicBezTo>
                  <a:cubicBezTo>
                    <a:pt x="69" y="42"/>
                    <a:pt x="124" y="0"/>
                    <a:pt x="192" y="58"/>
                  </a:cubicBezTo>
                  <a:cubicBezTo>
                    <a:pt x="241" y="99"/>
                    <a:pt x="246" y="133"/>
                    <a:pt x="246" y="133"/>
                  </a:cubicBezTo>
                  <a:cubicBezTo>
                    <a:pt x="246" y="133"/>
                    <a:pt x="230" y="116"/>
                    <a:pt x="203" y="150"/>
                  </a:cubicBezTo>
                  <a:cubicBezTo>
                    <a:pt x="187" y="169"/>
                    <a:pt x="142" y="185"/>
                    <a:pt x="105" y="168"/>
                  </a:cubicBezTo>
                  <a:cubicBezTo>
                    <a:pt x="68" y="151"/>
                    <a:pt x="59" y="147"/>
                    <a:pt x="59" y="147"/>
                  </a:cubicBezTo>
                  <a:cubicBezTo>
                    <a:pt x="71" y="164"/>
                    <a:pt x="71" y="164"/>
                    <a:pt x="71" y="164"/>
                  </a:cubicBezTo>
                  <a:cubicBezTo>
                    <a:pt x="71" y="164"/>
                    <a:pt x="17" y="124"/>
                    <a:pt x="0" y="145"/>
                  </a:cubicBezTo>
                  <a:cubicBezTo>
                    <a:pt x="0" y="145"/>
                    <a:pt x="79" y="49"/>
                    <a:pt x="165" y="83"/>
                  </a:cubicBezTo>
                  <a:cubicBezTo>
                    <a:pt x="165" y="83"/>
                    <a:pt x="91" y="41"/>
                    <a:pt x="9" y="121"/>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id-ID" sz="1350"/>
            </a:p>
          </p:txBody>
        </p:sp>
        <p:sp>
          <p:nvSpPr>
            <p:cNvPr id="52" name="Freeform 33"/>
            <p:cNvSpPr>
              <a:spLocks/>
            </p:cNvSpPr>
            <p:nvPr/>
          </p:nvSpPr>
          <p:spPr bwMode="auto">
            <a:xfrm>
              <a:off x="1691238" y="2572639"/>
              <a:ext cx="926540" cy="754656"/>
            </a:xfrm>
            <a:custGeom>
              <a:avLst/>
              <a:gdLst>
                <a:gd name="T0" fmla="*/ 167 w 196"/>
                <a:gd name="T1" fmla="*/ 142 h 163"/>
                <a:gd name="T2" fmla="*/ 170 w 196"/>
                <a:gd name="T3" fmla="*/ 48 h 163"/>
                <a:gd name="T4" fmla="*/ 167 w 196"/>
                <a:gd name="T5" fmla="*/ 57 h 163"/>
                <a:gd name="T6" fmla="*/ 75 w 196"/>
                <a:gd name="T7" fmla="*/ 3 h 163"/>
                <a:gd name="T8" fmla="*/ 0 w 196"/>
                <a:gd name="T9" fmla="*/ 26 h 163"/>
                <a:gd name="T10" fmla="*/ 20 w 196"/>
                <a:gd name="T11" fmla="*/ 60 h 163"/>
                <a:gd name="T12" fmla="*/ 77 w 196"/>
                <a:gd name="T13" fmla="*/ 124 h 163"/>
                <a:gd name="T14" fmla="*/ 119 w 196"/>
                <a:gd name="T15" fmla="*/ 134 h 163"/>
                <a:gd name="T16" fmla="*/ 102 w 196"/>
                <a:gd name="T17" fmla="*/ 139 h 163"/>
                <a:gd name="T18" fmla="*/ 161 w 196"/>
                <a:gd name="T19" fmla="*/ 163 h 163"/>
                <a:gd name="T20" fmla="*/ 81 w 196"/>
                <a:gd name="T21" fmla="*/ 35 h 163"/>
                <a:gd name="T22" fmla="*/ 167 w 196"/>
                <a:gd name="T23" fmla="*/ 142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6" h="163">
                  <a:moveTo>
                    <a:pt x="167" y="142"/>
                  </a:moveTo>
                  <a:cubicBezTo>
                    <a:pt x="167" y="142"/>
                    <a:pt x="196" y="98"/>
                    <a:pt x="170" y="48"/>
                  </a:cubicBezTo>
                  <a:cubicBezTo>
                    <a:pt x="167" y="57"/>
                    <a:pt x="167" y="57"/>
                    <a:pt x="167" y="57"/>
                  </a:cubicBezTo>
                  <a:cubicBezTo>
                    <a:pt x="167" y="57"/>
                    <a:pt x="152" y="0"/>
                    <a:pt x="75" y="3"/>
                  </a:cubicBezTo>
                  <a:cubicBezTo>
                    <a:pt x="21" y="6"/>
                    <a:pt x="0" y="26"/>
                    <a:pt x="0" y="26"/>
                  </a:cubicBezTo>
                  <a:cubicBezTo>
                    <a:pt x="0" y="26"/>
                    <a:pt x="19" y="23"/>
                    <a:pt x="20" y="60"/>
                  </a:cubicBezTo>
                  <a:cubicBezTo>
                    <a:pt x="21" y="81"/>
                    <a:pt x="43" y="116"/>
                    <a:pt x="77" y="124"/>
                  </a:cubicBezTo>
                  <a:cubicBezTo>
                    <a:pt x="111" y="131"/>
                    <a:pt x="119" y="134"/>
                    <a:pt x="119" y="134"/>
                  </a:cubicBezTo>
                  <a:cubicBezTo>
                    <a:pt x="102" y="139"/>
                    <a:pt x="102" y="139"/>
                    <a:pt x="102" y="139"/>
                  </a:cubicBezTo>
                  <a:cubicBezTo>
                    <a:pt x="102" y="139"/>
                    <a:pt x="159" y="140"/>
                    <a:pt x="161" y="163"/>
                  </a:cubicBezTo>
                  <a:cubicBezTo>
                    <a:pt x="161" y="163"/>
                    <a:pt x="157" y="56"/>
                    <a:pt x="81" y="35"/>
                  </a:cubicBezTo>
                  <a:cubicBezTo>
                    <a:pt x="81" y="35"/>
                    <a:pt x="153" y="45"/>
                    <a:pt x="167" y="142"/>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id-ID" sz="1350"/>
            </a:p>
          </p:txBody>
        </p:sp>
        <p:sp>
          <p:nvSpPr>
            <p:cNvPr id="53" name="Freeform 34"/>
            <p:cNvSpPr>
              <a:spLocks/>
            </p:cNvSpPr>
            <p:nvPr/>
          </p:nvSpPr>
          <p:spPr bwMode="auto">
            <a:xfrm>
              <a:off x="1165585" y="1866079"/>
              <a:ext cx="477232" cy="625182"/>
            </a:xfrm>
            <a:custGeom>
              <a:avLst/>
              <a:gdLst>
                <a:gd name="T0" fmla="*/ 23 w 78"/>
                <a:gd name="T1" fmla="*/ 85 h 104"/>
                <a:gd name="T2" fmla="*/ 18 w 78"/>
                <a:gd name="T3" fmla="*/ 31 h 104"/>
                <a:gd name="T4" fmla="*/ 45 w 78"/>
                <a:gd name="T5" fmla="*/ 0 h 104"/>
                <a:gd name="T6" fmla="*/ 57 w 78"/>
                <a:gd name="T7" fmla="*/ 17 h 104"/>
                <a:gd name="T8" fmla="*/ 75 w 78"/>
                <a:gd name="T9" fmla="*/ 57 h 104"/>
                <a:gd name="T10" fmla="*/ 70 w 78"/>
                <a:gd name="T11" fmla="*/ 79 h 104"/>
                <a:gd name="T12" fmla="*/ 76 w 78"/>
                <a:gd name="T13" fmla="*/ 72 h 104"/>
                <a:gd name="T14" fmla="*/ 73 w 78"/>
                <a:gd name="T15" fmla="*/ 104 h 104"/>
                <a:gd name="T16" fmla="*/ 62 w 78"/>
                <a:gd name="T17" fmla="*/ 95 h 104"/>
                <a:gd name="T18" fmla="*/ 33 w 78"/>
                <a:gd name="T19" fmla="*/ 30 h 104"/>
                <a:gd name="T20" fmla="*/ 57 w 78"/>
                <a:gd name="T21" fmla="*/ 104 h 104"/>
                <a:gd name="T22" fmla="*/ 19 w 78"/>
                <a:gd name="T23" fmla="*/ 85 h 104"/>
                <a:gd name="T24" fmla="*/ 23 w 78"/>
                <a:gd name="T25" fmla="*/ 85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 h="104">
                  <a:moveTo>
                    <a:pt x="23" y="85"/>
                  </a:moveTo>
                  <a:cubicBezTo>
                    <a:pt x="23" y="85"/>
                    <a:pt x="0" y="66"/>
                    <a:pt x="18" y="31"/>
                  </a:cubicBezTo>
                  <a:cubicBezTo>
                    <a:pt x="31" y="5"/>
                    <a:pt x="45" y="0"/>
                    <a:pt x="45" y="0"/>
                  </a:cubicBezTo>
                  <a:cubicBezTo>
                    <a:pt x="45" y="0"/>
                    <a:pt x="40" y="8"/>
                    <a:pt x="57" y="17"/>
                  </a:cubicBezTo>
                  <a:cubicBezTo>
                    <a:pt x="67" y="22"/>
                    <a:pt x="78" y="40"/>
                    <a:pt x="75" y="57"/>
                  </a:cubicBezTo>
                  <a:cubicBezTo>
                    <a:pt x="71" y="75"/>
                    <a:pt x="70" y="79"/>
                    <a:pt x="70" y="79"/>
                  </a:cubicBezTo>
                  <a:cubicBezTo>
                    <a:pt x="76" y="72"/>
                    <a:pt x="76" y="72"/>
                    <a:pt x="76" y="72"/>
                  </a:cubicBezTo>
                  <a:cubicBezTo>
                    <a:pt x="76" y="72"/>
                    <a:pt x="66" y="96"/>
                    <a:pt x="73" y="104"/>
                  </a:cubicBezTo>
                  <a:cubicBezTo>
                    <a:pt x="69" y="101"/>
                    <a:pt x="66" y="98"/>
                    <a:pt x="62" y="95"/>
                  </a:cubicBezTo>
                  <a:cubicBezTo>
                    <a:pt x="41" y="76"/>
                    <a:pt x="31" y="51"/>
                    <a:pt x="33" y="30"/>
                  </a:cubicBezTo>
                  <a:cubicBezTo>
                    <a:pt x="27" y="50"/>
                    <a:pt x="29" y="77"/>
                    <a:pt x="57" y="104"/>
                  </a:cubicBezTo>
                  <a:cubicBezTo>
                    <a:pt x="48" y="104"/>
                    <a:pt x="31" y="101"/>
                    <a:pt x="19" y="85"/>
                  </a:cubicBezTo>
                  <a:lnTo>
                    <a:pt x="23" y="85"/>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id-ID" sz="1350"/>
            </a:p>
          </p:txBody>
        </p:sp>
        <p:sp>
          <p:nvSpPr>
            <p:cNvPr id="54" name="Freeform 35"/>
            <p:cNvSpPr>
              <a:spLocks/>
            </p:cNvSpPr>
            <p:nvPr/>
          </p:nvSpPr>
          <p:spPr bwMode="auto">
            <a:xfrm>
              <a:off x="3270916" y="3659715"/>
              <a:ext cx="570099" cy="534063"/>
            </a:xfrm>
            <a:custGeom>
              <a:avLst/>
              <a:gdLst>
                <a:gd name="T0" fmla="*/ 9 w 93"/>
                <a:gd name="T1" fmla="*/ 37 h 89"/>
                <a:gd name="T2" fmla="*/ 52 w 93"/>
                <a:gd name="T3" fmla="*/ 3 h 89"/>
                <a:gd name="T4" fmla="*/ 93 w 93"/>
                <a:gd name="T5" fmla="*/ 9 h 89"/>
                <a:gd name="T6" fmla="*/ 85 w 93"/>
                <a:gd name="T7" fmla="*/ 28 h 89"/>
                <a:gd name="T8" fmla="*/ 60 w 93"/>
                <a:gd name="T9" fmla="*/ 65 h 89"/>
                <a:gd name="T10" fmla="*/ 40 w 93"/>
                <a:gd name="T11" fmla="*/ 73 h 89"/>
                <a:gd name="T12" fmla="*/ 49 w 93"/>
                <a:gd name="T13" fmla="*/ 74 h 89"/>
                <a:gd name="T14" fmla="*/ 21 w 93"/>
                <a:gd name="T15" fmla="*/ 89 h 89"/>
                <a:gd name="T16" fmla="*/ 22 w 93"/>
                <a:gd name="T17" fmla="*/ 74 h 89"/>
                <a:gd name="T18" fmla="*/ 60 w 93"/>
                <a:gd name="T19" fmla="*/ 15 h 89"/>
                <a:gd name="T20" fmla="*/ 12 w 93"/>
                <a:gd name="T21" fmla="*/ 76 h 89"/>
                <a:gd name="T22" fmla="*/ 7 w 93"/>
                <a:gd name="T23" fmla="*/ 33 h 89"/>
                <a:gd name="T24" fmla="*/ 9 w 93"/>
                <a:gd name="T25" fmla="*/ 37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3" h="89">
                  <a:moveTo>
                    <a:pt x="9" y="37"/>
                  </a:moveTo>
                  <a:cubicBezTo>
                    <a:pt x="9" y="37"/>
                    <a:pt x="13" y="7"/>
                    <a:pt x="52" y="3"/>
                  </a:cubicBezTo>
                  <a:cubicBezTo>
                    <a:pt x="80" y="0"/>
                    <a:pt x="93" y="9"/>
                    <a:pt x="93" y="9"/>
                  </a:cubicBezTo>
                  <a:cubicBezTo>
                    <a:pt x="93" y="9"/>
                    <a:pt x="83" y="9"/>
                    <a:pt x="85" y="28"/>
                  </a:cubicBezTo>
                  <a:cubicBezTo>
                    <a:pt x="86" y="39"/>
                    <a:pt x="77" y="58"/>
                    <a:pt x="60" y="65"/>
                  </a:cubicBezTo>
                  <a:cubicBezTo>
                    <a:pt x="44" y="71"/>
                    <a:pt x="40" y="73"/>
                    <a:pt x="40" y="73"/>
                  </a:cubicBezTo>
                  <a:cubicBezTo>
                    <a:pt x="49" y="74"/>
                    <a:pt x="49" y="74"/>
                    <a:pt x="49" y="74"/>
                  </a:cubicBezTo>
                  <a:cubicBezTo>
                    <a:pt x="49" y="74"/>
                    <a:pt x="23" y="78"/>
                    <a:pt x="21" y="89"/>
                  </a:cubicBezTo>
                  <a:cubicBezTo>
                    <a:pt x="21" y="84"/>
                    <a:pt x="21" y="79"/>
                    <a:pt x="22" y="74"/>
                  </a:cubicBezTo>
                  <a:cubicBezTo>
                    <a:pt x="27" y="47"/>
                    <a:pt x="42" y="25"/>
                    <a:pt x="60" y="15"/>
                  </a:cubicBezTo>
                  <a:cubicBezTo>
                    <a:pt x="41" y="21"/>
                    <a:pt x="19" y="37"/>
                    <a:pt x="12" y="76"/>
                  </a:cubicBezTo>
                  <a:cubicBezTo>
                    <a:pt x="7" y="68"/>
                    <a:pt x="0" y="52"/>
                    <a:pt x="7" y="33"/>
                  </a:cubicBezTo>
                  <a:lnTo>
                    <a:pt x="9" y="37"/>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id-ID" sz="1350"/>
            </a:p>
          </p:txBody>
        </p:sp>
        <p:sp>
          <p:nvSpPr>
            <p:cNvPr id="55" name="Freeform 36"/>
            <p:cNvSpPr>
              <a:spLocks/>
            </p:cNvSpPr>
            <p:nvPr/>
          </p:nvSpPr>
          <p:spPr bwMode="auto">
            <a:xfrm>
              <a:off x="2517450" y="3029102"/>
              <a:ext cx="482392" cy="607464"/>
            </a:xfrm>
            <a:custGeom>
              <a:avLst/>
              <a:gdLst>
                <a:gd name="T0" fmla="*/ 4 w 79"/>
                <a:gd name="T1" fmla="*/ 55 h 101"/>
                <a:gd name="T2" fmla="*/ 37 w 79"/>
                <a:gd name="T3" fmla="*/ 10 h 101"/>
                <a:gd name="T4" fmla="*/ 77 w 79"/>
                <a:gd name="T5" fmla="*/ 5 h 101"/>
                <a:gd name="T6" fmla="*/ 75 w 79"/>
                <a:gd name="T7" fmla="*/ 25 h 101"/>
                <a:gd name="T8" fmla="*/ 61 w 79"/>
                <a:gd name="T9" fmla="*/ 67 h 101"/>
                <a:gd name="T10" fmla="*/ 43 w 79"/>
                <a:gd name="T11" fmla="*/ 81 h 101"/>
                <a:gd name="T12" fmla="*/ 52 w 79"/>
                <a:gd name="T13" fmla="*/ 80 h 101"/>
                <a:gd name="T14" fmla="*/ 30 w 79"/>
                <a:gd name="T15" fmla="*/ 101 h 101"/>
                <a:gd name="T16" fmla="*/ 27 w 79"/>
                <a:gd name="T17" fmla="*/ 87 h 101"/>
                <a:gd name="T18" fmla="*/ 48 w 79"/>
                <a:gd name="T19" fmla="*/ 20 h 101"/>
                <a:gd name="T20" fmla="*/ 18 w 79"/>
                <a:gd name="T21" fmla="*/ 91 h 101"/>
                <a:gd name="T22" fmla="*/ 1 w 79"/>
                <a:gd name="T23" fmla="*/ 51 h 101"/>
                <a:gd name="T24" fmla="*/ 4 w 79"/>
                <a:gd name="T25" fmla="*/ 55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9" h="101">
                  <a:moveTo>
                    <a:pt x="4" y="55"/>
                  </a:moveTo>
                  <a:cubicBezTo>
                    <a:pt x="4" y="55"/>
                    <a:pt x="0" y="25"/>
                    <a:pt x="37" y="10"/>
                  </a:cubicBezTo>
                  <a:cubicBezTo>
                    <a:pt x="63" y="0"/>
                    <a:pt x="77" y="5"/>
                    <a:pt x="77" y="5"/>
                  </a:cubicBezTo>
                  <a:cubicBezTo>
                    <a:pt x="77" y="5"/>
                    <a:pt x="67" y="7"/>
                    <a:pt x="75" y="25"/>
                  </a:cubicBezTo>
                  <a:cubicBezTo>
                    <a:pt x="79" y="35"/>
                    <a:pt x="76" y="57"/>
                    <a:pt x="61" y="67"/>
                  </a:cubicBezTo>
                  <a:cubicBezTo>
                    <a:pt x="47" y="78"/>
                    <a:pt x="43" y="81"/>
                    <a:pt x="43" y="81"/>
                  </a:cubicBezTo>
                  <a:cubicBezTo>
                    <a:pt x="52" y="80"/>
                    <a:pt x="52" y="80"/>
                    <a:pt x="52" y="80"/>
                  </a:cubicBezTo>
                  <a:cubicBezTo>
                    <a:pt x="52" y="80"/>
                    <a:pt x="29" y="91"/>
                    <a:pt x="30" y="101"/>
                  </a:cubicBezTo>
                  <a:cubicBezTo>
                    <a:pt x="28" y="97"/>
                    <a:pt x="28" y="92"/>
                    <a:pt x="27" y="87"/>
                  </a:cubicBezTo>
                  <a:cubicBezTo>
                    <a:pt x="24" y="59"/>
                    <a:pt x="33" y="34"/>
                    <a:pt x="48" y="20"/>
                  </a:cubicBezTo>
                  <a:cubicBezTo>
                    <a:pt x="30" y="31"/>
                    <a:pt x="14" y="52"/>
                    <a:pt x="18" y="91"/>
                  </a:cubicBezTo>
                  <a:cubicBezTo>
                    <a:pt x="11" y="85"/>
                    <a:pt x="0" y="71"/>
                    <a:pt x="1" y="51"/>
                  </a:cubicBezTo>
                  <a:lnTo>
                    <a:pt x="4" y="55"/>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id-ID" sz="1350"/>
            </a:p>
          </p:txBody>
        </p:sp>
        <p:sp>
          <p:nvSpPr>
            <p:cNvPr id="56" name="Freeform 37"/>
            <p:cNvSpPr>
              <a:spLocks/>
            </p:cNvSpPr>
            <p:nvPr/>
          </p:nvSpPr>
          <p:spPr bwMode="auto">
            <a:xfrm>
              <a:off x="1622986" y="1590573"/>
              <a:ext cx="678443" cy="870698"/>
            </a:xfrm>
            <a:custGeom>
              <a:avLst/>
              <a:gdLst>
                <a:gd name="T0" fmla="*/ 15 w 111"/>
                <a:gd name="T1" fmla="*/ 90 h 145"/>
                <a:gd name="T2" fmla="*/ 45 w 111"/>
                <a:gd name="T3" fmla="*/ 21 h 145"/>
                <a:gd name="T4" fmla="*/ 98 w 111"/>
                <a:gd name="T5" fmla="*/ 2 h 145"/>
                <a:gd name="T6" fmla="*/ 101 w 111"/>
                <a:gd name="T7" fmla="*/ 31 h 145"/>
                <a:gd name="T8" fmla="*/ 94 w 111"/>
                <a:gd name="T9" fmla="*/ 91 h 145"/>
                <a:gd name="T10" fmla="*/ 74 w 111"/>
                <a:gd name="T11" fmla="*/ 114 h 145"/>
                <a:gd name="T12" fmla="*/ 86 w 111"/>
                <a:gd name="T13" fmla="*/ 110 h 145"/>
                <a:gd name="T14" fmla="*/ 61 w 111"/>
                <a:gd name="T15" fmla="*/ 145 h 145"/>
                <a:gd name="T16" fmla="*/ 54 w 111"/>
                <a:gd name="T17" fmla="*/ 126 h 145"/>
                <a:gd name="T18" fmla="*/ 63 w 111"/>
                <a:gd name="T19" fmla="*/ 30 h 145"/>
                <a:gd name="T20" fmla="*/ 42 w 111"/>
                <a:gd name="T21" fmla="*/ 134 h 145"/>
                <a:gd name="T22" fmla="*/ 9 w 111"/>
                <a:gd name="T23" fmla="*/ 86 h 145"/>
                <a:gd name="T24" fmla="*/ 15 w 111"/>
                <a:gd name="T25" fmla="*/ 90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1" h="145">
                  <a:moveTo>
                    <a:pt x="15" y="90"/>
                  </a:moveTo>
                  <a:cubicBezTo>
                    <a:pt x="15" y="90"/>
                    <a:pt x="0" y="50"/>
                    <a:pt x="45" y="21"/>
                  </a:cubicBezTo>
                  <a:cubicBezTo>
                    <a:pt x="78" y="0"/>
                    <a:pt x="98" y="2"/>
                    <a:pt x="98" y="2"/>
                  </a:cubicBezTo>
                  <a:cubicBezTo>
                    <a:pt x="98" y="2"/>
                    <a:pt x="86" y="9"/>
                    <a:pt x="101" y="31"/>
                  </a:cubicBezTo>
                  <a:cubicBezTo>
                    <a:pt x="109" y="43"/>
                    <a:pt x="111" y="72"/>
                    <a:pt x="94" y="91"/>
                  </a:cubicBezTo>
                  <a:cubicBezTo>
                    <a:pt x="78" y="109"/>
                    <a:pt x="74" y="114"/>
                    <a:pt x="74" y="114"/>
                  </a:cubicBezTo>
                  <a:cubicBezTo>
                    <a:pt x="86" y="110"/>
                    <a:pt x="86" y="110"/>
                    <a:pt x="86" y="110"/>
                  </a:cubicBezTo>
                  <a:cubicBezTo>
                    <a:pt x="86" y="110"/>
                    <a:pt x="58" y="131"/>
                    <a:pt x="61" y="145"/>
                  </a:cubicBezTo>
                  <a:cubicBezTo>
                    <a:pt x="59" y="139"/>
                    <a:pt x="56" y="133"/>
                    <a:pt x="54" y="126"/>
                  </a:cubicBezTo>
                  <a:cubicBezTo>
                    <a:pt x="42" y="90"/>
                    <a:pt x="47" y="53"/>
                    <a:pt x="63" y="30"/>
                  </a:cubicBezTo>
                  <a:cubicBezTo>
                    <a:pt x="43" y="50"/>
                    <a:pt x="27" y="84"/>
                    <a:pt x="42" y="134"/>
                  </a:cubicBezTo>
                  <a:cubicBezTo>
                    <a:pt x="32" y="128"/>
                    <a:pt x="14" y="113"/>
                    <a:pt x="9" y="86"/>
                  </a:cubicBezTo>
                  <a:lnTo>
                    <a:pt x="15" y="90"/>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id-ID" sz="1350"/>
            </a:p>
          </p:txBody>
        </p:sp>
        <p:sp>
          <p:nvSpPr>
            <p:cNvPr id="57" name="Freeform 33"/>
            <p:cNvSpPr>
              <a:spLocks/>
            </p:cNvSpPr>
            <p:nvPr/>
          </p:nvSpPr>
          <p:spPr bwMode="auto">
            <a:xfrm>
              <a:off x="646104" y="2192385"/>
              <a:ext cx="682916" cy="556227"/>
            </a:xfrm>
            <a:custGeom>
              <a:avLst/>
              <a:gdLst>
                <a:gd name="T0" fmla="*/ 167 w 196"/>
                <a:gd name="T1" fmla="*/ 142 h 163"/>
                <a:gd name="T2" fmla="*/ 170 w 196"/>
                <a:gd name="T3" fmla="*/ 48 h 163"/>
                <a:gd name="T4" fmla="*/ 167 w 196"/>
                <a:gd name="T5" fmla="*/ 57 h 163"/>
                <a:gd name="T6" fmla="*/ 75 w 196"/>
                <a:gd name="T7" fmla="*/ 3 h 163"/>
                <a:gd name="T8" fmla="*/ 0 w 196"/>
                <a:gd name="T9" fmla="*/ 26 h 163"/>
                <a:gd name="T10" fmla="*/ 20 w 196"/>
                <a:gd name="T11" fmla="*/ 60 h 163"/>
                <a:gd name="T12" fmla="*/ 77 w 196"/>
                <a:gd name="T13" fmla="*/ 124 h 163"/>
                <a:gd name="T14" fmla="*/ 119 w 196"/>
                <a:gd name="T15" fmla="*/ 134 h 163"/>
                <a:gd name="T16" fmla="*/ 102 w 196"/>
                <a:gd name="T17" fmla="*/ 139 h 163"/>
                <a:gd name="T18" fmla="*/ 161 w 196"/>
                <a:gd name="T19" fmla="*/ 163 h 163"/>
                <a:gd name="T20" fmla="*/ 81 w 196"/>
                <a:gd name="T21" fmla="*/ 35 h 163"/>
                <a:gd name="T22" fmla="*/ 167 w 196"/>
                <a:gd name="T23" fmla="*/ 142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6" h="163">
                  <a:moveTo>
                    <a:pt x="167" y="142"/>
                  </a:moveTo>
                  <a:cubicBezTo>
                    <a:pt x="167" y="142"/>
                    <a:pt x="196" y="98"/>
                    <a:pt x="170" y="48"/>
                  </a:cubicBezTo>
                  <a:cubicBezTo>
                    <a:pt x="167" y="57"/>
                    <a:pt x="167" y="57"/>
                    <a:pt x="167" y="57"/>
                  </a:cubicBezTo>
                  <a:cubicBezTo>
                    <a:pt x="167" y="57"/>
                    <a:pt x="152" y="0"/>
                    <a:pt x="75" y="3"/>
                  </a:cubicBezTo>
                  <a:cubicBezTo>
                    <a:pt x="21" y="6"/>
                    <a:pt x="0" y="26"/>
                    <a:pt x="0" y="26"/>
                  </a:cubicBezTo>
                  <a:cubicBezTo>
                    <a:pt x="0" y="26"/>
                    <a:pt x="19" y="23"/>
                    <a:pt x="20" y="60"/>
                  </a:cubicBezTo>
                  <a:cubicBezTo>
                    <a:pt x="21" y="81"/>
                    <a:pt x="43" y="116"/>
                    <a:pt x="77" y="124"/>
                  </a:cubicBezTo>
                  <a:cubicBezTo>
                    <a:pt x="111" y="131"/>
                    <a:pt x="119" y="134"/>
                    <a:pt x="119" y="134"/>
                  </a:cubicBezTo>
                  <a:cubicBezTo>
                    <a:pt x="102" y="139"/>
                    <a:pt x="102" y="139"/>
                    <a:pt x="102" y="139"/>
                  </a:cubicBezTo>
                  <a:cubicBezTo>
                    <a:pt x="102" y="139"/>
                    <a:pt x="159" y="140"/>
                    <a:pt x="161" y="163"/>
                  </a:cubicBezTo>
                  <a:cubicBezTo>
                    <a:pt x="161" y="163"/>
                    <a:pt x="157" y="56"/>
                    <a:pt x="81" y="35"/>
                  </a:cubicBezTo>
                  <a:cubicBezTo>
                    <a:pt x="81" y="35"/>
                    <a:pt x="153" y="45"/>
                    <a:pt x="167" y="142"/>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id-ID" sz="1350"/>
            </a:p>
          </p:txBody>
        </p:sp>
        <p:sp>
          <p:nvSpPr>
            <p:cNvPr id="58" name="Freeform 36"/>
            <p:cNvSpPr>
              <a:spLocks/>
            </p:cNvSpPr>
            <p:nvPr/>
          </p:nvSpPr>
          <p:spPr bwMode="auto">
            <a:xfrm rot="1695130">
              <a:off x="2855468" y="3384302"/>
              <a:ext cx="368887" cy="464531"/>
            </a:xfrm>
            <a:custGeom>
              <a:avLst/>
              <a:gdLst>
                <a:gd name="T0" fmla="*/ 4 w 79"/>
                <a:gd name="T1" fmla="*/ 55 h 101"/>
                <a:gd name="T2" fmla="*/ 37 w 79"/>
                <a:gd name="T3" fmla="*/ 10 h 101"/>
                <a:gd name="T4" fmla="*/ 77 w 79"/>
                <a:gd name="T5" fmla="*/ 5 h 101"/>
                <a:gd name="T6" fmla="*/ 75 w 79"/>
                <a:gd name="T7" fmla="*/ 25 h 101"/>
                <a:gd name="T8" fmla="*/ 61 w 79"/>
                <a:gd name="T9" fmla="*/ 67 h 101"/>
                <a:gd name="T10" fmla="*/ 43 w 79"/>
                <a:gd name="T11" fmla="*/ 81 h 101"/>
                <a:gd name="T12" fmla="*/ 52 w 79"/>
                <a:gd name="T13" fmla="*/ 80 h 101"/>
                <a:gd name="T14" fmla="*/ 30 w 79"/>
                <a:gd name="T15" fmla="*/ 101 h 101"/>
                <a:gd name="T16" fmla="*/ 27 w 79"/>
                <a:gd name="T17" fmla="*/ 87 h 101"/>
                <a:gd name="T18" fmla="*/ 48 w 79"/>
                <a:gd name="T19" fmla="*/ 20 h 101"/>
                <a:gd name="T20" fmla="*/ 18 w 79"/>
                <a:gd name="T21" fmla="*/ 91 h 101"/>
                <a:gd name="T22" fmla="*/ 1 w 79"/>
                <a:gd name="T23" fmla="*/ 51 h 101"/>
                <a:gd name="T24" fmla="*/ 4 w 79"/>
                <a:gd name="T25" fmla="*/ 55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9" h="101">
                  <a:moveTo>
                    <a:pt x="4" y="55"/>
                  </a:moveTo>
                  <a:cubicBezTo>
                    <a:pt x="4" y="55"/>
                    <a:pt x="0" y="25"/>
                    <a:pt x="37" y="10"/>
                  </a:cubicBezTo>
                  <a:cubicBezTo>
                    <a:pt x="63" y="0"/>
                    <a:pt x="77" y="5"/>
                    <a:pt x="77" y="5"/>
                  </a:cubicBezTo>
                  <a:cubicBezTo>
                    <a:pt x="77" y="5"/>
                    <a:pt x="67" y="7"/>
                    <a:pt x="75" y="25"/>
                  </a:cubicBezTo>
                  <a:cubicBezTo>
                    <a:pt x="79" y="35"/>
                    <a:pt x="76" y="57"/>
                    <a:pt x="61" y="67"/>
                  </a:cubicBezTo>
                  <a:cubicBezTo>
                    <a:pt x="47" y="78"/>
                    <a:pt x="43" y="81"/>
                    <a:pt x="43" y="81"/>
                  </a:cubicBezTo>
                  <a:cubicBezTo>
                    <a:pt x="52" y="80"/>
                    <a:pt x="52" y="80"/>
                    <a:pt x="52" y="80"/>
                  </a:cubicBezTo>
                  <a:cubicBezTo>
                    <a:pt x="52" y="80"/>
                    <a:pt x="29" y="91"/>
                    <a:pt x="30" y="101"/>
                  </a:cubicBezTo>
                  <a:cubicBezTo>
                    <a:pt x="28" y="97"/>
                    <a:pt x="28" y="92"/>
                    <a:pt x="27" y="87"/>
                  </a:cubicBezTo>
                  <a:cubicBezTo>
                    <a:pt x="24" y="59"/>
                    <a:pt x="33" y="34"/>
                    <a:pt x="48" y="20"/>
                  </a:cubicBezTo>
                  <a:cubicBezTo>
                    <a:pt x="30" y="31"/>
                    <a:pt x="14" y="52"/>
                    <a:pt x="18" y="91"/>
                  </a:cubicBezTo>
                  <a:cubicBezTo>
                    <a:pt x="11" y="85"/>
                    <a:pt x="0" y="71"/>
                    <a:pt x="1" y="51"/>
                  </a:cubicBezTo>
                  <a:lnTo>
                    <a:pt x="4" y="55"/>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id-ID" sz="1350"/>
            </a:p>
          </p:txBody>
        </p:sp>
        <p:sp>
          <p:nvSpPr>
            <p:cNvPr id="59" name="Freeform 30"/>
            <p:cNvSpPr>
              <a:spLocks/>
            </p:cNvSpPr>
            <p:nvPr/>
          </p:nvSpPr>
          <p:spPr bwMode="auto">
            <a:xfrm rot="797170" flipH="1">
              <a:off x="683759" y="2466643"/>
              <a:ext cx="1185648" cy="829147"/>
            </a:xfrm>
            <a:custGeom>
              <a:avLst/>
              <a:gdLst>
                <a:gd name="T0" fmla="*/ 9 w 246"/>
                <a:gd name="T1" fmla="*/ 121 h 185"/>
                <a:gd name="T2" fmla="*/ 73 w 246"/>
                <a:gd name="T3" fmla="*/ 31 h 185"/>
                <a:gd name="T4" fmla="*/ 69 w 246"/>
                <a:gd name="T5" fmla="*/ 42 h 185"/>
                <a:gd name="T6" fmla="*/ 192 w 246"/>
                <a:gd name="T7" fmla="*/ 58 h 185"/>
                <a:gd name="T8" fmla="*/ 246 w 246"/>
                <a:gd name="T9" fmla="*/ 133 h 185"/>
                <a:gd name="T10" fmla="*/ 203 w 246"/>
                <a:gd name="T11" fmla="*/ 150 h 185"/>
                <a:gd name="T12" fmla="*/ 105 w 246"/>
                <a:gd name="T13" fmla="*/ 168 h 185"/>
                <a:gd name="T14" fmla="*/ 59 w 246"/>
                <a:gd name="T15" fmla="*/ 147 h 185"/>
                <a:gd name="T16" fmla="*/ 71 w 246"/>
                <a:gd name="T17" fmla="*/ 164 h 185"/>
                <a:gd name="T18" fmla="*/ 0 w 246"/>
                <a:gd name="T19" fmla="*/ 145 h 185"/>
                <a:gd name="T20" fmla="*/ 165 w 246"/>
                <a:gd name="T21" fmla="*/ 83 h 185"/>
                <a:gd name="T22" fmla="*/ 9 w 246"/>
                <a:gd name="T23" fmla="*/ 121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6" h="185">
                  <a:moveTo>
                    <a:pt x="9" y="121"/>
                  </a:moveTo>
                  <a:cubicBezTo>
                    <a:pt x="9" y="121"/>
                    <a:pt x="14" y="59"/>
                    <a:pt x="73" y="31"/>
                  </a:cubicBezTo>
                  <a:cubicBezTo>
                    <a:pt x="69" y="42"/>
                    <a:pt x="69" y="42"/>
                    <a:pt x="69" y="42"/>
                  </a:cubicBezTo>
                  <a:cubicBezTo>
                    <a:pt x="69" y="42"/>
                    <a:pt x="124" y="0"/>
                    <a:pt x="192" y="58"/>
                  </a:cubicBezTo>
                  <a:cubicBezTo>
                    <a:pt x="241" y="99"/>
                    <a:pt x="246" y="133"/>
                    <a:pt x="246" y="133"/>
                  </a:cubicBezTo>
                  <a:cubicBezTo>
                    <a:pt x="246" y="133"/>
                    <a:pt x="230" y="116"/>
                    <a:pt x="203" y="150"/>
                  </a:cubicBezTo>
                  <a:cubicBezTo>
                    <a:pt x="187" y="169"/>
                    <a:pt x="142" y="185"/>
                    <a:pt x="105" y="168"/>
                  </a:cubicBezTo>
                  <a:cubicBezTo>
                    <a:pt x="68" y="151"/>
                    <a:pt x="59" y="147"/>
                    <a:pt x="59" y="147"/>
                  </a:cubicBezTo>
                  <a:cubicBezTo>
                    <a:pt x="71" y="164"/>
                    <a:pt x="71" y="164"/>
                    <a:pt x="71" y="164"/>
                  </a:cubicBezTo>
                  <a:cubicBezTo>
                    <a:pt x="71" y="164"/>
                    <a:pt x="17" y="124"/>
                    <a:pt x="0" y="145"/>
                  </a:cubicBezTo>
                  <a:cubicBezTo>
                    <a:pt x="0" y="145"/>
                    <a:pt x="79" y="49"/>
                    <a:pt x="165" y="83"/>
                  </a:cubicBezTo>
                  <a:cubicBezTo>
                    <a:pt x="165" y="83"/>
                    <a:pt x="91" y="41"/>
                    <a:pt x="9" y="121"/>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id-ID" sz="1350"/>
            </a:p>
          </p:txBody>
        </p:sp>
        <p:sp>
          <p:nvSpPr>
            <p:cNvPr id="66" name="Freeform 33"/>
            <p:cNvSpPr>
              <a:spLocks/>
            </p:cNvSpPr>
            <p:nvPr/>
          </p:nvSpPr>
          <p:spPr bwMode="auto">
            <a:xfrm>
              <a:off x="1512485" y="3827134"/>
              <a:ext cx="682916" cy="556227"/>
            </a:xfrm>
            <a:custGeom>
              <a:avLst/>
              <a:gdLst>
                <a:gd name="T0" fmla="*/ 167 w 196"/>
                <a:gd name="T1" fmla="*/ 142 h 163"/>
                <a:gd name="T2" fmla="*/ 170 w 196"/>
                <a:gd name="T3" fmla="*/ 48 h 163"/>
                <a:gd name="T4" fmla="*/ 167 w 196"/>
                <a:gd name="T5" fmla="*/ 57 h 163"/>
                <a:gd name="T6" fmla="*/ 75 w 196"/>
                <a:gd name="T7" fmla="*/ 3 h 163"/>
                <a:gd name="T8" fmla="*/ 0 w 196"/>
                <a:gd name="T9" fmla="*/ 26 h 163"/>
                <a:gd name="T10" fmla="*/ 20 w 196"/>
                <a:gd name="T11" fmla="*/ 60 h 163"/>
                <a:gd name="T12" fmla="*/ 77 w 196"/>
                <a:gd name="T13" fmla="*/ 124 h 163"/>
                <a:gd name="T14" fmla="*/ 119 w 196"/>
                <a:gd name="T15" fmla="*/ 134 h 163"/>
                <a:gd name="T16" fmla="*/ 102 w 196"/>
                <a:gd name="T17" fmla="*/ 139 h 163"/>
                <a:gd name="T18" fmla="*/ 161 w 196"/>
                <a:gd name="T19" fmla="*/ 163 h 163"/>
                <a:gd name="T20" fmla="*/ 81 w 196"/>
                <a:gd name="T21" fmla="*/ 35 h 163"/>
                <a:gd name="T22" fmla="*/ 167 w 196"/>
                <a:gd name="T23" fmla="*/ 142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6" h="163">
                  <a:moveTo>
                    <a:pt x="167" y="142"/>
                  </a:moveTo>
                  <a:cubicBezTo>
                    <a:pt x="167" y="142"/>
                    <a:pt x="196" y="98"/>
                    <a:pt x="170" y="48"/>
                  </a:cubicBezTo>
                  <a:cubicBezTo>
                    <a:pt x="167" y="57"/>
                    <a:pt x="167" y="57"/>
                    <a:pt x="167" y="57"/>
                  </a:cubicBezTo>
                  <a:cubicBezTo>
                    <a:pt x="167" y="57"/>
                    <a:pt x="152" y="0"/>
                    <a:pt x="75" y="3"/>
                  </a:cubicBezTo>
                  <a:cubicBezTo>
                    <a:pt x="21" y="6"/>
                    <a:pt x="0" y="26"/>
                    <a:pt x="0" y="26"/>
                  </a:cubicBezTo>
                  <a:cubicBezTo>
                    <a:pt x="0" y="26"/>
                    <a:pt x="19" y="23"/>
                    <a:pt x="20" y="60"/>
                  </a:cubicBezTo>
                  <a:cubicBezTo>
                    <a:pt x="21" y="81"/>
                    <a:pt x="43" y="116"/>
                    <a:pt x="77" y="124"/>
                  </a:cubicBezTo>
                  <a:cubicBezTo>
                    <a:pt x="111" y="131"/>
                    <a:pt x="119" y="134"/>
                    <a:pt x="119" y="134"/>
                  </a:cubicBezTo>
                  <a:cubicBezTo>
                    <a:pt x="102" y="139"/>
                    <a:pt x="102" y="139"/>
                    <a:pt x="102" y="139"/>
                  </a:cubicBezTo>
                  <a:cubicBezTo>
                    <a:pt x="102" y="139"/>
                    <a:pt x="159" y="140"/>
                    <a:pt x="161" y="163"/>
                  </a:cubicBezTo>
                  <a:cubicBezTo>
                    <a:pt x="161" y="163"/>
                    <a:pt x="157" y="56"/>
                    <a:pt x="81" y="35"/>
                  </a:cubicBezTo>
                  <a:cubicBezTo>
                    <a:pt x="81" y="35"/>
                    <a:pt x="153" y="45"/>
                    <a:pt x="167" y="142"/>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id-ID" sz="1350"/>
            </a:p>
          </p:txBody>
        </p:sp>
        <p:sp>
          <p:nvSpPr>
            <p:cNvPr id="67" name="Freeform 36"/>
            <p:cNvSpPr>
              <a:spLocks/>
            </p:cNvSpPr>
            <p:nvPr/>
          </p:nvSpPr>
          <p:spPr bwMode="auto">
            <a:xfrm rot="1224812">
              <a:off x="2605521" y="3781212"/>
              <a:ext cx="368887" cy="464531"/>
            </a:xfrm>
            <a:custGeom>
              <a:avLst/>
              <a:gdLst>
                <a:gd name="T0" fmla="*/ 4 w 79"/>
                <a:gd name="T1" fmla="*/ 55 h 101"/>
                <a:gd name="T2" fmla="*/ 37 w 79"/>
                <a:gd name="T3" fmla="*/ 10 h 101"/>
                <a:gd name="T4" fmla="*/ 77 w 79"/>
                <a:gd name="T5" fmla="*/ 5 h 101"/>
                <a:gd name="T6" fmla="*/ 75 w 79"/>
                <a:gd name="T7" fmla="*/ 25 h 101"/>
                <a:gd name="T8" fmla="*/ 61 w 79"/>
                <a:gd name="T9" fmla="*/ 67 h 101"/>
                <a:gd name="T10" fmla="*/ 43 w 79"/>
                <a:gd name="T11" fmla="*/ 81 h 101"/>
                <a:gd name="T12" fmla="*/ 52 w 79"/>
                <a:gd name="T13" fmla="*/ 80 h 101"/>
                <a:gd name="T14" fmla="*/ 30 w 79"/>
                <a:gd name="T15" fmla="*/ 101 h 101"/>
                <a:gd name="T16" fmla="*/ 27 w 79"/>
                <a:gd name="T17" fmla="*/ 87 h 101"/>
                <a:gd name="T18" fmla="*/ 48 w 79"/>
                <a:gd name="T19" fmla="*/ 20 h 101"/>
                <a:gd name="T20" fmla="*/ 18 w 79"/>
                <a:gd name="T21" fmla="*/ 91 h 101"/>
                <a:gd name="T22" fmla="*/ 1 w 79"/>
                <a:gd name="T23" fmla="*/ 51 h 101"/>
                <a:gd name="T24" fmla="*/ 4 w 79"/>
                <a:gd name="T25" fmla="*/ 55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9" h="101">
                  <a:moveTo>
                    <a:pt x="4" y="55"/>
                  </a:moveTo>
                  <a:cubicBezTo>
                    <a:pt x="4" y="55"/>
                    <a:pt x="0" y="25"/>
                    <a:pt x="37" y="10"/>
                  </a:cubicBezTo>
                  <a:cubicBezTo>
                    <a:pt x="63" y="0"/>
                    <a:pt x="77" y="5"/>
                    <a:pt x="77" y="5"/>
                  </a:cubicBezTo>
                  <a:cubicBezTo>
                    <a:pt x="77" y="5"/>
                    <a:pt x="67" y="7"/>
                    <a:pt x="75" y="25"/>
                  </a:cubicBezTo>
                  <a:cubicBezTo>
                    <a:pt x="79" y="35"/>
                    <a:pt x="76" y="57"/>
                    <a:pt x="61" y="67"/>
                  </a:cubicBezTo>
                  <a:cubicBezTo>
                    <a:pt x="47" y="78"/>
                    <a:pt x="43" y="81"/>
                    <a:pt x="43" y="81"/>
                  </a:cubicBezTo>
                  <a:cubicBezTo>
                    <a:pt x="52" y="80"/>
                    <a:pt x="52" y="80"/>
                    <a:pt x="52" y="80"/>
                  </a:cubicBezTo>
                  <a:cubicBezTo>
                    <a:pt x="52" y="80"/>
                    <a:pt x="29" y="91"/>
                    <a:pt x="30" y="101"/>
                  </a:cubicBezTo>
                  <a:cubicBezTo>
                    <a:pt x="28" y="97"/>
                    <a:pt x="28" y="92"/>
                    <a:pt x="27" y="87"/>
                  </a:cubicBezTo>
                  <a:cubicBezTo>
                    <a:pt x="24" y="59"/>
                    <a:pt x="33" y="34"/>
                    <a:pt x="48" y="20"/>
                  </a:cubicBezTo>
                  <a:cubicBezTo>
                    <a:pt x="30" y="31"/>
                    <a:pt x="14" y="52"/>
                    <a:pt x="18" y="91"/>
                  </a:cubicBezTo>
                  <a:cubicBezTo>
                    <a:pt x="11" y="85"/>
                    <a:pt x="0" y="71"/>
                    <a:pt x="1" y="51"/>
                  </a:cubicBezTo>
                  <a:lnTo>
                    <a:pt x="4" y="55"/>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id-ID" sz="1350"/>
            </a:p>
          </p:txBody>
        </p:sp>
        <p:cxnSp>
          <p:nvCxnSpPr>
            <p:cNvPr id="68" name="Straight Connector 86"/>
            <p:cNvCxnSpPr/>
            <p:nvPr/>
          </p:nvCxnSpPr>
          <p:spPr>
            <a:xfrm flipV="1">
              <a:off x="3158004" y="1719157"/>
              <a:ext cx="1017096" cy="4283"/>
            </a:xfrm>
            <a:prstGeom prst="line">
              <a:avLst/>
            </a:prstGeom>
            <a:ln w="19050">
              <a:solidFill>
                <a:schemeClr val="bg1"/>
              </a:solidFill>
              <a:prstDash val="sysDot"/>
              <a:headEnd type="none"/>
              <a:tailEnd type="oval" w="lg" len="lg"/>
            </a:ln>
          </p:spPr>
          <p:style>
            <a:lnRef idx="1">
              <a:schemeClr val="accent1"/>
            </a:lnRef>
            <a:fillRef idx="0">
              <a:schemeClr val="accent1"/>
            </a:fillRef>
            <a:effectRef idx="0">
              <a:schemeClr val="accent1"/>
            </a:effectRef>
            <a:fontRef idx="minor">
              <a:schemeClr val="tx1"/>
            </a:fontRef>
          </p:style>
        </p:cxnSp>
        <p:cxnSp>
          <p:nvCxnSpPr>
            <p:cNvPr id="69" name="Straight Connector 89"/>
            <p:cNvCxnSpPr/>
            <p:nvPr/>
          </p:nvCxnSpPr>
          <p:spPr>
            <a:xfrm flipV="1">
              <a:off x="4304206" y="2968551"/>
              <a:ext cx="1017096" cy="4283"/>
            </a:xfrm>
            <a:prstGeom prst="line">
              <a:avLst/>
            </a:prstGeom>
            <a:ln w="19050">
              <a:solidFill>
                <a:schemeClr val="bg1"/>
              </a:solidFill>
              <a:prstDash val="sysDot"/>
              <a:headEnd type="none"/>
              <a:tailEnd type="oval" w="lg" len="lg"/>
            </a:ln>
          </p:spPr>
          <p:style>
            <a:lnRef idx="1">
              <a:schemeClr val="accent1"/>
            </a:lnRef>
            <a:fillRef idx="0">
              <a:schemeClr val="accent1"/>
            </a:fillRef>
            <a:effectRef idx="0">
              <a:schemeClr val="accent1"/>
            </a:effectRef>
            <a:fontRef idx="minor">
              <a:schemeClr val="tx1"/>
            </a:fontRef>
          </p:style>
        </p:cxnSp>
        <p:cxnSp>
          <p:nvCxnSpPr>
            <p:cNvPr id="70" name="Straight Connector 93"/>
            <p:cNvCxnSpPr/>
            <p:nvPr/>
          </p:nvCxnSpPr>
          <p:spPr>
            <a:xfrm flipV="1">
              <a:off x="3843314" y="3883262"/>
              <a:ext cx="1017096" cy="4283"/>
            </a:xfrm>
            <a:prstGeom prst="line">
              <a:avLst/>
            </a:prstGeom>
            <a:ln w="19050">
              <a:solidFill>
                <a:schemeClr val="bg1"/>
              </a:solidFill>
              <a:prstDash val="sysDot"/>
              <a:headEnd type="none"/>
              <a:tailEnd type="oval" w="lg" len="lg"/>
            </a:ln>
          </p:spPr>
          <p:style>
            <a:lnRef idx="1">
              <a:schemeClr val="accent1"/>
            </a:lnRef>
            <a:fillRef idx="0">
              <a:schemeClr val="accent1"/>
            </a:fillRef>
            <a:effectRef idx="0">
              <a:schemeClr val="accent1"/>
            </a:effectRef>
            <a:fontRef idx="minor">
              <a:schemeClr val="tx1"/>
            </a:fontRef>
          </p:style>
        </p:cxnSp>
      </p:grpSp>
      <p:sp>
        <p:nvSpPr>
          <p:cNvPr id="71" name="文本框 70"/>
          <p:cNvSpPr txBox="1"/>
          <p:nvPr/>
        </p:nvSpPr>
        <p:spPr>
          <a:xfrm>
            <a:off x="5966584" y="2353012"/>
            <a:ext cx="3015447" cy="630942"/>
          </a:xfrm>
          <a:prstGeom prst="rect">
            <a:avLst/>
          </a:prstGeom>
          <a:noFill/>
        </p:spPr>
        <p:txBody>
          <a:bodyPr wrap="square" rtlCol="0">
            <a:spAutoFit/>
          </a:bodyPr>
          <a:lstStyle/>
          <a:p>
            <a:pPr algn="just">
              <a:lnSpc>
                <a:spcPct val="125000"/>
              </a:lnSpc>
            </a:pPr>
            <a:r>
              <a:rPr lang="zh-CN" altLang="en-US" sz="1400" dirty="0">
                <a:solidFill>
                  <a:schemeClr val="bg1"/>
                </a:solidFill>
                <a:latin typeface="微软雅黑" panose="020B0503020204020204" pitchFamily="34" charset="-122"/>
                <a:ea typeface="微软雅黑" panose="020B0503020204020204" pitchFamily="34" charset="-122"/>
              </a:rPr>
              <a:t>点击文本框即可进行编辑输入相关内容</a:t>
            </a:r>
          </a:p>
        </p:txBody>
      </p:sp>
      <p:sp>
        <p:nvSpPr>
          <p:cNvPr id="72" name="文本框 71"/>
          <p:cNvSpPr txBox="1"/>
          <p:nvPr/>
        </p:nvSpPr>
        <p:spPr>
          <a:xfrm>
            <a:off x="6834060" y="3311451"/>
            <a:ext cx="3015447" cy="630942"/>
          </a:xfrm>
          <a:prstGeom prst="rect">
            <a:avLst/>
          </a:prstGeom>
          <a:noFill/>
        </p:spPr>
        <p:txBody>
          <a:bodyPr wrap="square" rtlCol="0">
            <a:spAutoFit/>
          </a:bodyPr>
          <a:lstStyle/>
          <a:p>
            <a:pPr algn="just">
              <a:lnSpc>
                <a:spcPct val="125000"/>
              </a:lnSpc>
            </a:pPr>
            <a:r>
              <a:rPr lang="zh-CN" altLang="en-US" sz="1400" dirty="0">
                <a:solidFill>
                  <a:schemeClr val="bg1"/>
                </a:solidFill>
                <a:latin typeface="微软雅黑" panose="020B0503020204020204" pitchFamily="34" charset="-122"/>
                <a:ea typeface="微软雅黑" panose="020B0503020204020204" pitchFamily="34" charset="-122"/>
              </a:rPr>
              <a:t>点击文本框即可进行编辑输入相关内容</a:t>
            </a:r>
          </a:p>
        </p:txBody>
      </p:sp>
      <p:sp>
        <p:nvSpPr>
          <p:cNvPr id="73" name="文本框 72"/>
          <p:cNvSpPr txBox="1"/>
          <p:nvPr/>
        </p:nvSpPr>
        <p:spPr>
          <a:xfrm>
            <a:off x="6524941" y="4069187"/>
            <a:ext cx="3015447" cy="630942"/>
          </a:xfrm>
          <a:prstGeom prst="rect">
            <a:avLst/>
          </a:prstGeom>
          <a:noFill/>
        </p:spPr>
        <p:txBody>
          <a:bodyPr wrap="square" rtlCol="0">
            <a:spAutoFit/>
          </a:bodyPr>
          <a:lstStyle/>
          <a:p>
            <a:pPr algn="just">
              <a:lnSpc>
                <a:spcPct val="125000"/>
              </a:lnSpc>
            </a:pPr>
            <a:r>
              <a:rPr lang="zh-CN" altLang="en-US" sz="1400" dirty="0">
                <a:solidFill>
                  <a:schemeClr val="bg1"/>
                </a:solidFill>
                <a:latin typeface="微软雅黑" panose="020B0503020204020204" pitchFamily="34" charset="-122"/>
                <a:ea typeface="微软雅黑" panose="020B0503020204020204" pitchFamily="34" charset="-122"/>
              </a:rPr>
              <a:t>点击文本框即可进行编辑输入相关内容</a:t>
            </a:r>
          </a:p>
        </p:txBody>
      </p:sp>
    </p:spTree>
    <p:extLst>
      <p:ext uri="{BB962C8B-B14F-4D97-AF65-F5344CB8AC3E}">
        <p14:creationId xmlns:p14="http://schemas.microsoft.com/office/powerpoint/2010/main" val="4156674645"/>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l="38673" t="39086" r="39604" b="41262"/>
          <a:stretch/>
        </p:blipFill>
        <p:spPr>
          <a:xfrm>
            <a:off x="0" y="0"/>
            <a:ext cx="12192001" cy="6858000"/>
          </a:xfrm>
          <a:prstGeom prst="rect">
            <a:avLst/>
          </a:prstGeom>
        </p:spPr>
      </p:pic>
      <p:sp>
        <p:nvSpPr>
          <p:cNvPr id="10" name="文本框 9"/>
          <p:cNvSpPr txBox="1"/>
          <p:nvPr/>
        </p:nvSpPr>
        <p:spPr>
          <a:xfrm>
            <a:off x="1084153" y="317309"/>
            <a:ext cx="1098551" cy="707886"/>
          </a:xfrm>
          <a:prstGeom prst="rect">
            <a:avLst/>
          </a:prstGeom>
          <a:noFill/>
        </p:spPr>
        <p:txBody>
          <a:bodyPr wrap="square" rtlCol="0">
            <a:spAutoFit/>
          </a:bodyPr>
          <a:lstStyle/>
          <a:p>
            <a:r>
              <a:rPr lang="en-US" altLang="zh-CN" sz="4000" b="1" dirty="0">
                <a:solidFill>
                  <a:schemeClr val="bg1"/>
                </a:solidFill>
                <a:latin typeface="微软雅黑" panose="020B0503020204020204" pitchFamily="34" charset="-122"/>
                <a:ea typeface="微软雅黑" panose="020B0503020204020204" pitchFamily="34" charset="-122"/>
              </a:rPr>
              <a:t>04</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
        <p:nvSpPr>
          <p:cNvPr id="11" name="TextBox 38"/>
          <p:cNvSpPr txBox="1"/>
          <p:nvPr/>
        </p:nvSpPr>
        <p:spPr>
          <a:xfrm>
            <a:off x="1239440" y="1046277"/>
            <a:ext cx="9662969" cy="184666"/>
          </a:xfrm>
          <a:prstGeom prst="rect">
            <a:avLst/>
          </a:prstGeom>
          <a:noFill/>
        </p:spPr>
        <p:txBody>
          <a:bodyPr wrap="square" lIns="0" tIns="0" rIns="0" bIns="0" rtlCol="0">
            <a:spAutoFit/>
          </a:bodyPr>
          <a:lstStyle/>
          <a:p>
            <a:r>
              <a:rPr lang="en-US" sz="1200" dirty="0">
                <a:solidFill>
                  <a:schemeClr val="bg1"/>
                </a:solidFill>
                <a:latin typeface="Arial" panose="020B0604020202020204" pitchFamily="34" charset="0"/>
                <a:cs typeface="Arial" panose="020B0604020202020204" pitchFamily="34" charset="0"/>
              </a:rPr>
              <a:t>PowerPoint offers word processing, outlining, drawing, graphing, and presentation management tools all designed to be easy to use and learn.</a:t>
            </a:r>
          </a:p>
        </p:txBody>
      </p:sp>
      <p:sp>
        <p:nvSpPr>
          <p:cNvPr id="12" name="文本框 11"/>
          <p:cNvSpPr txBox="1"/>
          <p:nvPr/>
        </p:nvSpPr>
        <p:spPr>
          <a:xfrm>
            <a:off x="1861330" y="424105"/>
            <a:ext cx="4959929" cy="523220"/>
          </a:xfrm>
          <a:prstGeom prst="rect">
            <a:avLst/>
          </a:prstGeom>
          <a:noFill/>
        </p:spPr>
        <p:txBody>
          <a:bodyPr wrap="square" rtlCol="0">
            <a:spAutoFit/>
          </a:bodyPr>
          <a:lstStyle/>
          <a:p>
            <a:r>
              <a:rPr lang="zh-CN" altLang="en-US" sz="2800" b="1" dirty="0">
                <a:solidFill>
                  <a:schemeClr val="bg1"/>
                </a:solidFill>
                <a:latin typeface="微软雅黑" panose="020B0503020204020204" pitchFamily="34" charset="-122"/>
                <a:ea typeface="微软雅黑" panose="020B0503020204020204" pitchFamily="34" charset="-122"/>
              </a:rPr>
              <a:t>课题实践的可行性</a:t>
            </a:r>
            <a:endParaRPr lang="en-US" altLang="zh-CN" sz="2800" b="1" dirty="0">
              <a:solidFill>
                <a:schemeClr val="bg1"/>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4874693" y="541616"/>
            <a:ext cx="5022106" cy="400110"/>
          </a:xfrm>
          <a:prstGeom prst="snip1Rect">
            <a:avLst>
              <a:gd name="adj" fmla="val 0"/>
            </a:avLst>
          </a:prstGeom>
          <a:noFill/>
          <a:ln w="28575">
            <a:noFill/>
          </a:ln>
        </p:spPr>
        <p:txBody>
          <a:bodyPr wrap="square" rtlCol="0">
            <a:spAutoFit/>
          </a:bodyPr>
          <a:lstStyle/>
          <a:p>
            <a:r>
              <a:rPr lang="en-US" altLang="zh-CN" sz="2000" dirty="0">
                <a:solidFill>
                  <a:schemeClr val="bg1"/>
                </a:solidFill>
                <a:latin typeface="Arial" panose="020B0604020202020204" pitchFamily="34" charset="0"/>
                <a:ea typeface="华文仿宋" panose="02010600040101010101" pitchFamily="2" charset="-122"/>
                <a:cs typeface="Arial" panose="020B0604020202020204" pitchFamily="34" charset="0"/>
              </a:rPr>
              <a:t>The Difficulty Of Practice </a:t>
            </a:r>
            <a:endParaRPr lang="zh-CN" altLang="en-US" sz="2000" dirty="0">
              <a:solidFill>
                <a:schemeClr val="bg1"/>
              </a:solidFill>
              <a:latin typeface="Arial" panose="020B0604020202020204" pitchFamily="34" charset="0"/>
              <a:ea typeface="华文仿宋" panose="02010600040101010101" pitchFamily="2" charset="-122"/>
              <a:cs typeface="Arial" panose="020B0604020202020204" pitchFamily="34" charset="0"/>
            </a:endParaRPr>
          </a:p>
        </p:txBody>
      </p:sp>
      <p:graphicFrame>
        <p:nvGraphicFramePr>
          <p:cNvPr id="5" name="图表 4"/>
          <p:cNvGraphicFramePr/>
          <p:nvPr>
            <p:extLst>
              <p:ext uri="{D42A27DB-BD31-4B8C-83A1-F6EECF244321}">
                <p14:modId xmlns:p14="http://schemas.microsoft.com/office/powerpoint/2010/main" val="3650401428"/>
              </p:ext>
            </p:extLst>
          </p:nvPr>
        </p:nvGraphicFramePr>
        <p:xfrm>
          <a:off x="1616888" y="2447094"/>
          <a:ext cx="5145118" cy="3610428"/>
        </p:xfrm>
        <a:graphic>
          <a:graphicData uri="http://schemas.openxmlformats.org/drawingml/2006/chart">
            <c:chart xmlns:c="http://schemas.openxmlformats.org/drawingml/2006/chart" xmlns:r="http://schemas.openxmlformats.org/officeDocument/2006/relationships" r:id="rId4"/>
          </a:graphicData>
        </a:graphic>
      </p:graphicFrame>
      <p:sp>
        <p:nvSpPr>
          <p:cNvPr id="60" name="文本框 59"/>
          <p:cNvSpPr txBox="1"/>
          <p:nvPr/>
        </p:nvSpPr>
        <p:spPr>
          <a:xfrm>
            <a:off x="7592552" y="3213100"/>
            <a:ext cx="2847643" cy="1977464"/>
          </a:xfrm>
          <a:prstGeom prst="rect">
            <a:avLst/>
          </a:prstGeom>
          <a:noFill/>
        </p:spPr>
        <p:txBody>
          <a:bodyPr wrap="square" rtlCol="0">
            <a:spAutoFit/>
          </a:bodyPr>
          <a:lstStyle/>
          <a:p>
            <a:pPr algn="just">
              <a:lnSpc>
                <a:spcPct val="125000"/>
              </a:lnSpc>
            </a:pPr>
            <a:r>
              <a:rPr lang="zh-CN" altLang="en-US" sz="1400" dirty="0">
                <a:solidFill>
                  <a:schemeClr val="bg1"/>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点击文本框即可进行编辑输入相关内容点击文本框即可进行编辑输入相关内容点击文本框即点击文本框即可进行编辑输入相关内容点击文本框即点击文本框即可进行编辑输入相关内容点击文本框</a:t>
            </a:r>
          </a:p>
        </p:txBody>
      </p:sp>
    </p:spTree>
    <p:extLst>
      <p:ext uri="{BB962C8B-B14F-4D97-AF65-F5344CB8AC3E}">
        <p14:creationId xmlns:p14="http://schemas.microsoft.com/office/powerpoint/2010/main" val="3553582409"/>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l="31963" t="32813" r="32824" b="34069"/>
          <a:stretch/>
        </p:blipFill>
        <p:spPr>
          <a:xfrm>
            <a:off x="0" y="0"/>
            <a:ext cx="12192000" cy="6858000"/>
          </a:xfrm>
          <a:prstGeom prst="rect">
            <a:avLst/>
          </a:prstGeom>
        </p:spPr>
      </p:pic>
      <p:grpSp>
        <p:nvGrpSpPr>
          <p:cNvPr id="10" name="组合 9"/>
          <p:cNvGrpSpPr/>
          <p:nvPr/>
        </p:nvGrpSpPr>
        <p:grpSpPr>
          <a:xfrm>
            <a:off x="3000375" y="2339005"/>
            <a:ext cx="6191251" cy="2258296"/>
            <a:chOff x="5903026" y="2248999"/>
            <a:chExt cx="6191251" cy="2258296"/>
          </a:xfrm>
        </p:grpSpPr>
        <p:sp>
          <p:nvSpPr>
            <p:cNvPr id="11" name="文本框 10"/>
            <p:cNvSpPr txBox="1"/>
            <p:nvPr/>
          </p:nvSpPr>
          <p:spPr>
            <a:xfrm>
              <a:off x="5903026" y="2248999"/>
              <a:ext cx="6191251" cy="1569660"/>
            </a:xfrm>
            <a:prstGeom prst="rect">
              <a:avLst/>
            </a:prstGeom>
            <a:noFill/>
          </p:spPr>
          <p:txBody>
            <a:bodyPr wrap="square" rtlCol="0">
              <a:spAutoFit/>
            </a:bodyPr>
            <a:lstStyle/>
            <a:p>
              <a:pPr algn="ctr"/>
              <a:r>
                <a:rPr lang="en-US" altLang="zh-CN" sz="9600" b="1" dirty="0">
                  <a:solidFill>
                    <a:schemeClr val="bg1"/>
                  </a:solidFill>
                  <a:latin typeface="华文仿宋" panose="02010600040101010101" pitchFamily="2" charset="-122"/>
                  <a:ea typeface="华文仿宋" panose="02010600040101010101" pitchFamily="2" charset="-122"/>
                </a:rPr>
                <a:t>Part 05</a:t>
              </a:r>
              <a:endParaRPr lang="zh-CN" altLang="en-US" sz="9600" b="1" dirty="0">
                <a:solidFill>
                  <a:schemeClr val="bg1"/>
                </a:solidFill>
                <a:latin typeface="华文仿宋" panose="02010600040101010101" pitchFamily="2" charset="-122"/>
                <a:ea typeface="华文仿宋" panose="02010600040101010101" pitchFamily="2" charset="-122"/>
              </a:endParaRPr>
            </a:p>
          </p:txBody>
        </p:sp>
        <p:sp>
          <p:nvSpPr>
            <p:cNvPr id="12" name="文本框 11"/>
            <p:cNvSpPr txBox="1"/>
            <p:nvPr/>
          </p:nvSpPr>
          <p:spPr>
            <a:xfrm>
              <a:off x="6518687" y="3676298"/>
              <a:ext cx="4959929" cy="461665"/>
            </a:xfrm>
            <a:prstGeom prst="rect">
              <a:avLst/>
            </a:prstGeom>
            <a:noFill/>
          </p:spPr>
          <p:txBody>
            <a:bodyPr wrap="square" rtlCol="0">
              <a:spAutoFit/>
            </a:bodyPr>
            <a:lstStyle/>
            <a:p>
              <a:pPr algn="ctr"/>
              <a:r>
                <a:rPr lang="zh-CN" altLang="en-US" sz="2400" b="1" dirty="0">
                  <a:solidFill>
                    <a:schemeClr val="bg1"/>
                  </a:solidFill>
                  <a:latin typeface="微软雅黑" panose="020B0503020204020204" pitchFamily="34" charset="-122"/>
                  <a:ea typeface="微软雅黑" panose="020B0503020204020204" pitchFamily="34" charset="-122"/>
                </a:rPr>
                <a:t>课题研究的结论</a:t>
              </a:r>
              <a:endParaRPr lang="en-US" altLang="zh-CN" sz="2400" b="1" dirty="0">
                <a:solidFill>
                  <a:schemeClr val="bg1"/>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6487598" y="4137963"/>
              <a:ext cx="5022106" cy="369332"/>
            </a:xfrm>
            <a:prstGeom prst="snip1Rect">
              <a:avLst>
                <a:gd name="adj" fmla="val 0"/>
              </a:avLst>
            </a:prstGeom>
            <a:noFill/>
            <a:ln w="28575">
              <a:noFill/>
            </a:ln>
          </p:spPr>
          <p:txBody>
            <a:bodyPr wrap="square" rtlCol="0">
              <a:spAutoFit/>
            </a:bodyPr>
            <a:lstStyle/>
            <a:p>
              <a:pPr algn="ctr"/>
              <a:r>
                <a:rPr lang="en-US" altLang="zh-CN" dirty="0">
                  <a:solidFill>
                    <a:schemeClr val="bg1"/>
                  </a:solidFill>
                  <a:latin typeface="Arial" panose="020B0604020202020204" pitchFamily="34" charset="0"/>
                  <a:ea typeface="华文仿宋" panose="02010600040101010101" pitchFamily="2" charset="-122"/>
                  <a:cs typeface="Arial" panose="020B0604020202020204" pitchFamily="34" charset="0"/>
                </a:rPr>
                <a:t>The Conclusion Of Study</a:t>
              </a:r>
              <a:endParaRPr lang="zh-CN" altLang="en-US" dirty="0">
                <a:solidFill>
                  <a:schemeClr val="bg1"/>
                </a:solidFill>
                <a:latin typeface="Arial" panose="020B0604020202020204" pitchFamily="34" charset="0"/>
                <a:ea typeface="华文仿宋" panose="02010600040101010101" pitchFamily="2" charset="-122"/>
                <a:cs typeface="Arial" panose="020B0604020202020204" pitchFamily="34" charset="0"/>
              </a:endParaRPr>
            </a:p>
          </p:txBody>
        </p:sp>
      </p:grpSp>
    </p:spTree>
    <p:extLst>
      <p:ext uri="{BB962C8B-B14F-4D97-AF65-F5344CB8AC3E}">
        <p14:creationId xmlns:p14="http://schemas.microsoft.com/office/powerpoint/2010/main" val="2869910600"/>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l="38673" t="39086" r="39604" b="41262"/>
          <a:stretch/>
        </p:blipFill>
        <p:spPr>
          <a:xfrm>
            <a:off x="0" y="0"/>
            <a:ext cx="12192001" cy="6858000"/>
          </a:xfrm>
          <a:prstGeom prst="rect">
            <a:avLst/>
          </a:prstGeom>
        </p:spPr>
      </p:pic>
      <p:grpSp>
        <p:nvGrpSpPr>
          <p:cNvPr id="2" name="组合 1"/>
          <p:cNvGrpSpPr/>
          <p:nvPr/>
        </p:nvGrpSpPr>
        <p:grpSpPr>
          <a:xfrm>
            <a:off x="1375108" y="2400076"/>
            <a:ext cx="8944550" cy="3553918"/>
            <a:chOff x="1107470" y="2324969"/>
            <a:chExt cx="8957311" cy="3558988"/>
          </a:xfrm>
        </p:grpSpPr>
        <p:sp>
          <p:nvSpPr>
            <p:cNvPr id="9" name="Arc 9"/>
            <p:cNvSpPr/>
            <p:nvPr/>
          </p:nvSpPr>
          <p:spPr>
            <a:xfrm>
              <a:off x="6807231" y="2510947"/>
              <a:ext cx="3257550" cy="3257550"/>
            </a:xfrm>
            <a:prstGeom prst="arc">
              <a:avLst>
                <a:gd name="adj1" fmla="val 16178588"/>
                <a:gd name="adj2" fmla="val 3649785"/>
              </a:avLst>
            </a:prstGeom>
            <a:ln w="254000">
              <a:solidFill>
                <a:srgbClr val="005EA4"/>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bg1"/>
                </a:solidFill>
              </a:endParaRPr>
            </a:p>
          </p:txBody>
        </p:sp>
        <p:sp>
          <p:nvSpPr>
            <p:cNvPr id="14" name="Arc 10"/>
            <p:cNvSpPr/>
            <p:nvPr/>
          </p:nvSpPr>
          <p:spPr>
            <a:xfrm>
              <a:off x="7064180" y="2767896"/>
              <a:ext cx="2714625" cy="2714625"/>
            </a:xfrm>
            <a:prstGeom prst="arc">
              <a:avLst>
                <a:gd name="adj1" fmla="val 16200006"/>
                <a:gd name="adj2" fmla="val 5273743"/>
              </a:avLst>
            </a:prstGeom>
            <a:ln w="254000">
              <a:solidFill>
                <a:srgbClr val="2E75B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bg1"/>
                </a:solidFill>
              </a:endParaRPr>
            </a:p>
          </p:txBody>
        </p:sp>
        <p:sp>
          <p:nvSpPr>
            <p:cNvPr id="15" name="Arc 11"/>
            <p:cNvSpPr/>
            <p:nvPr/>
          </p:nvSpPr>
          <p:spPr>
            <a:xfrm>
              <a:off x="7333356" y="3037072"/>
              <a:ext cx="2176272" cy="2176272"/>
            </a:xfrm>
            <a:prstGeom prst="arc">
              <a:avLst>
                <a:gd name="adj1" fmla="val 16200000"/>
                <a:gd name="adj2" fmla="val 7316301"/>
              </a:avLst>
            </a:prstGeom>
            <a:ln w="254000">
              <a:solidFill>
                <a:srgbClr val="65ADCD"/>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bg1"/>
                </a:solidFill>
              </a:endParaRPr>
            </a:p>
          </p:txBody>
        </p:sp>
        <p:sp>
          <p:nvSpPr>
            <p:cNvPr id="16" name="Arc 12"/>
            <p:cNvSpPr/>
            <p:nvPr/>
          </p:nvSpPr>
          <p:spPr>
            <a:xfrm>
              <a:off x="7588590" y="3292306"/>
              <a:ext cx="1636776" cy="1636776"/>
            </a:xfrm>
            <a:prstGeom prst="arc">
              <a:avLst>
                <a:gd name="adj1" fmla="val 16201532"/>
                <a:gd name="adj2" fmla="val 9499492"/>
              </a:avLst>
            </a:prstGeom>
            <a:ln w="254000">
              <a:solidFill>
                <a:srgbClr val="BDD7EE"/>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bg1"/>
                </a:solidFill>
              </a:endParaRPr>
            </a:p>
          </p:txBody>
        </p:sp>
        <p:sp>
          <p:nvSpPr>
            <p:cNvPr id="17" name="TextBox 13"/>
            <p:cNvSpPr txBox="1"/>
            <p:nvPr/>
          </p:nvSpPr>
          <p:spPr>
            <a:xfrm>
              <a:off x="9070146" y="5637736"/>
              <a:ext cx="409086" cy="246221"/>
            </a:xfrm>
            <a:prstGeom prst="rect">
              <a:avLst/>
            </a:prstGeom>
            <a:noFill/>
          </p:spPr>
          <p:txBody>
            <a:bodyPr wrap="none" rtlCol="0">
              <a:spAutoFit/>
            </a:bodyPr>
            <a:lstStyle/>
            <a:p>
              <a:r>
                <a:rPr lang="en-US" sz="1000" dirty="0">
                  <a:solidFill>
                    <a:schemeClr val="bg1"/>
                  </a:solidFill>
                  <a:ea typeface="Open Sans" panose="020B0606030504020204" pitchFamily="34" charset="0"/>
                  <a:cs typeface="Open Sans" panose="020B0606030504020204" pitchFamily="34" charset="0"/>
                </a:rPr>
                <a:t>85%</a:t>
              </a:r>
            </a:p>
          </p:txBody>
        </p:sp>
        <p:sp>
          <p:nvSpPr>
            <p:cNvPr id="18" name="TextBox 14"/>
            <p:cNvSpPr txBox="1"/>
            <p:nvPr/>
          </p:nvSpPr>
          <p:spPr>
            <a:xfrm>
              <a:off x="8267492" y="5629665"/>
              <a:ext cx="409086" cy="246221"/>
            </a:xfrm>
            <a:prstGeom prst="rect">
              <a:avLst/>
            </a:prstGeom>
            <a:noFill/>
          </p:spPr>
          <p:txBody>
            <a:bodyPr wrap="none" rtlCol="0">
              <a:spAutoFit/>
            </a:bodyPr>
            <a:lstStyle/>
            <a:p>
              <a:r>
                <a:rPr lang="en-US" sz="1000" dirty="0">
                  <a:solidFill>
                    <a:schemeClr val="bg1"/>
                  </a:solidFill>
                  <a:ea typeface="Open Sans" panose="020B0606030504020204" pitchFamily="34" charset="0"/>
                  <a:cs typeface="Open Sans" panose="020B0606030504020204" pitchFamily="34" charset="0"/>
                </a:rPr>
                <a:t>63%</a:t>
              </a:r>
            </a:p>
          </p:txBody>
        </p:sp>
        <p:sp>
          <p:nvSpPr>
            <p:cNvPr id="19" name="TextBox 15"/>
            <p:cNvSpPr txBox="1"/>
            <p:nvPr/>
          </p:nvSpPr>
          <p:spPr>
            <a:xfrm>
              <a:off x="7587945" y="5232785"/>
              <a:ext cx="409086" cy="246221"/>
            </a:xfrm>
            <a:prstGeom prst="rect">
              <a:avLst/>
            </a:prstGeom>
            <a:noFill/>
          </p:spPr>
          <p:txBody>
            <a:bodyPr wrap="none" rtlCol="0">
              <a:spAutoFit/>
            </a:bodyPr>
            <a:lstStyle/>
            <a:p>
              <a:r>
                <a:rPr lang="en-US" sz="1000" dirty="0">
                  <a:solidFill>
                    <a:schemeClr val="bg1"/>
                  </a:solidFill>
                  <a:ea typeface="Open Sans" panose="020B0606030504020204" pitchFamily="34" charset="0"/>
                  <a:cs typeface="Open Sans" panose="020B0606030504020204" pitchFamily="34" charset="0"/>
                </a:rPr>
                <a:t>78%</a:t>
              </a:r>
            </a:p>
          </p:txBody>
        </p:sp>
        <p:sp>
          <p:nvSpPr>
            <p:cNvPr id="20" name="TextBox 16"/>
            <p:cNvSpPr txBox="1"/>
            <p:nvPr/>
          </p:nvSpPr>
          <p:spPr>
            <a:xfrm>
              <a:off x="7178859" y="4366851"/>
              <a:ext cx="409086" cy="246221"/>
            </a:xfrm>
            <a:prstGeom prst="rect">
              <a:avLst/>
            </a:prstGeom>
            <a:noFill/>
          </p:spPr>
          <p:txBody>
            <a:bodyPr wrap="none" rtlCol="0">
              <a:spAutoFit/>
            </a:bodyPr>
            <a:lstStyle/>
            <a:p>
              <a:r>
                <a:rPr lang="en-US" sz="1000" dirty="0">
                  <a:solidFill>
                    <a:schemeClr val="bg1"/>
                  </a:solidFill>
                  <a:ea typeface="Open Sans" panose="020B0606030504020204" pitchFamily="34" charset="0"/>
                  <a:cs typeface="Open Sans" panose="020B0606030504020204" pitchFamily="34" charset="0"/>
                </a:rPr>
                <a:t>55%</a:t>
              </a:r>
            </a:p>
          </p:txBody>
        </p:sp>
        <p:cxnSp>
          <p:nvCxnSpPr>
            <p:cNvPr id="22" name="Straight Connector 21"/>
            <p:cNvCxnSpPr/>
            <p:nvPr/>
          </p:nvCxnSpPr>
          <p:spPr>
            <a:xfrm flipH="1">
              <a:off x="4209142" y="2510947"/>
              <a:ext cx="4058350" cy="0"/>
            </a:xfrm>
            <a:prstGeom prst="line">
              <a:avLst/>
            </a:prstGeom>
            <a:ln w="19050">
              <a:solidFill>
                <a:schemeClr val="bg1"/>
              </a:solidFill>
              <a:prstDash val="sysDot"/>
              <a:headEnd type="none"/>
              <a:tailEnd type="none" w="lg" len="lg"/>
            </a:ln>
          </p:spPr>
          <p:style>
            <a:lnRef idx="1">
              <a:schemeClr val="accent1"/>
            </a:lnRef>
            <a:fillRef idx="0">
              <a:schemeClr val="accent1"/>
            </a:fillRef>
            <a:effectRef idx="0">
              <a:schemeClr val="accent1"/>
            </a:effectRef>
            <a:fontRef idx="minor">
              <a:schemeClr val="tx1"/>
            </a:fontRef>
          </p:style>
        </p:cxnSp>
        <p:cxnSp>
          <p:nvCxnSpPr>
            <p:cNvPr id="27" name="Straight Connector 23"/>
            <p:cNvCxnSpPr/>
            <p:nvPr/>
          </p:nvCxnSpPr>
          <p:spPr>
            <a:xfrm flipH="1">
              <a:off x="5077002" y="2767896"/>
              <a:ext cx="3213481" cy="0"/>
            </a:xfrm>
            <a:prstGeom prst="line">
              <a:avLst/>
            </a:prstGeom>
            <a:ln w="19050">
              <a:solidFill>
                <a:schemeClr val="bg1"/>
              </a:solidFill>
              <a:prstDash val="sysDot"/>
              <a:headEnd type="none"/>
              <a:tailEnd type="none" w="lg" len="lg"/>
            </a:ln>
          </p:spPr>
          <p:style>
            <a:lnRef idx="1">
              <a:schemeClr val="accent1"/>
            </a:lnRef>
            <a:fillRef idx="0">
              <a:schemeClr val="accent1"/>
            </a:fillRef>
            <a:effectRef idx="0">
              <a:schemeClr val="accent1"/>
            </a:effectRef>
            <a:fontRef idx="minor">
              <a:schemeClr val="tx1"/>
            </a:fontRef>
          </p:style>
        </p:cxnSp>
        <p:cxnSp>
          <p:nvCxnSpPr>
            <p:cNvPr id="28" name="Elbow Connector 46"/>
            <p:cNvCxnSpPr/>
            <p:nvPr/>
          </p:nvCxnSpPr>
          <p:spPr>
            <a:xfrm rot="10800000" flipV="1">
              <a:off x="4065142" y="2769932"/>
              <a:ext cx="1026692" cy="699607"/>
            </a:xfrm>
            <a:prstGeom prst="bentConnector3">
              <a:avLst>
                <a:gd name="adj1" fmla="val 50000"/>
              </a:avLst>
            </a:prstGeom>
            <a:ln w="1905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24"/>
            <p:cNvCxnSpPr/>
            <p:nvPr/>
          </p:nvCxnSpPr>
          <p:spPr>
            <a:xfrm flipH="1">
              <a:off x="5972644" y="3033392"/>
              <a:ext cx="2317838" cy="0"/>
            </a:xfrm>
            <a:prstGeom prst="line">
              <a:avLst/>
            </a:prstGeom>
            <a:ln w="19050">
              <a:solidFill>
                <a:schemeClr val="bg1"/>
              </a:solidFill>
              <a:prstDash val="sysDot"/>
              <a:headEnd type="none"/>
              <a:tailEnd type="none" w="lg" len="lg"/>
            </a:ln>
          </p:spPr>
          <p:style>
            <a:lnRef idx="1">
              <a:schemeClr val="accent1"/>
            </a:lnRef>
            <a:fillRef idx="0">
              <a:schemeClr val="accent1"/>
            </a:fillRef>
            <a:effectRef idx="0">
              <a:schemeClr val="accent1"/>
            </a:effectRef>
            <a:fontRef idx="minor">
              <a:schemeClr val="tx1"/>
            </a:fontRef>
          </p:style>
        </p:cxnSp>
        <p:cxnSp>
          <p:nvCxnSpPr>
            <p:cNvPr id="34" name="Elbow Connector 52"/>
            <p:cNvCxnSpPr>
              <a:endCxn id="36" idx="6"/>
            </p:cNvCxnSpPr>
            <p:nvPr/>
          </p:nvCxnSpPr>
          <p:spPr>
            <a:xfrm rot="10800000" flipV="1">
              <a:off x="8035390" y="3095661"/>
              <a:ext cx="1777590" cy="1417802"/>
            </a:xfrm>
            <a:prstGeom prst="bentConnector3">
              <a:avLst>
                <a:gd name="adj1" fmla="val 50000"/>
              </a:avLst>
            </a:prstGeom>
            <a:ln w="1905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25"/>
            <p:cNvCxnSpPr/>
            <p:nvPr/>
          </p:nvCxnSpPr>
          <p:spPr>
            <a:xfrm flipH="1">
              <a:off x="6632099" y="3305558"/>
              <a:ext cx="1658384" cy="0"/>
            </a:xfrm>
            <a:prstGeom prst="line">
              <a:avLst/>
            </a:prstGeom>
            <a:ln w="19050">
              <a:solidFill>
                <a:schemeClr val="bg1"/>
              </a:solidFill>
              <a:prstDash val="sysDot"/>
              <a:headEnd type="none"/>
              <a:tailEnd type="none" w="lg" len="lg"/>
            </a:ln>
          </p:spPr>
          <p:style>
            <a:lnRef idx="1">
              <a:schemeClr val="accent1"/>
            </a:lnRef>
            <a:fillRef idx="0">
              <a:schemeClr val="accent1"/>
            </a:fillRef>
            <a:effectRef idx="0">
              <a:schemeClr val="accent1"/>
            </a:effectRef>
            <a:fontRef idx="minor">
              <a:schemeClr val="tx1"/>
            </a:fontRef>
          </p:style>
        </p:cxnSp>
        <p:cxnSp>
          <p:nvCxnSpPr>
            <p:cNvPr id="40" name="Elbow Connector 54"/>
            <p:cNvCxnSpPr>
              <a:endCxn id="42" idx="6"/>
            </p:cNvCxnSpPr>
            <p:nvPr/>
          </p:nvCxnSpPr>
          <p:spPr>
            <a:xfrm rot="10800000" flipV="1">
              <a:off x="4199032" y="3299387"/>
              <a:ext cx="2480582" cy="2132522"/>
            </a:xfrm>
            <a:prstGeom prst="bentConnector3">
              <a:avLst>
                <a:gd name="adj1" fmla="val 42979"/>
              </a:avLst>
            </a:prstGeom>
            <a:ln w="19050">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51" name="文本框 50"/>
            <p:cNvSpPr txBox="1"/>
            <p:nvPr/>
          </p:nvSpPr>
          <p:spPr>
            <a:xfrm>
              <a:off x="1107470" y="2324969"/>
              <a:ext cx="3015447" cy="630942"/>
            </a:xfrm>
            <a:prstGeom prst="rect">
              <a:avLst/>
            </a:prstGeom>
            <a:noFill/>
          </p:spPr>
          <p:txBody>
            <a:bodyPr wrap="square" rtlCol="0">
              <a:spAutoFit/>
            </a:bodyPr>
            <a:lstStyle/>
            <a:p>
              <a:pPr algn="r">
                <a:lnSpc>
                  <a:spcPct val="125000"/>
                </a:lnSpc>
              </a:pPr>
              <a:r>
                <a:rPr lang="zh-CN" altLang="en-US" sz="1400" dirty="0">
                  <a:solidFill>
                    <a:schemeClr val="bg1"/>
                  </a:solidFill>
                  <a:latin typeface="微软雅黑" panose="020B0503020204020204" pitchFamily="34" charset="-122"/>
                  <a:ea typeface="微软雅黑" panose="020B0503020204020204" pitchFamily="34" charset="-122"/>
                </a:rPr>
                <a:t>点击文本框即可进行编辑输入相关内容</a:t>
              </a:r>
            </a:p>
          </p:txBody>
        </p:sp>
        <p:sp>
          <p:nvSpPr>
            <p:cNvPr id="52" name="文本框 51"/>
            <p:cNvSpPr txBox="1"/>
            <p:nvPr/>
          </p:nvSpPr>
          <p:spPr>
            <a:xfrm>
              <a:off x="1107470" y="3175281"/>
              <a:ext cx="3015447" cy="630942"/>
            </a:xfrm>
            <a:prstGeom prst="rect">
              <a:avLst/>
            </a:prstGeom>
            <a:noFill/>
          </p:spPr>
          <p:txBody>
            <a:bodyPr wrap="square" rtlCol="0">
              <a:spAutoFit/>
            </a:bodyPr>
            <a:lstStyle/>
            <a:p>
              <a:pPr algn="r">
                <a:lnSpc>
                  <a:spcPct val="125000"/>
                </a:lnSpc>
              </a:pPr>
              <a:r>
                <a:rPr lang="zh-CN" altLang="en-US" sz="1400" dirty="0">
                  <a:solidFill>
                    <a:schemeClr val="bg1"/>
                  </a:solidFill>
                  <a:latin typeface="微软雅黑" panose="020B0503020204020204" pitchFamily="34" charset="-122"/>
                  <a:ea typeface="微软雅黑" panose="020B0503020204020204" pitchFamily="34" charset="-122"/>
                </a:rPr>
                <a:t>点击文本框即可进行编辑输入相关内容</a:t>
              </a:r>
            </a:p>
          </p:txBody>
        </p:sp>
        <p:sp>
          <p:nvSpPr>
            <p:cNvPr id="53" name="文本框 52"/>
            <p:cNvSpPr txBox="1"/>
            <p:nvPr/>
          </p:nvSpPr>
          <p:spPr>
            <a:xfrm>
              <a:off x="1107470" y="4174490"/>
              <a:ext cx="3015447" cy="630942"/>
            </a:xfrm>
            <a:prstGeom prst="rect">
              <a:avLst/>
            </a:prstGeom>
            <a:noFill/>
          </p:spPr>
          <p:txBody>
            <a:bodyPr wrap="square" rtlCol="0">
              <a:spAutoFit/>
            </a:bodyPr>
            <a:lstStyle/>
            <a:p>
              <a:pPr algn="r">
                <a:lnSpc>
                  <a:spcPct val="125000"/>
                </a:lnSpc>
              </a:pPr>
              <a:r>
                <a:rPr lang="zh-CN" altLang="en-US" sz="1400" dirty="0">
                  <a:solidFill>
                    <a:schemeClr val="bg1"/>
                  </a:solidFill>
                  <a:latin typeface="微软雅黑" panose="020B0503020204020204" pitchFamily="34" charset="-122"/>
                  <a:ea typeface="微软雅黑" panose="020B0503020204020204" pitchFamily="34" charset="-122"/>
                </a:rPr>
                <a:t>点击文本框即可进行编辑输入相关内容</a:t>
              </a:r>
            </a:p>
          </p:txBody>
        </p:sp>
        <p:sp>
          <p:nvSpPr>
            <p:cNvPr id="54" name="文本框 53"/>
            <p:cNvSpPr txBox="1"/>
            <p:nvPr/>
          </p:nvSpPr>
          <p:spPr>
            <a:xfrm>
              <a:off x="1107470" y="5116439"/>
              <a:ext cx="3015447" cy="630942"/>
            </a:xfrm>
            <a:prstGeom prst="rect">
              <a:avLst/>
            </a:prstGeom>
            <a:noFill/>
          </p:spPr>
          <p:txBody>
            <a:bodyPr wrap="square" rtlCol="0">
              <a:spAutoFit/>
            </a:bodyPr>
            <a:lstStyle/>
            <a:p>
              <a:pPr algn="r">
                <a:lnSpc>
                  <a:spcPct val="125000"/>
                </a:lnSpc>
              </a:pPr>
              <a:r>
                <a:rPr lang="zh-CN" altLang="en-US" sz="1400" dirty="0">
                  <a:solidFill>
                    <a:schemeClr val="bg1"/>
                  </a:solidFill>
                  <a:latin typeface="微软雅黑" panose="020B0503020204020204" pitchFamily="34" charset="-122"/>
                  <a:ea typeface="微软雅黑" panose="020B0503020204020204" pitchFamily="34" charset="-122"/>
                </a:rPr>
                <a:t>点击文本框即可进行编辑输入相关内容</a:t>
              </a:r>
            </a:p>
          </p:txBody>
        </p:sp>
      </p:grpSp>
      <p:sp>
        <p:nvSpPr>
          <p:cNvPr id="30" name="文本框 29"/>
          <p:cNvSpPr txBox="1"/>
          <p:nvPr/>
        </p:nvSpPr>
        <p:spPr>
          <a:xfrm>
            <a:off x="1084153" y="313218"/>
            <a:ext cx="1098551" cy="707886"/>
          </a:xfrm>
          <a:prstGeom prst="rect">
            <a:avLst/>
          </a:prstGeom>
          <a:noFill/>
        </p:spPr>
        <p:txBody>
          <a:bodyPr wrap="square" rtlCol="0">
            <a:spAutoFit/>
          </a:bodyPr>
          <a:lstStyle/>
          <a:p>
            <a:r>
              <a:rPr lang="en-US" altLang="zh-CN" sz="4000" b="1" dirty="0">
                <a:solidFill>
                  <a:schemeClr val="bg1"/>
                </a:solidFill>
                <a:latin typeface="微软雅黑" panose="020B0503020204020204" pitchFamily="34" charset="-122"/>
                <a:ea typeface="微软雅黑" panose="020B0503020204020204" pitchFamily="34" charset="-122"/>
              </a:rPr>
              <a:t>05</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
        <p:nvSpPr>
          <p:cNvPr id="31" name="TextBox 38"/>
          <p:cNvSpPr txBox="1"/>
          <p:nvPr/>
        </p:nvSpPr>
        <p:spPr>
          <a:xfrm>
            <a:off x="1239440" y="1042186"/>
            <a:ext cx="9662969" cy="184666"/>
          </a:xfrm>
          <a:prstGeom prst="rect">
            <a:avLst/>
          </a:prstGeom>
          <a:noFill/>
        </p:spPr>
        <p:txBody>
          <a:bodyPr wrap="square" lIns="0" tIns="0" rIns="0" bIns="0" rtlCol="0">
            <a:spAutoFit/>
          </a:bodyPr>
          <a:lstStyle/>
          <a:p>
            <a:r>
              <a:rPr lang="en-US" sz="1200" dirty="0">
                <a:solidFill>
                  <a:schemeClr val="bg1"/>
                </a:solidFill>
                <a:latin typeface="Arial" panose="020B0604020202020204" pitchFamily="34" charset="0"/>
                <a:cs typeface="Arial" panose="020B0604020202020204" pitchFamily="34" charset="0"/>
              </a:rPr>
              <a:t>PowerPoint offers word processing, outlining, drawing, graphing, and presentation management tools all designed to be easy to use and learn.</a:t>
            </a:r>
          </a:p>
        </p:txBody>
      </p:sp>
      <p:sp>
        <p:nvSpPr>
          <p:cNvPr id="32" name="文本框 31"/>
          <p:cNvSpPr txBox="1"/>
          <p:nvPr/>
        </p:nvSpPr>
        <p:spPr>
          <a:xfrm>
            <a:off x="1861330" y="423701"/>
            <a:ext cx="4959929" cy="523220"/>
          </a:xfrm>
          <a:prstGeom prst="rect">
            <a:avLst/>
          </a:prstGeom>
          <a:noFill/>
        </p:spPr>
        <p:txBody>
          <a:bodyPr wrap="square" rtlCol="0">
            <a:spAutoFit/>
          </a:bodyPr>
          <a:lstStyle/>
          <a:p>
            <a:r>
              <a:rPr lang="zh-CN" altLang="en-US" sz="2800" b="1" dirty="0">
                <a:solidFill>
                  <a:schemeClr val="bg1"/>
                </a:solidFill>
                <a:latin typeface="微软雅黑" panose="020B0503020204020204" pitchFamily="34" charset="-122"/>
                <a:ea typeface="微软雅黑" panose="020B0503020204020204" pitchFamily="34" charset="-122"/>
              </a:rPr>
              <a:t>课题研究的结论</a:t>
            </a:r>
            <a:endParaRPr lang="en-US" altLang="zh-CN" sz="2800" b="1" dirty="0">
              <a:solidFill>
                <a:schemeClr val="bg1"/>
              </a:solidFill>
              <a:latin typeface="微软雅黑" panose="020B0503020204020204" pitchFamily="34" charset="-122"/>
              <a:ea typeface="微软雅黑" panose="020B0503020204020204" pitchFamily="34" charset="-122"/>
            </a:endParaRPr>
          </a:p>
        </p:txBody>
      </p:sp>
      <p:sp>
        <p:nvSpPr>
          <p:cNvPr id="35" name="文本框 34"/>
          <p:cNvSpPr txBox="1"/>
          <p:nvPr/>
        </p:nvSpPr>
        <p:spPr>
          <a:xfrm>
            <a:off x="4587008" y="521766"/>
            <a:ext cx="5022106" cy="400110"/>
          </a:xfrm>
          <a:prstGeom prst="snip1Rect">
            <a:avLst>
              <a:gd name="adj" fmla="val 0"/>
            </a:avLst>
          </a:prstGeom>
          <a:noFill/>
          <a:ln w="28575">
            <a:noFill/>
          </a:ln>
        </p:spPr>
        <p:txBody>
          <a:bodyPr wrap="square" rtlCol="0">
            <a:spAutoFit/>
          </a:bodyPr>
          <a:lstStyle/>
          <a:p>
            <a:r>
              <a:rPr lang="en-US" altLang="zh-CN" sz="2000" dirty="0">
                <a:solidFill>
                  <a:schemeClr val="bg1"/>
                </a:solidFill>
                <a:latin typeface="Arial" panose="020B0604020202020204" pitchFamily="34" charset="0"/>
                <a:ea typeface="华文仿宋" panose="02010600040101010101" pitchFamily="2" charset="-122"/>
                <a:cs typeface="Arial" panose="020B0604020202020204" pitchFamily="34" charset="0"/>
              </a:rPr>
              <a:t>The Conclusion Of Study</a:t>
            </a:r>
            <a:endParaRPr lang="zh-CN" altLang="en-US" sz="2000" dirty="0">
              <a:solidFill>
                <a:schemeClr val="bg1"/>
              </a:solidFill>
              <a:latin typeface="Arial" panose="020B0604020202020204" pitchFamily="34" charset="0"/>
              <a:ea typeface="华文仿宋" panose="02010600040101010101" pitchFamily="2" charset="-122"/>
              <a:cs typeface="Arial" panose="020B0604020202020204" pitchFamily="34" charset="0"/>
            </a:endParaRPr>
          </a:p>
        </p:txBody>
      </p:sp>
      <p:sp>
        <p:nvSpPr>
          <p:cNvPr id="36" name="Content Placeholder 2"/>
          <p:cNvSpPr txBox="1">
            <a:spLocks/>
          </p:cNvSpPr>
          <p:nvPr/>
        </p:nvSpPr>
        <p:spPr>
          <a:xfrm>
            <a:off x="8101221" y="4094758"/>
            <a:ext cx="1139529" cy="197831"/>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600" dirty="0">
                <a:solidFill>
                  <a:schemeClr val="bg1"/>
                </a:solidFill>
              </a:rPr>
              <a:t>Add title</a:t>
            </a:r>
          </a:p>
        </p:txBody>
      </p:sp>
    </p:spTree>
    <p:extLst>
      <p:ext uri="{BB962C8B-B14F-4D97-AF65-F5344CB8AC3E}">
        <p14:creationId xmlns:p14="http://schemas.microsoft.com/office/powerpoint/2010/main" val="2380079229"/>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l="6729" t="6971" r="7002" b="7452"/>
          <a:stretch/>
        </p:blipFill>
        <p:spPr>
          <a:xfrm>
            <a:off x="0" y="1"/>
            <a:ext cx="12192000" cy="6858000"/>
          </a:xfrm>
          <a:prstGeom prst="rect">
            <a:avLst/>
          </a:prstGeom>
        </p:spPr>
      </p:pic>
      <p:sp>
        <p:nvSpPr>
          <p:cNvPr id="7" name="文本框 19"/>
          <p:cNvSpPr txBox="1"/>
          <p:nvPr/>
        </p:nvSpPr>
        <p:spPr>
          <a:xfrm>
            <a:off x="545823" y="2644171"/>
            <a:ext cx="11100354" cy="1569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96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谢谢观看</a:t>
            </a:r>
          </a:p>
        </p:txBody>
      </p:sp>
    </p:spTree>
    <p:extLst>
      <p:ext uri="{BB962C8B-B14F-4D97-AF65-F5344CB8AC3E}">
        <p14:creationId xmlns:p14="http://schemas.microsoft.com/office/powerpoint/2010/main" val="6151198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水彩风格毕业答辩汇报PPT模板"/>
  <p:tag name="ISPRING_RESOURCE_PATHS_HASH_PRESENTER" val="53e15e75a8654d7ec3c3b9cfa51f24b08af745"/>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169</TotalTime>
  <Words>1003</Words>
  <Application>Microsoft Office PowerPoint</Application>
  <PresentationFormat>自定义</PresentationFormat>
  <Paragraphs>183</Paragraphs>
  <Slides>20</Slides>
  <Notes>20</Notes>
  <HiddenSlides>0</HiddenSlides>
  <MMClips>0</MMClips>
  <ScaleCrop>false</ScaleCrop>
  <HeadingPairs>
    <vt:vector size="4" baseType="variant">
      <vt:variant>
        <vt:lpstr>主题</vt:lpstr>
      </vt:variant>
      <vt:variant>
        <vt:i4>1</vt:i4>
      </vt:variant>
      <vt:variant>
        <vt:lpstr>幻灯片标题</vt:lpstr>
      </vt:variant>
      <vt:variant>
        <vt:i4>20</vt:i4>
      </vt:variant>
    </vt:vector>
  </HeadingPairs>
  <TitlesOfParts>
    <vt:vector size="21"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水彩风格毕业答辩汇报PPT模板</dc:title>
  <dc:creator>Administrator</dc:creator>
  <cp:lastModifiedBy>拉普耶鲁</cp:lastModifiedBy>
  <cp:revision>26</cp:revision>
  <dcterms:created xsi:type="dcterms:W3CDTF">2017-05-05T02:09:32Z</dcterms:created>
  <dcterms:modified xsi:type="dcterms:W3CDTF">2018-05-16T02:35:57Z</dcterms:modified>
</cp:coreProperties>
</file>