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261" r:id="rId5"/>
    <p:sldId id="260" r:id="rId6"/>
    <p:sldId id="267" r:id="rId7"/>
    <p:sldId id="268" r:id="rId8"/>
    <p:sldId id="269" r:id="rId9"/>
    <p:sldId id="270" r:id="rId10"/>
    <p:sldId id="287" r:id="rId11"/>
    <p:sldId id="262" r:id="rId12"/>
    <p:sldId id="272" r:id="rId13"/>
    <p:sldId id="273" r:id="rId14"/>
    <p:sldId id="274" r:id="rId15"/>
    <p:sldId id="275" r:id="rId16"/>
    <p:sldId id="263" r:id="rId17"/>
    <p:sldId id="276" r:id="rId18"/>
    <p:sldId id="277" r:id="rId19"/>
    <p:sldId id="278" r:id="rId20"/>
    <p:sldId id="279" r:id="rId21"/>
    <p:sldId id="280" r:id="rId22"/>
    <p:sldId id="264" r:id="rId23"/>
    <p:sldId id="281" r:id="rId24"/>
    <p:sldId id="282" r:id="rId25"/>
    <p:sldId id="284" r:id="rId26"/>
    <p:sldId id="285" r:id="rId27"/>
    <p:sldId id="286" r:id="rId28"/>
    <p:sldId id="259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400"/>
    <a:srgbClr val="FFD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E50FA7-CF28-4DF3-91F5-8C3B339ABA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78AFB-122D-4B6B-8F77-748E5F103B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46E-E271-4CDD-AEAB-D6B6B8869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8" Type="http://schemas.openxmlformats.org/officeDocument/2006/relationships/theme" Target="../theme/theme1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11505-00AB-4686-B220-1E0BE892A5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E2E91-2EC0-425F-A15E-6B7763DDC8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15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20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21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22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23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25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26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4.xml"/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image" Target="../media/image1.emf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6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0.png"/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"/>
          <a:srcRect t="1" r="913" b="220"/>
          <a:stretch>
            <a:fillRect/>
          </a:stretch>
        </p:blipFill>
        <p:spPr>
          <a:xfrm>
            <a:off x="-1" y="7103"/>
            <a:ext cx="12192001" cy="6850898"/>
          </a:xfrm>
          <a:custGeom>
            <a:avLst/>
            <a:gdLst>
              <a:gd name="connsiteX0" fmla="*/ 0 w 12192001"/>
              <a:gd name="connsiteY0" fmla="*/ 0 h 6850898"/>
              <a:gd name="connsiteX1" fmla="*/ 12192001 w 12192001"/>
              <a:gd name="connsiteY1" fmla="*/ 0 h 6850898"/>
              <a:gd name="connsiteX2" fmla="*/ 12192001 w 12192001"/>
              <a:gd name="connsiteY2" fmla="*/ 6850898 h 6850898"/>
              <a:gd name="connsiteX3" fmla="*/ 0 w 12192001"/>
              <a:gd name="connsiteY3" fmla="*/ 6850898 h 6850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6850898">
                <a:moveTo>
                  <a:pt x="0" y="0"/>
                </a:moveTo>
                <a:lnTo>
                  <a:pt x="12192001" y="0"/>
                </a:lnTo>
                <a:lnTo>
                  <a:pt x="12192001" y="6850898"/>
                </a:lnTo>
                <a:lnTo>
                  <a:pt x="0" y="6850898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08" y="1198872"/>
            <a:ext cx="5096503" cy="538427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967445" y="2227707"/>
            <a:ext cx="6224555" cy="3067872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8613166" y="2727771"/>
            <a:ext cx="933110" cy="635731"/>
            <a:chOff x="5367338" y="752476"/>
            <a:chExt cx="6869113" cy="4679949"/>
          </a:xfrm>
          <a:solidFill>
            <a:schemeClr val="bg1"/>
          </a:solidFill>
        </p:grpSpPr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5367338" y="752476"/>
              <a:ext cx="6869113" cy="2609850"/>
            </a:xfrm>
            <a:custGeom>
              <a:avLst/>
              <a:gdLst>
                <a:gd name="T0" fmla="*/ 1571 w 3143"/>
                <a:gd name="T1" fmla="*/ 0 h 1194"/>
                <a:gd name="T2" fmla="*/ 0 w 3143"/>
                <a:gd name="T3" fmla="*/ 560 h 1194"/>
                <a:gd name="T4" fmla="*/ 314 w 3143"/>
                <a:gd name="T5" fmla="*/ 687 h 1194"/>
                <a:gd name="T6" fmla="*/ 314 w 3143"/>
                <a:gd name="T7" fmla="*/ 682 h 1194"/>
                <a:gd name="T8" fmla="*/ 1413 w 3143"/>
                <a:gd name="T9" fmla="*/ 497 h 1194"/>
                <a:gd name="T10" fmla="*/ 1411 w 3143"/>
                <a:gd name="T11" fmla="*/ 487 h 1194"/>
                <a:gd name="T12" fmla="*/ 1552 w 3143"/>
                <a:gd name="T13" fmla="*/ 420 h 1194"/>
                <a:gd name="T14" fmla="*/ 1693 w 3143"/>
                <a:gd name="T15" fmla="*/ 487 h 1194"/>
                <a:gd name="T16" fmla="*/ 1552 w 3143"/>
                <a:gd name="T17" fmla="*/ 554 h 1194"/>
                <a:gd name="T18" fmla="*/ 1455 w 3143"/>
                <a:gd name="T19" fmla="*/ 536 h 1194"/>
                <a:gd name="T20" fmla="*/ 392 w 3143"/>
                <a:gd name="T21" fmla="*/ 718 h 1194"/>
                <a:gd name="T22" fmla="*/ 1571 w 3143"/>
                <a:gd name="T23" fmla="*/ 1194 h 1194"/>
                <a:gd name="T24" fmla="*/ 3143 w 3143"/>
                <a:gd name="T25" fmla="*/ 560 h 1194"/>
                <a:gd name="T26" fmla="*/ 1571 w 3143"/>
                <a:gd name="T27" fmla="*/ 0 h 1194"/>
                <a:gd name="T28" fmla="*/ 1571 w 3143"/>
                <a:gd name="T29" fmla="*/ 0 h 1194"/>
                <a:gd name="T30" fmla="*/ 1571 w 3143"/>
                <a:gd name="T31" fmla="*/ 0 h 1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143" h="1194">
                  <a:moveTo>
                    <a:pt x="1571" y="0"/>
                  </a:moveTo>
                  <a:cubicBezTo>
                    <a:pt x="0" y="560"/>
                    <a:pt x="0" y="560"/>
                    <a:pt x="0" y="560"/>
                  </a:cubicBezTo>
                  <a:cubicBezTo>
                    <a:pt x="314" y="687"/>
                    <a:pt x="314" y="687"/>
                    <a:pt x="314" y="687"/>
                  </a:cubicBezTo>
                  <a:cubicBezTo>
                    <a:pt x="314" y="682"/>
                    <a:pt x="314" y="682"/>
                    <a:pt x="314" y="682"/>
                  </a:cubicBezTo>
                  <a:cubicBezTo>
                    <a:pt x="1413" y="497"/>
                    <a:pt x="1413" y="497"/>
                    <a:pt x="1413" y="497"/>
                  </a:cubicBezTo>
                  <a:cubicBezTo>
                    <a:pt x="1411" y="494"/>
                    <a:pt x="1411" y="490"/>
                    <a:pt x="1411" y="487"/>
                  </a:cubicBezTo>
                  <a:cubicBezTo>
                    <a:pt x="1411" y="450"/>
                    <a:pt x="1474" y="420"/>
                    <a:pt x="1552" y="420"/>
                  </a:cubicBezTo>
                  <a:cubicBezTo>
                    <a:pt x="1630" y="420"/>
                    <a:pt x="1693" y="450"/>
                    <a:pt x="1693" y="487"/>
                  </a:cubicBezTo>
                  <a:cubicBezTo>
                    <a:pt x="1693" y="524"/>
                    <a:pt x="1630" y="554"/>
                    <a:pt x="1552" y="554"/>
                  </a:cubicBezTo>
                  <a:cubicBezTo>
                    <a:pt x="1514" y="554"/>
                    <a:pt x="1480" y="547"/>
                    <a:pt x="1455" y="536"/>
                  </a:cubicBezTo>
                  <a:cubicBezTo>
                    <a:pt x="392" y="718"/>
                    <a:pt x="392" y="718"/>
                    <a:pt x="392" y="718"/>
                  </a:cubicBezTo>
                  <a:cubicBezTo>
                    <a:pt x="1571" y="1194"/>
                    <a:pt x="1571" y="1194"/>
                    <a:pt x="1571" y="1194"/>
                  </a:cubicBezTo>
                  <a:cubicBezTo>
                    <a:pt x="3143" y="560"/>
                    <a:pt x="3143" y="560"/>
                    <a:pt x="3143" y="560"/>
                  </a:cubicBezTo>
                  <a:cubicBezTo>
                    <a:pt x="1571" y="0"/>
                    <a:pt x="1571" y="0"/>
                    <a:pt x="1571" y="0"/>
                  </a:cubicBezTo>
                  <a:close/>
                  <a:moveTo>
                    <a:pt x="1571" y="0"/>
                  </a:moveTo>
                  <a:cubicBezTo>
                    <a:pt x="1571" y="0"/>
                    <a:pt x="1571" y="0"/>
                    <a:pt x="157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auto">
            <a:xfrm>
              <a:off x="5492750" y="3687763"/>
              <a:ext cx="1057275" cy="1744662"/>
            </a:xfrm>
            <a:custGeom>
              <a:avLst/>
              <a:gdLst>
                <a:gd name="T0" fmla="*/ 333 w 484"/>
                <a:gd name="T1" fmla="*/ 20 h 798"/>
                <a:gd name="T2" fmla="*/ 334 w 484"/>
                <a:gd name="T3" fmla="*/ 18 h 798"/>
                <a:gd name="T4" fmla="*/ 296 w 484"/>
                <a:gd name="T5" fmla="*/ 28 h 798"/>
                <a:gd name="T6" fmla="*/ 233 w 484"/>
                <a:gd name="T7" fmla="*/ 0 h 798"/>
                <a:gd name="T8" fmla="*/ 46 w 484"/>
                <a:gd name="T9" fmla="*/ 390 h 798"/>
                <a:gd name="T10" fmla="*/ 91 w 484"/>
                <a:gd name="T11" fmla="*/ 780 h 798"/>
                <a:gd name="T12" fmla="*/ 484 w 484"/>
                <a:gd name="T13" fmla="*/ 570 h 798"/>
                <a:gd name="T14" fmla="*/ 333 w 484"/>
                <a:gd name="T15" fmla="*/ 20 h 798"/>
                <a:gd name="T16" fmla="*/ 333 w 484"/>
                <a:gd name="T17" fmla="*/ 20 h 798"/>
                <a:gd name="T18" fmla="*/ 333 w 484"/>
                <a:gd name="T19" fmla="*/ 2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4" h="798">
                  <a:moveTo>
                    <a:pt x="333" y="20"/>
                  </a:moveTo>
                  <a:cubicBezTo>
                    <a:pt x="333" y="20"/>
                    <a:pt x="334" y="19"/>
                    <a:pt x="334" y="18"/>
                  </a:cubicBezTo>
                  <a:cubicBezTo>
                    <a:pt x="323" y="25"/>
                    <a:pt x="309" y="28"/>
                    <a:pt x="296" y="28"/>
                  </a:cubicBezTo>
                  <a:cubicBezTo>
                    <a:pt x="272" y="28"/>
                    <a:pt x="250" y="18"/>
                    <a:pt x="233" y="0"/>
                  </a:cubicBezTo>
                  <a:cubicBezTo>
                    <a:pt x="284" y="91"/>
                    <a:pt x="91" y="213"/>
                    <a:pt x="46" y="390"/>
                  </a:cubicBezTo>
                  <a:cubicBezTo>
                    <a:pt x="0" y="570"/>
                    <a:pt x="59" y="762"/>
                    <a:pt x="91" y="780"/>
                  </a:cubicBezTo>
                  <a:cubicBezTo>
                    <a:pt x="123" y="798"/>
                    <a:pt x="450" y="724"/>
                    <a:pt x="484" y="570"/>
                  </a:cubicBezTo>
                  <a:cubicBezTo>
                    <a:pt x="333" y="456"/>
                    <a:pt x="227" y="145"/>
                    <a:pt x="333" y="20"/>
                  </a:cubicBezTo>
                  <a:close/>
                  <a:moveTo>
                    <a:pt x="333" y="20"/>
                  </a:moveTo>
                  <a:cubicBezTo>
                    <a:pt x="333" y="20"/>
                    <a:pt x="333" y="20"/>
                    <a:pt x="333" y="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 noEditPoints="1"/>
            </p:cNvSpPr>
            <p:nvPr/>
          </p:nvSpPr>
          <p:spPr bwMode="auto">
            <a:xfrm>
              <a:off x="7053263" y="3119438"/>
              <a:ext cx="3516313" cy="1722437"/>
            </a:xfrm>
            <a:custGeom>
              <a:avLst/>
              <a:gdLst>
                <a:gd name="T0" fmla="*/ 802 w 1609"/>
                <a:gd name="T1" fmla="*/ 788 h 788"/>
                <a:gd name="T2" fmla="*/ 1609 w 1609"/>
                <a:gd name="T3" fmla="*/ 439 h 788"/>
                <a:gd name="T4" fmla="*/ 1609 w 1609"/>
                <a:gd name="T5" fmla="*/ 0 h 788"/>
                <a:gd name="T6" fmla="*/ 802 w 1609"/>
                <a:gd name="T7" fmla="*/ 308 h 788"/>
                <a:gd name="T8" fmla="*/ 0 w 1609"/>
                <a:gd name="T9" fmla="*/ 2 h 788"/>
                <a:gd name="T10" fmla="*/ 0 w 1609"/>
                <a:gd name="T11" fmla="*/ 461 h 788"/>
                <a:gd name="T12" fmla="*/ 802 w 1609"/>
                <a:gd name="T13" fmla="*/ 788 h 788"/>
                <a:gd name="T14" fmla="*/ 802 w 1609"/>
                <a:gd name="T15" fmla="*/ 788 h 788"/>
                <a:gd name="T16" fmla="*/ 802 w 1609"/>
                <a:gd name="T17" fmla="*/ 78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09" h="788">
                  <a:moveTo>
                    <a:pt x="802" y="788"/>
                  </a:moveTo>
                  <a:cubicBezTo>
                    <a:pt x="1223" y="788"/>
                    <a:pt x="1570" y="635"/>
                    <a:pt x="1609" y="439"/>
                  </a:cubicBezTo>
                  <a:cubicBezTo>
                    <a:pt x="1609" y="0"/>
                    <a:pt x="1609" y="0"/>
                    <a:pt x="1609" y="0"/>
                  </a:cubicBezTo>
                  <a:cubicBezTo>
                    <a:pt x="802" y="308"/>
                    <a:pt x="802" y="308"/>
                    <a:pt x="802" y="30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461"/>
                    <a:pt x="0" y="461"/>
                    <a:pt x="0" y="461"/>
                  </a:cubicBezTo>
                  <a:cubicBezTo>
                    <a:pt x="61" y="646"/>
                    <a:pt x="396" y="788"/>
                    <a:pt x="802" y="788"/>
                  </a:cubicBezTo>
                  <a:close/>
                  <a:moveTo>
                    <a:pt x="802" y="788"/>
                  </a:moveTo>
                  <a:cubicBezTo>
                    <a:pt x="802" y="788"/>
                    <a:pt x="802" y="788"/>
                    <a:pt x="802" y="78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 noEditPoints="1"/>
            </p:cNvSpPr>
            <p:nvPr/>
          </p:nvSpPr>
          <p:spPr bwMode="auto">
            <a:xfrm>
              <a:off x="7037388" y="4248150"/>
              <a:ext cx="3535363" cy="1035050"/>
            </a:xfrm>
            <a:custGeom>
              <a:avLst/>
              <a:gdLst>
                <a:gd name="T0" fmla="*/ 1616 w 1618"/>
                <a:gd name="T1" fmla="*/ 0 h 474"/>
                <a:gd name="T2" fmla="*/ 809 w 1618"/>
                <a:gd name="T3" fmla="*/ 349 h 474"/>
                <a:gd name="T4" fmla="*/ 7 w 1618"/>
                <a:gd name="T5" fmla="*/ 23 h 474"/>
                <a:gd name="T6" fmla="*/ 7 w 1618"/>
                <a:gd name="T7" fmla="*/ 136 h 474"/>
                <a:gd name="T8" fmla="*/ 0 w 1618"/>
                <a:gd name="T9" fmla="*/ 167 h 474"/>
                <a:gd name="T10" fmla="*/ 809 w 1618"/>
                <a:gd name="T11" fmla="*/ 474 h 474"/>
                <a:gd name="T12" fmla="*/ 1618 w 1618"/>
                <a:gd name="T13" fmla="*/ 167 h 474"/>
                <a:gd name="T14" fmla="*/ 1616 w 1618"/>
                <a:gd name="T15" fmla="*/ 167 h 474"/>
                <a:gd name="T16" fmla="*/ 1616 w 1618"/>
                <a:gd name="T17" fmla="*/ 0 h 474"/>
                <a:gd name="T18" fmla="*/ 1616 w 1618"/>
                <a:gd name="T19" fmla="*/ 0 h 474"/>
                <a:gd name="T20" fmla="*/ 1616 w 1618"/>
                <a:gd name="T21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18" h="474">
                  <a:moveTo>
                    <a:pt x="1616" y="0"/>
                  </a:moveTo>
                  <a:cubicBezTo>
                    <a:pt x="1577" y="196"/>
                    <a:pt x="1230" y="349"/>
                    <a:pt x="809" y="349"/>
                  </a:cubicBezTo>
                  <a:cubicBezTo>
                    <a:pt x="404" y="349"/>
                    <a:pt x="68" y="208"/>
                    <a:pt x="7" y="23"/>
                  </a:cubicBezTo>
                  <a:cubicBezTo>
                    <a:pt x="7" y="136"/>
                    <a:pt x="7" y="136"/>
                    <a:pt x="7" y="136"/>
                  </a:cubicBezTo>
                  <a:cubicBezTo>
                    <a:pt x="7" y="146"/>
                    <a:pt x="0" y="157"/>
                    <a:pt x="0" y="167"/>
                  </a:cubicBezTo>
                  <a:cubicBezTo>
                    <a:pt x="0" y="340"/>
                    <a:pt x="361" y="474"/>
                    <a:pt x="809" y="474"/>
                  </a:cubicBezTo>
                  <a:cubicBezTo>
                    <a:pt x="1245" y="474"/>
                    <a:pt x="1599" y="332"/>
                    <a:pt x="1618" y="167"/>
                  </a:cubicBezTo>
                  <a:cubicBezTo>
                    <a:pt x="1616" y="167"/>
                    <a:pt x="1616" y="167"/>
                    <a:pt x="1616" y="167"/>
                  </a:cubicBezTo>
                  <a:cubicBezTo>
                    <a:pt x="1616" y="0"/>
                    <a:pt x="1616" y="0"/>
                    <a:pt x="1616" y="0"/>
                  </a:cubicBezTo>
                  <a:close/>
                  <a:moveTo>
                    <a:pt x="1616" y="0"/>
                  </a:moveTo>
                  <a:cubicBezTo>
                    <a:pt x="1616" y="0"/>
                    <a:pt x="1616" y="0"/>
                    <a:pt x="16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 noEditPoints="1"/>
            </p:cNvSpPr>
            <p:nvPr/>
          </p:nvSpPr>
          <p:spPr bwMode="auto">
            <a:xfrm>
              <a:off x="6016625" y="2405063"/>
              <a:ext cx="180975" cy="811212"/>
            </a:xfrm>
            <a:custGeom>
              <a:avLst/>
              <a:gdLst>
                <a:gd name="T0" fmla="*/ 0 w 114"/>
                <a:gd name="T1" fmla="*/ 0 h 511"/>
                <a:gd name="T2" fmla="*/ 114 w 114"/>
                <a:gd name="T3" fmla="*/ 0 h 511"/>
                <a:gd name="T4" fmla="*/ 114 w 114"/>
                <a:gd name="T5" fmla="*/ 511 h 511"/>
                <a:gd name="T6" fmla="*/ 0 w 114"/>
                <a:gd name="T7" fmla="*/ 511 h 511"/>
                <a:gd name="T8" fmla="*/ 0 w 114"/>
                <a:gd name="T9" fmla="*/ 0 h 511"/>
                <a:gd name="T10" fmla="*/ 0 w 114"/>
                <a:gd name="T11" fmla="*/ 0 h 511"/>
                <a:gd name="T12" fmla="*/ 0 w 114"/>
                <a:gd name="T13" fmla="*/ 0 h 511"/>
                <a:gd name="T14" fmla="*/ 0 w 114"/>
                <a:gd name="T15" fmla="*/ 0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" h="511">
                  <a:moveTo>
                    <a:pt x="0" y="0"/>
                  </a:moveTo>
                  <a:lnTo>
                    <a:pt x="114" y="0"/>
                  </a:lnTo>
                  <a:lnTo>
                    <a:pt x="114" y="511"/>
                  </a:lnTo>
                  <a:lnTo>
                    <a:pt x="0" y="511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 noEditPoints="1"/>
            </p:cNvSpPr>
            <p:nvPr/>
          </p:nvSpPr>
          <p:spPr bwMode="auto">
            <a:xfrm>
              <a:off x="6016625" y="2405063"/>
              <a:ext cx="180975" cy="811212"/>
            </a:xfrm>
            <a:custGeom>
              <a:avLst/>
              <a:gdLst>
                <a:gd name="T0" fmla="*/ 0 w 114"/>
                <a:gd name="T1" fmla="*/ 0 h 511"/>
                <a:gd name="T2" fmla="*/ 114 w 114"/>
                <a:gd name="T3" fmla="*/ 0 h 511"/>
                <a:gd name="T4" fmla="*/ 114 w 114"/>
                <a:gd name="T5" fmla="*/ 511 h 511"/>
                <a:gd name="T6" fmla="*/ 0 w 114"/>
                <a:gd name="T7" fmla="*/ 511 h 511"/>
                <a:gd name="T8" fmla="*/ 0 w 114"/>
                <a:gd name="T9" fmla="*/ 0 h 511"/>
                <a:gd name="T10" fmla="*/ 0 w 114"/>
                <a:gd name="T11" fmla="*/ 0 h 511"/>
                <a:gd name="T12" fmla="*/ 0 w 114"/>
                <a:gd name="T13" fmla="*/ 0 h 511"/>
                <a:gd name="T14" fmla="*/ 0 w 114"/>
                <a:gd name="T15" fmla="*/ 0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" h="511">
                  <a:moveTo>
                    <a:pt x="0" y="0"/>
                  </a:moveTo>
                  <a:lnTo>
                    <a:pt x="114" y="0"/>
                  </a:lnTo>
                  <a:lnTo>
                    <a:pt x="114" y="511"/>
                  </a:lnTo>
                  <a:lnTo>
                    <a:pt x="0" y="511"/>
                  </a:lnTo>
                  <a:lnTo>
                    <a:pt x="0" y="0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/>
          <a:srcRect t="-1" b="-5751"/>
          <a:stretch>
            <a:fillRect/>
          </a:stretch>
        </p:blipFill>
        <p:spPr>
          <a:xfrm>
            <a:off x="5967443" y="3608362"/>
            <a:ext cx="6224555" cy="136034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1413" y="4492948"/>
            <a:ext cx="5596613" cy="536494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6281411" y="4961878"/>
            <a:ext cx="222764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答辩人</a:t>
            </a:r>
            <a:r>
              <a:rPr lang="zh-CN" altLang="en-US" dirty="0" smtClean="0">
                <a:solidFill>
                  <a:schemeClr val="bg1"/>
                </a:solidFill>
              </a:rPr>
              <a:t>：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402272" y="4961878"/>
            <a:ext cx="155525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导师</a:t>
            </a:r>
            <a:r>
              <a:rPr lang="zh-CN" altLang="en-US" dirty="0" smtClean="0">
                <a:solidFill>
                  <a:schemeClr val="bg1"/>
                </a:solidFill>
              </a:rPr>
              <a:t>：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0058400" y="4961878"/>
            <a:ext cx="1819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专业：物流管理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"/>
          <a:srcRect t="1" r="913" b="220"/>
          <a:stretch>
            <a:fillRect/>
          </a:stretch>
        </p:blipFill>
        <p:spPr>
          <a:xfrm>
            <a:off x="-1" y="7103"/>
            <a:ext cx="12192001" cy="6850898"/>
          </a:xfrm>
          <a:custGeom>
            <a:avLst/>
            <a:gdLst>
              <a:gd name="connsiteX0" fmla="*/ 0 w 12192001"/>
              <a:gd name="connsiteY0" fmla="*/ 0 h 6850898"/>
              <a:gd name="connsiteX1" fmla="*/ 12192001 w 12192001"/>
              <a:gd name="connsiteY1" fmla="*/ 0 h 6850898"/>
              <a:gd name="connsiteX2" fmla="*/ 12192001 w 12192001"/>
              <a:gd name="connsiteY2" fmla="*/ 6850898 h 6850898"/>
              <a:gd name="connsiteX3" fmla="*/ 0 w 12192001"/>
              <a:gd name="connsiteY3" fmla="*/ 6850898 h 6850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6850898">
                <a:moveTo>
                  <a:pt x="0" y="0"/>
                </a:moveTo>
                <a:lnTo>
                  <a:pt x="12192001" y="0"/>
                </a:lnTo>
                <a:lnTo>
                  <a:pt x="12192001" y="6850898"/>
                </a:lnTo>
                <a:lnTo>
                  <a:pt x="0" y="6850898"/>
                </a:lnTo>
                <a:close/>
              </a:path>
            </a:pathLst>
          </a:cu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>
            <a:off x="339602" y="1190170"/>
            <a:ext cx="4431757" cy="4102557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60855"/>
          <a:stretch>
            <a:fillRect/>
          </a:stretch>
        </p:blipFill>
        <p:spPr>
          <a:xfrm rot="19875043">
            <a:off x="5598644" y="-1480365"/>
            <a:ext cx="2806245" cy="2684559"/>
          </a:xfrm>
          <a:custGeom>
            <a:avLst/>
            <a:gdLst>
              <a:gd name="connsiteX0" fmla="*/ 1994571 w 2806245"/>
              <a:gd name="connsiteY0" fmla="*/ 0 h 2684559"/>
              <a:gd name="connsiteX1" fmla="*/ 2806245 w 2806245"/>
              <a:gd name="connsiteY1" fmla="*/ 626079 h 2684559"/>
              <a:gd name="connsiteX2" fmla="*/ 2806245 w 2806245"/>
              <a:gd name="connsiteY2" fmla="*/ 1953894 h 2684559"/>
              <a:gd name="connsiteX3" fmla="*/ 2242651 w 2806245"/>
              <a:gd name="connsiteY3" fmla="*/ 2684559 h 2684559"/>
              <a:gd name="connsiteX4" fmla="*/ 127980 w 2806245"/>
              <a:gd name="connsiteY4" fmla="*/ 2684559 h 2684559"/>
              <a:gd name="connsiteX5" fmla="*/ 0 w 2806245"/>
              <a:gd name="connsiteY5" fmla="*/ 2585843 h 2684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6245" h="2684559">
                <a:moveTo>
                  <a:pt x="1994571" y="0"/>
                </a:moveTo>
                <a:lnTo>
                  <a:pt x="2806245" y="626079"/>
                </a:lnTo>
                <a:lnTo>
                  <a:pt x="2806245" y="1953894"/>
                </a:lnTo>
                <a:lnTo>
                  <a:pt x="2242651" y="2684559"/>
                </a:lnTo>
                <a:lnTo>
                  <a:pt x="127980" y="2684559"/>
                </a:lnTo>
                <a:lnTo>
                  <a:pt x="0" y="2585843"/>
                </a:ln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 rot="18547224">
            <a:off x="4274116" y="485694"/>
            <a:ext cx="1426424" cy="1320467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7595" y="1527706"/>
            <a:ext cx="2853175" cy="160338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2496" y="1934861"/>
            <a:ext cx="2670279" cy="963251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6374661" y="2862863"/>
            <a:ext cx="16433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FFD400"/>
                </a:solidFill>
                <a:latin typeface="Agency FB" panose="020B0503020202020204" pitchFamily="34" charset="0"/>
                <a:ea typeface="幼圆" panose="02010509060101010101" pitchFamily="49" charset="-122"/>
              </a:rPr>
              <a:t>PART.01</a:t>
            </a:r>
            <a:endParaRPr lang="zh-CN" altLang="en-US" sz="4400" dirty="0">
              <a:solidFill>
                <a:srgbClr val="FFD400"/>
              </a:solidFill>
              <a:latin typeface="Agency FB" panose="020B0503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282636" y="2955196"/>
            <a:ext cx="2135788" cy="584775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418341" y="2915440"/>
            <a:ext cx="1864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课题综述</a:t>
            </a:r>
            <a:endParaRPr lang="zh-CN" altLang="en-US" sz="32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374661" y="3672818"/>
            <a:ext cx="16433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FFD400"/>
                </a:solidFill>
                <a:latin typeface="Agency FB" panose="020B0503020202020204" pitchFamily="34" charset="0"/>
                <a:ea typeface="幼圆" panose="02010509060101010101" pitchFamily="49" charset="-122"/>
              </a:rPr>
              <a:t>PART.02</a:t>
            </a:r>
            <a:endParaRPr lang="zh-CN" altLang="en-US" sz="4400" dirty="0">
              <a:solidFill>
                <a:srgbClr val="FFD400"/>
              </a:solidFill>
              <a:latin typeface="Agency FB" panose="020B0503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282636" y="3765151"/>
            <a:ext cx="2135788" cy="584775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8418341" y="3725395"/>
            <a:ext cx="1864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研究过程</a:t>
            </a:r>
            <a:endParaRPr lang="zh-CN" altLang="en-US" sz="32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74661" y="4482773"/>
            <a:ext cx="16433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FFD400"/>
                </a:solidFill>
                <a:latin typeface="Agency FB" panose="020B0503020202020204" pitchFamily="34" charset="0"/>
                <a:ea typeface="幼圆" panose="02010509060101010101" pitchFamily="49" charset="-122"/>
              </a:rPr>
              <a:t>PART.04</a:t>
            </a:r>
            <a:endParaRPr lang="zh-CN" altLang="en-US" sz="4400" dirty="0">
              <a:solidFill>
                <a:srgbClr val="FFD400"/>
              </a:solidFill>
              <a:latin typeface="Agency FB" panose="020B0503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282636" y="4575106"/>
            <a:ext cx="2135788" cy="584775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8418341" y="4535350"/>
            <a:ext cx="1864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研究成果</a:t>
            </a:r>
            <a:endParaRPr lang="zh-CN" altLang="en-US" sz="32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374661" y="5292727"/>
            <a:ext cx="16433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FFD400"/>
                </a:solidFill>
                <a:latin typeface="Agency FB" panose="020B0503020202020204" pitchFamily="34" charset="0"/>
                <a:ea typeface="幼圆" panose="02010509060101010101" pitchFamily="49" charset="-122"/>
              </a:rPr>
              <a:t>PART.04</a:t>
            </a:r>
            <a:endParaRPr lang="zh-CN" altLang="en-US" sz="4400" dirty="0">
              <a:solidFill>
                <a:srgbClr val="FFD400"/>
              </a:solidFill>
              <a:latin typeface="Agency FB" panose="020B0503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282636" y="5385060"/>
            <a:ext cx="2135788" cy="584775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8418341" y="5345304"/>
            <a:ext cx="1864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课题总结</a:t>
            </a:r>
            <a:endParaRPr lang="zh-CN" altLang="en-US" sz="32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"/>
          <a:srcRect t="1" r="913" b="220"/>
          <a:stretch>
            <a:fillRect/>
          </a:stretch>
        </p:blipFill>
        <p:spPr>
          <a:xfrm>
            <a:off x="-1" y="7103"/>
            <a:ext cx="12192001" cy="6850898"/>
          </a:xfrm>
          <a:custGeom>
            <a:avLst/>
            <a:gdLst>
              <a:gd name="connsiteX0" fmla="*/ 0 w 12192001"/>
              <a:gd name="connsiteY0" fmla="*/ 0 h 6850898"/>
              <a:gd name="connsiteX1" fmla="*/ 12192001 w 12192001"/>
              <a:gd name="connsiteY1" fmla="*/ 0 h 6850898"/>
              <a:gd name="connsiteX2" fmla="*/ 12192001 w 12192001"/>
              <a:gd name="connsiteY2" fmla="*/ 6850898 h 6850898"/>
              <a:gd name="connsiteX3" fmla="*/ 0 w 12192001"/>
              <a:gd name="connsiteY3" fmla="*/ 6850898 h 6850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6850898">
                <a:moveTo>
                  <a:pt x="0" y="0"/>
                </a:moveTo>
                <a:lnTo>
                  <a:pt x="12192001" y="0"/>
                </a:lnTo>
                <a:lnTo>
                  <a:pt x="12192001" y="6850898"/>
                </a:lnTo>
                <a:lnTo>
                  <a:pt x="0" y="6850898"/>
                </a:lnTo>
                <a:close/>
              </a:path>
            </a:pathLst>
          </a:cu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 rot="19961519">
            <a:off x="-329805" y="65755"/>
            <a:ext cx="4431757" cy="4102557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60855"/>
          <a:stretch>
            <a:fillRect/>
          </a:stretch>
        </p:blipFill>
        <p:spPr>
          <a:xfrm rot="20397074">
            <a:off x="10788877" y="774754"/>
            <a:ext cx="2806245" cy="2684559"/>
          </a:xfrm>
          <a:custGeom>
            <a:avLst/>
            <a:gdLst>
              <a:gd name="connsiteX0" fmla="*/ 1994571 w 2806245"/>
              <a:gd name="connsiteY0" fmla="*/ 0 h 2684559"/>
              <a:gd name="connsiteX1" fmla="*/ 2806245 w 2806245"/>
              <a:gd name="connsiteY1" fmla="*/ 626079 h 2684559"/>
              <a:gd name="connsiteX2" fmla="*/ 2806245 w 2806245"/>
              <a:gd name="connsiteY2" fmla="*/ 1953894 h 2684559"/>
              <a:gd name="connsiteX3" fmla="*/ 2242651 w 2806245"/>
              <a:gd name="connsiteY3" fmla="*/ 2684559 h 2684559"/>
              <a:gd name="connsiteX4" fmla="*/ 127980 w 2806245"/>
              <a:gd name="connsiteY4" fmla="*/ 2684559 h 2684559"/>
              <a:gd name="connsiteX5" fmla="*/ 0 w 2806245"/>
              <a:gd name="connsiteY5" fmla="*/ 2585843 h 2684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6245" h="2684559">
                <a:moveTo>
                  <a:pt x="1994571" y="0"/>
                </a:moveTo>
                <a:lnTo>
                  <a:pt x="2806245" y="626079"/>
                </a:lnTo>
                <a:lnTo>
                  <a:pt x="2806245" y="1953894"/>
                </a:lnTo>
                <a:lnTo>
                  <a:pt x="2242651" y="2684559"/>
                </a:lnTo>
                <a:lnTo>
                  <a:pt x="127980" y="2684559"/>
                </a:lnTo>
                <a:lnTo>
                  <a:pt x="0" y="2585843"/>
                </a:ln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 rot="18547224">
            <a:off x="4000283" y="-593521"/>
            <a:ext cx="1426424" cy="1320467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>
            <a:off x="8590401" y="3858991"/>
            <a:ext cx="3646686" cy="3375803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grpSp>
        <p:nvGrpSpPr>
          <p:cNvPr id="21" name="组合 20"/>
          <p:cNvGrpSpPr/>
          <p:nvPr/>
        </p:nvGrpSpPr>
        <p:grpSpPr>
          <a:xfrm>
            <a:off x="5246825" y="1708911"/>
            <a:ext cx="1698352" cy="1698352"/>
            <a:chOff x="5497205" y="2046837"/>
            <a:chExt cx="1698352" cy="1698352"/>
          </a:xfrm>
        </p:grpSpPr>
        <p:sp>
          <p:nvSpPr>
            <p:cNvPr id="16" name="椭圆 15"/>
            <p:cNvSpPr/>
            <p:nvPr/>
          </p:nvSpPr>
          <p:spPr>
            <a:xfrm>
              <a:off x="5497205" y="2046837"/>
              <a:ext cx="1698352" cy="1698352"/>
            </a:xfrm>
            <a:prstGeom prst="ellipse">
              <a:avLst/>
            </a:prstGeom>
            <a:solidFill>
              <a:srgbClr val="FFD4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095999" y="2388182"/>
              <a:ext cx="71393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  <a:endParaRPr lang="zh-CN" altLang="en-US" sz="6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4433459" y="3702092"/>
            <a:ext cx="3325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FFD4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课题综述</a:t>
            </a:r>
            <a:endParaRPr lang="zh-CN" altLang="en-US" sz="6000" b="1" dirty="0">
              <a:solidFill>
                <a:srgbClr val="FFD4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433459" y="4658499"/>
            <a:ext cx="3325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800" b="1" dirty="0">
                <a:solidFill>
                  <a:srgbClr val="FFD4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PROJECT SUMMARIES</a:t>
            </a:r>
            <a:endParaRPr lang="zh-CN" altLang="en-US" sz="2800" b="1" dirty="0">
              <a:solidFill>
                <a:srgbClr val="FFD4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4" name="组合 3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47" name="图片 46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52" name="图片 5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3" name="文本框 2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课题综述</a:t>
                </a:r>
                <a:endParaRPr lang="zh-CN" altLang="en-US" dirty="0"/>
              </a:p>
            </p:txBody>
          </p:sp>
        </p:grpSp>
        <p:pic>
          <p:nvPicPr>
            <p:cNvPr id="53" name="图片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7" name="Freeform 5"/>
          <p:cNvSpPr/>
          <p:nvPr/>
        </p:nvSpPr>
        <p:spPr bwMode="auto">
          <a:xfrm>
            <a:off x="1649730" y="2155778"/>
            <a:ext cx="3690307" cy="2745812"/>
          </a:xfrm>
          <a:custGeom>
            <a:avLst/>
            <a:gdLst>
              <a:gd name="T0" fmla="*/ 550 w 564"/>
              <a:gd name="T1" fmla="*/ 0 h 419"/>
              <a:gd name="T2" fmla="*/ 15 w 564"/>
              <a:gd name="T3" fmla="*/ 0 h 419"/>
              <a:gd name="T4" fmla="*/ 0 w 564"/>
              <a:gd name="T5" fmla="*/ 19 h 419"/>
              <a:gd name="T6" fmla="*/ 0 w 564"/>
              <a:gd name="T7" fmla="*/ 361 h 419"/>
              <a:gd name="T8" fmla="*/ 15 w 564"/>
              <a:gd name="T9" fmla="*/ 384 h 419"/>
              <a:gd name="T10" fmla="*/ 236 w 564"/>
              <a:gd name="T11" fmla="*/ 384 h 419"/>
              <a:gd name="T12" fmla="*/ 283 w 564"/>
              <a:gd name="T13" fmla="*/ 419 h 419"/>
              <a:gd name="T14" fmla="*/ 329 w 564"/>
              <a:gd name="T15" fmla="*/ 384 h 419"/>
              <a:gd name="T16" fmla="*/ 550 w 564"/>
              <a:gd name="T17" fmla="*/ 384 h 419"/>
              <a:gd name="T18" fmla="*/ 564 w 564"/>
              <a:gd name="T19" fmla="*/ 361 h 419"/>
              <a:gd name="T20" fmla="*/ 564 w 564"/>
              <a:gd name="T21" fmla="*/ 19 h 419"/>
              <a:gd name="T22" fmla="*/ 550 w 564"/>
              <a:gd name="T23" fmla="*/ 0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64" h="419">
                <a:moveTo>
                  <a:pt x="550" y="0"/>
                </a:moveTo>
                <a:cubicBezTo>
                  <a:pt x="15" y="0"/>
                  <a:pt x="15" y="0"/>
                  <a:pt x="15" y="0"/>
                </a:cubicBezTo>
                <a:cubicBezTo>
                  <a:pt x="5" y="0"/>
                  <a:pt x="0" y="9"/>
                  <a:pt x="0" y="19"/>
                </a:cubicBezTo>
                <a:cubicBezTo>
                  <a:pt x="0" y="361"/>
                  <a:pt x="0" y="361"/>
                  <a:pt x="0" y="361"/>
                </a:cubicBezTo>
                <a:cubicBezTo>
                  <a:pt x="0" y="370"/>
                  <a:pt x="5" y="384"/>
                  <a:pt x="15" y="384"/>
                </a:cubicBezTo>
                <a:cubicBezTo>
                  <a:pt x="236" y="384"/>
                  <a:pt x="236" y="384"/>
                  <a:pt x="236" y="384"/>
                </a:cubicBezTo>
                <a:cubicBezTo>
                  <a:pt x="240" y="396"/>
                  <a:pt x="259" y="419"/>
                  <a:pt x="283" y="419"/>
                </a:cubicBezTo>
                <a:cubicBezTo>
                  <a:pt x="306" y="419"/>
                  <a:pt x="326" y="396"/>
                  <a:pt x="329" y="384"/>
                </a:cubicBezTo>
                <a:cubicBezTo>
                  <a:pt x="550" y="384"/>
                  <a:pt x="550" y="384"/>
                  <a:pt x="550" y="384"/>
                </a:cubicBezTo>
                <a:cubicBezTo>
                  <a:pt x="560" y="384"/>
                  <a:pt x="564" y="370"/>
                  <a:pt x="564" y="361"/>
                </a:cubicBezTo>
                <a:cubicBezTo>
                  <a:pt x="564" y="19"/>
                  <a:pt x="564" y="19"/>
                  <a:pt x="564" y="19"/>
                </a:cubicBezTo>
                <a:cubicBezTo>
                  <a:pt x="564" y="9"/>
                  <a:pt x="560" y="0"/>
                  <a:pt x="5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6"/>
          <p:cNvSpPr/>
          <p:nvPr/>
        </p:nvSpPr>
        <p:spPr bwMode="auto">
          <a:xfrm>
            <a:off x="1781242" y="2312530"/>
            <a:ext cx="3402044" cy="2359246"/>
          </a:xfrm>
          <a:custGeom>
            <a:avLst/>
            <a:gdLst>
              <a:gd name="T0" fmla="*/ 520 w 520"/>
              <a:gd name="T1" fmla="*/ 0 h 360"/>
              <a:gd name="T2" fmla="*/ 0 w 520"/>
              <a:gd name="T3" fmla="*/ 0 h 360"/>
              <a:gd name="T4" fmla="*/ 0 w 520"/>
              <a:gd name="T5" fmla="*/ 332 h 360"/>
              <a:gd name="T6" fmla="*/ 226 w 520"/>
              <a:gd name="T7" fmla="*/ 332 h 360"/>
              <a:gd name="T8" fmla="*/ 263 w 520"/>
              <a:gd name="T9" fmla="*/ 360 h 360"/>
              <a:gd name="T10" fmla="*/ 300 w 520"/>
              <a:gd name="T11" fmla="*/ 332 h 360"/>
              <a:gd name="T12" fmla="*/ 520 w 520"/>
              <a:gd name="T13" fmla="*/ 332 h 360"/>
              <a:gd name="T14" fmla="*/ 520 w 520"/>
              <a:gd name="T15" fmla="*/ 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0" h="360">
                <a:moveTo>
                  <a:pt x="52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332"/>
                  <a:pt x="0" y="332"/>
                  <a:pt x="0" y="332"/>
                </a:cubicBezTo>
                <a:cubicBezTo>
                  <a:pt x="226" y="332"/>
                  <a:pt x="226" y="332"/>
                  <a:pt x="226" y="332"/>
                </a:cubicBezTo>
                <a:cubicBezTo>
                  <a:pt x="228" y="340"/>
                  <a:pt x="238" y="360"/>
                  <a:pt x="263" y="360"/>
                </a:cubicBezTo>
                <a:cubicBezTo>
                  <a:pt x="287" y="360"/>
                  <a:pt x="297" y="340"/>
                  <a:pt x="300" y="332"/>
                </a:cubicBezTo>
                <a:cubicBezTo>
                  <a:pt x="520" y="332"/>
                  <a:pt x="520" y="332"/>
                  <a:pt x="520" y="332"/>
                </a:cubicBezTo>
                <a:lnTo>
                  <a:pt x="520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7"/>
          <p:cNvSpPr/>
          <p:nvPr/>
        </p:nvSpPr>
        <p:spPr bwMode="auto">
          <a:xfrm>
            <a:off x="1951278" y="2575554"/>
            <a:ext cx="1105232" cy="51808"/>
          </a:xfrm>
          <a:custGeom>
            <a:avLst/>
            <a:gdLst>
              <a:gd name="T0" fmla="*/ 163 w 169"/>
              <a:gd name="T1" fmla="*/ 8 h 8"/>
              <a:gd name="T2" fmla="*/ 6 w 169"/>
              <a:gd name="T3" fmla="*/ 8 h 8"/>
              <a:gd name="T4" fmla="*/ 0 w 169"/>
              <a:gd name="T5" fmla="*/ 4 h 8"/>
              <a:gd name="T6" fmla="*/ 6 w 169"/>
              <a:gd name="T7" fmla="*/ 0 h 8"/>
              <a:gd name="T8" fmla="*/ 163 w 169"/>
              <a:gd name="T9" fmla="*/ 0 h 8"/>
              <a:gd name="T10" fmla="*/ 169 w 169"/>
              <a:gd name="T11" fmla="*/ 4 h 8"/>
              <a:gd name="T12" fmla="*/ 163 w 169"/>
              <a:gd name="T1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8">
                <a:moveTo>
                  <a:pt x="163" y="8"/>
                </a:moveTo>
                <a:cubicBezTo>
                  <a:pt x="6" y="8"/>
                  <a:pt x="6" y="8"/>
                  <a:pt x="6" y="8"/>
                </a:cubicBezTo>
                <a:cubicBezTo>
                  <a:pt x="3" y="8"/>
                  <a:pt x="0" y="7"/>
                  <a:pt x="0" y="4"/>
                </a:cubicBezTo>
                <a:cubicBezTo>
                  <a:pt x="0" y="1"/>
                  <a:pt x="3" y="0"/>
                  <a:pt x="6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7" y="0"/>
                  <a:pt x="169" y="1"/>
                  <a:pt x="169" y="4"/>
                </a:cubicBezTo>
                <a:cubicBezTo>
                  <a:pt x="169" y="7"/>
                  <a:pt x="167" y="8"/>
                  <a:pt x="163" y="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8"/>
          <p:cNvSpPr/>
          <p:nvPr/>
        </p:nvSpPr>
        <p:spPr bwMode="auto">
          <a:xfrm>
            <a:off x="1951278" y="2810681"/>
            <a:ext cx="1105232" cy="79704"/>
          </a:xfrm>
          <a:custGeom>
            <a:avLst/>
            <a:gdLst>
              <a:gd name="T0" fmla="*/ 163 w 169"/>
              <a:gd name="T1" fmla="*/ 12 h 12"/>
              <a:gd name="T2" fmla="*/ 6 w 169"/>
              <a:gd name="T3" fmla="*/ 12 h 12"/>
              <a:gd name="T4" fmla="*/ 0 w 169"/>
              <a:gd name="T5" fmla="*/ 6 h 12"/>
              <a:gd name="T6" fmla="*/ 6 w 169"/>
              <a:gd name="T7" fmla="*/ 0 h 12"/>
              <a:gd name="T8" fmla="*/ 163 w 169"/>
              <a:gd name="T9" fmla="*/ 0 h 12"/>
              <a:gd name="T10" fmla="*/ 169 w 169"/>
              <a:gd name="T11" fmla="*/ 6 h 12"/>
              <a:gd name="T12" fmla="*/ 163 w 169"/>
              <a:gd name="T13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12">
                <a:moveTo>
                  <a:pt x="163" y="12"/>
                </a:moveTo>
                <a:cubicBezTo>
                  <a:pt x="6" y="12"/>
                  <a:pt x="6" y="12"/>
                  <a:pt x="6" y="12"/>
                </a:cubicBezTo>
                <a:cubicBezTo>
                  <a:pt x="3" y="12"/>
                  <a:pt x="0" y="9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7" y="0"/>
                  <a:pt x="169" y="3"/>
                  <a:pt x="169" y="6"/>
                </a:cubicBezTo>
                <a:cubicBezTo>
                  <a:pt x="169" y="9"/>
                  <a:pt x="167" y="12"/>
                  <a:pt x="163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9"/>
          <p:cNvSpPr/>
          <p:nvPr/>
        </p:nvSpPr>
        <p:spPr bwMode="auto">
          <a:xfrm>
            <a:off x="1951278" y="3098945"/>
            <a:ext cx="1105232" cy="79704"/>
          </a:xfrm>
          <a:custGeom>
            <a:avLst/>
            <a:gdLst>
              <a:gd name="T0" fmla="*/ 163 w 169"/>
              <a:gd name="T1" fmla="*/ 12 h 12"/>
              <a:gd name="T2" fmla="*/ 6 w 169"/>
              <a:gd name="T3" fmla="*/ 12 h 12"/>
              <a:gd name="T4" fmla="*/ 0 w 169"/>
              <a:gd name="T5" fmla="*/ 6 h 12"/>
              <a:gd name="T6" fmla="*/ 6 w 169"/>
              <a:gd name="T7" fmla="*/ 0 h 12"/>
              <a:gd name="T8" fmla="*/ 163 w 169"/>
              <a:gd name="T9" fmla="*/ 0 h 12"/>
              <a:gd name="T10" fmla="*/ 169 w 169"/>
              <a:gd name="T11" fmla="*/ 6 h 12"/>
              <a:gd name="T12" fmla="*/ 163 w 169"/>
              <a:gd name="T13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12">
                <a:moveTo>
                  <a:pt x="163" y="12"/>
                </a:moveTo>
                <a:cubicBezTo>
                  <a:pt x="6" y="12"/>
                  <a:pt x="6" y="12"/>
                  <a:pt x="6" y="12"/>
                </a:cubicBezTo>
                <a:cubicBezTo>
                  <a:pt x="3" y="12"/>
                  <a:pt x="0" y="9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7" y="0"/>
                  <a:pt x="169" y="3"/>
                  <a:pt x="169" y="6"/>
                </a:cubicBezTo>
                <a:cubicBezTo>
                  <a:pt x="169" y="9"/>
                  <a:pt x="167" y="12"/>
                  <a:pt x="163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10"/>
          <p:cNvSpPr/>
          <p:nvPr/>
        </p:nvSpPr>
        <p:spPr bwMode="auto">
          <a:xfrm>
            <a:off x="1951278" y="3308833"/>
            <a:ext cx="1105232" cy="53136"/>
          </a:xfrm>
          <a:custGeom>
            <a:avLst/>
            <a:gdLst>
              <a:gd name="T0" fmla="*/ 163 w 169"/>
              <a:gd name="T1" fmla="*/ 8 h 8"/>
              <a:gd name="T2" fmla="*/ 6 w 169"/>
              <a:gd name="T3" fmla="*/ 8 h 8"/>
              <a:gd name="T4" fmla="*/ 0 w 169"/>
              <a:gd name="T5" fmla="*/ 4 h 8"/>
              <a:gd name="T6" fmla="*/ 6 w 169"/>
              <a:gd name="T7" fmla="*/ 0 h 8"/>
              <a:gd name="T8" fmla="*/ 163 w 169"/>
              <a:gd name="T9" fmla="*/ 0 h 8"/>
              <a:gd name="T10" fmla="*/ 169 w 169"/>
              <a:gd name="T11" fmla="*/ 4 h 8"/>
              <a:gd name="T12" fmla="*/ 163 w 169"/>
              <a:gd name="T1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8">
                <a:moveTo>
                  <a:pt x="163" y="8"/>
                </a:moveTo>
                <a:cubicBezTo>
                  <a:pt x="6" y="8"/>
                  <a:pt x="6" y="8"/>
                  <a:pt x="6" y="8"/>
                </a:cubicBezTo>
                <a:cubicBezTo>
                  <a:pt x="3" y="8"/>
                  <a:pt x="0" y="7"/>
                  <a:pt x="0" y="4"/>
                </a:cubicBezTo>
                <a:cubicBezTo>
                  <a:pt x="0" y="1"/>
                  <a:pt x="3" y="0"/>
                  <a:pt x="6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7" y="0"/>
                  <a:pt x="169" y="1"/>
                  <a:pt x="169" y="4"/>
                </a:cubicBezTo>
                <a:cubicBezTo>
                  <a:pt x="169" y="7"/>
                  <a:pt x="167" y="8"/>
                  <a:pt x="163" y="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11"/>
          <p:cNvSpPr/>
          <p:nvPr/>
        </p:nvSpPr>
        <p:spPr bwMode="auto">
          <a:xfrm>
            <a:off x="1951278" y="3518721"/>
            <a:ext cx="1105232" cy="78376"/>
          </a:xfrm>
          <a:custGeom>
            <a:avLst/>
            <a:gdLst>
              <a:gd name="T0" fmla="*/ 163 w 169"/>
              <a:gd name="T1" fmla="*/ 12 h 12"/>
              <a:gd name="T2" fmla="*/ 6 w 169"/>
              <a:gd name="T3" fmla="*/ 12 h 12"/>
              <a:gd name="T4" fmla="*/ 0 w 169"/>
              <a:gd name="T5" fmla="*/ 6 h 12"/>
              <a:gd name="T6" fmla="*/ 6 w 169"/>
              <a:gd name="T7" fmla="*/ 0 h 12"/>
              <a:gd name="T8" fmla="*/ 163 w 169"/>
              <a:gd name="T9" fmla="*/ 0 h 12"/>
              <a:gd name="T10" fmla="*/ 169 w 169"/>
              <a:gd name="T11" fmla="*/ 6 h 12"/>
              <a:gd name="T12" fmla="*/ 163 w 169"/>
              <a:gd name="T13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12">
                <a:moveTo>
                  <a:pt x="163" y="12"/>
                </a:moveTo>
                <a:cubicBezTo>
                  <a:pt x="6" y="12"/>
                  <a:pt x="6" y="12"/>
                  <a:pt x="6" y="12"/>
                </a:cubicBezTo>
                <a:cubicBezTo>
                  <a:pt x="3" y="12"/>
                  <a:pt x="0" y="9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7" y="0"/>
                  <a:pt x="169" y="3"/>
                  <a:pt x="169" y="6"/>
                </a:cubicBezTo>
                <a:cubicBezTo>
                  <a:pt x="169" y="9"/>
                  <a:pt x="167" y="12"/>
                  <a:pt x="163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12"/>
          <p:cNvSpPr/>
          <p:nvPr/>
        </p:nvSpPr>
        <p:spPr bwMode="auto">
          <a:xfrm>
            <a:off x="1951278" y="3780416"/>
            <a:ext cx="1105232" cy="79704"/>
          </a:xfrm>
          <a:custGeom>
            <a:avLst/>
            <a:gdLst>
              <a:gd name="T0" fmla="*/ 163 w 169"/>
              <a:gd name="T1" fmla="*/ 12 h 12"/>
              <a:gd name="T2" fmla="*/ 6 w 169"/>
              <a:gd name="T3" fmla="*/ 12 h 12"/>
              <a:gd name="T4" fmla="*/ 0 w 169"/>
              <a:gd name="T5" fmla="*/ 6 h 12"/>
              <a:gd name="T6" fmla="*/ 6 w 169"/>
              <a:gd name="T7" fmla="*/ 0 h 12"/>
              <a:gd name="T8" fmla="*/ 163 w 169"/>
              <a:gd name="T9" fmla="*/ 0 h 12"/>
              <a:gd name="T10" fmla="*/ 169 w 169"/>
              <a:gd name="T11" fmla="*/ 6 h 12"/>
              <a:gd name="T12" fmla="*/ 163 w 169"/>
              <a:gd name="T13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12">
                <a:moveTo>
                  <a:pt x="163" y="12"/>
                </a:moveTo>
                <a:cubicBezTo>
                  <a:pt x="6" y="12"/>
                  <a:pt x="6" y="12"/>
                  <a:pt x="6" y="12"/>
                </a:cubicBezTo>
                <a:cubicBezTo>
                  <a:pt x="3" y="12"/>
                  <a:pt x="0" y="9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7" y="0"/>
                  <a:pt x="169" y="3"/>
                  <a:pt x="169" y="6"/>
                </a:cubicBezTo>
                <a:cubicBezTo>
                  <a:pt x="169" y="9"/>
                  <a:pt x="167" y="12"/>
                  <a:pt x="163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13"/>
          <p:cNvSpPr/>
          <p:nvPr/>
        </p:nvSpPr>
        <p:spPr bwMode="auto">
          <a:xfrm>
            <a:off x="1951278" y="4095248"/>
            <a:ext cx="1105232" cy="78376"/>
          </a:xfrm>
          <a:custGeom>
            <a:avLst/>
            <a:gdLst>
              <a:gd name="T0" fmla="*/ 163 w 169"/>
              <a:gd name="T1" fmla="*/ 12 h 12"/>
              <a:gd name="T2" fmla="*/ 6 w 169"/>
              <a:gd name="T3" fmla="*/ 12 h 12"/>
              <a:gd name="T4" fmla="*/ 0 w 169"/>
              <a:gd name="T5" fmla="*/ 6 h 12"/>
              <a:gd name="T6" fmla="*/ 6 w 169"/>
              <a:gd name="T7" fmla="*/ 0 h 12"/>
              <a:gd name="T8" fmla="*/ 163 w 169"/>
              <a:gd name="T9" fmla="*/ 0 h 12"/>
              <a:gd name="T10" fmla="*/ 169 w 169"/>
              <a:gd name="T11" fmla="*/ 6 h 12"/>
              <a:gd name="T12" fmla="*/ 163 w 169"/>
              <a:gd name="T13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12">
                <a:moveTo>
                  <a:pt x="163" y="12"/>
                </a:moveTo>
                <a:cubicBezTo>
                  <a:pt x="6" y="12"/>
                  <a:pt x="6" y="12"/>
                  <a:pt x="6" y="12"/>
                </a:cubicBezTo>
                <a:cubicBezTo>
                  <a:pt x="3" y="12"/>
                  <a:pt x="0" y="9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7" y="0"/>
                  <a:pt x="169" y="3"/>
                  <a:pt x="169" y="6"/>
                </a:cubicBezTo>
                <a:cubicBezTo>
                  <a:pt x="169" y="9"/>
                  <a:pt x="167" y="12"/>
                  <a:pt x="163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6"/>
          <p:cNvSpPr/>
          <p:nvPr/>
        </p:nvSpPr>
        <p:spPr bwMode="auto">
          <a:xfrm>
            <a:off x="3893405" y="2548986"/>
            <a:ext cx="1079993" cy="51808"/>
          </a:xfrm>
          <a:custGeom>
            <a:avLst/>
            <a:gdLst>
              <a:gd name="T0" fmla="*/ 160 w 165"/>
              <a:gd name="T1" fmla="*/ 8 h 8"/>
              <a:gd name="T2" fmla="*/ 6 w 165"/>
              <a:gd name="T3" fmla="*/ 8 h 8"/>
              <a:gd name="T4" fmla="*/ 0 w 165"/>
              <a:gd name="T5" fmla="*/ 4 h 8"/>
              <a:gd name="T6" fmla="*/ 6 w 165"/>
              <a:gd name="T7" fmla="*/ 0 h 8"/>
              <a:gd name="T8" fmla="*/ 160 w 165"/>
              <a:gd name="T9" fmla="*/ 0 h 8"/>
              <a:gd name="T10" fmla="*/ 165 w 165"/>
              <a:gd name="T11" fmla="*/ 4 h 8"/>
              <a:gd name="T12" fmla="*/ 160 w 165"/>
              <a:gd name="T1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5" h="8">
                <a:moveTo>
                  <a:pt x="160" y="8"/>
                </a:moveTo>
                <a:cubicBezTo>
                  <a:pt x="6" y="8"/>
                  <a:pt x="6" y="8"/>
                  <a:pt x="6" y="8"/>
                </a:cubicBezTo>
                <a:cubicBezTo>
                  <a:pt x="2" y="8"/>
                  <a:pt x="0" y="7"/>
                  <a:pt x="0" y="4"/>
                </a:cubicBezTo>
                <a:cubicBezTo>
                  <a:pt x="0" y="1"/>
                  <a:pt x="2" y="0"/>
                  <a:pt x="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3" y="0"/>
                  <a:pt x="165" y="1"/>
                  <a:pt x="165" y="4"/>
                </a:cubicBezTo>
                <a:cubicBezTo>
                  <a:pt x="165" y="7"/>
                  <a:pt x="163" y="8"/>
                  <a:pt x="160" y="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7"/>
          <p:cNvSpPr/>
          <p:nvPr/>
        </p:nvSpPr>
        <p:spPr bwMode="auto">
          <a:xfrm>
            <a:off x="3893405" y="2732305"/>
            <a:ext cx="1079993" cy="78376"/>
          </a:xfrm>
          <a:custGeom>
            <a:avLst/>
            <a:gdLst>
              <a:gd name="T0" fmla="*/ 160 w 165"/>
              <a:gd name="T1" fmla="*/ 12 h 12"/>
              <a:gd name="T2" fmla="*/ 6 w 165"/>
              <a:gd name="T3" fmla="*/ 12 h 12"/>
              <a:gd name="T4" fmla="*/ 0 w 165"/>
              <a:gd name="T5" fmla="*/ 6 h 12"/>
              <a:gd name="T6" fmla="*/ 6 w 165"/>
              <a:gd name="T7" fmla="*/ 0 h 12"/>
              <a:gd name="T8" fmla="*/ 160 w 165"/>
              <a:gd name="T9" fmla="*/ 0 h 12"/>
              <a:gd name="T10" fmla="*/ 165 w 165"/>
              <a:gd name="T11" fmla="*/ 6 h 12"/>
              <a:gd name="T12" fmla="*/ 160 w 165"/>
              <a:gd name="T13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5" h="12">
                <a:moveTo>
                  <a:pt x="160" y="12"/>
                </a:moveTo>
                <a:cubicBezTo>
                  <a:pt x="6" y="12"/>
                  <a:pt x="6" y="12"/>
                  <a:pt x="6" y="12"/>
                </a:cubicBezTo>
                <a:cubicBezTo>
                  <a:pt x="2" y="12"/>
                  <a:pt x="0" y="9"/>
                  <a:pt x="0" y="6"/>
                </a:cubicBezTo>
                <a:cubicBezTo>
                  <a:pt x="0" y="3"/>
                  <a:pt x="2" y="0"/>
                  <a:pt x="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3" y="0"/>
                  <a:pt x="165" y="3"/>
                  <a:pt x="165" y="6"/>
                </a:cubicBezTo>
                <a:cubicBezTo>
                  <a:pt x="165" y="9"/>
                  <a:pt x="163" y="12"/>
                  <a:pt x="160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18"/>
          <p:cNvSpPr/>
          <p:nvPr/>
        </p:nvSpPr>
        <p:spPr bwMode="auto">
          <a:xfrm>
            <a:off x="3893405" y="3020569"/>
            <a:ext cx="1079993" cy="104944"/>
          </a:xfrm>
          <a:custGeom>
            <a:avLst/>
            <a:gdLst>
              <a:gd name="T0" fmla="*/ 160 w 165"/>
              <a:gd name="T1" fmla="*/ 16 h 16"/>
              <a:gd name="T2" fmla="*/ 6 w 165"/>
              <a:gd name="T3" fmla="*/ 16 h 16"/>
              <a:gd name="T4" fmla="*/ 0 w 165"/>
              <a:gd name="T5" fmla="*/ 8 h 16"/>
              <a:gd name="T6" fmla="*/ 6 w 165"/>
              <a:gd name="T7" fmla="*/ 0 h 16"/>
              <a:gd name="T8" fmla="*/ 160 w 165"/>
              <a:gd name="T9" fmla="*/ 0 h 16"/>
              <a:gd name="T10" fmla="*/ 165 w 165"/>
              <a:gd name="T11" fmla="*/ 8 h 16"/>
              <a:gd name="T12" fmla="*/ 160 w 165"/>
              <a:gd name="T13" fmla="*/ 1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5" h="16">
                <a:moveTo>
                  <a:pt x="160" y="16"/>
                </a:moveTo>
                <a:cubicBezTo>
                  <a:pt x="6" y="16"/>
                  <a:pt x="6" y="16"/>
                  <a:pt x="6" y="16"/>
                </a:cubicBezTo>
                <a:cubicBezTo>
                  <a:pt x="2" y="16"/>
                  <a:pt x="0" y="11"/>
                  <a:pt x="0" y="8"/>
                </a:cubicBezTo>
                <a:cubicBezTo>
                  <a:pt x="0" y="5"/>
                  <a:pt x="2" y="0"/>
                  <a:pt x="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3" y="0"/>
                  <a:pt x="165" y="5"/>
                  <a:pt x="165" y="8"/>
                </a:cubicBezTo>
                <a:cubicBezTo>
                  <a:pt x="165" y="11"/>
                  <a:pt x="163" y="16"/>
                  <a:pt x="160" y="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19"/>
          <p:cNvSpPr/>
          <p:nvPr/>
        </p:nvSpPr>
        <p:spPr bwMode="auto">
          <a:xfrm>
            <a:off x="3893405" y="3283593"/>
            <a:ext cx="1079993" cy="51808"/>
          </a:xfrm>
          <a:custGeom>
            <a:avLst/>
            <a:gdLst>
              <a:gd name="T0" fmla="*/ 160 w 165"/>
              <a:gd name="T1" fmla="*/ 8 h 8"/>
              <a:gd name="T2" fmla="*/ 6 w 165"/>
              <a:gd name="T3" fmla="*/ 8 h 8"/>
              <a:gd name="T4" fmla="*/ 0 w 165"/>
              <a:gd name="T5" fmla="*/ 4 h 8"/>
              <a:gd name="T6" fmla="*/ 6 w 165"/>
              <a:gd name="T7" fmla="*/ 0 h 8"/>
              <a:gd name="T8" fmla="*/ 160 w 165"/>
              <a:gd name="T9" fmla="*/ 0 h 8"/>
              <a:gd name="T10" fmla="*/ 165 w 165"/>
              <a:gd name="T11" fmla="*/ 4 h 8"/>
              <a:gd name="T12" fmla="*/ 160 w 165"/>
              <a:gd name="T1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5" h="8">
                <a:moveTo>
                  <a:pt x="160" y="8"/>
                </a:moveTo>
                <a:cubicBezTo>
                  <a:pt x="6" y="8"/>
                  <a:pt x="6" y="8"/>
                  <a:pt x="6" y="8"/>
                </a:cubicBezTo>
                <a:cubicBezTo>
                  <a:pt x="2" y="8"/>
                  <a:pt x="0" y="7"/>
                  <a:pt x="0" y="4"/>
                </a:cubicBezTo>
                <a:cubicBezTo>
                  <a:pt x="0" y="1"/>
                  <a:pt x="2" y="0"/>
                  <a:pt x="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3" y="0"/>
                  <a:pt x="165" y="1"/>
                  <a:pt x="165" y="4"/>
                </a:cubicBezTo>
                <a:cubicBezTo>
                  <a:pt x="165" y="7"/>
                  <a:pt x="163" y="8"/>
                  <a:pt x="160" y="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20"/>
          <p:cNvSpPr/>
          <p:nvPr/>
        </p:nvSpPr>
        <p:spPr bwMode="auto">
          <a:xfrm>
            <a:off x="3893405" y="3492153"/>
            <a:ext cx="1079993" cy="79704"/>
          </a:xfrm>
          <a:custGeom>
            <a:avLst/>
            <a:gdLst>
              <a:gd name="T0" fmla="*/ 160 w 165"/>
              <a:gd name="T1" fmla="*/ 12 h 12"/>
              <a:gd name="T2" fmla="*/ 6 w 165"/>
              <a:gd name="T3" fmla="*/ 12 h 12"/>
              <a:gd name="T4" fmla="*/ 0 w 165"/>
              <a:gd name="T5" fmla="*/ 6 h 12"/>
              <a:gd name="T6" fmla="*/ 6 w 165"/>
              <a:gd name="T7" fmla="*/ 0 h 12"/>
              <a:gd name="T8" fmla="*/ 160 w 165"/>
              <a:gd name="T9" fmla="*/ 0 h 12"/>
              <a:gd name="T10" fmla="*/ 165 w 165"/>
              <a:gd name="T11" fmla="*/ 6 h 12"/>
              <a:gd name="T12" fmla="*/ 160 w 165"/>
              <a:gd name="T13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5" h="12">
                <a:moveTo>
                  <a:pt x="160" y="12"/>
                </a:moveTo>
                <a:cubicBezTo>
                  <a:pt x="6" y="12"/>
                  <a:pt x="6" y="12"/>
                  <a:pt x="6" y="12"/>
                </a:cubicBezTo>
                <a:cubicBezTo>
                  <a:pt x="2" y="12"/>
                  <a:pt x="0" y="9"/>
                  <a:pt x="0" y="6"/>
                </a:cubicBezTo>
                <a:cubicBezTo>
                  <a:pt x="0" y="3"/>
                  <a:pt x="2" y="0"/>
                  <a:pt x="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3" y="0"/>
                  <a:pt x="165" y="3"/>
                  <a:pt x="165" y="6"/>
                </a:cubicBezTo>
                <a:cubicBezTo>
                  <a:pt x="165" y="9"/>
                  <a:pt x="163" y="12"/>
                  <a:pt x="160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21"/>
          <p:cNvSpPr/>
          <p:nvPr/>
        </p:nvSpPr>
        <p:spPr bwMode="auto">
          <a:xfrm>
            <a:off x="3893405" y="3728609"/>
            <a:ext cx="1079993" cy="78376"/>
          </a:xfrm>
          <a:custGeom>
            <a:avLst/>
            <a:gdLst>
              <a:gd name="T0" fmla="*/ 160 w 165"/>
              <a:gd name="T1" fmla="*/ 12 h 12"/>
              <a:gd name="T2" fmla="*/ 6 w 165"/>
              <a:gd name="T3" fmla="*/ 12 h 12"/>
              <a:gd name="T4" fmla="*/ 0 w 165"/>
              <a:gd name="T5" fmla="*/ 6 h 12"/>
              <a:gd name="T6" fmla="*/ 6 w 165"/>
              <a:gd name="T7" fmla="*/ 0 h 12"/>
              <a:gd name="T8" fmla="*/ 160 w 165"/>
              <a:gd name="T9" fmla="*/ 0 h 12"/>
              <a:gd name="T10" fmla="*/ 165 w 165"/>
              <a:gd name="T11" fmla="*/ 6 h 12"/>
              <a:gd name="T12" fmla="*/ 160 w 165"/>
              <a:gd name="T13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5" h="12">
                <a:moveTo>
                  <a:pt x="160" y="12"/>
                </a:moveTo>
                <a:cubicBezTo>
                  <a:pt x="6" y="12"/>
                  <a:pt x="6" y="12"/>
                  <a:pt x="6" y="12"/>
                </a:cubicBezTo>
                <a:cubicBezTo>
                  <a:pt x="2" y="12"/>
                  <a:pt x="0" y="9"/>
                  <a:pt x="0" y="6"/>
                </a:cubicBezTo>
                <a:cubicBezTo>
                  <a:pt x="0" y="3"/>
                  <a:pt x="2" y="0"/>
                  <a:pt x="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3" y="0"/>
                  <a:pt x="165" y="3"/>
                  <a:pt x="165" y="6"/>
                </a:cubicBezTo>
                <a:cubicBezTo>
                  <a:pt x="165" y="9"/>
                  <a:pt x="163" y="12"/>
                  <a:pt x="160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22"/>
          <p:cNvSpPr/>
          <p:nvPr/>
        </p:nvSpPr>
        <p:spPr bwMode="auto">
          <a:xfrm>
            <a:off x="3893405" y="4016872"/>
            <a:ext cx="1079993" cy="78376"/>
          </a:xfrm>
          <a:custGeom>
            <a:avLst/>
            <a:gdLst>
              <a:gd name="T0" fmla="*/ 160 w 165"/>
              <a:gd name="T1" fmla="*/ 12 h 12"/>
              <a:gd name="T2" fmla="*/ 6 w 165"/>
              <a:gd name="T3" fmla="*/ 12 h 12"/>
              <a:gd name="T4" fmla="*/ 0 w 165"/>
              <a:gd name="T5" fmla="*/ 6 h 12"/>
              <a:gd name="T6" fmla="*/ 6 w 165"/>
              <a:gd name="T7" fmla="*/ 0 h 12"/>
              <a:gd name="T8" fmla="*/ 160 w 165"/>
              <a:gd name="T9" fmla="*/ 0 h 12"/>
              <a:gd name="T10" fmla="*/ 165 w 165"/>
              <a:gd name="T11" fmla="*/ 6 h 12"/>
              <a:gd name="T12" fmla="*/ 160 w 165"/>
              <a:gd name="T13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5" h="12">
                <a:moveTo>
                  <a:pt x="160" y="12"/>
                </a:moveTo>
                <a:cubicBezTo>
                  <a:pt x="6" y="12"/>
                  <a:pt x="6" y="12"/>
                  <a:pt x="6" y="12"/>
                </a:cubicBezTo>
                <a:cubicBezTo>
                  <a:pt x="2" y="12"/>
                  <a:pt x="0" y="9"/>
                  <a:pt x="0" y="6"/>
                </a:cubicBezTo>
                <a:cubicBezTo>
                  <a:pt x="0" y="3"/>
                  <a:pt x="2" y="0"/>
                  <a:pt x="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3" y="0"/>
                  <a:pt x="165" y="3"/>
                  <a:pt x="165" y="6"/>
                </a:cubicBezTo>
                <a:cubicBezTo>
                  <a:pt x="165" y="9"/>
                  <a:pt x="163" y="12"/>
                  <a:pt x="160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23"/>
          <p:cNvSpPr/>
          <p:nvPr/>
        </p:nvSpPr>
        <p:spPr bwMode="auto">
          <a:xfrm>
            <a:off x="4488329" y="2155778"/>
            <a:ext cx="380125" cy="751567"/>
          </a:xfrm>
          <a:custGeom>
            <a:avLst/>
            <a:gdLst>
              <a:gd name="T0" fmla="*/ 394 w 394"/>
              <a:gd name="T1" fmla="*/ 779 h 779"/>
              <a:gd name="T2" fmla="*/ 197 w 394"/>
              <a:gd name="T3" fmla="*/ 562 h 779"/>
              <a:gd name="T4" fmla="*/ 0 w 394"/>
              <a:gd name="T5" fmla="*/ 779 h 779"/>
              <a:gd name="T6" fmla="*/ 0 w 394"/>
              <a:gd name="T7" fmla="*/ 0 h 779"/>
              <a:gd name="T8" fmla="*/ 394 w 394"/>
              <a:gd name="T9" fmla="*/ 0 h 779"/>
              <a:gd name="T10" fmla="*/ 394 w 394"/>
              <a:gd name="T11" fmla="*/ 779 h 7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94" h="779">
                <a:moveTo>
                  <a:pt x="394" y="779"/>
                </a:moveTo>
                <a:lnTo>
                  <a:pt x="197" y="562"/>
                </a:lnTo>
                <a:lnTo>
                  <a:pt x="0" y="779"/>
                </a:lnTo>
                <a:lnTo>
                  <a:pt x="0" y="0"/>
                </a:lnTo>
                <a:lnTo>
                  <a:pt x="394" y="0"/>
                </a:lnTo>
                <a:lnTo>
                  <a:pt x="394" y="77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</a:endParaRPr>
          </a:p>
        </p:txBody>
      </p:sp>
      <p:sp>
        <p:nvSpPr>
          <p:cNvPr id="35" name="Rectángulo 32"/>
          <p:cNvSpPr/>
          <p:nvPr/>
        </p:nvSpPr>
        <p:spPr>
          <a:xfrm>
            <a:off x="6717720" y="1992107"/>
            <a:ext cx="823131" cy="8231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cs typeface="+mn-ea"/>
              <a:sym typeface="+mn-lt"/>
            </a:endParaRPr>
          </a:p>
        </p:txBody>
      </p:sp>
      <p:sp>
        <p:nvSpPr>
          <p:cNvPr id="36" name="CuadroTexto 33"/>
          <p:cNvSpPr txBox="1"/>
          <p:nvPr/>
        </p:nvSpPr>
        <p:spPr>
          <a:xfrm>
            <a:off x="6877815" y="2049729"/>
            <a:ext cx="4860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400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es-MX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7609003" y="2011495"/>
            <a:ext cx="2792296" cy="803742"/>
            <a:chOff x="7769023" y="1958445"/>
            <a:chExt cx="2792296" cy="803742"/>
          </a:xfrm>
        </p:grpSpPr>
        <p:sp>
          <p:nvSpPr>
            <p:cNvPr id="37" name="CuadroTexto 34"/>
            <p:cNvSpPr txBox="1"/>
            <p:nvPr/>
          </p:nvSpPr>
          <p:spPr>
            <a:xfrm>
              <a:off x="7769024" y="2219578"/>
              <a:ext cx="2792295" cy="54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单击此处编辑您要的内容，建议您在使用时采用微软雅黑字体</a:t>
              </a:r>
              <a:endParaRPr lang="es-MX" altLang="zh-CN" sz="1400" dirty="0">
                <a:cs typeface="+mn-ea"/>
                <a:sym typeface="+mn-lt"/>
              </a:endParaRPr>
            </a:p>
          </p:txBody>
        </p:sp>
        <p:sp>
          <p:nvSpPr>
            <p:cNvPr id="38" name="CuadroTexto 35"/>
            <p:cNvSpPr txBox="1"/>
            <p:nvPr/>
          </p:nvSpPr>
          <p:spPr>
            <a:xfrm>
              <a:off x="7769023" y="1958445"/>
              <a:ext cx="16764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cs typeface="+mn-ea"/>
                  <a:sym typeface="+mn-lt"/>
                </a:rPr>
                <a:t>单击此处编辑</a:t>
              </a:r>
              <a:endParaRPr lang="en-US" altLang="zh-CN" sz="1600" b="1" dirty="0">
                <a:cs typeface="+mn-ea"/>
                <a:sym typeface="+mn-lt"/>
              </a:endParaRPr>
            </a:p>
          </p:txBody>
        </p:sp>
      </p:grpSp>
      <p:sp>
        <p:nvSpPr>
          <p:cNvPr id="39" name="Rectángulo 36"/>
          <p:cNvSpPr/>
          <p:nvPr/>
        </p:nvSpPr>
        <p:spPr>
          <a:xfrm>
            <a:off x="6721073" y="3013124"/>
            <a:ext cx="823131" cy="8231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0" tIns="0" rIns="0" bIns="0"/>
          <a:lstStyle/>
          <a:p>
            <a:endParaRPr lang="es-MX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40" name="CuadroTexto 37"/>
          <p:cNvSpPr txBox="1"/>
          <p:nvPr/>
        </p:nvSpPr>
        <p:spPr>
          <a:xfrm>
            <a:off x="6855196" y="3070746"/>
            <a:ext cx="4844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40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es-MX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606954" y="3024773"/>
            <a:ext cx="2794345" cy="799833"/>
            <a:chOff x="7766974" y="2985469"/>
            <a:chExt cx="2794345" cy="799833"/>
          </a:xfrm>
        </p:grpSpPr>
        <p:sp>
          <p:nvSpPr>
            <p:cNvPr id="43" name="CuadroTexto 42"/>
            <p:cNvSpPr txBox="1"/>
            <p:nvPr/>
          </p:nvSpPr>
          <p:spPr>
            <a:xfrm>
              <a:off x="7769022" y="3262082"/>
              <a:ext cx="27922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单击此处编辑您要的内容，建议您在使用时采用微软雅黑字体</a:t>
              </a:r>
              <a:endParaRPr lang="es-MX" altLang="zh-CN" sz="1400" dirty="0">
                <a:cs typeface="+mn-ea"/>
                <a:sym typeface="+mn-lt"/>
              </a:endParaRPr>
            </a:p>
          </p:txBody>
        </p:sp>
        <p:sp>
          <p:nvSpPr>
            <p:cNvPr id="44" name="CuadroTexto 43"/>
            <p:cNvSpPr txBox="1"/>
            <p:nvPr/>
          </p:nvSpPr>
          <p:spPr>
            <a:xfrm>
              <a:off x="7766974" y="2985469"/>
              <a:ext cx="16764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 b="1"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单击此处编辑</a:t>
              </a:r>
              <a:endParaRPr lang="en-US" altLang="zh-CN" dirty="0">
                <a:sym typeface="+mn-lt"/>
              </a:endParaRPr>
            </a:p>
          </p:txBody>
        </p:sp>
      </p:grpSp>
      <p:sp>
        <p:nvSpPr>
          <p:cNvPr id="41" name="Rectángulo 38"/>
          <p:cNvSpPr/>
          <p:nvPr/>
        </p:nvSpPr>
        <p:spPr>
          <a:xfrm>
            <a:off x="6721073" y="4034140"/>
            <a:ext cx="823131" cy="8231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cs typeface="+mn-ea"/>
              <a:sym typeface="+mn-lt"/>
            </a:endParaRPr>
          </a:p>
        </p:txBody>
      </p:sp>
      <p:sp>
        <p:nvSpPr>
          <p:cNvPr id="42" name="CuadroTexto 39"/>
          <p:cNvSpPr txBox="1"/>
          <p:nvPr/>
        </p:nvSpPr>
        <p:spPr>
          <a:xfrm>
            <a:off x="6889623" y="4091762"/>
            <a:ext cx="4860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4000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es-MX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7606954" y="4045789"/>
            <a:ext cx="2794345" cy="799833"/>
            <a:chOff x="7766974" y="4011943"/>
            <a:chExt cx="2794345" cy="799833"/>
          </a:xfrm>
        </p:grpSpPr>
        <p:sp>
          <p:nvSpPr>
            <p:cNvPr id="45" name="CuadroTexto 44"/>
            <p:cNvSpPr txBox="1"/>
            <p:nvPr/>
          </p:nvSpPr>
          <p:spPr>
            <a:xfrm>
              <a:off x="7769022" y="4288556"/>
              <a:ext cx="27922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单击此处编辑您要的内容，建议您在使用时采用微软雅黑字体</a:t>
              </a:r>
              <a:endParaRPr lang="es-MX" altLang="zh-CN" sz="1400" dirty="0">
                <a:cs typeface="+mn-ea"/>
                <a:sym typeface="+mn-lt"/>
              </a:endParaRPr>
            </a:p>
          </p:txBody>
        </p:sp>
        <p:sp>
          <p:nvSpPr>
            <p:cNvPr id="46" name="CuadroTexto 45"/>
            <p:cNvSpPr txBox="1"/>
            <p:nvPr/>
          </p:nvSpPr>
          <p:spPr>
            <a:xfrm>
              <a:off x="7766974" y="4011943"/>
              <a:ext cx="16764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 b="1"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单击此处编辑</a:t>
              </a:r>
              <a:endParaRPr lang="en-US" altLang="zh-CN" dirty="0">
                <a:sym typeface="+mn-lt"/>
              </a:endParaRPr>
            </a:p>
          </p:txBody>
        </p:sp>
      </p:grpSp>
      <p:sp>
        <p:nvSpPr>
          <p:cNvPr id="57" name="Freeform 16"/>
          <p:cNvSpPr/>
          <p:nvPr/>
        </p:nvSpPr>
        <p:spPr bwMode="auto">
          <a:xfrm rot="16200000">
            <a:off x="2233848" y="3475526"/>
            <a:ext cx="2522070" cy="45719"/>
          </a:xfrm>
          <a:custGeom>
            <a:avLst/>
            <a:gdLst>
              <a:gd name="T0" fmla="*/ 160 w 165"/>
              <a:gd name="T1" fmla="*/ 8 h 8"/>
              <a:gd name="T2" fmla="*/ 6 w 165"/>
              <a:gd name="T3" fmla="*/ 8 h 8"/>
              <a:gd name="T4" fmla="*/ 0 w 165"/>
              <a:gd name="T5" fmla="*/ 4 h 8"/>
              <a:gd name="T6" fmla="*/ 6 w 165"/>
              <a:gd name="T7" fmla="*/ 0 h 8"/>
              <a:gd name="T8" fmla="*/ 160 w 165"/>
              <a:gd name="T9" fmla="*/ 0 h 8"/>
              <a:gd name="T10" fmla="*/ 165 w 165"/>
              <a:gd name="T11" fmla="*/ 4 h 8"/>
              <a:gd name="T12" fmla="*/ 160 w 165"/>
              <a:gd name="T1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5" h="8">
                <a:moveTo>
                  <a:pt x="160" y="8"/>
                </a:moveTo>
                <a:cubicBezTo>
                  <a:pt x="6" y="8"/>
                  <a:pt x="6" y="8"/>
                  <a:pt x="6" y="8"/>
                </a:cubicBezTo>
                <a:cubicBezTo>
                  <a:pt x="2" y="8"/>
                  <a:pt x="0" y="7"/>
                  <a:pt x="0" y="4"/>
                </a:cubicBezTo>
                <a:cubicBezTo>
                  <a:pt x="0" y="1"/>
                  <a:pt x="2" y="0"/>
                  <a:pt x="6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3" y="0"/>
                  <a:pt x="165" y="1"/>
                  <a:pt x="165" y="4"/>
                </a:cubicBezTo>
                <a:cubicBezTo>
                  <a:pt x="165" y="7"/>
                  <a:pt x="163" y="8"/>
                  <a:pt x="160" y="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23" name="组合 22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25" name="图片 24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26" name="图片 2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27" name="文本框 26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课题综述</a:t>
                </a:r>
                <a:endParaRPr lang="zh-CN" altLang="en-US" dirty="0"/>
              </a:p>
            </p:txBody>
          </p:sp>
        </p:grpSp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29" name="Rectángulo 72"/>
          <p:cNvSpPr/>
          <p:nvPr/>
        </p:nvSpPr>
        <p:spPr>
          <a:xfrm>
            <a:off x="1764138" y="2208170"/>
            <a:ext cx="1351716" cy="1351716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s-MX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30" name="CuadroTexto 73"/>
          <p:cNvSpPr txBox="1"/>
          <p:nvPr/>
        </p:nvSpPr>
        <p:spPr>
          <a:xfrm>
            <a:off x="2249880" y="2553349"/>
            <a:ext cx="380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4000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1</a:t>
            </a:r>
            <a:endParaRPr lang="es-MX" sz="40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1" name="CuadroTexto 74"/>
          <p:cNvSpPr txBox="1"/>
          <p:nvPr/>
        </p:nvSpPr>
        <p:spPr>
          <a:xfrm>
            <a:off x="1377971" y="4434218"/>
            <a:ext cx="212405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1400" dirty="0">
                <a:cs typeface="+mn-ea"/>
                <a:sym typeface="+mn-lt"/>
              </a:rPr>
              <a:t>建议您在展示时采用微软雅黑字体。</a:t>
            </a:r>
            <a:endParaRPr lang="en-US" altLang="zh-CN" sz="1400" dirty="0">
              <a:cs typeface="+mn-ea"/>
              <a:sym typeface="+mn-lt"/>
            </a:endParaRPr>
          </a:p>
        </p:txBody>
      </p:sp>
      <p:sp>
        <p:nvSpPr>
          <p:cNvPr id="32" name="CuadroTexto 75"/>
          <p:cNvSpPr txBox="1"/>
          <p:nvPr/>
        </p:nvSpPr>
        <p:spPr>
          <a:xfrm>
            <a:off x="1601796" y="4024065"/>
            <a:ext cx="16764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cs typeface="+mn-ea"/>
                <a:sym typeface="+mn-lt"/>
              </a:rPr>
              <a:t>单击此处编辑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33" name="Rectángulo 76"/>
          <p:cNvSpPr/>
          <p:nvPr/>
        </p:nvSpPr>
        <p:spPr>
          <a:xfrm>
            <a:off x="4168347" y="2205905"/>
            <a:ext cx="1351716" cy="135171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s-MX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34" name="CuadroTexto 77"/>
          <p:cNvSpPr txBox="1"/>
          <p:nvPr/>
        </p:nvSpPr>
        <p:spPr>
          <a:xfrm>
            <a:off x="4622830" y="2532787"/>
            <a:ext cx="4427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4000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2</a:t>
            </a:r>
            <a:endParaRPr lang="es-MX" sz="40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5" name="Rectángulo 78"/>
          <p:cNvSpPr/>
          <p:nvPr/>
        </p:nvSpPr>
        <p:spPr>
          <a:xfrm>
            <a:off x="6654913" y="2205686"/>
            <a:ext cx="1351716" cy="1351716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s-MX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36" name="CuadroTexto 79"/>
          <p:cNvSpPr txBox="1"/>
          <p:nvPr/>
        </p:nvSpPr>
        <p:spPr>
          <a:xfrm>
            <a:off x="7102183" y="2553349"/>
            <a:ext cx="4571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4000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3</a:t>
            </a:r>
            <a:endParaRPr lang="es-MX" sz="40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7" name="Rectángulo 80"/>
          <p:cNvSpPr/>
          <p:nvPr/>
        </p:nvSpPr>
        <p:spPr>
          <a:xfrm>
            <a:off x="9052632" y="2205686"/>
            <a:ext cx="1351716" cy="135171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s-MX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38" name="CuadroTexto 81"/>
          <p:cNvSpPr txBox="1"/>
          <p:nvPr/>
        </p:nvSpPr>
        <p:spPr>
          <a:xfrm>
            <a:off x="9507917" y="2553349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4000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4</a:t>
            </a:r>
            <a:endParaRPr lang="es-MX" sz="40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9" name="CuadroTexto 82"/>
          <p:cNvSpPr txBox="1"/>
          <p:nvPr/>
        </p:nvSpPr>
        <p:spPr>
          <a:xfrm>
            <a:off x="3758665" y="4434217"/>
            <a:ext cx="217108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10000"/>
              </a:lnSpc>
              <a:defRPr sz="1400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建议您在展示时采用微软雅黑字体。</a:t>
            </a:r>
            <a:endParaRPr lang="en-US" altLang="zh-CN" dirty="0">
              <a:sym typeface="+mn-lt"/>
            </a:endParaRPr>
          </a:p>
        </p:txBody>
      </p:sp>
      <p:sp>
        <p:nvSpPr>
          <p:cNvPr id="40" name="CuadroTexto 83"/>
          <p:cNvSpPr txBox="1"/>
          <p:nvPr/>
        </p:nvSpPr>
        <p:spPr>
          <a:xfrm>
            <a:off x="4006005" y="4024065"/>
            <a:ext cx="16764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单击此处编辑</a:t>
            </a:r>
            <a:endParaRPr lang="en-US" dirty="0">
              <a:sym typeface="+mn-lt"/>
            </a:endParaRPr>
          </a:p>
        </p:txBody>
      </p:sp>
      <p:sp>
        <p:nvSpPr>
          <p:cNvPr id="41" name="CuadroTexto 84"/>
          <p:cNvSpPr txBox="1"/>
          <p:nvPr/>
        </p:nvSpPr>
        <p:spPr>
          <a:xfrm>
            <a:off x="6245231" y="4447324"/>
            <a:ext cx="217108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10000"/>
              </a:lnSpc>
              <a:defRPr sz="1400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建议您在展示时采用微软雅黑字体。</a:t>
            </a:r>
            <a:endParaRPr lang="en-US" altLang="zh-CN" dirty="0">
              <a:sym typeface="+mn-lt"/>
            </a:endParaRPr>
          </a:p>
        </p:txBody>
      </p:sp>
      <p:sp>
        <p:nvSpPr>
          <p:cNvPr id="42" name="CuadroTexto 85"/>
          <p:cNvSpPr txBox="1"/>
          <p:nvPr/>
        </p:nvSpPr>
        <p:spPr>
          <a:xfrm>
            <a:off x="6492571" y="4037360"/>
            <a:ext cx="16764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单击此处编辑</a:t>
            </a:r>
            <a:endParaRPr lang="en-US" dirty="0">
              <a:sym typeface="+mn-lt"/>
            </a:endParaRPr>
          </a:p>
        </p:txBody>
      </p:sp>
      <p:sp>
        <p:nvSpPr>
          <p:cNvPr id="43" name="CuadroTexto 86"/>
          <p:cNvSpPr txBox="1"/>
          <p:nvPr/>
        </p:nvSpPr>
        <p:spPr>
          <a:xfrm>
            <a:off x="8642950" y="4447324"/>
            <a:ext cx="217108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10000"/>
              </a:lnSpc>
              <a:defRPr sz="1400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建议您在展示时采用微软雅黑字体。</a:t>
            </a:r>
            <a:endParaRPr lang="en-US" altLang="zh-CN" dirty="0">
              <a:sym typeface="+mn-lt"/>
            </a:endParaRPr>
          </a:p>
        </p:txBody>
      </p:sp>
      <p:sp>
        <p:nvSpPr>
          <p:cNvPr id="44" name="CuadroTexto 87"/>
          <p:cNvSpPr txBox="1"/>
          <p:nvPr/>
        </p:nvSpPr>
        <p:spPr>
          <a:xfrm>
            <a:off x="8890290" y="4024065"/>
            <a:ext cx="16764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单击此处编辑</a:t>
            </a:r>
            <a:endParaRPr lang="en-US" dirty="0">
              <a:sym typeface="+mn-lt"/>
            </a:endParaRPr>
          </a:p>
        </p:txBody>
      </p:sp>
      <p:cxnSp>
        <p:nvCxnSpPr>
          <p:cNvPr id="45" name="Conector recto 95"/>
          <p:cNvCxnSpPr/>
          <p:nvPr/>
        </p:nvCxnSpPr>
        <p:spPr>
          <a:xfrm>
            <a:off x="1544209" y="3787763"/>
            <a:ext cx="1791575" cy="14762"/>
          </a:xfrm>
          <a:prstGeom prst="line">
            <a:avLst/>
          </a:prstGeom>
          <a:ln>
            <a:solidFill>
              <a:schemeClr val="accent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cto 97"/>
          <p:cNvCxnSpPr/>
          <p:nvPr/>
        </p:nvCxnSpPr>
        <p:spPr>
          <a:xfrm>
            <a:off x="3948418" y="3799382"/>
            <a:ext cx="1791575" cy="14762"/>
          </a:xfrm>
          <a:prstGeom prst="line">
            <a:avLst/>
          </a:prstGeom>
          <a:ln>
            <a:solidFill>
              <a:schemeClr val="accent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recto 98"/>
          <p:cNvCxnSpPr/>
          <p:nvPr/>
        </p:nvCxnSpPr>
        <p:spPr>
          <a:xfrm>
            <a:off x="6434984" y="3813993"/>
            <a:ext cx="1791575" cy="14762"/>
          </a:xfrm>
          <a:prstGeom prst="line">
            <a:avLst/>
          </a:prstGeom>
          <a:ln>
            <a:solidFill>
              <a:schemeClr val="accent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99"/>
          <p:cNvCxnSpPr/>
          <p:nvPr/>
        </p:nvCxnSpPr>
        <p:spPr>
          <a:xfrm>
            <a:off x="8832703" y="3828755"/>
            <a:ext cx="1791575" cy="14762"/>
          </a:xfrm>
          <a:prstGeom prst="line">
            <a:avLst/>
          </a:prstGeom>
          <a:ln>
            <a:solidFill>
              <a:schemeClr val="accent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19" name="组合 18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25" name="图片 24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26" name="图片 2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27" name="文本框 26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课题综述</a:t>
                </a:r>
                <a:endParaRPr lang="zh-CN" altLang="en-US" dirty="0"/>
              </a:p>
            </p:txBody>
          </p:sp>
        </p:grpSp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40962" name="Freeform 5"/>
          <p:cNvSpPr/>
          <p:nvPr/>
        </p:nvSpPr>
        <p:spPr bwMode="auto">
          <a:xfrm>
            <a:off x="930276" y="1278731"/>
            <a:ext cx="2947987" cy="2922588"/>
          </a:xfrm>
          <a:custGeom>
            <a:avLst/>
            <a:gdLst>
              <a:gd name="T0" fmla="*/ 2147483646 w 197"/>
              <a:gd name="T1" fmla="*/ 2147483646 h 195"/>
              <a:gd name="T2" fmla="*/ 2147483646 w 197"/>
              <a:gd name="T3" fmla="*/ 2147483646 h 195"/>
              <a:gd name="T4" fmla="*/ 2147483646 w 197"/>
              <a:gd name="T5" fmla="*/ 2147483646 h 195"/>
              <a:gd name="T6" fmla="*/ 2147483646 w 197"/>
              <a:gd name="T7" fmla="*/ 2147483646 h 195"/>
              <a:gd name="T8" fmla="*/ 2147483646 w 197"/>
              <a:gd name="T9" fmla="*/ 2147483646 h 195"/>
              <a:gd name="T10" fmla="*/ 2147483646 w 197"/>
              <a:gd name="T11" fmla="*/ 2147483646 h 195"/>
              <a:gd name="T12" fmla="*/ 2147483646 w 197"/>
              <a:gd name="T13" fmla="*/ 2147483646 h 195"/>
              <a:gd name="T14" fmla="*/ 2147483646 w 197"/>
              <a:gd name="T15" fmla="*/ 2147483646 h 195"/>
              <a:gd name="T16" fmla="*/ 2147483646 w 197"/>
              <a:gd name="T17" fmla="*/ 2147483646 h 195"/>
              <a:gd name="T18" fmla="*/ 2147483646 w 197"/>
              <a:gd name="T19" fmla="*/ 2147483646 h 195"/>
              <a:gd name="T20" fmla="*/ 2147483646 w 197"/>
              <a:gd name="T21" fmla="*/ 2147483646 h 195"/>
              <a:gd name="T22" fmla="*/ 2147483646 w 197"/>
              <a:gd name="T23" fmla="*/ 0 h 195"/>
              <a:gd name="T24" fmla="*/ 2147483646 w 197"/>
              <a:gd name="T25" fmla="*/ 2147483646 h 195"/>
              <a:gd name="T26" fmla="*/ 2147483646 w 197"/>
              <a:gd name="T27" fmla="*/ 0 h 195"/>
              <a:gd name="T28" fmla="*/ 2147483646 w 197"/>
              <a:gd name="T29" fmla="*/ 2147483646 h 195"/>
              <a:gd name="T30" fmla="*/ 2147483646 w 197"/>
              <a:gd name="T31" fmla="*/ 2147483646 h 195"/>
              <a:gd name="T32" fmla="*/ 2147483646 w 197"/>
              <a:gd name="T33" fmla="*/ 2147483646 h 195"/>
              <a:gd name="T34" fmla="*/ 2147483646 w 197"/>
              <a:gd name="T35" fmla="*/ 2147483646 h 195"/>
              <a:gd name="T36" fmla="*/ 2147483646 w 197"/>
              <a:gd name="T37" fmla="*/ 2147483646 h 195"/>
              <a:gd name="T38" fmla="*/ 2147483646 w 197"/>
              <a:gd name="T39" fmla="*/ 2147483646 h 195"/>
              <a:gd name="T40" fmla="*/ 2147483646 w 197"/>
              <a:gd name="T41" fmla="*/ 2147483646 h 195"/>
              <a:gd name="T42" fmla="*/ 2147483646 w 197"/>
              <a:gd name="T43" fmla="*/ 2147483646 h 195"/>
              <a:gd name="T44" fmla="*/ 2147483646 w 197"/>
              <a:gd name="T45" fmla="*/ 2147483646 h 195"/>
              <a:gd name="T46" fmla="*/ 0 w 197"/>
              <a:gd name="T47" fmla="*/ 2147483646 h 195"/>
              <a:gd name="T48" fmla="*/ 2147483646 w 197"/>
              <a:gd name="T49" fmla="*/ 2147483646 h 195"/>
              <a:gd name="T50" fmla="*/ 0 w 197"/>
              <a:gd name="T51" fmla="*/ 2147483646 h 195"/>
              <a:gd name="T52" fmla="*/ 2147483646 w 197"/>
              <a:gd name="T53" fmla="*/ 2147483646 h 195"/>
              <a:gd name="T54" fmla="*/ 2147483646 w 197"/>
              <a:gd name="T55" fmla="*/ 2147483646 h 195"/>
              <a:gd name="T56" fmla="*/ 2147483646 w 197"/>
              <a:gd name="T57" fmla="*/ 2147483646 h 195"/>
              <a:gd name="T58" fmla="*/ 2147483646 w 197"/>
              <a:gd name="T59" fmla="*/ 2147483646 h 195"/>
              <a:gd name="T60" fmla="*/ 2147483646 w 197"/>
              <a:gd name="T61" fmla="*/ 2147483646 h 195"/>
              <a:gd name="T62" fmla="*/ 2147483646 w 197"/>
              <a:gd name="T63" fmla="*/ 2147483646 h 195"/>
              <a:gd name="T64" fmla="*/ 2147483646 w 197"/>
              <a:gd name="T65" fmla="*/ 2147483646 h 195"/>
              <a:gd name="T66" fmla="*/ 2147483646 w 197"/>
              <a:gd name="T67" fmla="*/ 2147483646 h 195"/>
              <a:gd name="T68" fmla="*/ 2147483646 w 197"/>
              <a:gd name="T69" fmla="*/ 2147483646 h 195"/>
              <a:gd name="T70" fmla="*/ 2147483646 w 197"/>
              <a:gd name="T71" fmla="*/ 2147483646 h 195"/>
              <a:gd name="T72" fmla="*/ 2147483646 w 197"/>
              <a:gd name="T73" fmla="*/ 2147483646 h 195"/>
              <a:gd name="T74" fmla="*/ 2147483646 w 197"/>
              <a:gd name="T75" fmla="*/ 2147483646 h 195"/>
              <a:gd name="T76" fmla="*/ 2147483646 w 197"/>
              <a:gd name="T77" fmla="*/ 2147483646 h 195"/>
              <a:gd name="T78" fmla="*/ 2147483646 w 197"/>
              <a:gd name="T79" fmla="*/ 2147483646 h 195"/>
              <a:gd name="T80" fmla="*/ 2147483646 w 197"/>
              <a:gd name="T81" fmla="*/ 2147483646 h 195"/>
              <a:gd name="T82" fmla="*/ 2147483646 w 197"/>
              <a:gd name="T83" fmla="*/ 2147483646 h 195"/>
              <a:gd name="T84" fmla="*/ 2147483646 w 197"/>
              <a:gd name="T85" fmla="*/ 2147483646 h 195"/>
              <a:gd name="T86" fmla="*/ 2147483646 w 197"/>
              <a:gd name="T87" fmla="*/ 2147483646 h 195"/>
              <a:gd name="T88" fmla="*/ 2147483646 w 197"/>
              <a:gd name="T89" fmla="*/ 2147483646 h 195"/>
              <a:gd name="T90" fmla="*/ 2147483646 w 197"/>
              <a:gd name="T91" fmla="*/ 2147483646 h 195"/>
              <a:gd name="T92" fmla="*/ 2147483646 w 197"/>
              <a:gd name="T93" fmla="*/ 2147483646 h 195"/>
              <a:gd name="T94" fmla="*/ 2147483646 w 197"/>
              <a:gd name="T95" fmla="*/ 2147483646 h 195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97" h="195">
                <a:moveTo>
                  <a:pt x="195" y="106"/>
                </a:moveTo>
                <a:cubicBezTo>
                  <a:pt x="189" y="105"/>
                  <a:pt x="189" y="105"/>
                  <a:pt x="189" y="105"/>
                </a:cubicBezTo>
                <a:cubicBezTo>
                  <a:pt x="189" y="103"/>
                  <a:pt x="190" y="100"/>
                  <a:pt x="190" y="97"/>
                </a:cubicBezTo>
                <a:cubicBezTo>
                  <a:pt x="190" y="95"/>
                  <a:pt x="189" y="92"/>
                  <a:pt x="189" y="90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197" y="88"/>
                  <a:pt x="197" y="87"/>
                  <a:pt x="197" y="86"/>
                </a:cubicBezTo>
                <a:cubicBezTo>
                  <a:pt x="197" y="83"/>
                  <a:pt x="196" y="80"/>
                  <a:pt x="196" y="78"/>
                </a:cubicBezTo>
                <a:cubicBezTo>
                  <a:pt x="196" y="77"/>
                  <a:pt x="195" y="76"/>
                  <a:pt x="194" y="76"/>
                </a:cubicBezTo>
                <a:cubicBezTo>
                  <a:pt x="194" y="76"/>
                  <a:pt x="194" y="76"/>
                  <a:pt x="193" y="76"/>
                </a:cubicBezTo>
                <a:cubicBezTo>
                  <a:pt x="187" y="77"/>
                  <a:pt x="187" y="77"/>
                  <a:pt x="187" y="77"/>
                </a:cubicBezTo>
                <a:cubicBezTo>
                  <a:pt x="186" y="72"/>
                  <a:pt x="184" y="67"/>
                  <a:pt x="182" y="62"/>
                </a:cubicBezTo>
                <a:cubicBezTo>
                  <a:pt x="188" y="59"/>
                  <a:pt x="188" y="59"/>
                  <a:pt x="188" y="59"/>
                </a:cubicBezTo>
                <a:cubicBezTo>
                  <a:pt x="189" y="59"/>
                  <a:pt x="189" y="57"/>
                  <a:pt x="189" y="56"/>
                </a:cubicBezTo>
                <a:cubicBezTo>
                  <a:pt x="188" y="54"/>
                  <a:pt x="186" y="51"/>
                  <a:pt x="185" y="49"/>
                </a:cubicBezTo>
                <a:cubicBezTo>
                  <a:pt x="185" y="48"/>
                  <a:pt x="184" y="48"/>
                  <a:pt x="183" y="48"/>
                </a:cubicBezTo>
                <a:cubicBezTo>
                  <a:pt x="183" y="48"/>
                  <a:pt x="182" y="48"/>
                  <a:pt x="182" y="48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4" y="46"/>
                  <a:pt x="171" y="42"/>
                  <a:pt x="167" y="38"/>
                </a:cubicBezTo>
                <a:cubicBezTo>
                  <a:pt x="172" y="34"/>
                  <a:pt x="172" y="34"/>
                  <a:pt x="172" y="34"/>
                </a:cubicBezTo>
                <a:cubicBezTo>
                  <a:pt x="172" y="33"/>
                  <a:pt x="172" y="31"/>
                  <a:pt x="172" y="31"/>
                </a:cubicBezTo>
                <a:cubicBezTo>
                  <a:pt x="170" y="28"/>
                  <a:pt x="168" y="26"/>
                  <a:pt x="166" y="25"/>
                </a:cubicBezTo>
                <a:cubicBezTo>
                  <a:pt x="165" y="24"/>
                  <a:pt x="165" y="24"/>
                  <a:pt x="164" y="24"/>
                </a:cubicBezTo>
                <a:cubicBezTo>
                  <a:pt x="163" y="24"/>
                  <a:pt x="163" y="24"/>
                  <a:pt x="162" y="25"/>
                </a:cubicBezTo>
                <a:cubicBezTo>
                  <a:pt x="158" y="29"/>
                  <a:pt x="158" y="29"/>
                  <a:pt x="158" y="29"/>
                </a:cubicBezTo>
                <a:cubicBezTo>
                  <a:pt x="154" y="26"/>
                  <a:pt x="150" y="23"/>
                  <a:pt x="146" y="20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9" y="13"/>
                  <a:pt x="148" y="12"/>
                  <a:pt x="147" y="12"/>
                </a:cubicBezTo>
                <a:cubicBezTo>
                  <a:pt x="145" y="10"/>
                  <a:pt x="142" y="9"/>
                  <a:pt x="140" y="8"/>
                </a:cubicBezTo>
                <a:cubicBezTo>
                  <a:pt x="139" y="8"/>
                  <a:pt x="139" y="7"/>
                  <a:pt x="139" y="7"/>
                </a:cubicBezTo>
                <a:cubicBezTo>
                  <a:pt x="138" y="7"/>
                  <a:pt x="137" y="8"/>
                  <a:pt x="137" y="9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29" y="12"/>
                  <a:pt x="124" y="11"/>
                  <a:pt x="119" y="10"/>
                </a:cubicBezTo>
                <a:cubicBezTo>
                  <a:pt x="120" y="3"/>
                  <a:pt x="120" y="3"/>
                  <a:pt x="120" y="3"/>
                </a:cubicBezTo>
                <a:cubicBezTo>
                  <a:pt x="120" y="2"/>
                  <a:pt x="120" y="1"/>
                  <a:pt x="118" y="1"/>
                </a:cubicBezTo>
                <a:cubicBezTo>
                  <a:pt x="116" y="0"/>
                  <a:pt x="113" y="0"/>
                  <a:pt x="11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09" y="0"/>
                  <a:pt x="108" y="0"/>
                  <a:pt x="107" y="1"/>
                </a:cubicBezTo>
                <a:cubicBezTo>
                  <a:pt x="106" y="7"/>
                  <a:pt x="106" y="7"/>
                  <a:pt x="106" y="7"/>
                </a:cubicBezTo>
                <a:cubicBezTo>
                  <a:pt x="104" y="7"/>
                  <a:pt x="101" y="7"/>
                  <a:pt x="99" y="7"/>
                </a:cubicBezTo>
                <a:cubicBezTo>
                  <a:pt x="96" y="7"/>
                  <a:pt x="94" y="7"/>
                  <a:pt x="91" y="7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5" y="0"/>
                  <a:pt x="82" y="0"/>
                  <a:pt x="79" y="1"/>
                </a:cubicBezTo>
                <a:cubicBezTo>
                  <a:pt x="78" y="1"/>
                  <a:pt x="77" y="2"/>
                  <a:pt x="77" y="3"/>
                </a:cubicBezTo>
                <a:cubicBezTo>
                  <a:pt x="78" y="10"/>
                  <a:pt x="78" y="10"/>
                  <a:pt x="78" y="10"/>
                </a:cubicBezTo>
                <a:cubicBezTo>
                  <a:pt x="73" y="11"/>
                  <a:pt x="68" y="12"/>
                  <a:pt x="64" y="14"/>
                </a:cubicBezTo>
                <a:cubicBezTo>
                  <a:pt x="61" y="9"/>
                  <a:pt x="61" y="9"/>
                  <a:pt x="61" y="9"/>
                </a:cubicBezTo>
                <a:cubicBezTo>
                  <a:pt x="60" y="8"/>
                  <a:pt x="60" y="7"/>
                  <a:pt x="59" y="7"/>
                </a:cubicBezTo>
                <a:cubicBezTo>
                  <a:pt x="58" y="7"/>
                  <a:pt x="58" y="8"/>
                  <a:pt x="58" y="8"/>
                </a:cubicBezTo>
                <a:cubicBezTo>
                  <a:pt x="55" y="9"/>
                  <a:pt x="53" y="10"/>
                  <a:pt x="50" y="12"/>
                </a:cubicBezTo>
                <a:cubicBezTo>
                  <a:pt x="49" y="12"/>
                  <a:pt x="49" y="13"/>
                  <a:pt x="49" y="14"/>
                </a:cubicBezTo>
                <a:cubicBezTo>
                  <a:pt x="52" y="20"/>
                  <a:pt x="52" y="20"/>
                  <a:pt x="52" y="20"/>
                </a:cubicBezTo>
                <a:cubicBezTo>
                  <a:pt x="48" y="23"/>
                  <a:pt x="44" y="26"/>
                  <a:pt x="40" y="29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4"/>
                  <a:pt x="34" y="24"/>
                  <a:pt x="34" y="24"/>
                </a:cubicBezTo>
                <a:cubicBezTo>
                  <a:pt x="33" y="24"/>
                  <a:pt x="32" y="24"/>
                  <a:pt x="32" y="25"/>
                </a:cubicBezTo>
                <a:cubicBezTo>
                  <a:pt x="30" y="26"/>
                  <a:pt x="28" y="28"/>
                  <a:pt x="26" y="31"/>
                </a:cubicBezTo>
                <a:cubicBezTo>
                  <a:pt x="25" y="31"/>
                  <a:pt x="25" y="33"/>
                  <a:pt x="26" y="34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2"/>
                  <a:pt x="24" y="46"/>
                  <a:pt x="21" y="50"/>
                </a:cubicBezTo>
                <a:cubicBezTo>
                  <a:pt x="16" y="48"/>
                  <a:pt x="16" y="48"/>
                  <a:pt x="16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3" y="48"/>
                  <a:pt x="13" y="49"/>
                </a:cubicBezTo>
                <a:cubicBezTo>
                  <a:pt x="11" y="51"/>
                  <a:pt x="10" y="54"/>
                  <a:pt x="9" y="56"/>
                </a:cubicBezTo>
                <a:cubicBezTo>
                  <a:pt x="8" y="57"/>
                  <a:pt x="9" y="59"/>
                  <a:pt x="10" y="59"/>
                </a:cubicBezTo>
                <a:cubicBezTo>
                  <a:pt x="15" y="62"/>
                  <a:pt x="15" y="62"/>
                  <a:pt x="15" y="62"/>
                </a:cubicBezTo>
                <a:cubicBezTo>
                  <a:pt x="13" y="67"/>
                  <a:pt x="12" y="72"/>
                  <a:pt x="10" y="77"/>
                </a:cubicBezTo>
                <a:cubicBezTo>
                  <a:pt x="4" y="76"/>
                  <a:pt x="4" y="76"/>
                  <a:pt x="4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6"/>
                  <a:pt x="2" y="77"/>
                  <a:pt x="2" y="78"/>
                </a:cubicBezTo>
                <a:cubicBezTo>
                  <a:pt x="1" y="80"/>
                  <a:pt x="1" y="83"/>
                  <a:pt x="0" y="86"/>
                </a:cubicBezTo>
                <a:cubicBezTo>
                  <a:pt x="0" y="87"/>
                  <a:pt x="1" y="88"/>
                  <a:pt x="2" y="89"/>
                </a:cubicBezTo>
                <a:cubicBezTo>
                  <a:pt x="8" y="90"/>
                  <a:pt x="8" y="90"/>
                  <a:pt x="8" y="90"/>
                </a:cubicBezTo>
                <a:cubicBezTo>
                  <a:pt x="8" y="92"/>
                  <a:pt x="8" y="95"/>
                  <a:pt x="8" y="97"/>
                </a:cubicBezTo>
                <a:cubicBezTo>
                  <a:pt x="8" y="100"/>
                  <a:pt x="8" y="103"/>
                  <a:pt x="8" y="105"/>
                </a:cubicBezTo>
                <a:cubicBezTo>
                  <a:pt x="2" y="106"/>
                  <a:pt x="2" y="106"/>
                  <a:pt x="2" y="106"/>
                </a:cubicBezTo>
                <a:cubicBezTo>
                  <a:pt x="1" y="106"/>
                  <a:pt x="0" y="107"/>
                  <a:pt x="0" y="109"/>
                </a:cubicBezTo>
                <a:cubicBezTo>
                  <a:pt x="1" y="112"/>
                  <a:pt x="1" y="114"/>
                  <a:pt x="2" y="117"/>
                </a:cubicBezTo>
                <a:cubicBezTo>
                  <a:pt x="2" y="118"/>
                  <a:pt x="3" y="119"/>
                  <a:pt x="4" y="119"/>
                </a:cubicBezTo>
                <a:cubicBezTo>
                  <a:pt x="4" y="119"/>
                  <a:pt x="4" y="119"/>
                  <a:pt x="4" y="119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2" y="123"/>
                  <a:pt x="13" y="128"/>
                  <a:pt x="15" y="133"/>
                </a:cubicBezTo>
                <a:cubicBezTo>
                  <a:pt x="10" y="136"/>
                  <a:pt x="10" y="136"/>
                  <a:pt x="10" y="136"/>
                </a:cubicBezTo>
                <a:cubicBezTo>
                  <a:pt x="9" y="136"/>
                  <a:pt x="8" y="137"/>
                  <a:pt x="9" y="139"/>
                </a:cubicBezTo>
                <a:cubicBezTo>
                  <a:pt x="10" y="141"/>
                  <a:pt x="11" y="144"/>
                  <a:pt x="13" y="146"/>
                </a:cubicBezTo>
                <a:cubicBezTo>
                  <a:pt x="13" y="147"/>
                  <a:pt x="14" y="147"/>
                  <a:pt x="15" y="147"/>
                </a:cubicBezTo>
                <a:cubicBezTo>
                  <a:pt x="15" y="147"/>
                  <a:pt x="15" y="147"/>
                  <a:pt x="16" y="147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4" y="149"/>
                  <a:pt x="27" y="153"/>
                  <a:pt x="30" y="157"/>
                </a:cubicBezTo>
                <a:cubicBezTo>
                  <a:pt x="26" y="161"/>
                  <a:pt x="26" y="161"/>
                  <a:pt x="26" y="161"/>
                </a:cubicBezTo>
                <a:cubicBezTo>
                  <a:pt x="25" y="162"/>
                  <a:pt x="25" y="163"/>
                  <a:pt x="26" y="164"/>
                </a:cubicBezTo>
                <a:cubicBezTo>
                  <a:pt x="28" y="166"/>
                  <a:pt x="30" y="168"/>
                  <a:pt x="32" y="170"/>
                </a:cubicBezTo>
                <a:cubicBezTo>
                  <a:pt x="32" y="171"/>
                  <a:pt x="33" y="171"/>
                  <a:pt x="34" y="171"/>
                </a:cubicBezTo>
                <a:cubicBezTo>
                  <a:pt x="34" y="171"/>
                  <a:pt x="35" y="171"/>
                  <a:pt x="35" y="170"/>
                </a:cubicBezTo>
                <a:cubicBezTo>
                  <a:pt x="40" y="166"/>
                  <a:pt x="40" y="166"/>
                  <a:pt x="40" y="166"/>
                </a:cubicBezTo>
                <a:cubicBezTo>
                  <a:pt x="44" y="169"/>
                  <a:pt x="48" y="172"/>
                  <a:pt x="52" y="175"/>
                </a:cubicBezTo>
                <a:cubicBezTo>
                  <a:pt x="49" y="180"/>
                  <a:pt x="49" y="180"/>
                  <a:pt x="49" y="180"/>
                </a:cubicBezTo>
                <a:cubicBezTo>
                  <a:pt x="49" y="181"/>
                  <a:pt x="49" y="183"/>
                  <a:pt x="50" y="183"/>
                </a:cubicBezTo>
                <a:cubicBezTo>
                  <a:pt x="53" y="185"/>
                  <a:pt x="55" y="186"/>
                  <a:pt x="58" y="187"/>
                </a:cubicBezTo>
                <a:cubicBezTo>
                  <a:pt x="58" y="187"/>
                  <a:pt x="58" y="187"/>
                  <a:pt x="59" y="187"/>
                </a:cubicBezTo>
                <a:cubicBezTo>
                  <a:pt x="60" y="187"/>
                  <a:pt x="60" y="187"/>
                  <a:pt x="61" y="186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68" y="183"/>
                  <a:pt x="73" y="184"/>
                  <a:pt x="78" y="185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7" y="193"/>
                  <a:pt x="78" y="194"/>
                  <a:pt x="79" y="194"/>
                </a:cubicBezTo>
                <a:cubicBezTo>
                  <a:pt x="82" y="194"/>
                  <a:pt x="85" y="195"/>
                  <a:pt x="88" y="195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89" y="195"/>
                  <a:pt x="90" y="195"/>
                  <a:pt x="90" y="193"/>
                </a:cubicBezTo>
                <a:cubicBezTo>
                  <a:pt x="91" y="187"/>
                  <a:pt x="91" y="187"/>
                  <a:pt x="91" y="187"/>
                </a:cubicBezTo>
                <a:cubicBezTo>
                  <a:pt x="94" y="187"/>
                  <a:pt x="96" y="188"/>
                  <a:pt x="99" y="188"/>
                </a:cubicBezTo>
                <a:cubicBezTo>
                  <a:pt x="101" y="188"/>
                  <a:pt x="104" y="187"/>
                  <a:pt x="106" y="187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8" y="195"/>
                  <a:pt x="109" y="195"/>
                  <a:pt x="110" y="195"/>
                </a:cubicBezTo>
                <a:cubicBezTo>
                  <a:pt x="110" y="195"/>
                  <a:pt x="110" y="195"/>
                  <a:pt x="110" y="195"/>
                </a:cubicBezTo>
                <a:cubicBezTo>
                  <a:pt x="113" y="195"/>
                  <a:pt x="116" y="194"/>
                  <a:pt x="118" y="194"/>
                </a:cubicBezTo>
                <a:cubicBezTo>
                  <a:pt x="120" y="194"/>
                  <a:pt x="120" y="193"/>
                  <a:pt x="120" y="191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24" y="184"/>
                  <a:pt x="129" y="183"/>
                  <a:pt x="134" y="181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9" y="187"/>
                </a:cubicBezTo>
                <a:cubicBezTo>
                  <a:pt x="139" y="187"/>
                  <a:pt x="139" y="187"/>
                  <a:pt x="140" y="187"/>
                </a:cubicBezTo>
                <a:cubicBezTo>
                  <a:pt x="142" y="186"/>
                  <a:pt x="145" y="185"/>
                  <a:pt x="147" y="183"/>
                </a:cubicBezTo>
                <a:cubicBezTo>
                  <a:pt x="148" y="183"/>
                  <a:pt x="149" y="181"/>
                  <a:pt x="148" y="180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50" y="172"/>
                  <a:pt x="154" y="169"/>
                  <a:pt x="158" y="166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3" y="171"/>
                  <a:pt x="163" y="171"/>
                  <a:pt x="164" y="171"/>
                </a:cubicBezTo>
                <a:cubicBezTo>
                  <a:pt x="165" y="171"/>
                  <a:pt x="165" y="171"/>
                  <a:pt x="166" y="170"/>
                </a:cubicBezTo>
                <a:cubicBezTo>
                  <a:pt x="168" y="168"/>
                  <a:pt x="170" y="166"/>
                  <a:pt x="172" y="164"/>
                </a:cubicBezTo>
                <a:cubicBezTo>
                  <a:pt x="172" y="163"/>
                  <a:pt x="172" y="162"/>
                  <a:pt x="172" y="161"/>
                </a:cubicBezTo>
                <a:cubicBezTo>
                  <a:pt x="167" y="157"/>
                  <a:pt x="167" y="157"/>
                  <a:pt x="167" y="157"/>
                </a:cubicBezTo>
                <a:cubicBezTo>
                  <a:pt x="171" y="153"/>
                  <a:pt x="174" y="149"/>
                  <a:pt x="176" y="144"/>
                </a:cubicBezTo>
                <a:cubicBezTo>
                  <a:pt x="182" y="147"/>
                  <a:pt x="182" y="147"/>
                  <a:pt x="182" y="147"/>
                </a:cubicBezTo>
                <a:cubicBezTo>
                  <a:pt x="182" y="147"/>
                  <a:pt x="183" y="147"/>
                  <a:pt x="183" y="147"/>
                </a:cubicBezTo>
                <a:cubicBezTo>
                  <a:pt x="184" y="147"/>
                  <a:pt x="185" y="147"/>
                  <a:pt x="185" y="146"/>
                </a:cubicBezTo>
                <a:cubicBezTo>
                  <a:pt x="186" y="144"/>
                  <a:pt x="188" y="141"/>
                  <a:pt x="189" y="139"/>
                </a:cubicBezTo>
                <a:cubicBezTo>
                  <a:pt x="189" y="137"/>
                  <a:pt x="189" y="136"/>
                  <a:pt x="188" y="136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4" y="128"/>
                  <a:pt x="186" y="123"/>
                  <a:pt x="187" y="118"/>
                </a:cubicBezTo>
                <a:cubicBezTo>
                  <a:pt x="193" y="119"/>
                  <a:pt x="193" y="119"/>
                  <a:pt x="193" y="119"/>
                </a:cubicBezTo>
                <a:cubicBezTo>
                  <a:pt x="194" y="119"/>
                  <a:pt x="194" y="119"/>
                  <a:pt x="194" y="119"/>
                </a:cubicBezTo>
                <a:cubicBezTo>
                  <a:pt x="195" y="119"/>
                  <a:pt x="196" y="118"/>
                  <a:pt x="196" y="117"/>
                </a:cubicBezTo>
                <a:cubicBezTo>
                  <a:pt x="196" y="114"/>
                  <a:pt x="197" y="112"/>
                  <a:pt x="197" y="109"/>
                </a:cubicBezTo>
                <a:cubicBezTo>
                  <a:pt x="197" y="107"/>
                  <a:pt x="197" y="106"/>
                  <a:pt x="195" y="10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zh-CN" altLang="en-US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40963" name="Freeform 6"/>
          <p:cNvSpPr/>
          <p:nvPr/>
        </p:nvSpPr>
        <p:spPr bwMode="auto">
          <a:xfrm>
            <a:off x="4940301" y="1980407"/>
            <a:ext cx="2949575" cy="2936875"/>
          </a:xfrm>
          <a:custGeom>
            <a:avLst/>
            <a:gdLst>
              <a:gd name="T0" fmla="*/ 2147483646 w 197"/>
              <a:gd name="T1" fmla="*/ 2147483646 h 196"/>
              <a:gd name="T2" fmla="*/ 2147483646 w 197"/>
              <a:gd name="T3" fmla="*/ 2147483646 h 196"/>
              <a:gd name="T4" fmla="*/ 2147483646 w 197"/>
              <a:gd name="T5" fmla="*/ 2147483646 h 196"/>
              <a:gd name="T6" fmla="*/ 2147483646 w 197"/>
              <a:gd name="T7" fmla="*/ 2147483646 h 196"/>
              <a:gd name="T8" fmla="*/ 2147483646 w 197"/>
              <a:gd name="T9" fmla="*/ 2147483646 h 196"/>
              <a:gd name="T10" fmla="*/ 2147483646 w 197"/>
              <a:gd name="T11" fmla="*/ 2147483646 h 196"/>
              <a:gd name="T12" fmla="*/ 2147483646 w 197"/>
              <a:gd name="T13" fmla="*/ 2147483646 h 196"/>
              <a:gd name="T14" fmla="*/ 2147483646 w 197"/>
              <a:gd name="T15" fmla="*/ 2147483646 h 196"/>
              <a:gd name="T16" fmla="*/ 2147483646 w 197"/>
              <a:gd name="T17" fmla="*/ 2147483646 h 196"/>
              <a:gd name="T18" fmla="*/ 2147483646 w 197"/>
              <a:gd name="T19" fmla="*/ 2147483646 h 196"/>
              <a:gd name="T20" fmla="*/ 2147483646 w 197"/>
              <a:gd name="T21" fmla="*/ 2147483646 h 196"/>
              <a:gd name="T22" fmla="*/ 2147483646 w 197"/>
              <a:gd name="T23" fmla="*/ 0 h 196"/>
              <a:gd name="T24" fmla="*/ 2147483646 w 197"/>
              <a:gd name="T25" fmla="*/ 2147483646 h 196"/>
              <a:gd name="T26" fmla="*/ 2147483646 w 197"/>
              <a:gd name="T27" fmla="*/ 2147483646 h 196"/>
              <a:gd name="T28" fmla="*/ 2147483646 w 197"/>
              <a:gd name="T29" fmla="*/ 2147483646 h 196"/>
              <a:gd name="T30" fmla="*/ 2147483646 w 197"/>
              <a:gd name="T31" fmla="*/ 2147483646 h 196"/>
              <a:gd name="T32" fmla="*/ 2147483646 w 197"/>
              <a:gd name="T33" fmla="*/ 2147483646 h 196"/>
              <a:gd name="T34" fmla="*/ 2147483646 w 197"/>
              <a:gd name="T35" fmla="*/ 2147483646 h 196"/>
              <a:gd name="T36" fmla="*/ 2147483646 w 197"/>
              <a:gd name="T37" fmla="*/ 2147483646 h 196"/>
              <a:gd name="T38" fmla="*/ 2147483646 w 197"/>
              <a:gd name="T39" fmla="*/ 2147483646 h 196"/>
              <a:gd name="T40" fmla="*/ 2147483646 w 197"/>
              <a:gd name="T41" fmla="*/ 2147483646 h 196"/>
              <a:gd name="T42" fmla="*/ 2147483646 w 197"/>
              <a:gd name="T43" fmla="*/ 2147483646 h 196"/>
              <a:gd name="T44" fmla="*/ 2147483646 w 197"/>
              <a:gd name="T45" fmla="*/ 2147483646 h 196"/>
              <a:gd name="T46" fmla="*/ 2147483646 w 197"/>
              <a:gd name="T47" fmla="*/ 2147483646 h 196"/>
              <a:gd name="T48" fmla="*/ 2147483646 w 197"/>
              <a:gd name="T49" fmla="*/ 2147483646 h 196"/>
              <a:gd name="T50" fmla="*/ 2147483646 w 197"/>
              <a:gd name="T51" fmla="*/ 2147483646 h 196"/>
              <a:gd name="T52" fmla="*/ 2147483646 w 197"/>
              <a:gd name="T53" fmla="*/ 2147483646 h 196"/>
              <a:gd name="T54" fmla="*/ 2147483646 w 197"/>
              <a:gd name="T55" fmla="*/ 2147483646 h 196"/>
              <a:gd name="T56" fmla="*/ 2147483646 w 197"/>
              <a:gd name="T57" fmla="*/ 2147483646 h 196"/>
              <a:gd name="T58" fmla="*/ 2147483646 w 197"/>
              <a:gd name="T59" fmla="*/ 2147483646 h 196"/>
              <a:gd name="T60" fmla="*/ 2147483646 w 197"/>
              <a:gd name="T61" fmla="*/ 2147483646 h 196"/>
              <a:gd name="T62" fmla="*/ 2147483646 w 197"/>
              <a:gd name="T63" fmla="*/ 2147483646 h 196"/>
              <a:gd name="T64" fmla="*/ 2147483646 w 197"/>
              <a:gd name="T65" fmla="*/ 2147483646 h 196"/>
              <a:gd name="T66" fmla="*/ 2147483646 w 197"/>
              <a:gd name="T67" fmla="*/ 2147483646 h 196"/>
              <a:gd name="T68" fmla="*/ 2147483646 w 197"/>
              <a:gd name="T69" fmla="*/ 2147483646 h 196"/>
              <a:gd name="T70" fmla="*/ 2147483646 w 197"/>
              <a:gd name="T71" fmla="*/ 2147483646 h 196"/>
              <a:gd name="T72" fmla="*/ 2147483646 w 197"/>
              <a:gd name="T73" fmla="*/ 2147483646 h 196"/>
              <a:gd name="T74" fmla="*/ 2147483646 w 197"/>
              <a:gd name="T75" fmla="*/ 2147483646 h 196"/>
              <a:gd name="T76" fmla="*/ 2147483646 w 197"/>
              <a:gd name="T77" fmla="*/ 2147483646 h 196"/>
              <a:gd name="T78" fmla="*/ 2147483646 w 197"/>
              <a:gd name="T79" fmla="*/ 2147483646 h 196"/>
              <a:gd name="T80" fmla="*/ 2147483646 w 197"/>
              <a:gd name="T81" fmla="*/ 2147483646 h 196"/>
              <a:gd name="T82" fmla="*/ 2147483646 w 197"/>
              <a:gd name="T83" fmla="*/ 2147483646 h 196"/>
              <a:gd name="T84" fmla="*/ 2147483646 w 197"/>
              <a:gd name="T85" fmla="*/ 2147483646 h 196"/>
              <a:gd name="T86" fmla="*/ 2147483646 w 197"/>
              <a:gd name="T87" fmla="*/ 2147483646 h 196"/>
              <a:gd name="T88" fmla="*/ 2147483646 w 197"/>
              <a:gd name="T89" fmla="*/ 2147483646 h 196"/>
              <a:gd name="T90" fmla="*/ 2147483646 w 197"/>
              <a:gd name="T91" fmla="*/ 2147483646 h 196"/>
              <a:gd name="T92" fmla="*/ 2147483646 w 197"/>
              <a:gd name="T93" fmla="*/ 2147483646 h 196"/>
              <a:gd name="T94" fmla="*/ 2147483646 w 197"/>
              <a:gd name="T95" fmla="*/ 2147483646 h 196"/>
              <a:gd name="T96" fmla="*/ 2147483646 w 197"/>
              <a:gd name="T97" fmla="*/ 2147483646 h 196"/>
              <a:gd name="T98" fmla="*/ 2147483646 w 197"/>
              <a:gd name="T99" fmla="*/ 2147483646 h 19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97" h="196">
                <a:moveTo>
                  <a:pt x="195" y="108"/>
                </a:moveTo>
                <a:cubicBezTo>
                  <a:pt x="189" y="107"/>
                  <a:pt x="189" y="107"/>
                  <a:pt x="189" y="107"/>
                </a:cubicBezTo>
                <a:cubicBezTo>
                  <a:pt x="190" y="102"/>
                  <a:pt x="190" y="97"/>
                  <a:pt x="189" y="92"/>
                </a:cubicBezTo>
                <a:cubicBezTo>
                  <a:pt x="195" y="91"/>
                  <a:pt x="195" y="91"/>
                  <a:pt x="195" y="91"/>
                </a:cubicBezTo>
                <a:cubicBezTo>
                  <a:pt x="197" y="90"/>
                  <a:pt x="197" y="89"/>
                  <a:pt x="197" y="88"/>
                </a:cubicBezTo>
                <a:cubicBezTo>
                  <a:pt x="197" y="85"/>
                  <a:pt x="197" y="83"/>
                  <a:pt x="196" y="80"/>
                </a:cubicBezTo>
                <a:cubicBezTo>
                  <a:pt x="196" y="79"/>
                  <a:pt x="195" y="78"/>
                  <a:pt x="194" y="78"/>
                </a:cubicBezTo>
                <a:cubicBezTo>
                  <a:pt x="194" y="78"/>
                  <a:pt x="194" y="78"/>
                  <a:pt x="194" y="78"/>
                </a:cubicBezTo>
                <a:cubicBezTo>
                  <a:pt x="187" y="79"/>
                  <a:pt x="187" y="79"/>
                  <a:pt x="187" y="79"/>
                </a:cubicBezTo>
                <a:cubicBezTo>
                  <a:pt x="186" y="74"/>
                  <a:pt x="185" y="69"/>
                  <a:pt x="183" y="64"/>
                </a:cubicBezTo>
                <a:cubicBezTo>
                  <a:pt x="188" y="61"/>
                  <a:pt x="188" y="61"/>
                  <a:pt x="188" y="61"/>
                </a:cubicBezTo>
                <a:cubicBezTo>
                  <a:pt x="189" y="61"/>
                  <a:pt x="190" y="59"/>
                  <a:pt x="189" y="58"/>
                </a:cubicBezTo>
                <a:cubicBezTo>
                  <a:pt x="188" y="56"/>
                  <a:pt x="187" y="53"/>
                  <a:pt x="186" y="51"/>
                </a:cubicBezTo>
                <a:cubicBezTo>
                  <a:pt x="185" y="50"/>
                  <a:pt x="184" y="49"/>
                  <a:pt x="184" y="49"/>
                </a:cubicBezTo>
                <a:cubicBezTo>
                  <a:pt x="183" y="49"/>
                  <a:pt x="183" y="50"/>
                  <a:pt x="183" y="50"/>
                </a:cubicBezTo>
                <a:cubicBezTo>
                  <a:pt x="177" y="52"/>
                  <a:pt x="177" y="52"/>
                  <a:pt x="177" y="52"/>
                </a:cubicBezTo>
                <a:cubicBezTo>
                  <a:pt x="174" y="48"/>
                  <a:pt x="171" y="44"/>
                  <a:pt x="168" y="40"/>
                </a:cubicBezTo>
                <a:cubicBezTo>
                  <a:pt x="172" y="35"/>
                  <a:pt x="172" y="35"/>
                  <a:pt x="172" y="35"/>
                </a:cubicBezTo>
                <a:cubicBezTo>
                  <a:pt x="173" y="35"/>
                  <a:pt x="173" y="33"/>
                  <a:pt x="173" y="32"/>
                </a:cubicBezTo>
                <a:cubicBezTo>
                  <a:pt x="171" y="30"/>
                  <a:pt x="169" y="28"/>
                  <a:pt x="167" y="26"/>
                </a:cubicBezTo>
                <a:cubicBezTo>
                  <a:pt x="166" y="26"/>
                  <a:pt x="166" y="26"/>
                  <a:pt x="165" y="26"/>
                </a:cubicBezTo>
                <a:cubicBezTo>
                  <a:pt x="164" y="26"/>
                  <a:pt x="164" y="26"/>
                  <a:pt x="163" y="26"/>
                </a:cubicBezTo>
                <a:cubicBezTo>
                  <a:pt x="159" y="30"/>
                  <a:pt x="159" y="30"/>
                  <a:pt x="159" y="30"/>
                </a:cubicBezTo>
                <a:cubicBezTo>
                  <a:pt x="155" y="27"/>
                  <a:pt x="151" y="24"/>
                  <a:pt x="147" y="21"/>
                </a:cubicBezTo>
                <a:cubicBezTo>
                  <a:pt x="150" y="16"/>
                  <a:pt x="150" y="16"/>
                  <a:pt x="150" y="16"/>
                </a:cubicBezTo>
                <a:cubicBezTo>
                  <a:pt x="150" y="15"/>
                  <a:pt x="150" y="13"/>
                  <a:pt x="149" y="13"/>
                </a:cubicBezTo>
                <a:cubicBezTo>
                  <a:pt x="146" y="12"/>
                  <a:pt x="144" y="10"/>
                  <a:pt x="141" y="9"/>
                </a:cubicBezTo>
                <a:cubicBezTo>
                  <a:pt x="141" y="9"/>
                  <a:pt x="140" y="9"/>
                  <a:pt x="140" y="9"/>
                </a:cubicBezTo>
                <a:cubicBezTo>
                  <a:pt x="139" y="9"/>
                  <a:pt x="139" y="9"/>
                  <a:pt x="138" y="10"/>
                </a:cubicBezTo>
                <a:cubicBezTo>
                  <a:pt x="135" y="15"/>
                  <a:pt x="135" y="15"/>
                  <a:pt x="135" y="15"/>
                </a:cubicBezTo>
                <a:cubicBezTo>
                  <a:pt x="133" y="14"/>
                  <a:pt x="130" y="13"/>
                  <a:pt x="128" y="13"/>
                </a:cubicBezTo>
                <a:cubicBezTo>
                  <a:pt x="126" y="12"/>
                  <a:pt x="123" y="11"/>
                  <a:pt x="121" y="10"/>
                </a:cubicBezTo>
                <a:cubicBezTo>
                  <a:pt x="122" y="4"/>
                  <a:pt x="122" y="4"/>
                  <a:pt x="122" y="4"/>
                </a:cubicBezTo>
                <a:cubicBezTo>
                  <a:pt x="122" y="3"/>
                  <a:pt x="121" y="2"/>
                  <a:pt x="120" y="2"/>
                </a:cubicBezTo>
                <a:cubicBezTo>
                  <a:pt x="117" y="1"/>
                  <a:pt x="114" y="1"/>
                  <a:pt x="111" y="0"/>
                </a:cubicBezTo>
                <a:cubicBezTo>
                  <a:pt x="111" y="0"/>
                  <a:pt x="111" y="0"/>
                  <a:pt x="111" y="0"/>
                </a:cubicBezTo>
                <a:cubicBezTo>
                  <a:pt x="110" y="0"/>
                  <a:pt x="109" y="1"/>
                  <a:pt x="109" y="2"/>
                </a:cubicBezTo>
                <a:cubicBezTo>
                  <a:pt x="108" y="8"/>
                  <a:pt x="108" y="8"/>
                  <a:pt x="108" y="8"/>
                </a:cubicBezTo>
                <a:cubicBezTo>
                  <a:pt x="105" y="8"/>
                  <a:pt x="102" y="8"/>
                  <a:pt x="98" y="8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8"/>
                  <a:pt x="98" y="8"/>
                  <a:pt x="98" y="8"/>
                </a:cubicBezTo>
                <a:cubicBezTo>
                  <a:pt x="98" y="8"/>
                  <a:pt x="98" y="8"/>
                  <a:pt x="98" y="8"/>
                </a:cubicBezTo>
                <a:cubicBezTo>
                  <a:pt x="96" y="8"/>
                  <a:pt x="95" y="8"/>
                  <a:pt x="93" y="8"/>
                </a:cubicBezTo>
                <a:cubicBezTo>
                  <a:pt x="92" y="2"/>
                  <a:pt x="92" y="2"/>
                  <a:pt x="92" y="2"/>
                </a:cubicBezTo>
                <a:cubicBezTo>
                  <a:pt x="91" y="1"/>
                  <a:pt x="90" y="0"/>
                  <a:pt x="89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6" y="0"/>
                  <a:pt x="83" y="0"/>
                  <a:pt x="81" y="1"/>
                </a:cubicBezTo>
                <a:cubicBezTo>
                  <a:pt x="79" y="1"/>
                  <a:pt x="79" y="2"/>
                  <a:pt x="79" y="3"/>
                </a:cubicBezTo>
                <a:cubicBezTo>
                  <a:pt x="80" y="10"/>
                  <a:pt x="80" y="10"/>
                  <a:pt x="80" y="10"/>
                </a:cubicBezTo>
                <a:cubicBezTo>
                  <a:pt x="75" y="11"/>
                  <a:pt x="70" y="12"/>
                  <a:pt x="65" y="14"/>
                </a:cubicBezTo>
                <a:cubicBezTo>
                  <a:pt x="62" y="8"/>
                  <a:pt x="62" y="8"/>
                  <a:pt x="62" y="8"/>
                </a:cubicBezTo>
                <a:cubicBezTo>
                  <a:pt x="62" y="8"/>
                  <a:pt x="61" y="7"/>
                  <a:pt x="60" y="7"/>
                </a:cubicBezTo>
                <a:cubicBezTo>
                  <a:pt x="60" y="7"/>
                  <a:pt x="59" y="7"/>
                  <a:pt x="59" y="7"/>
                </a:cubicBezTo>
                <a:cubicBezTo>
                  <a:pt x="57" y="8"/>
                  <a:pt x="54" y="10"/>
                  <a:pt x="52" y="11"/>
                </a:cubicBezTo>
                <a:cubicBezTo>
                  <a:pt x="50" y="12"/>
                  <a:pt x="50" y="13"/>
                  <a:pt x="51" y="14"/>
                </a:cubicBezTo>
                <a:cubicBezTo>
                  <a:pt x="53" y="20"/>
                  <a:pt x="53" y="20"/>
                  <a:pt x="53" y="20"/>
                </a:cubicBezTo>
                <a:cubicBezTo>
                  <a:pt x="49" y="22"/>
                  <a:pt x="45" y="25"/>
                  <a:pt x="41" y="28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5" y="23"/>
                  <a:pt x="35" y="23"/>
                </a:cubicBezTo>
                <a:cubicBezTo>
                  <a:pt x="34" y="23"/>
                  <a:pt x="33" y="24"/>
                  <a:pt x="33" y="24"/>
                </a:cubicBezTo>
                <a:cubicBezTo>
                  <a:pt x="31" y="26"/>
                  <a:pt x="29" y="28"/>
                  <a:pt x="27" y="30"/>
                </a:cubicBezTo>
                <a:cubicBezTo>
                  <a:pt x="26" y="31"/>
                  <a:pt x="26" y="32"/>
                  <a:pt x="27" y="33"/>
                </a:cubicBezTo>
                <a:cubicBezTo>
                  <a:pt x="31" y="38"/>
                  <a:pt x="31" y="38"/>
                  <a:pt x="31" y="38"/>
                </a:cubicBezTo>
                <a:cubicBezTo>
                  <a:pt x="28" y="41"/>
                  <a:pt x="25" y="45"/>
                  <a:pt x="22" y="50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5" y="47"/>
                </a:cubicBezTo>
                <a:cubicBezTo>
                  <a:pt x="14" y="47"/>
                  <a:pt x="14" y="47"/>
                  <a:pt x="13" y="48"/>
                </a:cubicBezTo>
                <a:cubicBezTo>
                  <a:pt x="12" y="50"/>
                  <a:pt x="11" y="53"/>
                  <a:pt x="9" y="55"/>
                </a:cubicBezTo>
                <a:cubicBezTo>
                  <a:pt x="9" y="56"/>
                  <a:pt x="9" y="58"/>
                  <a:pt x="10" y="58"/>
                </a:cubicBezTo>
                <a:cubicBezTo>
                  <a:pt x="16" y="61"/>
                  <a:pt x="16" y="61"/>
                  <a:pt x="16" y="61"/>
                </a:cubicBezTo>
                <a:cubicBezTo>
                  <a:pt x="15" y="64"/>
                  <a:pt x="14" y="66"/>
                  <a:pt x="13" y="69"/>
                </a:cubicBezTo>
                <a:cubicBezTo>
                  <a:pt x="12" y="71"/>
                  <a:pt x="11" y="73"/>
                  <a:pt x="11" y="76"/>
                </a:cubicBezTo>
                <a:cubicBezTo>
                  <a:pt x="5" y="75"/>
                  <a:pt x="5" y="75"/>
                  <a:pt x="5" y="75"/>
                </a:cubicBezTo>
                <a:cubicBezTo>
                  <a:pt x="4" y="75"/>
                  <a:pt x="4" y="75"/>
                  <a:pt x="4" y="75"/>
                </a:cubicBezTo>
                <a:cubicBezTo>
                  <a:pt x="3" y="75"/>
                  <a:pt x="2" y="76"/>
                  <a:pt x="2" y="77"/>
                </a:cubicBezTo>
                <a:cubicBezTo>
                  <a:pt x="1" y="80"/>
                  <a:pt x="1" y="82"/>
                  <a:pt x="0" y="85"/>
                </a:cubicBezTo>
                <a:cubicBezTo>
                  <a:pt x="0" y="86"/>
                  <a:pt x="1" y="87"/>
                  <a:pt x="2" y="88"/>
                </a:cubicBezTo>
                <a:cubicBezTo>
                  <a:pt x="8" y="89"/>
                  <a:pt x="8" y="89"/>
                  <a:pt x="8" y="89"/>
                </a:cubicBezTo>
                <a:cubicBezTo>
                  <a:pt x="8" y="94"/>
                  <a:pt x="8" y="99"/>
                  <a:pt x="8" y="104"/>
                </a:cubicBezTo>
                <a:cubicBezTo>
                  <a:pt x="2" y="105"/>
                  <a:pt x="2" y="105"/>
                  <a:pt x="2" y="105"/>
                </a:cubicBezTo>
                <a:cubicBezTo>
                  <a:pt x="1" y="105"/>
                  <a:pt x="0" y="106"/>
                  <a:pt x="0" y="108"/>
                </a:cubicBezTo>
                <a:cubicBezTo>
                  <a:pt x="1" y="110"/>
                  <a:pt x="1" y="113"/>
                  <a:pt x="1" y="116"/>
                </a:cubicBezTo>
                <a:cubicBezTo>
                  <a:pt x="2" y="117"/>
                  <a:pt x="3" y="118"/>
                  <a:pt x="4" y="118"/>
                </a:cubicBezTo>
                <a:cubicBezTo>
                  <a:pt x="4" y="118"/>
                  <a:pt x="4" y="118"/>
                  <a:pt x="4" y="118"/>
                </a:cubicBezTo>
                <a:cubicBezTo>
                  <a:pt x="10" y="117"/>
                  <a:pt x="10" y="117"/>
                  <a:pt x="10" y="117"/>
                </a:cubicBezTo>
                <a:cubicBezTo>
                  <a:pt x="11" y="122"/>
                  <a:pt x="13" y="127"/>
                  <a:pt x="15" y="132"/>
                </a:cubicBezTo>
                <a:cubicBezTo>
                  <a:pt x="9" y="135"/>
                  <a:pt x="9" y="135"/>
                  <a:pt x="9" y="135"/>
                </a:cubicBezTo>
                <a:cubicBezTo>
                  <a:pt x="8" y="135"/>
                  <a:pt x="8" y="136"/>
                  <a:pt x="8" y="138"/>
                </a:cubicBezTo>
                <a:cubicBezTo>
                  <a:pt x="9" y="140"/>
                  <a:pt x="11" y="143"/>
                  <a:pt x="12" y="145"/>
                </a:cubicBezTo>
                <a:cubicBezTo>
                  <a:pt x="12" y="146"/>
                  <a:pt x="13" y="146"/>
                  <a:pt x="14" y="146"/>
                </a:cubicBezTo>
                <a:cubicBezTo>
                  <a:pt x="14" y="146"/>
                  <a:pt x="15" y="146"/>
                  <a:pt x="15" y="146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3" y="148"/>
                  <a:pt x="26" y="152"/>
                  <a:pt x="29" y="156"/>
                </a:cubicBezTo>
                <a:cubicBezTo>
                  <a:pt x="25" y="160"/>
                  <a:pt x="25" y="160"/>
                  <a:pt x="25" y="160"/>
                </a:cubicBezTo>
                <a:cubicBezTo>
                  <a:pt x="24" y="161"/>
                  <a:pt x="24" y="163"/>
                  <a:pt x="25" y="163"/>
                </a:cubicBezTo>
                <a:cubicBezTo>
                  <a:pt x="27" y="166"/>
                  <a:pt x="29" y="168"/>
                  <a:pt x="31" y="170"/>
                </a:cubicBezTo>
                <a:cubicBezTo>
                  <a:pt x="31" y="170"/>
                  <a:pt x="32" y="170"/>
                  <a:pt x="33" y="170"/>
                </a:cubicBezTo>
                <a:cubicBezTo>
                  <a:pt x="33" y="170"/>
                  <a:pt x="34" y="170"/>
                  <a:pt x="34" y="170"/>
                </a:cubicBezTo>
                <a:cubicBezTo>
                  <a:pt x="39" y="165"/>
                  <a:pt x="39" y="165"/>
                  <a:pt x="39" y="165"/>
                </a:cubicBezTo>
                <a:cubicBezTo>
                  <a:pt x="42" y="169"/>
                  <a:pt x="47" y="172"/>
                  <a:pt x="51" y="174"/>
                </a:cubicBezTo>
                <a:cubicBezTo>
                  <a:pt x="48" y="180"/>
                  <a:pt x="48" y="180"/>
                  <a:pt x="48" y="180"/>
                </a:cubicBezTo>
                <a:cubicBezTo>
                  <a:pt x="48" y="181"/>
                  <a:pt x="48" y="182"/>
                  <a:pt x="49" y="183"/>
                </a:cubicBezTo>
                <a:cubicBezTo>
                  <a:pt x="51" y="184"/>
                  <a:pt x="54" y="186"/>
                  <a:pt x="57" y="187"/>
                </a:cubicBezTo>
                <a:cubicBezTo>
                  <a:pt x="57" y="187"/>
                  <a:pt x="57" y="187"/>
                  <a:pt x="58" y="187"/>
                </a:cubicBezTo>
                <a:cubicBezTo>
                  <a:pt x="58" y="187"/>
                  <a:pt x="59" y="187"/>
                  <a:pt x="59" y="186"/>
                </a:cubicBezTo>
                <a:cubicBezTo>
                  <a:pt x="63" y="181"/>
                  <a:pt x="63" y="181"/>
                  <a:pt x="63" y="181"/>
                </a:cubicBezTo>
                <a:cubicBezTo>
                  <a:pt x="65" y="182"/>
                  <a:pt x="67" y="182"/>
                  <a:pt x="70" y="183"/>
                </a:cubicBezTo>
                <a:cubicBezTo>
                  <a:pt x="72" y="184"/>
                  <a:pt x="74" y="185"/>
                  <a:pt x="77" y="185"/>
                </a:cubicBezTo>
                <a:cubicBezTo>
                  <a:pt x="76" y="192"/>
                  <a:pt x="76" y="192"/>
                  <a:pt x="76" y="192"/>
                </a:cubicBezTo>
                <a:cubicBezTo>
                  <a:pt x="76" y="193"/>
                  <a:pt x="76" y="194"/>
                  <a:pt x="78" y="194"/>
                </a:cubicBezTo>
                <a:cubicBezTo>
                  <a:pt x="81" y="195"/>
                  <a:pt x="83" y="195"/>
                  <a:pt x="86" y="196"/>
                </a:cubicBezTo>
                <a:cubicBezTo>
                  <a:pt x="86" y="196"/>
                  <a:pt x="86" y="196"/>
                  <a:pt x="86" y="196"/>
                </a:cubicBezTo>
                <a:cubicBezTo>
                  <a:pt x="87" y="196"/>
                  <a:pt x="88" y="195"/>
                  <a:pt x="89" y="194"/>
                </a:cubicBezTo>
                <a:cubicBezTo>
                  <a:pt x="90" y="188"/>
                  <a:pt x="90" y="188"/>
                  <a:pt x="90" y="188"/>
                </a:cubicBezTo>
                <a:cubicBezTo>
                  <a:pt x="93" y="188"/>
                  <a:pt x="96" y="188"/>
                  <a:pt x="99" y="188"/>
                </a:cubicBezTo>
                <a:cubicBezTo>
                  <a:pt x="101" y="188"/>
                  <a:pt x="103" y="188"/>
                  <a:pt x="105" y="188"/>
                </a:cubicBezTo>
                <a:cubicBezTo>
                  <a:pt x="106" y="194"/>
                  <a:pt x="106" y="194"/>
                  <a:pt x="106" y="194"/>
                </a:cubicBezTo>
                <a:cubicBezTo>
                  <a:pt x="106" y="195"/>
                  <a:pt x="107" y="196"/>
                  <a:pt x="108" y="196"/>
                </a:cubicBezTo>
                <a:cubicBezTo>
                  <a:pt x="108" y="196"/>
                  <a:pt x="108" y="196"/>
                  <a:pt x="108" y="196"/>
                </a:cubicBezTo>
                <a:cubicBezTo>
                  <a:pt x="111" y="196"/>
                  <a:pt x="114" y="195"/>
                  <a:pt x="117" y="195"/>
                </a:cubicBezTo>
                <a:cubicBezTo>
                  <a:pt x="118" y="195"/>
                  <a:pt x="119" y="194"/>
                  <a:pt x="119" y="192"/>
                </a:cubicBezTo>
                <a:cubicBezTo>
                  <a:pt x="118" y="186"/>
                  <a:pt x="118" y="186"/>
                  <a:pt x="118" y="186"/>
                </a:cubicBezTo>
                <a:cubicBezTo>
                  <a:pt x="123" y="185"/>
                  <a:pt x="128" y="184"/>
                  <a:pt x="133" y="182"/>
                </a:cubicBezTo>
                <a:cubicBezTo>
                  <a:pt x="135" y="187"/>
                  <a:pt x="135" y="187"/>
                  <a:pt x="135" y="187"/>
                </a:cubicBezTo>
                <a:cubicBezTo>
                  <a:pt x="136" y="188"/>
                  <a:pt x="137" y="189"/>
                  <a:pt x="137" y="189"/>
                </a:cubicBezTo>
                <a:cubicBezTo>
                  <a:pt x="138" y="189"/>
                  <a:pt x="138" y="189"/>
                  <a:pt x="138" y="188"/>
                </a:cubicBezTo>
                <a:cubicBezTo>
                  <a:pt x="141" y="187"/>
                  <a:pt x="143" y="186"/>
                  <a:pt x="146" y="185"/>
                </a:cubicBezTo>
                <a:cubicBezTo>
                  <a:pt x="147" y="184"/>
                  <a:pt x="148" y="183"/>
                  <a:pt x="147" y="182"/>
                </a:cubicBezTo>
                <a:cubicBezTo>
                  <a:pt x="144" y="176"/>
                  <a:pt x="144" y="176"/>
                  <a:pt x="144" y="176"/>
                </a:cubicBezTo>
                <a:cubicBezTo>
                  <a:pt x="149" y="174"/>
                  <a:pt x="153" y="171"/>
                  <a:pt x="157" y="167"/>
                </a:cubicBezTo>
                <a:cubicBezTo>
                  <a:pt x="161" y="172"/>
                  <a:pt x="161" y="172"/>
                  <a:pt x="161" y="172"/>
                </a:cubicBezTo>
                <a:cubicBezTo>
                  <a:pt x="162" y="172"/>
                  <a:pt x="162" y="172"/>
                  <a:pt x="163" y="172"/>
                </a:cubicBezTo>
                <a:cubicBezTo>
                  <a:pt x="164" y="172"/>
                  <a:pt x="164" y="172"/>
                  <a:pt x="165" y="172"/>
                </a:cubicBezTo>
                <a:cubicBezTo>
                  <a:pt x="167" y="170"/>
                  <a:pt x="169" y="168"/>
                  <a:pt x="171" y="166"/>
                </a:cubicBezTo>
                <a:cubicBezTo>
                  <a:pt x="172" y="165"/>
                  <a:pt x="172" y="164"/>
                  <a:pt x="171" y="163"/>
                </a:cubicBezTo>
                <a:cubicBezTo>
                  <a:pt x="166" y="158"/>
                  <a:pt x="166" y="158"/>
                  <a:pt x="166" y="158"/>
                </a:cubicBezTo>
                <a:cubicBezTo>
                  <a:pt x="170" y="155"/>
                  <a:pt x="173" y="150"/>
                  <a:pt x="176" y="146"/>
                </a:cubicBezTo>
                <a:cubicBezTo>
                  <a:pt x="181" y="149"/>
                  <a:pt x="181" y="149"/>
                  <a:pt x="181" y="149"/>
                </a:cubicBezTo>
                <a:cubicBezTo>
                  <a:pt x="182" y="149"/>
                  <a:pt x="182" y="149"/>
                  <a:pt x="182" y="149"/>
                </a:cubicBezTo>
                <a:cubicBezTo>
                  <a:pt x="183" y="149"/>
                  <a:pt x="184" y="149"/>
                  <a:pt x="184" y="148"/>
                </a:cubicBezTo>
                <a:cubicBezTo>
                  <a:pt x="186" y="146"/>
                  <a:pt x="187" y="143"/>
                  <a:pt x="188" y="140"/>
                </a:cubicBezTo>
                <a:cubicBezTo>
                  <a:pt x="189" y="139"/>
                  <a:pt x="188" y="138"/>
                  <a:pt x="187" y="138"/>
                </a:cubicBezTo>
                <a:cubicBezTo>
                  <a:pt x="182" y="134"/>
                  <a:pt x="182" y="134"/>
                  <a:pt x="182" y="134"/>
                </a:cubicBezTo>
                <a:cubicBezTo>
                  <a:pt x="183" y="132"/>
                  <a:pt x="184" y="130"/>
                  <a:pt x="185" y="127"/>
                </a:cubicBezTo>
                <a:cubicBezTo>
                  <a:pt x="186" y="125"/>
                  <a:pt x="186" y="122"/>
                  <a:pt x="187" y="120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194" y="121"/>
                  <a:pt x="195" y="120"/>
                  <a:pt x="196" y="119"/>
                </a:cubicBezTo>
                <a:cubicBezTo>
                  <a:pt x="196" y="116"/>
                  <a:pt x="197" y="113"/>
                  <a:pt x="197" y="111"/>
                </a:cubicBezTo>
                <a:cubicBezTo>
                  <a:pt x="197" y="110"/>
                  <a:pt x="196" y="108"/>
                  <a:pt x="195" y="10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zh-CN" altLang="en-US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40964" name="Freeform 7"/>
          <p:cNvSpPr/>
          <p:nvPr/>
        </p:nvSpPr>
        <p:spPr bwMode="auto">
          <a:xfrm>
            <a:off x="3081338" y="3421857"/>
            <a:ext cx="2170113" cy="2157413"/>
          </a:xfrm>
          <a:custGeom>
            <a:avLst/>
            <a:gdLst>
              <a:gd name="T0" fmla="*/ 2147483646 w 145"/>
              <a:gd name="T1" fmla="*/ 2147483646 h 144"/>
              <a:gd name="T2" fmla="*/ 2147483646 w 145"/>
              <a:gd name="T3" fmla="*/ 2147483646 h 144"/>
              <a:gd name="T4" fmla="*/ 2147483646 w 145"/>
              <a:gd name="T5" fmla="*/ 2147483646 h 144"/>
              <a:gd name="T6" fmla="*/ 2147483646 w 145"/>
              <a:gd name="T7" fmla="*/ 2147483646 h 144"/>
              <a:gd name="T8" fmla="*/ 2147483646 w 145"/>
              <a:gd name="T9" fmla="*/ 2147483646 h 144"/>
              <a:gd name="T10" fmla="*/ 2147483646 w 145"/>
              <a:gd name="T11" fmla="*/ 2147483646 h 144"/>
              <a:gd name="T12" fmla="*/ 2147483646 w 145"/>
              <a:gd name="T13" fmla="*/ 2147483646 h 144"/>
              <a:gd name="T14" fmla="*/ 2147483646 w 145"/>
              <a:gd name="T15" fmla="*/ 2147483646 h 144"/>
              <a:gd name="T16" fmla="*/ 2147483646 w 145"/>
              <a:gd name="T17" fmla="*/ 2147483646 h 144"/>
              <a:gd name="T18" fmla="*/ 2147483646 w 145"/>
              <a:gd name="T19" fmla="*/ 2147483646 h 144"/>
              <a:gd name="T20" fmla="*/ 2147483646 w 145"/>
              <a:gd name="T21" fmla="*/ 2147483646 h 144"/>
              <a:gd name="T22" fmla="*/ 2147483646 w 145"/>
              <a:gd name="T23" fmla="*/ 2147483646 h 144"/>
              <a:gd name="T24" fmla="*/ 2147483646 w 145"/>
              <a:gd name="T25" fmla="*/ 2147483646 h 144"/>
              <a:gd name="T26" fmla="*/ 2147483646 w 145"/>
              <a:gd name="T27" fmla="*/ 2147483646 h 144"/>
              <a:gd name="T28" fmla="*/ 2147483646 w 145"/>
              <a:gd name="T29" fmla="*/ 0 h 144"/>
              <a:gd name="T30" fmla="*/ 2147483646 w 145"/>
              <a:gd name="T31" fmla="*/ 2147483646 h 144"/>
              <a:gd name="T32" fmla="*/ 2147483646 w 145"/>
              <a:gd name="T33" fmla="*/ 2147483646 h 144"/>
              <a:gd name="T34" fmla="*/ 2147483646 w 145"/>
              <a:gd name="T35" fmla="*/ 2147483646 h 144"/>
              <a:gd name="T36" fmla="*/ 2147483646 w 145"/>
              <a:gd name="T37" fmla="*/ 0 h 144"/>
              <a:gd name="T38" fmla="*/ 2147483646 w 145"/>
              <a:gd name="T39" fmla="*/ 2147483646 h 144"/>
              <a:gd name="T40" fmla="*/ 2147483646 w 145"/>
              <a:gd name="T41" fmla="*/ 2147483646 h 144"/>
              <a:gd name="T42" fmla="*/ 2147483646 w 145"/>
              <a:gd name="T43" fmla="*/ 2147483646 h 144"/>
              <a:gd name="T44" fmla="*/ 2147483646 w 145"/>
              <a:gd name="T45" fmla="*/ 2147483646 h 144"/>
              <a:gd name="T46" fmla="*/ 2147483646 w 145"/>
              <a:gd name="T47" fmla="*/ 2147483646 h 144"/>
              <a:gd name="T48" fmla="*/ 2147483646 w 145"/>
              <a:gd name="T49" fmla="*/ 2147483646 h 144"/>
              <a:gd name="T50" fmla="*/ 2147483646 w 145"/>
              <a:gd name="T51" fmla="*/ 2147483646 h 144"/>
              <a:gd name="T52" fmla="*/ 2147483646 w 145"/>
              <a:gd name="T53" fmla="*/ 2147483646 h 144"/>
              <a:gd name="T54" fmla="*/ 2147483646 w 145"/>
              <a:gd name="T55" fmla="*/ 2147483646 h 144"/>
              <a:gd name="T56" fmla="*/ 2147483646 w 145"/>
              <a:gd name="T57" fmla="*/ 2147483646 h 144"/>
              <a:gd name="T58" fmla="*/ 2147483646 w 145"/>
              <a:gd name="T59" fmla="*/ 2147483646 h 144"/>
              <a:gd name="T60" fmla="*/ 2147483646 w 145"/>
              <a:gd name="T61" fmla="*/ 2147483646 h 144"/>
              <a:gd name="T62" fmla="*/ 2147483646 w 145"/>
              <a:gd name="T63" fmla="*/ 2147483646 h 144"/>
              <a:gd name="T64" fmla="*/ 0 w 145"/>
              <a:gd name="T65" fmla="*/ 2147483646 h 144"/>
              <a:gd name="T66" fmla="*/ 2147483646 w 145"/>
              <a:gd name="T67" fmla="*/ 2147483646 h 144"/>
              <a:gd name="T68" fmla="*/ 2147483646 w 145"/>
              <a:gd name="T69" fmla="*/ 2147483646 h 144"/>
              <a:gd name="T70" fmla="*/ 2147483646 w 145"/>
              <a:gd name="T71" fmla="*/ 2147483646 h 144"/>
              <a:gd name="T72" fmla="*/ 2147483646 w 145"/>
              <a:gd name="T73" fmla="*/ 2147483646 h 144"/>
              <a:gd name="T74" fmla="*/ 2147483646 w 145"/>
              <a:gd name="T75" fmla="*/ 2147483646 h 144"/>
              <a:gd name="T76" fmla="*/ 2147483646 w 145"/>
              <a:gd name="T77" fmla="*/ 2147483646 h 144"/>
              <a:gd name="T78" fmla="*/ 2147483646 w 145"/>
              <a:gd name="T79" fmla="*/ 2147483646 h 144"/>
              <a:gd name="T80" fmla="*/ 2147483646 w 145"/>
              <a:gd name="T81" fmla="*/ 2147483646 h 144"/>
              <a:gd name="T82" fmla="*/ 2147483646 w 145"/>
              <a:gd name="T83" fmla="*/ 2147483646 h 144"/>
              <a:gd name="T84" fmla="*/ 2147483646 w 145"/>
              <a:gd name="T85" fmla="*/ 2147483646 h 144"/>
              <a:gd name="T86" fmla="*/ 2147483646 w 145"/>
              <a:gd name="T87" fmla="*/ 2147483646 h 144"/>
              <a:gd name="T88" fmla="*/ 2147483646 w 145"/>
              <a:gd name="T89" fmla="*/ 2147483646 h 144"/>
              <a:gd name="T90" fmla="*/ 2147483646 w 145"/>
              <a:gd name="T91" fmla="*/ 2147483646 h 144"/>
              <a:gd name="T92" fmla="*/ 2147483646 w 145"/>
              <a:gd name="T93" fmla="*/ 2147483646 h 144"/>
              <a:gd name="T94" fmla="*/ 2147483646 w 145"/>
              <a:gd name="T95" fmla="*/ 2147483646 h 144"/>
              <a:gd name="T96" fmla="*/ 2147483646 w 145"/>
              <a:gd name="T97" fmla="*/ 2147483646 h 144"/>
              <a:gd name="T98" fmla="*/ 2147483646 w 145"/>
              <a:gd name="T99" fmla="*/ 2147483646 h 144"/>
              <a:gd name="T100" fmla="*/ 2147483646 w 145"/>
              <a:gd name="T101" fmla="*/ 2147483646 h 144"/>
              <a:gd name="T102" fmla="*/ 2147483646 w 145"/>
              <a:gd name="T103" fmla="*/ 2147483646 h 144"/>
              <a:gd name="T104" fmla="*/ 2147483646 w 145"/>
              <a:gd name="T105" fmla="*/ 2147483646 h 144"/>
              <a:gd name="T106" fmla="*/ 2147483646 w 145"/>
              <a:gd name="T107" fmla="*/ 2147483646 h 144"/>
              <a:gd name="T108" fmla="*/ 2147483646 w 145"/>
              <a:gd name="T109" fmla="*/ 2147483646 h 144"/>
              <a:gd name="T110" fmla="*/ 2147483646 w 145"/>
              <a:gd name="T111" fmla="*/ 2147483646 h 144"/>
              <a:gd name="T112" fmla="*/ 2147483646 w 145"/>
              <a:gd name="T113" fmla="*/ 2147483646 h 144"/>
              <a:gd name="T114" fmla="*/ 2147483646 w 145"/>
              <a:gd name="T115" fmla="*/ 2147483646 h 144"/>
              <a:gd name="T116" fmla="*/ 2147483646 w 145"/>
              <a:gd name="T117" fmla="*/ 2147483646 h 144"/>
              <a:gd name="T118" fmla="*/ 2147483646 w 145"/>
              <a:gd name="T119" fmla="*/ 2147483646 h 144"/>
              <a:gd name="T120" fmla="*/ 2147483646 w 145"/>
              <a:gd name="T121" fmla="*/ 2147483646 h 14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45" h="144">
                <a:moveTo>
                  <a:pt x="143" y="79"/>
                </a:moveTo>
                <a:cubicBezTo>
                  <a:pt x="135" y="77"/>
                  <a:pt x="135" y="77"/>
                  <a:pt x="135" y="77"/>
                </a:cubicBezTo>
                <a:cubicBezTo>
                  <a:pt x="135" y="74"/>
                  <a:pt x="135" y="70"/>
                  <a:pt x="135" y="67"/>
                </a:cubicBezTo>
                <a:cubicBezTo>
                  <a:pt x="143" y="65"/>
                  <a:pt x="143" y="65"/>
                  <a:pt x="143" y="65"/>
                </a:cubicBezTo>
                <a:cubicBezTo>
                  <a:pt x="144" y="65"/>
                  <a:pt x="145" y="64"/>
                  <a:pt x="145" y="63"/>
                </a:cubicBezTo>
                <a:cubicBezTo>
                  <a:pt x="145" y="59"/>
                  <a:pt x="144" y="56"/>
                  <a:pt x="143" y="53"/>
                </a:cubicBezTo>
                <a:cubicBezTo>
                  <a:pt x="143" y="52"/>
                  <a:pt x="142" y="51"/>
                  <a:pt x="141" y="51"/>
                </a:cubicBezTo>
                <a:cubicBezTo>
                  <a:pt x="141" y="51"/>
                  <a:pt x="141" y="51"/>
                  <a:pt x="141" y="51"/>
                </a:cubicBezTo>
                <a:cubicBezTo>
                  <a:pt x="132" y="53"/>
                  <a:pt x="132" y="53"/>
                  <a:pt x="132" y="53"/>
                </a:cubicBezTo>
                <a:cubicBezTo>
                  <a:pt x="131" y="50"/>
                  <a:pt x="130" y="48"/>
                  <a:pt x="129" y="45"/>
                </a:cubicBezTo>
                <a:cubicBezTo>
                  <a:pt x="128" y="45"/>
                  <a:pt x="128" y="44"/>
                  <a:pt x="128" y="44"/>
                </a:cubicBezTo>
                <a:cubicBezTo>
                  <a:pt x="135" y="39"/>
                  <a:pt x="135" y="39"/>
                  <a:pt x="135" y="39"/>
                </a:cubicBezTo>
                <a:cubicBezTo>
                  <a:pt x="136" y="38"/>
                  <a:pt x="136" y="37"/>
                  <a:pt x="136" y="36"/>
                </a:cubicBezTo>
                <a:cubicBezTo>
                  <a:pt x="134" y="33"/>
                  <a:pt x="132" y="30"/>
                  <a:pt x="130" y="28"/>
                </a:cubicBezTo>
                <a:cubicBezTo>
                  <a:pt x="130" y="27"/>
                  <a:pt x="129" y="27"/>
                  <a:pt x="129" y="27"/>
                </a:cubicBezTo>
                <a:cubicBezTo>
                  <a:pt x="128" y="27"/>
                  <a:pt x="128" y="27"/>
                  <a:pt x="127" y="27"/>
                </a:cubicBezTo>
                <a:cubicBezTo>
                  <a:pt x="120" y="32"/>
                  <a:pt x="120" y="32"/>
                  <a:pt x="120" y="32"/>
                </a:cubicBezTo>
                <a:cubicBezTo>
                  <a:pt x="118" y="29"/>
                  <a:pt x="115" y="27"/>
                  <a:pt x="113" y="25"/>
                </a:cubicBezTo>
                <a:cubicBezTo>
                  <a:pt x="118" y="18"/>
                  <a:pt x="118" y="18"/>
                  <a:pt x="118" y="18"/>
                </a:cubicBezTo>
                <a:cubicBezTo>
                  <a:pt x="118" y="17"/>
                  <a:pt x="118" y="15"/>
                  <a:pt x="117" y="15"/>
                </a:cubicBezTo>
                <a:cubicBezTo>
                  <a:pt x="114" y="13"/>
                  <a:pt x="112" y="11"/>
                  <a:pt x="109" y="9"/>
                </a:cubicBezTo>
                <a:cubicBezTo>
                  <a:pt x="109" y="9"/>
                  <a:pt x="108" y="9"/>
                  <a:pt x="108" y="9"/>
                </a:cubicBezTo>
                <a:cubicBezTo>
                  <a:pt x="107" y="9"/>
                  <a:pt x="106" y="9"/>
                  <a:pt x="106" y="10"/>
                </a:cubicBezTo>
                <a:cubicBezTo>
                  <a:pt x="101" y="17"/>
                  <a:pt x="101" y="17"/>
                  <a:pt x="101" y="17"/>
                </a:cubicBezTo>
                <a:cubicBezTo>
                  <a:pt x="98" y="16"/>
                  <a:pt x="96" y="15"/>
                  <a:pt x="93" y="14"/>
                </a:cubicBezTo>
                <a:cubicBezTo>
                  <a:pt x="92" y="14"/>
                  <a:pt x="92" y="13"/>
                  <a:pt x="92" y="13"/>
                </a:cubicBezTo>
                <a:cubicBezTo>
                  <a:pt x="93" y="5"/>
                  <a:pt x="93" y="5"/>
                  <a:pt x="93" y="5"/>
                </a:cubicBezTo>
                <a:cubicBezTo>
                  <a:pt x="94" y="4"/>
                  <a:pt x="93" y="2"/>
                  <a:pt x="92" y="2"/>
                </a:cubicBezTo>
                <a:cubicBezTo>
                  <a:pt x="88" y="1"/>
                  <a:pt x="85" y="1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1" y="0"/>
                  <a:pt x="80" y="1"/>
                  <a:pt x="80" y="2"/>
                </a:cubicBezTo>
                <a:cubicBezTo>
                  <a:pt x="78" y="10"/>
                  <a:pt x="78" y="10"/>
                  <a:pt x="78" y="10"/>
                </a:cubicBezTo>
                <a:cubicBezTo>
                  <a:pt x="76" y="10"/>
                  <a:pt x="74" y="10"/>
                  <a:pt x="72" y="10"/>
                </a:cubicBezTo>
                <a:cubicBezTo>
                  <a:pt x="72" y="10"/>
                  <a:pt x="72" y="10"/>
                  <a:pt x="72" y="10"/>
                </a:cubicBezTo>
                <a:cubicBezTo>
                  <a:pt x="71" y="10"/>
                  <a:pt x="69" y="10"/>
                  <a:pt x="68" y="10"/>
                </a:cubicBezTo>
                <a:cubicBezTo>
                  <a:pt x="66" y="2"/>
                  <a:pt x="66" y="2"/>
                  <a:pt x="66" y="2"/>
                </a:cubicBezTo>
                <a:cubicBezTo>
                  <a:pt x="66" y="1"/>
                  <a:pt x="65" y="0"/>
                  <a:pt x="64" y="0"/>
                </a:cubicBezTo>
                <a:cubicBezTo>
                  <a:pt x="64" y="0"/>
                  <a:pt x="64" y="0"/>
                  <a:pt x="63" y="0"/>
                </a:cubicBezTo>
                <a:cubicBezTo>
                  <a:pt x="60" y="0"/>
                  <a:pt x="57" y="1"/>
                  <a:pt x="54" y="2"/>
                </a:cubicBezTo>
                <a:cubicBezTo>
                  <a:pt x="53" y="2"/>
                  <a:pt x="52" y="3"/>
                  <a:pt x="52" y="4"/>
                </a:cubicBezTo>
                <a:cubicBezTo>
                  <a:pt x="54" y="13"/>
                  <a:pt x="54" y="13"/>
                  <a:pt x="54" y="13"/>
                </a:cubicBezTo>
                <a:cubicBezTo>
                  <a:pt x="50" y="14"/>
                  <a:pt x="47" y="15"/>
                  <a:pt x="45" y="17"/>
                </a:cubicBezTo>
                <a:cubicBezTo>
                  <a:pt x="39" y="10"/>
                  <a:pt x="39" y="10"/>
                  <a:pt x="39" y="10"/>
                </a:cubicBezTo>
                <a:cubicBezTo>
                  <a:pt x="39" y="9"/>
                  <a:pt x="38" y="9"/>
                  <a:pt x="38" y="9"/>
                </a:cubicBezTo>
                <a:cubicBezTo>
                  <a:pt x="37" y="9"/>
                  <a:pt x="37" y="9"/>
                  <a:pt x="36" y="9"/>
                </a:cubicBezTo>
                <a:cubicBezTo>
                  <a:pt x="34" y="11"/>
                  <a:pt x="31" y="12"/>
                  <a:pt x="28" y="14"/>
                </a:cubicBezTo>
                <a:cubicBezTo>
                  <a:pt x="27" y="15"/>
                  <a:pt x="27" y="16"/>
                  <a:pt x="28" y="17"/>
                </a:cubicBezTo>
                <a:cubicBezTo>
                  <a:pt x="32" y="25"/>
                  <a:pt x="32" y="25"/>
                  <a:pt x="32" y="25"/>
                </a:cubicBezTo>
                <a:cubicBezTo>
                  <a:pt x="30" y="27"/>
                  <a:pt x="28" y="29"/>
                  <a:pt x="25" y="32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7"/>
                </a:cubicBezTo>
                <a:cubicBezTo>
                  <a:pt x="16" y="27"/>
                  <a:pt x="15" y="27"/>
                  <a:pt x="15" y="28"/>
                </a:cubicBezTo>
                <a:cubicBezTo>
                  <a:pt x="13" y="30"/>
                  <a:pt x="11" y="33"/>
                  <a:pt x="9" y="36"/>
                </a:cubicBezTo>
                <a:cubicBezTo>
                  <a:pt x="9" y="37"/>
                  <a:pt x="9" y="38"/>
                  <a:pt x="10" y="39"/>
                </a:cubicBezTo>
                <a:cubicBezTo>
                  <a:pt x="17" y="44"/>
                  <a:pt x="17" y="44"/>
                  <a:pt x="17" y="44"/>
                </a:cubicBezTo>
                <a:cubicBezTo>
                  <a:pt x="16" y="46"/>
                  <a:pt x="15" y="49"/>
                  <a:pt x="14" y="52"/>
                </a:cubicBezTo>
                <a:cubicBezTo>
                  <a:pt x="14" y="52"/>
                  <a:pt x="14" y="53"/>
                  <a:pt x="14" y="53"/>
                </a:cubicBezTo>
                <a:cubicBezTo>
                  <a:pt x="5" y="51"/>
                  <a:pt x="5" y="51"/>
                  <a:pt x="5" y="51"/>
                </a:cubicBezTo>
                <a:cubicBezTo>
                  <a:pt x="5" y="51"/>
                  <a:pt x="5" y="51"/>
                  <a:pt x="4" y="51"/>
                </a:cubicBezTo>
                <a:cubicBezTo>
                  <a:pt x="3" y="51"/>
                  <a:pt x="3" y="52"/>
                  <a:pt x="2" y="53"/>
                </a:cubicBezTo>
                <a:cubicBezTo>
                  <a:pt x="1" y="56"/>
                  <a:pt x="1" y="60"/>
                  <a:pt x="0" y="63"/>
                </a:cubicBezTo>
                <a:cubicBezTo>
                  <a:pt x="0" y="64"/>
                  <a:pt x="1" y="65"/>
                  <a:pt x="2" y="65"/>
                </a:cubicBezTo>
                <a:cubicBezTo>
                  <a:pt x="11" y="67"/>
                  <a:pt x="11" y="67"/>
                  <a:pt x="11" y="67"/>
                </a:cubicBezTo>
                <a:cubicBezTo>
                  <a:pt x="10" y="70"/>
                  <a:pt x="10" y="74"/>
                  <a:pt x="11" y="77"/>
                </a:cubicBezTo>
                <a:cubicBezTo>
                  <a:pt x="2" y="79"/>
                  <a:pt x="2" y="79"/>
                  <a:pt x="2" y="79"/>
                </a:cubicBezTo>
                <a:cubicBezTo>
                  <a:pt x="1" y="79"/>
                  <a:pt x="0" y="80"/>
                  <a:pt x="0" y="82"/>
                </a:cubicBezTo>
                <a:cubicBezTo>
                  <a:pt x="1" y="85"/>
                  <a:pt x="2" y="88"/>
                  <a:pt x="2" y="91"/>
                </a:cubicBezTo>
                <a:cubicBezTo>
                  <a:pt x="3" y="92"/>
                  <a:pt x="4" y="93"/>
                  <a:pt x="5" y="93"/>
                </a:cubicBezTo>
                <a:cubicBezTo>
                  <a:pt x="5" y="93"/>
                  <a:pt x="5" y="93"/>
                  <a:pt x="5" y="93"/>
                </a:cubicBezTo>
                <a:cubicBezTo>
                  <a:pt x="14" y="91"/>
                  <a:pt x="14" y="91"/>
                  <a:pt x="14" y="91"/>
                </a:cubicBezTo>
                <a:cubicBezTo>
                  <a:pt x="15" y="94"/>
                  <a:pt x="16" y="97"/>
                  <a:pt x="17" y="99"/>
                </a:cubicBezTo>
                <a:cubicBezTo>
                  <a:pt x="17" y="100"/>
                  <a:pt x="17" y="100"/>
                  <a:pt x="17" y="100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9" y="106"/>
                  <a:pt x="9" y="107"/>
                  <a:pt x="10" y="108"/>
                </a:cubicBezTo>
                <a:cubicBezTo>
                  <a:pt x="11" y="111"/>
                  <a:pt x="13" y="114"/>
                  <a:pt x="15" y="117"/>
                </a:cubicBezTo>
                <a:cubicBezTo>
                  <a:pt x="16" y="117"/>
                  <a:pt x="16" y="117"/>
                  <a:pt x="17" y="117"/>
                </a:cubicBezTo>
                <a:cubicBezTo>
                  <a:pt x="17" y="117"/>
                  <a:pt x="18" y="117"/>
                  <a:pt x="18" y="117"/>
                </a:cubicBezTo>
                <a:cubicBezTo>
                  <a:pt x="26" y="112"/>
                  <a:pt x="26" y="112"/>
                  <a:pt x="26" y="112"/>
                </a:cubicBezTo>
                <a:cubicBezTo>
                  <a:pt x="28" y="115"/>
                  <a:pt x="30" y="117"/>
                  <a:pt x="33" y="119"/>
                </a:cubicBezTo>
                <a:cubicBezTo>
                  <a:pt x="28" y="127"/>
                  <a:pt x="28" y="127"/>
                  <a:pt x="28" y="127"/>
                </a:cubicBezTo>
                <a:cubicBezTo>
                  <a:pt x="27" y="128"/>
                  <a:pt x="27" y="129"/>
                  <a:pt x="28" y="130"/>
                </a:cubicBezTo>
                <a:cubicBezTo>
                  <a:pt x="31" y="132"/>
                  <a:pt x="34" y="133"/>
                  <a:pt x="37" y="135"/>
                </a:cubicBezTo>
                <a:cubicBezTo>
                  <a:pt x="37" y="135"/>
                  <a:pt x="37" y="135"/>
                  <a:pt x="38" y="135"/>
                </a:cubicBezTo>
                <a:cubicBezTo>
                  <a:pt x="38" y="135"/>
                  <a:pt x="39" y="135"/>
                  <a:pt x="40" y="134"/>
                </a:cubicBezTo>
                <a:cubicBezTo>
                  <a:pt x="45" y="127"/>
                  <a:pt x="45" y="127"/>
                  <a:pt x="45" y="127"/>
                </a:cubicBezTo>
                <a:cubicBezTo>
                  <a:pt x="47" y="129"/>
                  <a:pt x="50" y="130"/>
                  <a:pt x="53" y="131"/>
                </a:cubicBezTo>
                <a:cubicBezTo>
                  <a:pt x="53" y="131"/>
                  <a:pt x="53" y="131"/>
                  <a:pt x="54" y="131"/>
                </a:cubicBezTo>
                <a:cubicBezTo>
                  <a:pt x="52" y="140"/>
                  <a:pt x="52" y="140"/>
                  <a:pt x="52" y="140"/>
                </a:cubicBezTo>
                <a:cubicBezTo>
                  <a:pt x="52" y="141"/>
                  <a:pt x="53" y="142"/>
                  <a:pt x="54" y="142"/>
                </a:cubicBezTo>
                <a:cubicBezTo>
                  <a:pt x="57" y="143"/>
                  <a:pt x="60" y="144"/>
                  <a:pt x="63" y="144"/>
                </a:cubicBezTo>
                <a:cubicBezTo>
                  <a:pt x="64" y="144"/>
                  <a:pt x="64" y="144"/>
                  <a:pt x="64" y="144"/>
                </a:cubicBezTo>
                <a:cubicBezTo>
                  <a:pt x="65" y="144"/>
                  <a:pt x="66" y="143"/>
                  <a:pt x="66" y="142"/>
                </a:cubicBezTo>
                <a:cubicBezTo>
                  <a:pt x="68" y="134"/>
                  <a:pt x="68" y="134"/>
                  <a:pt x="68" y="134"/>
                </a:cubicBezTo>
                <a:cubicBezTo>
                  <a:pt x="70" y="134"/>
                  <a:pt x="71" y="134"/>
                  <a:pt x="73" y="134"/>
                </a:cubicBezTo>
                <a:cubicBezTo>
                  <a:pt x="75" y="134"/>
                  <a:pt x="76" y="134"/>
                  <a:pt x="78" y="134"/>
                </a:cubicBezTo>
                <a:cubicBezTo>
                  <a:pt x="80" y="142"/>
                  <a:pt x="80" y="142"/>
                  <a:pt x="80" y="142"/>
                </a:cubicBezTo>
                <a:cubicBezTo>
                  <a:pt x="80" y="143"/>
                  <a:pt x="81" y="144"/>
                  <a:pt x="82" y="144"/>
                </a:cubicBezTo>
                <a:cubicBezTo>
                  <a:pt x="82" y="144"/>
                  <a:pt x="82" y="144"/>
                  <a:pt x="82" y="144"/>
                </a:cubicBezTo>
                <a:cubicBezTo>
                  <a:pt x="85" y="144"/>
                  <a:pt x="89" y="143"/>
                  <a:pt x="92" y="142"/>
                </a:cubicBezTo>
                <a:cubicBezTo>
                  <a:pt x="93" y="142"/>
                  <a:pt x="94" y="141"/>
                  <a:pt x="93" y="140"/>
                </a:cubicBezTo>
                <a:cubicBezTo>
                  <a:pt x="92" y="131"/>
                  <a:pt x="92" y="131"/>
                  <a:pt x="92" y="131"/>
                </a:cubicBezTo>
                <a:cubicBezTo>
                  <a:pt x="95" y="130"/>
                  <a:pt x="98" y="129"/>
                  <a:pt x="101" y="127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106" y="135"/>
                  <a:pt x="107" y="136"/>
                  <a:pt x="108" y="136"/>
                </a:cubicBezTo>
                <a:cubicBezTo>
                  <a:pt x="108" y="136"/>
                  <a:pt x="109" y="135"/>
                  <a:pt x="109" y="135"/>
                </a:cubicBezTo>
                <a:cubicBezTo>
                  <a:pt x="112" y="134"/>
                  <a:pt x="115" y="132"/>
                  <a:pt x="117" y="130"/>
                </a:cubicBezTo>
                <a:cubicBezTo>
                  <a:pt x="118" y="129"/>
                  <a:pt x="118" y="128"/>
                  <a:pt x="118" y="127"/>
                </a:cubicBezTo>
                <a:cubicBezTo>
                  <a:pt x="113" y="119"/>
                  <a:pt x="113" y="119"/>
                  <a:pt x="113" y="119"/>
                </a:cubicBezTo>
                <a:cubicBezTo>
                  <a:pt x="116" y="117"/>
                  <a:pt x="118" y="115"/>
                  <a:pt x="120" y="112"/>
                </a:cubicBezTo>
                <a:cubicBezTo>
                  <a:pt x="128" y="117"/>
                  <a:pt x="128" y="117"/>
                  <a:pt x="128" y="117"/>
                </a:cubicBezTo>
                <a:cubicBezTo>
                  <a:pt x="128" y="117"/>
                  <a:pt x="128" y="118"/>
                  <a:pt x="129" y="118"/>
                </a:cubicBezTo>
                <a:cubicBezTo>
                  <a:pt x="129" y="118"/>
                  <a:pt x="130" y="117"/>
                  <a:pt x="131" y="117"/>
                </a:cubicBezTo>
                <a:cubicBezTo>
                  <a:pt x="133" y="114"/>
                  <a:pt x="134" y="111"/>
                  <a:pt x="136" y="109"/>
                </a:cubicBezTo>
                <a:cubicBezTo>
                  <a:pt x="137" y="108"/>
                  <a:pt x="136" y="106"/>
                  <a:pt x="135" y="106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29" y="98"/>
                  <a:pt x="131" y="95"/>
                  <a:pt x="132" y="92"/>
                </a:cubicBezTo>
                <a:cubicBezTo>
                  <a:pt x="132" y="92"/>
                  <a:pt x="132" y="92"/>
                  <a:pt x="132" y="91"/>
                </a:cubicBezTo>
                <a:cubicBezTo>
                  <a:pt x="141" y="93"/>
                  <a:pt x="141" y="93"/>
                  <a:pt x="141" y="93"/>
                </a:cubicBezTo>
                <a:cubicBezTo>
                  <a:pt x="141" y="93"/>
                  <a:pt x="141" y="93"/>
                  <a:pt x="141" y="93"/>
                </a:cubicBezTo>
                <a:cubicBezTo>
                  <a:pt x="142" y="93"/>
                  <a:pt x="143" y="92"/>
                  <a:pt x="143" y="91"/>
                </a:cubicBezTo>
                <a:cubicBezTo>
                  <a:pt x="144" y="88"/>
                  <a:pt x="145" y="85"/>
                  <a:pt x="145" y="82"/>
                </a:cubicBezTo>
                <a:cubicBezTo>
                  <a:pt x="145" y="80"/>
                  <a:pt x="145" y="79"/>
                  <a:pt x="143" y="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zh-CN" altLang="en-US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40965" name="Freeform 8"/>
          <p:cNvSpPr/>
          <p:nvPr/>
        </p:nvSpPr>
        <p:spPr bwMode="auto">
          <a:xfrm>
            <a:off x="7737476" y="3056732"/>
            <a:ext cx="2185987" cy="2157413"/>
          </a:xfrm>
          <a:custGeom>
            <a:avLst/>
            <a:gdLst>
              <a:gd name="T0" fmla="*/ 2147483646 w 146"/>
              <a:gd name="T1" fmla="*/ 2147483646 h 144"/>
              <a:gd name="T2" fmla="*/ 2147483646 w 146"/>
              <a:gd name="T3" fmla="*/ 2147483646 h 144"/>
              <a:gd name="T4" fmla="*/ 2147483646 w 146"/>
              <a:gd name="T5" fmla="*/ 2147483646 h 144"/>
              <a:gd name="T6" fmla="*/ 2147483646 w 146"/>
              <a:gd name="T7" fmla="*/ 2147483646 h 144"/>
              <a:gd name="T8" fmla="*/ 2147483646 w 146"/>
              <a:gd name="T9" fmla="*/ 2147483646 h 144"/>
              <a:gd name="T10" fmla="*/ 2147483646 w 146"/>
              <a:gd name="T11" fmla="*/ 2147483646 h 144"/>
              <a:gd name="T12" fmla="*/ 2147483646 w 146"/>
              <a:gd name="T13" fmla="*/ 2147483646 h 144"/>
              <a:gd name="T14" fmla="*/ 2147483646 w 146"/>
              <a:gd name="T15" fmla="*/ 2147483646 h 144"/>
              <a:gd name="T16" fmla="*/ 2147483646 w 146"/>
              <a:gd name="T17" fmla="*/ 2147483646 h 144"/>
              <a:gd name="T18" fmla="*/ 2147483646 w 146"/>
              <a:gd name="T19" fmla="*/ 2147483646 h 144"/>
              <a:gd name="T20" fmla="*/ 2147483646 w 146"/>
              <a:gd name="T21" fmla="*/ 2147483646 h 144"/>
              <a:gd name="T22" fmla="*/ 2147483646 w 146"/>
              <a:gd name="T23" fmla="*/ 2147483646 h 144"/>
              <a:gd name="T24" fmla="*/ 2147483646 w 146"/>
              <a:gd name="T25" fmla="*/ 2147483646 h 144"/>
              <a:gd name="T26" fmla="*/ 2147483646 w 146"/>
              <a:gd name="T27" fmla="*/ 2147483646 h 144"/>
              <a:gd name="T28" fmla="*/ 2147483646 w 146"/>
              <a:gd name="T29" fmla="*/ 0 h 144"/>
              <a:gd name="T30" fmla="*/ 2147483646 w 146"/>
              <a:gd name="T31" fmla="*/ 2147483646 h 144"/>
              <a:gd name="T32" fmla="*/ 2147483646 w 146"/>
              <a:gd name="T33" fmla="*/ 2147483646 h 144"/>
              <a:gd name="T34" fmla="*/ 2147483646 w 146"/>
              <a:gd name="T35" fmla="*/ 2147483646 h 144"/>
              <a:gd name="T36" fmla="*/ 2147483646 w 146"/>
              <a:gd name="T37" fmla="*/ 0 h 144"/>
              <a:gd name="T38" fmla="*/ 2147483646 w 146"/>
              <a:gd name="T39" fmla="*/ 2147483646 h 144"/>
              <a:gd name="T40" fmla="*/ 2147483646 w 146"/>
              <a:gd name="T41" fmla="*/ 2147483646 h 144"/>
              <a:gd name="T42" fmla="*/ 2147483646 w 146"/>
              <a:gd name="T43" fmla="*/ 2147483646 h 144"/>
              <a:gd name="T44" fmla="*/ 2147483646 w 146"/>
              <a:gd name="T45" fmla="*/ 2147483646 h 144"/>
              <a:gd name="T46" fmla="*/ 2147483646 w 146"/>
              <a:gd name="T47" fmla="*/ 2147483646 h 144"/>
              <a:gd name="T48" fmla="*/ 2147483646 w 146"/>
              <a:gd name="T49" fmla="*/ 2147483646 h 144"/>
              <a:gd name="T50" fmla="*/ 2147483646 w 146"/>
              <a:gd name="T51" fmla="*/ 2147483646 h 144"/>
              <a:gd name="T52" fmla="*/ 2147483646 w 146"/>
              <a:gd name="T53" fmla="*/ 2147483646 h 144"/>
              <a:gd name="T54" fmla="*/ 2147483646 w 146"/>
              <a:gd name="T55" fmla="*/ 2147483646 h 144"/>
              <a:gd name="T56" fmla="*/ 2147483646 w 146"/>
              <a:gd name="T57" fmla="*/ 2147483646 h 144"/>
              <a:gd name="T58" fmla="*/ 2147483646 w 146"/>
              <a:gd name="T59" fmla="*/ 2147483646 h 144"/>
              <a:gd name="T60" fmla="*/ 2147483646 w 146"/>
              <a:gd name="T61" fmla="*/ 2147483646 h 144"/>
              <a:gd name="T62" fmla="*/ 2147483646 w 146"/>
              <a:gd name="T63" fmla="*/ 2147483646 h 144"/>
              <a:gd name="T64" fmla="*/ 2147483646 w 146"/>
              <a:gd name="T65" fmla="*/ 2147483646 h 144"/>
              <a:gd name="T66" fmla="*/ 2147483646 w 146"/>
              <a:gd name="T67" fmla="*/ 2147483646 h 144"/>
              <a:gd name="T68" fmla="*/ 2147483646 w 146"/>
              <a:gd name="T69" fmla="*/ 2147483646 h 144"/>
              <a:gd name="T70" fmla="*/ 2147483646 w 146"/>
              <a:gd name="T71" fmla="*/ 2147483646 h 144"/>
              <a:gd name="T72" fmla="*/ 2147483646 w 146"/>
              <a:gd name="T73" fmla="*/ 2147483646 h 144"/>
              <a:gd name="T74" fmla="*/ 2147483646 w 146"/>
              <a:gd name="T75" fmla="*/ 2147483646 h 144"/>
              <a:gd name="T76" fmla="*/ 2147483646 w 146"/>
              <a:gd name="T77" fmla="*/ 2147483646 h 144"/>
              <a:gd name="T78" fmla="*/ 2147483646 w 146"/>
              <a:gd name="T79" fmla="*/ 2147483646 h 144"/>
              <a:gd name="T80" fmla="*/ 2147483646 w 146"/>
              <a:gd name="T81" fmla="*/ 2147483646 h 144"/>
              <a:gd name="T82" fmla="*/ 2147483646 w 146"/>
              <a:gd name="T83" fmla="*/ 2147483646 h 144"/>
              <a:gd name="T84" fmla="*/ 2147483646 w 146"/>
              <a:gd name="T85" fmla="*/ 2147483646 h 144"/>
              <a:gd name="T86" fmla="*/ 2147483646 w 146"/>
              <a:gd name="T87" fmla="*/ 2147483646 h 144"/>
              <a:gd name="T88" fmla="*/ 2147483646 w 146"/>
              <a:gd name="T89" fmla="*/ 2147483646 h 144"/>
              <a:gd name="T90" fmla="*/ 2147483646 w 146"/>
              <a:gd name="T91" fmla="*/ 2147483646 h 144"/>
              <a:gd name="T92" fmla="*/ 2147483646 w 146"/>
              <a:gd name="T93" fmla="*/ 2147483646 h 144"/>
              <a:gd name="T94" fmla="*/ 2147483646 w 146"/>
              <a:gd name="T95" fmla="*/ 2147483646 h 144"/>
              <a:gd name="T96" fmla="*/ 2147483646 w 146"/>
              <a:gd name="T97" fmla="*/ 2147483646 h 144"/>
              <a:gd name="T98" fmla="*/ 2147483646 w 146"/>
              <a:gd name="T99" fmla="*/ 2147483646 h 144"/>
              <a:gd name="T100" fmla="*/ 2147483646 w 146"/>
              <a:gd name="T101" fmla="*/ 2147483646 h 144"/>
              <a:gd name="T102" fmla="*/ 2147483646 w 146"/>
              <a:gd name="T103" fmla="*/ 2147483646 h 144"/>
              <a:gd name="T104" fmla="*/ 2147483646 w 146"/>
              <a:gd name="T105" fmla="*/ 2147483646 h 144"/>
              <a:gd name="T106" fmla="*/ 2147483646 w 146"/>
              <a:gd name="T107" fmla="*/ 2147483646 h 144"/>
              <a:gd name="T108" fmla="*/ 2147483646 w 146"/>
              <a:gd name="T109" fmla="*/ 2147483646 h 144"/>
              <a:gd name="T110" fmla="*/ 2147483646 w 146"/>
              <a:gd name="T111" fmla="*/ 2147483646 h 144"/>
              <a:gd name="T112" fmla="*/ 2147483646 w 146"/>
              <a:gd name="T113" fmla="*/ 2147483646 h 144"/>
              <a:gd name="T114" fmla="*/ 2147483646 w 146"/>
              <a:gd name="T115" fmla="*/ 2147483646 h 144"/>
              <a:gd name="T116" fmla="*/ 2147483646 w 146"/>
              <a:gd name="T117" fmla="*/ 2147483646 h 144"/>
              <a:gd name="T118" fmla="*/ 2147483646 w 146"/>
              <a:gd name="T119" fmla="*/ 2147483646 h 144"/>
              <a:gd name="T120" fmla="*/ 2147483646 w 146"/>
              <a:gd name="T121" fmla="*/ 2147483646 h 14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46" h="144">
                <a:moveTo>
                  <a:pt x="144" y="79"/>
                </a:moveTo>
                <a:cubicBezTo>
                  <a:pt x="135" y="77"/>
                  <a:pt x="135" y="77"/>
                  <a:pt x="135" y="77"/>
                </a:cubicBezTo>
                <a:cubicBezTo>
                  <a:pt x="135" y="73"/>
                  <a:pt x="135" y="70"/>
                  <a:pt x="135" y="67"/>
                </a:cubicBezTo>
                <a:cubicBezTo>
                  <a:pt x="144" y="65"/>
                  <a:pt x="144" y="65"/>
                  <a:pt x="144" y="65"/>
                </a:cubicBezTo>
                <a:cubicBezTo>
                  <a:pt x="145" y="65"/>
                  <a:pt x="146" y="64"/>
                  <a:pt x="145" y="62"/>
                </a:cubicBezTo>
                <a:cubicBezTo>
                  <a:pt x="145" y="59"/>
                  <a:pt x="144" y="56"/>
                  <a:pt x="143" y="53"/>
                </a:cubicBezTo>
                <a:cubicBezTo>
                  <a:pt x="143" y="52"/>
                  <a:pt x="142" y="51"/>
                  <a:pt x="141" y="51"/>
                </a:cubicBezTo>
                <a:cubicBezTo>
                  <a:pt x="141" y="51"/>
                  <a:pt x="141" y="51"/>
                  <a:pt x="141" y="51"/>
                </a:cubicBezTo>
                <a:cubicBezTo>
                  <a:pt x="132" y="53"/>
                  <a:pt x="132" y="53"/>
                  <a:pt x="132" y="53"/>
                </a:cubicBezTo>
                <a:cubicBezTo>
                  <a:pt x="131" y="50"/>
                  <a:pt x="130" y="47"/>
                  <a:pt x="129" y="45"/>
                </a:cubicBezTo>
                <a:cubicBezTo>
                  <a:pt x="129" y="44"/>
                  <a:pt x="128" y="44"/>
                  <a:pt x="128" y="44"/>
                </a:cubicBezTo>
                <a:cubicBezTo>
                  <a:pt x="135" y="39"/>
                  <a:pt x="135" y="39"/>
                  <a:pt x="135" y="39"/>
                </a:cubicBezTo>
                <a:cubicBezTo>
                  <a:pt x="136" y="38"/>
                  <a:pt x="137" y="37"/>
                  <a:pt x="136" y="36"/>
                </a:cubicBezTo>
                <a:cubicBezTo>
                  <a:pt x="134" y="33"/>
                  <a:pt x="133" y="30"/>
                  <a:pt x="131" y="27"/>
                </a:cubicBezTo>
                <a:cubicBezTo>
                  <a:pt x="130" y="27"/>
                  <a:pt x="130" y="27"/>
                  <a:pt x="129" y="27"/>
                </a:cubicBezTo>
                <a:cubicBezTo>
                  <a:pt x="128" y="27"/>
                  <a:pt x="128" y="27"/>
                  <a:pt x="128" y="27"/>
                </a:cubicBezTo>
                <a:cubicBezTo>
                  <a:pt x="120" y="32"/>
                  <a:pt x="120" y="32"/>
                  <a:pt x="120" y="32"/>
                </a:cubicBezTo>
                <a:cubicBezTo>
                  <a:pt x="118" y="29"/>
                  <a:pt x="116" y="27"/>
                  <a:pt x="113" y="25"/>
                </a:cubicBezTo>
                <a:cubicBezTo>
                  <a:pt x="118" y="17"/>
                  <a:pt x="118" y="17"/>
                  <a:pt x="118" y="17"/>
                </a:cubicBezTo>
                <a:cubicBezTo>
                  <a:pt x="119" y="16"/>
                  <a:pt x="118" y="15"/>
                  <a:pt x="117" y="14"/>
                </a:cubicBezTo>
                <a:cubicBezTo>
                  <a:pt x="115" y="12"/>
                  <a:pt x="112" y="10"/>
                  <a:pt x="109" y="9"/>
                </a:cubicBezTo>
                <a:cubicBezTo>
                  <a:pt x="109" y="9"/>
                  <a:pt x="108" y="9"/>
                  <a:pt x="108" y="9"/>
                </a:cubicBezTo>
                <a:cubicBezTo>
                  <a:pt x="107" y="9"/>
                  <a:pt x="107" y="9"/>
                  <a:pt x="106" y="10"/>
                </a:cubicBezTo>
                <a:cubicBezTo>
                  <a:pt x="101" y="17"/>
                  <a:pt x="101" y="17"/>
                  <a:pt x="101" y="17"/>
                </a:cubicBezTo>
                <a:cubicBezTo>
                  <a:pt x="99" y="15"/>
                  <a:pt x="96" y="14"/>
                  <a:pt x="93" y="13"/>
                </a:cubicBezTo>
                <a:cubicBezTo>
                  <a:pt x="93" y="13"/>
                  <a:pt x="92" y="13"/>
                  <a:pt x="92" y="13"/>
                </a:cubicBezTo>
                <a:cubicBezTo>
                  <a:pt x="94" y="4"/>
                  <a:pt x="94" y="4"/>
                  <a:pt x="94" y="4"/>
                </a:cubicBezTo>
                <a:cubicBezTo>
                  <a:pt x="94" y="3"/>
                  <a:pt x="93" y="2"/>
                  <a:pt x="92" y="2"/>
                </a:cubicBezTo>
                <a:cubicBezTo>
                  <a:pt x="89" y="1"/>
                  <a:pt x="86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1" y="0"/>
                  <a:pt x="80" y="0"/>
                  <a:pt x="80" y="2"/>
                </a:cubicBezTo>
                <a:cubicBezTo>
                  <a:pt x="78" y="10"/>
                  <a:pt x="78" y="10"/>
                  <a:pt x="78" y="10"/>
                </a:cubicBezTo>
                <a:cubicBezTo>
                  <a:pt x="76" y="10"/>
                  <a:pt x="75" y="10"/>
                  <a:pt x="73" y="10"/>
                </a:cubicBezTo>
                <a:cubicBezTo>
                  <a:pt x="73" y="10"/>
                  <a:pt x="73" y="10"/>
                  <a:pt x="73" y="10"/>
                </a:cubicBezTo>
                <a:cubicBezTo>
                  <a:pt x="71" y="10"/>
                  <a:pt x="70" y="10"/>
                  <a:pt x="68" y="10"/>
                </a:cubicBezTo>
                <a:cubicBezTo>
                  <a:pt x="66" y="1"/>
                  <a:pt x="66" y="1"/>
                  <a:pt x="66" y="1"/>
                </a:cubicBezTo>
                <a:cubicBezTo>
                  <a:pt x="66" y="0"/>
                  <a:pt x="65" y="0"/>
                  <a:pt x="64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0" y="0"/>
                  <a:pt x="57" y="1"/>
                  <a:pt x="54" y="2"/>
                </a:cubicBezTo>
                <a:cubicBezTo>
                  <a:pt x="53" y="2"/>
                  <a:pt x="52" y="3"/>
                  <a:pt x="52" y="4"/>
                </a:cubicBezTo>
                <a:cubicBezTo>
                  <a:pt x="54" y="13"/>
                  <a:pt x="54" y="13"/>
                  <a:pt x="54" y="13"/>
                </a:cubicBezTo>
                <a:cubicBezTo>
                  <a:pt x="51" y="14"/>
                  <a:pt x="48" y="15"/>
                  <a:pt x="45" y="17"/>
                </a:cubicBezTo>
                <a:cubicBezTo>
                  <a:pt x="40" y="9"/>
                  <a:pt x="40" y="9"/>
                  <a:pt x="40" y="9"/>
                </a:cubicBezTo>
                <a:cubicBezTo>
                  <a:pt x="39" y="9"/>
                  <a:pt x="39" y="8"/>
                  <a:pt x="38" y="8"/>
                </a:cubicBezTo>
                <a:cubicBezTo>
                  <a:pt x="38" y="8"/>
                  <a:pt x="37" y="8"/>
                  <a:pt x="37" y="9"/>
                </a:cubicBezTo>
                <a:cubicBezTo>
                  <a:pt x="34" y="10"/>
                  <a:pt x="31" y="12"/>
                  <a:pt x="29" y="14"/>
                </a:cubicBezTo>
                <a:cubicBezTo>
                  <a:pt x="28" y="15"/>
                  <a:pt x="27" y="16"/>
                  <a:pt x="28" y="17"/>
                </a:cubicBezTo>
                <a:cubicBezTo>
                  <a:pt x="33" y="25"/>
                  <a:pt x="33" y="25"/>
                  <a:pt x="33" y="25"/>
                </a:cubicBezTo>
                <a:cubicBezTo>
                  <a:pt x="30" y="27"/>
                  <a:pt x="28" y="29"/>
                  <a:pt x="26" y="31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6"/>
                  <a:pt x="17" y="26"/>
                  <a:pt x="17" y="26"/>
                </a:cubicBezTo>
                <a:cubicBezTo>
                  <a:pt x="16" y="26"/>
                  <a:pt x="16" y="27"/>
                  <a:pt x="15" y="27"/>
                </a:cubicBezTo>
                <a:cubicBezTo>
                  <a:pt x="13" y="30"/>
                  <a:pt x="11" y="33"/>
                  <a:pt x="10" y="35"/>
                </a:cubicBezTo>
                <a:cubicBezTo>
                  <a:pt x="9" y="36"/>
                  <a:pt x="9" y="38"/>
                  <a:pt x="10" y="38"/>
                </a:cubicBezTo>
                <a:cubicBezTo>
                  <a:pt x="18" y="44"/>
                  <a:pt x="18" y="44"/>
                  <a:pt x="18" y="44"/>
                </a:cubicBezTo>
                <a:cubicBezTo>
                  <a:pt x="16" y="46"/>
                  <a:pt x="15" y="49"/>
                  <a:pt x="14" y="52"/>
                </a:cubicBezTo>
                <a:cubicBezTo>
                  <a:pt x="14" y="52"/>
                  <a:pt x="14" y="52"/>
                  <a:pt x="14" y="53"/>
                </a:cubicBezTo>
                <a:cubicBezTo>
                  <a:pt x="5" y="51"/>
                  <a:pt x="5" y="51"/>
                  <a:pt x="5" y="51"/>
                </a:cubicBezTo>
                <a:cubicBezTo>
                  <a:pt x="5" y="51"/>
                  <a:pt x="5" y="51"/>
                  <a:pt x="5" y="51"/>
                </a:cubicBezTo>
                <a:cubicBezTo>
                  <a:pt x="4" y="51"/>
                  <a:pt x="3" y="52"/>
                  <a:pt x="3" y="53"/>
                </a:cubicBezTo>
                <a:cubicBezTo>
                  <a:pt x="2" y="56"/>
                  <a:pt x="1" y="59"/>
                  <a:pt x="1" y="62"/>
                </a:cubicBezTo>
                <a:cubicBezTo>
                  <a:pt x="0" y="64"/>
                  <a:pt x="1" y="65"/>
                  <a:pt x="2" y="65"/>
                </a:cubicBezTo>
                <a:cubicBezTo>
                  <a:pt x="11" y="67"/>
                  <a:pt x="11" y="67"/>
                  <a:pt x="11" y="67"/>
                </a:cubicBezTo>
                <a:cubicBezTo>
                  <a:pt x="11" y="70"/>
                  <a:pt x="11" y="73"/>
                  <a:pt x="11" y="77"/>
                </a:cubicBezTo>
                <a:cubicBezTo>
                  <a:pt x="2" y="79"/>
                  <a:pt x="2" y="79"/>
                  <a:pt x="2" y="79"/>
                </a:cubicBezTo>
                <a:cubicBezTo>
                  <a:pt x="1" y="79"/>
                  <a:pt x="1" y="80"/>
                  <a:pt x="1" y="81"/>
                </a:cubicBezTo>
                <a:cubicBezTo>
                  <a:pt x="1" y="84"/>
                  <a:pt x="2" y="88"/>
                  <a:pt x="3" y="91"/>
                </a:cubicBezTo>
                <a:cubicBezTo>
                  <a:pt x="3" y="92"/>
                  <a:pt x="4" y="92"/>
                  <a:pt x="5" y="92"/>
                </a:cubicBezTo>
                <a:cubicBezTo>
                  <a:pt x="5" y="92"/>
                  <a:pt x="5" y="92"/>
                  <a:pt x="5" y="92"/>
                </a:cubicBezTo>
                <a:cubicBezTo>
                  <a:pt x="14" y="91"/>
                  <a:pt x="14" y="91"/>
                  <a:pt x="14" y="91"/>
                </a:cubicBezTo>
                <a:cubicBezTo>
                  <a:pt x="15" y="94"/>
                  <a:pt x="16" y="96"/>
                  <a:pt x="17" y="99"/>
                </a:cubicBezTo>
                <a:cubicBezTo>
                  <a:pt x="17" y="99"/>
                  <a:pt x="18" y="100"/>
                  <a:pt x="18" y="100"/>
                </a:cubicBezTo>
                <a:cubicBezTo>
                  <a:pt x="11" y="105"/>
                  <a:pt x="11" y="105"/>
                  <a:pt x="11" y="105"/>
                </a:cubicBezTo>
                <a:cubicBezTo>
                  <a:pt x="10" y="106"/>
                  <a:pt x="9" y="107"/>
                  <a:pt x="10" y="108"/>
                </a:cubicBezTo>
                <a:cubicBezTo>
                  <a:pt x="12" y="111"/>
                  <a:pt x="13" y="114"/>
                  <a:pt x="15" y="116"/>
                </a:cubicBezTo>
                <a:cubicBezTo>
                  <a:pt x="16" y="117"/>
                  <a:pt x="17" y="117"/>
                  <a:pt x="17" y="117"/>
                </a:cubicBezTo>
                <a:cubicBezTo>
                  <a:pt x="18" y="117"/>
                  <a:pt x="18" y="117"/>
                  <a:pt x="18" y="117"/>
                </a:cubicBezTo>
                <a:cubicBezTo>
                  <a:pt x="26" y="112"/>
                  <a:pt x="26" y="112"/>
                  <a:pt x="26" y="112"/>
                </a:cubicBezTo>
                <a:cubicBezTo>
                  <a:pt x="28" y="114"/>
                  <a:pt x="30" y="117"/>
                  <a:pt x="33" y="119"/>
                </a:cubicBezTo>
                <a:cubicBezTo>
                  <a:pt x="28" y="126"/>
                  <a:pt x="28" y="126"/>
                  <a:pt x="28" y="126"/>
                </a:cubicBezTo>
                <a:cubicBezTo>
                  <a:pt x="28" y="127"/>
                  <a:pt x="28" y="129"/>
                  <a:pt x="29" y="129"/>
                </a:cubicBezTo>
                <a:cubicBezTo>
                  <a:pt x="31" y="131"/>
                  <a:pt x="34" y="133"/>
                  <a:pt x="37" y="135"/>
                </a:cubicBezTo>
                <a:cubicBezTo>
                  <a:pt x="37" y="135"/>
                  <a:pt x="38" y="135"/>
                  <a:pt x="38" y="135"/>
                </a:cubicBezTo>
                <a:cubicBezTo>
                  <a:pt x="39" y="135"/>
                  <a:pt x="39" y="135"/>
                  <a:pt x="40" y="134"/>
                </a:cubicBezTo>
                <a:cubicBezTo>
                  <a:pt x="45" y="127"/>
                  <a:pt x="45" y="127"/>
                  <a:pt x="45" y="127"/>
                </a:cubicBezTo>
                <a:cubicBezTo>
                  <a:pt x="48" y="128"/>
                  <a:pt x="50" y="129"/>
                  <a:pt x="53" y="130"/>
                </a:cubicBezTo>
                <a:cubicBezTo>
                  <a:pt x="53" y="130"/>
                  <a:pt x="54" y="130"/>
                  <a:pt x="54" y="131"/>
                </a:cubicBezTo>
                <a:cubicBezTo>
                  <a:pt x="52" y="139"/>
                  <a:pt x="52" y="139"/>
                  <a:pt x="52" y="139"/>
                </a:cubicBezTo>
                <a:cubicBezTo>
                  <a:pt x="52" y="140"/>
                  <a:pt x="53" y="142"/>
                  <a:pt x="54" y="142"/>
                </a:cubicBezTo>
                <a:cubicBezTo>
                  <a:pt x="57" y="143"/>
                  <a:pt x="61" y="143"/>
                  <a:pt x="64" y="144"/>
                </a:cubicBezTo>
                <a:cubicBezTo>
                  <a:pt x="64" y="144"/>
                  <a:pt x="64" y="144"/>
                  <a:pt x="64" y="144"/>
                </a:cubicBezTo>
                <a:cubicBezTo>
                  <a:pt x="65" y="144"/>
                  <a:pt x="66" y="143"/>
                  <a:pt x="66" y="142"/>
                </a:cubicBezTo>
                <a:cubicBezTo>
                  <a:pt x="68" y="133"/>
                  <a:pt x="68" y="133"/>
                  <a:pt x="68" y="133"/>
                </a:cubicBezTo>
                <a:cubicBezTo>
                  <a:pt x="70" y="134"/>
                  <a:pt x="72" y="134"/>
                  <a:pt x="73" y="134"/>
                </a:cubicBezTo>
                <a:cubicBezTo>
                  <a:pt x="75" y="134"/>
                  <a:pt x="76" y="134"/>
                  <a:pt x="78" y="133"/>
                </a:cubicBezTo>
                <a:cubicBezTo>
                  <a:pt x="80" y="142"/>
                  <a:pt x="80" y="142"/>
                  <a:pt x="80" y="142"/>
                </a:cubicBezTo>
                <a:cubicBezTo>
                  <a:pt x="80" y="143"/>
                  <a:pt x="81" y="144"/>
                  <a:pt x="82" y="144"/>
                </a:cubicBezTo>
                <a:cubicBezTo>
                  <a:pt x="82" y="144"/>
                  <a:pt x="82" y="144"/>
                  <a:pt x="82" y="144"/>
                </a:cubicBezTo>
                <a:cubicBezTo>
                  <a:pt x="86" y="143"/>
                  <a:pt x="89" y="143"/>
                  <a:pt x="92" y="142"/>
                </a:cubicBezTo>
                <a:cubicBezTo>
                  <a:pt x="93" y="142"/>
                  <a:pt x="94" y="141"/>
                  <a:pt x="94" y="139"/>
                </a:cubicBezTo>
                <a:cubicBezTo>
                  <a:pt x="92" y="131"/>
                  <a:pt x="92" y="131"/>
                  <a:pt x="92" y="131"/>
                </a:cubicBezTo>
                <a:cubicBezTo>
                  <a:pt x="95" y="130"/>
                  <a:pt x="98" y="129"/>
                  <a:pt x="101" y="127"/>
                </a:cubicBezTo>
                <a:cubicBezTo>
                  <a:pt x="106" y="134"/>
                  <a:pt x="106" y="134"/>
                  <a:pt x="106" y="134"/>
                </a:cubicBezTo>
                <a:cubicBezTo>
                  <a:pt x="107" y="135"/>
                  <a:pt x="107" y="135"/>
                  <a:pt x="108" y="135"/>
                </a:cubicBezTo>
                <a:cubicBezTo>
                  <a:pt x="109" y="135"/>
                  <a:pt x="109" y="135"/>
                  <a:pt x="109" y="135"/>
                </a:cubicBezTo>
                <a:cubicBezTo>
                  <a:pt x="112" y="133"/>
                  <a:pt x="115" y="131"/>
                  <a:pt x="118" y="130"/>
                </a:cubicBezTo>
                <a:cubicBezTo>
                  <a:pt x="118" y="129"/>
                  <a:pt x="119" y="128"/>
                  <a:pt x="118" y="127"/>
                </a:cubicBezTo>
                <a:cubicBezTo>
                  <a:pt x="113" y="119"/>
                  <a:pt x="113" y="119"/>
                  <a:pt x="113" y="119"/>
                </a:cubicBezTo>
                <a:cubicBezTo>
                  <a:pt x="116" y="117"/>
                  <a:pt x="118" y="115"/>
                  <a:pt x="120" y="112"/>
                </a:cubicBezTo>
                <a:cubicBezTo>
                  <a:pt x="128" y="117"/>
                  <a:pt x="128" y="117"/>
                  <a:pt x="128" y="117"/>
                </a:cubicBezTo>
                <a:cubicBezTo>
                  <a:pt x="128" y="117"/>
                  <a:pt x="129" y="117"/>
                  <a:pt x="129" y="117"/>
                </a:cubicBezTo>
                <a:cubicBezTo>
                  <a:pt x="130" y="117"/>
                  <a:pt x="130" y="117"/>
                  <a:pt x="131" y="116"/>
                </a:cubicBezTo>
                <a:cubicBezTo>
                  <a:pt x="133" y="114"/>
                  <a:pt x="135" y="111"/>
                  <a:pt x="136" y="108"/>
                </a:cubicBezTo>
                <a:cubicBezTo>
                  <a:pt x="137" y="107"/>
                  <a:pt x="137" y="106"/>
                  <a:pt x="136" y="105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7"/>
                  <a:pt x="131" y="95"/>
                  <a:pt x="132" y="92"/>
                </a:cubicBezTo>
                <a:cubicBezTo>
                  <a:pt x="132" y="92"/>
                  <a:pt x="132" y="91"/>
                  <a:pt x="132" y="91"/>
                </a:cubicBezTo>
                <a:cubicBezTo>
                  <a:pt x="141" y="92"/>
                  <a:pt x="141" y="92"/>
                  <a:pt x="141" y="92"/>
                </a:cubicBezTo>
                <a:cubicBezTo>
                  <a:pt x="141" y="92"/>
                  <a:pt x="141" y="92"/>
                  <a:pt x="141" y="92"/>
                </a:cubicBezTo>
                <a:cubicBezTo>
                  <a:pt x="142" y="92"/>
                  <a:pt x="143" y="92"/>
                  <a:pt x="144" y="91"/>
                </a:cubicBezTo>
                <a:cubicBezTo>
                  <a:pt x="144" y="88"/>
                  <a:pt x="145" y="84"/>
                  <a:pt x="145" y="81"/>
                </a:cubicBezTo>
                <a:cubicBezTo>
                  <a:pt x="146" y="80"/>
                  <a:pt x="145" y="79"/>
                  <a:pt x="144" y="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zh-CN" altLang="en-US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40966" name="Freeform 8"/>
          <p:cNvSpPr/>
          <p:nvPr/>
        </p:nvSpPr>
        <p:spPr bwMode="auto">
          <a:xfrm>
            <a:off x="9077325" y="1439069"/>
            <a:ext cx="2184400" cy="2157412"/>
          </a:xfrm>
          <a:custGeom>
            <a:avLst/>
            <a:gdLst>
              <a:gd name="T0" fmla="*/ 2147483646 w 146"/>
              <a:gd name="T1" fmla="*/ 2147483646 h 144"/>
              <a:gd name="T2" fmla="*/ 2147483646 w 146"/>
              <a:gd name="T3" fmla="*/ 2147483646 h 144"/>
              <a:gd name="T4" fmla="*/ 2147483646 w 146"/>
              <a:gd name="T5" fmla="*/ 2147483646 h 144"/>
              <a:gd name="T6" fmla="*/ 2147483646 w 146"/>
              <a:gd name="T7" fmla="*/ 2147483646 h 144"/>
              <a:gd name="T8" fmla="*/ 2147483646 w 146"/>
              <a:gd name="T9" fmla="*/ 2147483646 h 144"/>
              <a:gd name="T10" fmla="*/ 2147483646 w 146"/>
              <a:gd name="T11" fmla="*/ 2147483646 h 144"/>
              <a:gd name="T12" fmla="*/ 2147483646 w 146"/>
              <a:gd name="T13" fmla="*/ 2147483646 h 144"/>
              <a:gd name="T14" fmla="*/ 2147483646 w 146"/>
              <a:gd name="T15" fmla="*/ 2147483646 h 144"/>
              <a:gd name="T16" fmla="*/ 2147483646 w 146"/>
              <a:gd name="T17" fmla="*/ 2147483646 h 144"/>
              <a:gd name="T18" fmla="*/ 2147483646 w 146"/>
              <a:gd name="T19" fmla="*/ 2147483646 h 144"/>
              <a:gd name="T20" fmla="*/ 2147483646 w 146"/>
              <a:gd name="T21" fmla="*/ 2147483646 h 144"/>
              <a:gd name="T22" fmla="*/ 2147483646 w 146"/>
              <a:gd name="T23" fmla="*/ 2147483646 h 144"/>
              <a:gd name="T24" fmla="*/ 2147483646 w 146"/>
              <a:gd name="T25" fmla="*/ 2147483646 h 144"/>
              <a:gd name="T26" fmla="*/ 2147483646 w 146"/>
              <a:gd name="T27" fmla="*/ 2147483646 h 144"/>
              <a:gd name="T28" fmla="*/ 2147483646 w 146"/>
              <a:gd name="T29" fmla="*/ 0 h 144"/>
              <a:gd name="T30" fmla="*/ 2147483646 w 146"/>
              <a:gd name="T31" fmla="*/ 2147483646 h 144"/>
              <a:gd name="T32" fmla="*/ 2147483646 w 146"/>
              <a:gd name="T33" fmla="*/ 2147483646 h 144"/>
              <a:gd name="T34" fmla="*/ 2147483646 w 146"/>
              <a:gd name="T35" fmla="*/ 2147483646 h 144"/>
              <a:gd name="T36" fmla="*/ 2147483646 w 146"/>
              <a:gd name="T37" fmla="*/ 0 h 144"/>
              <a:gd name="T38" fmla="*/ 2147483646 w 146"/>
              <a:gd name="T39" fmla="*/ 2147483646 h 144"/>
              <a:gd name="T40" fmla="*/ 2147483646 w 146"/>
              <a:gd name="T41" fmla="*/ 2147483646 h 144"/>
              <a:gd name="T42" fmla="*/ 2147483646 w 146"/>
              <a:gd name="T43" fmla="*/ 2147483646 h 144"/>
              <a:gd name="T44" fmla="*/ 2147483646 w 146"/>
              <a:gd name="T45" fmla="*/ 2147483646 h 144"/>
              <a:gd name="T46" fmla="*/ 2147483646 w 146"/>
              <a:gd name="T47" fmla="*/ 2147483646 h 144"/>
              <a:gd name="T48" fmla="*/ 2147483646 w 146"/>
              <a:gd name="T49" fmla="*/ 2147483646 h 144"/>
              <a:gd name="T50" fmla="*/ 2147483646 w 146"/>
              <a:gd name="T51" fmla="*/ 2147483646 h 144"/>
              <a:gd name="T52" fmla="*/ 2147483646 w 146"/>
              <a:gd name="T53" fmla="*/ 2147483646 h 144"/>
              <a:gd name="T54" fmla="*/ 2147483646 w 146"/>
              <a:gd name="T55" fmla="*/ 2147483646 h 144"/>
              <a:gd name="T56" fmla="*/ 2147483646 w 146"/>
              <a:gd name="T57" fmla="*/ 2147483646 h 144"/>
              <a:gd name="T58" fmla="*/ 2147483646 w 146"/>
              <a:gd name="T59" fmla="*/ 2147483646 h 144"/>
              <a:gd name="T60" fmla="*/ 2147483646 w 146"/>
              <a:gd name="T61" fmla="*/ 2147483646 h 144"/>
              <a:gd name="T62" fmla="*/ 2147483646 w 146"/>
              <a:gd name="T63" fmla="*/ 2147483646 h 144"/>
              <a:gd name="T64" fmla="*/ 2147483646 w 146"/>
              <a:gd name="T65" fmla="*/ 2147483646 h 144"/>
              <a:gd name="T66" fmla="*/ 2147483646 w 146"/>
              <a:gd name="T67" fmla="*/ 2147483646 h 144"/>
              <a:gd name="T68" fmla="*/ 2147483646 w 146"/>
              <a:gd name="T69" fmla="*/ 2147483646 h 144"/>
              <a:gd name="T70" fmla="*/ 2147483646 w 146"/>
              <a:gd name="T71" fmla="*/ 2147483646 h 144"/>
              <a:gd name="T72" fmla="*/ 2147483646 w 146"/>
              <a:gd name="T73" fmla="*/ 2147483646 h 144"/>
              <a:gd name="T74" fmla="*/ 2147483646 w 146"/>
              <a:gd name="T75" fmla="*/ 2147483646 h 144"/>
              <a:gd name="T76" fmla="*/ 2147483646 w 146"/>
              <a:gd name="T77" fmla="*/ 2147483646 h 144"/>
              <a:gd name="T78" fmla="*/ 2147483646 w 146"/>
              <a:gd name="T79" fmla="*/ 2147483646 h 144"/>
              <a:gd name="T80" fmla="*/ 2147483646 w 146"/>
              <a:gd name="T81" fmla="*/ 2147483646 h 144"/>
              <a:gd name="T82" fmla="*/ 2147483646 w 146"/>
              <a:gd name="T83" fmla="*/ 2147483646 h 144"/>
              <a:gd name="T84" fmla="*/ 2147483646 w 146"/>
              <a:gd name="T85" fmla="*/ 2147483646 h 144"/>
              <a:gd name="T86" fmla="*/ 2147483646 w 146"/>
              <a:gd name="T87" fmla="*/ 2147483646 h 144"/>
              <a:gd name="T88" fmla="*/ 2147483646 w 146"/>
              <a:gd name="T89" fmla="*/ 2147483646 h 144"/>
              <a:gd name="T90" fmla="*/ 2147483646 w 146"/>
              <a:gd name="T91" fmla="*/ 2147483646 h 144"/>
              <a:gd name="T92" fmla="*/ 2147483646 w 146"/>
              <a:gd name="T93" fmla="*/ 2147483646 h 144"/>
              <a:gd name="T94" fmla="*/ 2147483646 w 146"/>
              <a:gd name="T95" fmla="*/ 2147483646 h 144"/>
              <a:gd name="T96" fmla="*/ 2147483646 w 146"/>
              <a:gd name="T97" fmla="*/ 2147483646 h 144"/>
              <a:gd name="T98" fmla="*/ 2147483646 w 146"/>
              <a:gd name="T99" fmla="*/ 2147483646 h 144"/>
              <a:gd name="T100" fmla="*/ 2147483646 w 146"/>
              <a:gd name="T101" fmla="*/ 2147483646 h 144"/>
              <a:gd name="T102" fmla="*/ 2147483646 w 146"/>
              <a:gd name="T103" fmla="*/ 2147483646 h 144"/>
              <a:gd name="T104" fmla="*/ 2147483646 w 146"/>
              <a:gd name="T105" fmla="*/ 2147483646 h 144"/>
              <a:gd name="T106" fmla="*/ 2147483646 w 146"/>
              <a:gd name="T107" fmla="*/ 2147483646 h 144"/>
              <a:gd name="T108" fmla="*/ 2147483646 w 146"/>
              <a:gd name="T109" fmla="*/ 2147483646 h 144"/>
              <a:gd name="T110" fmla="*/ 2147483646 w 146"/>
              <a:gd name="T111" fmla="*/ 2147483646 h 144"/>
              <a:gd name="T112" fmla="*/ 2147483646 w 146"/>
              <a:gd name="T113" fmla="*/ 2147483646 h 144"/>
              <a:gd name="T114" fmla="*/ 2147483646 w 146"/>
              <a:gd name="T115" fmla="*/ 2147483646 h 144"/>
              <a:gd name="T116" fmla="*/ 2147483646 w 146"/>
              <a:gd name="T117" fmla="*/ 2147483646 h 144"/>
              <a:gd name="T118" fmla="*/ 2147483646 w 146"/>
              <a:gd name="T119" fmla="*/ 2147483646 h 144"/>
              <a:gd name="T120" fmla="*/ 2147483646 w 146"/>
              <a:gd name="T121" fmla="*/ 2147483646 h 14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46" h="144">
                <a:moveTo>
                  <a:pt x="144" y="79"/>
                </a:moveTo>
                <a:cubicBezTo>
                  <a:pt x="135" y="77"/>
                  <a:pt x="135" y="77"/>
                  <a:pt x="135" y="77"/>
                </a:cubicBezTo>
                <a:cubicBezTo>
                  <a:pt x="135" y="73"/>
                  <a:pt x="135" y="70"/>
                  <a:pt x="135" y="67"/>
                </a:cubicBezTo>
                <a:cubicBezTo>
                  <a:pt x="144" y="65"/>
                  <a:pt x="144" y="65"/>
                  <a:pt x="144" y="65"/>
                </a:cubicBezTo>
                <a:cubicBezTo>
                  <a:pt x="145" y="65"/>
                  <a:pt x="146" y="64"/>
                  <a:pt x="145" y="62"/>
                </a:cubicBezTo>
                <a:cubicBezTo>
                  <a:pt x="145" y="59"/>
                  <a:pt x="144" y="56"/>
                  <a:pt x="143" y="53"/>
                </a:cubicBezTo>
                <a:cubicBezTo>
                  <a:pt x="143" y="52"/>
                  <a:pt x="142" y="51"/>
                  <a:pt x="141" y="51"/>
                </a:cubicBezTo>
                <a:cubicBezTo>
                  <a:pt x="141" y="51"/>
                  <a:pt x="141" y="51"/>
                  <a:pt x="141" y="51"/>
                </a:cubicBezTo>
                <a:cubicBezTo>
                  <a:pt x="132" y="53"/>
                  <a:pt x="132" y="53"/>
                  <a:pt x="132" y="53"/>
                </a:cubicBezTo>
                <a:cubicBezTo>
                  <a:pt x="131" y="50"/>
                  <a:pt x="130" y="47"/>
                  <a:pt x="129" y="45"/>
                </a:cubicBezTo>
                <a:cubicBezTo>
                  <a:pt x="129" y="44"/>
                  <a:pt x="128" y="44"/>
                  <a:pt x="128" y="44"/>
                </a:cubicBezTo>
                <a:cubicBezTo>
                  <a:pt x="135" y="39"/>
                  <a:pt x="135" y="39"/>
                  <a:pt x="135" y="39"/>
                </a:cubicBezTo>
                <a:cubicBezTo>
                  <a:pt x="136" y="38"/>
                  <a:pt x="137" y="37"/>
                  <a:pt x="136" y="36"/>
                </a:cubicBezTo>
                <a:cubicBezTo>
                  <a:pt x="134" y="33"/>
                  <a:pt x="133" y="30"/>
                  <a:pt x="131" y="27"/>
                </a:cubicBezTo>
                <a:cubicBezTo>
                  <a:pt x="130" y="27"/>
                  <a:pt x="130" y="27"/>
                  <a:pt x="129" y="27"/>
                </a:cubicBezTo>
                <a:cubicBezTo>
                  <a:pt x="128" y="27"/>
                  <a:pt x="128" y="27"/>
                  <a:pt x="128" y="27"/>
                </a:cubicBezTo>
                <a:cubicBezTo>
                  <a:pt x="120" y="32"/>
                  <a:pt x="120" y="32"/>
                  <a:pt x="120" y="32"/>
                </a:cubicBezTo>
                <a:cubicBezTo>
                  <a:pt x="118" y="29"/>
                  <a:pt x="116" y="27"/>
                  <a:pt x="113" y="25"/>
                </a:cubicBezTo>
                <a:cubicBezTo>
                  <a:pt x="118" y="17"/>
                  <a:pt x="118" y="17"/>
                  <a:pt x="118" y="17"/>
                </a:cubicBezTo>
                <a:cubicBezTo>
                  <a:pt x="119" y="16"/>
                  <a:pt x="118" y="15"/>
                  <a:pt x="117" y="14"/>
                </a:cubicBezTo>
                <a:cubicBezTo>
                  <a:pt x="115" y="12"/>
                  <a:pt x="112" y="10"/>
                  <a:pt x="109" y="9"/>
                </a:cubicBezTo>
                <a:cubicBezTo>
                  <a:pt x="109" y="9"/>
                  <a:pt x="108" y="9"/>
                  <a:pt x="108" y="9"/>
                </a:cubicBezTo>
                <a:cubicBezTo>
                  <a:pt x="107" y="9"/>
                  <a:pt x="107" y="9"/>
                  <a:pt x="106" y="10"/>
                </a:cubicBezTo>
                <a:cubicBezTo>
                  <a:pt x="101" y="17"/>
                  <a:pt x="101" y="17"/>
                  <a:pt x="101" y="17"/>
                </a:cubicBezTo>
                <a:cubicBezTo>
                  <a:pt x="99" y="15"/>
                  <a:pt x="96" y="14"/>
                  <a:pt x="93" y="13"/>
                </a:cubicBezTo>
                <a:cubicBezTo>
                  <a:pt x="93" y="13"/>
                  <a:pt x="92" y="13"/>
                  <a:pt x="92" y="13"/>
                </a:cubicBezTo>
                <a:cubicBezTo>
                  <a:pt x="94" y="4"/>
                  <a:pt x="94" y="4"/>
                  <a:pt x="94" y="4"/>
                </a:cubicBezTo>
                <a:cubicBezTo>
                  <a:pt x="94" y="3"/>
                  <a:pt x="93" y="2"/>
                  <a:pt x="92" y="2"/>
                </a:cubicBezTo>
                <a:cubicBezTo>
                  <a:pt x="89" y="1"/>
                  <a:pt x="86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1" y="0"/>
                  <a:pt x="80" y="0"/>
                  <a:pt x="80" y="2"/>
                </a:cubicBezTo>
                <a:cubicBezTo>
                  <a:pt x="78" y="10"/>
                  <a:pt x="78" y="10"/>
                  <a:pt x="78" y="10"/>
                </a:cubicBezTo>
                <a:cubicBezTo>
                  <a:pt x="76" y="10"/>
                  <a:pt x="75" y="10"/>
                  <a:pt x="73" y="10"/>
                </a:cubicBezTo>
                <a:cubicBezTo>
                  <a:pt x="73" y="10"/>
                  <a:pt x="73" y="10"/>
                  <a:pt x="73" y="10"/>
                </a:cubicBezTo>
                <a:cubicBezTo>
                  <a:pt x="71" y="10"/>
                  <a:pt x="70" y="10"/>
                  <a:pt x="68" y="10"/>
                </a:cubicBezTo>
                <a:cubicBezTo>
                  <a:pt x="66" y="1"/>
                  <a:pt x="66" y="1"/>
                  <a:pt x="66" y="1"/>
                </a:cubicBezTo>
                <a:cubicBezTo>
                  <a:pt x="66" y="0"/>
                  <a:pt x="65" y="0"/>
                  <a:pt x="64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0" y="0"/>
                  <a:pt x="57" y="1"/>
                  <a:pt x="54" y="2"/>
                </a:cubicBezTo>
                <a:cubicBezTo>
                  <a:pt x="53" y="2"/>
                  <a:pt x="52" y="3"/>
                  <a:pt x="52" y="4"/>
                </a:cubicBezTo>
                <a:cubicBezTo>
                  <a:pt x="54" y="13"/>
                  <a:pt x="54" y="13"/>
                  <a:pt x="54" y="13"/>
                </a:cubicBezTo>
                <a:cubicBezTo>
                  <a:pt x="51" y="14"/>
                  <a:pt x="48" y="15"/>
                  <a:pt x="45" y="17"/>
                </a:cubicBezTo>
                <a:cubicBezTo>
                  <a:pt x="40" y="9"/>
                  <a:pt x="40" y="9"/>
                  <a:pt x="40" y="9"/>
                </a:cubicBezTo>
                <a:cubicBezTo>
                  <a:pt x="39" y="9"/>
                  <a:pt x="39" y="8"/>
                  <a:pt x="38" y="8"/>
                </a:cubicBezTo>
                <a:cubicBezTo>
                  <a:pt x="38" y="8"/>
                  <a:pt x="37" y="8"/>
                  <a:pt x="37" y="9"/>
                </a:cubicBezTo>
                <a:cubicBezTo>
                  <a:pt x="34" y="10"/>
                  <a:pt x="31" y="12"/>
                  <a:pt x="29" y="14"/>
                </a:cubicBezTo>
                <a:cubicBezTo>
                  <a:pt x="28" y="15"/>
                  <a:pt x="27" y="16"/>
                  <a:pt x="28" y="17"/>
                </a:cubicBezTo>
                <a:cubicBezTo>
                  <a:pt x="33" y="25"/>
                  <a:pt x="33" y="25"/>
                  <a:pt x="33" y="25"/>
                </a:cubicBezTo>
                <a:cubicBezTo>
                  <a:pt x="30" y="27"/>
                  <a:pt x="28" y="29"/>
                  <a:pt x="26" y="31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6"/>
                  <a:pt x="17" y="26"/>
                  <a:pt x="17" y="26"/>
                </a:cubicBezTo>
                <a:cubicBezTo>
                  <a:pt x="16" y="26"/>
                  <a:pt x="16" y="27"/>
                  <a:pt x="15" y="27"/>
                </a:cubicBezTo>
                <a:cubicBezTo>
                  <a:pt x="13" y="30"/>
                  <a:pt x="11" y="33"/>
                  <a:pt x="10" y="35"/>
                </a:cubicBezTo>
                <a:cubicBezTo>
                  <a:pt x="9" y="36"/>
                  <a:pt x="9" y="38"/>
                  <a:pt x="10" y="38"/>
                </a:cubicBezTo>
                <a:cubicBezTo>
                  <a:pt x="18" y="44"/>
                  <a:pt x="18" y="44"/>
                  <a:pt x="18" y="44"/>
                </a:cubicBezTo>
                <a:cubicBezTo>
                  <a:pt x="16" y="46"/>
                  <a:pt x="15" y="49"/>
                  <a:pt x="14" y="52"/>
                </a:cubicBezTo>
                <a:cubicBezTo>
                  <a:pt x="14" y="52"/>
                  <a:pt x="14" y="52"/>
                  <a:pt x="14" y="53"/>
                </a:cubicBezTo>
                <a:cubicBezTo>
                  <a:pt x="5" y="51"/>
                  <a:pt x="5" y="51"/>
                  <a:pt x="5" y="51"/>
                </a:cubicBezTo>
                <a:cubicBezTo>
                  <a:pt x="5" y="51"/>
                  <a:pt x="5" y="51"/>
                  <a:pt x="5" y="51"/>
                </a:cubicBezTo>
                <a:cubicBezTo>
                  <a:pt x="4" y="51"/>
                  <a:pt x="3" y="52"/>
                  <a:pt x="3" y="53"/>
                </a:cubicBezTo>
                <a:cubicBezTo>
                  <a:pt x="2" y="56"/>
                  <a:pt x="1" y="59"/>
                  <a:pt x="1" y="62"/>
                </a:cubicBezTo>
                <a:cubicBezTo>
                  <a:pt x="0" y="64"/>
                  <a:pt x="1" y="65"/>
                  <a:pt x="2" y="65"/>
                </a:cubicBezTo>
                <a:cubicBezTo>
                  <a:pt x="11" y="67"/>
                  <a:pt x="11" y="67"/>
                  <a:pt x="11" y="67"/>
                </a:cubicBezTo>
                <a:cubicBezTo>
                  <a:pt x="11" y="70"/>
                  <a:pt x="11" y="73"/>
                  <a:pt x="11" y="77"/>
                </a:cubicBezTo>
                <a:cubicBezTo>
                  <a:pt x="2" y="79"/>
                  <a:pt x="2" y="79"/>
                  <a:pt x="2" y="79"/>
                </a:cubicBezTo>
                <a:cubicBezTo>
                  <a:pt x="1" y="79"/>
                  <a:pt x="1" y="80"/>
                  <a:pt x="1" y="81"/>
                </a:cubicBezTo>
                <a:cubicBezTo>
                  <a:pt x="1" y="84"/>
                  <a:pt x="2" y="88"/>
                  <a:pt x="3" y="91"/>
                </a:cubicBezTo>
                <a:cubicBezTo>
                  <a:pt x="3" y="92"/>
                  <a:pt x="4" y="92"/>
                  <a:pt x="5" y="92"/>
                </a:cubicBezTo>
                <a:cubicBezTo>
                  <a:pt x="5" y="92"/>
                  <a:pt x="5" y="92"/>
                  <a:pt x="5" y="92"/>
                </a:cubicBezTo>
                <a:cubicBezTo>
                  <a:pt x="14" y="91"/>
                  <a:pt x="14" y="91"/>
                  <a:pt x="14" y="91"/>
                </a:cubicBezTo>
                <a:cubicBezTo>
                  <a:pt x="15" y="94"/>
                  <a:pt x="16" y="96"/>
                  <a:pt x="17" y="99"/>
                </a:cubicBezTo>
                <a:cubicBezTo>
                  <a:pt x="17" y="99"/>
                  <a:pt x="18" y="100"/>
                  <a:pt x="18" y="100"/>
                </a:cubicBezTo>
                <a:cubicBezTo>
                  <a:pt x="11" y="105"/>
                  <a:pt x="11" y="105"/>
                  <a:pt x="11" y="105"/>
                </a:cubicBezTo>
                <a:cubicBezTo>
                  <a:pt x="10" y="106"/>
                  <a:pt x="9" y="107"/>
                  <a:pt x="10" y="108"/>
                </a:cubicBezTo>
                <a:cubicBezTo>
                  <a:pt x="12" y="111"/>
                  <a:pt x="13" y="114"/>
                  <a:pt x="15" y="116"/>
                </a:cubicBezTo>
                <a:cubicBezTo>
                  <a:pt x="16" y="117"/>
                  <a:pt x="17" y="117"/>
                  <a:pt x="17" y="117"/>
                </a:cubicBezTo>
                <a:cubicBezTo>
                  <a:pt x="18" y="117"/>
                  <a:pt x="18" y="117"/>
                  <a:pt x="18" y="117"/>
                </a:cubicBezTo>
                <a:cubicBezTo>
                  <a:pt x="26" y="112"/>
                  <a:pt x="26" y="112"/>
                  <a:pt x="26" y="112"/>
                </a:cubicBezTo>
                <a:cubicBezTo>
                  <a:pt x="28" y="114"/>
                  <a:pt x="30" y="117"/>
                  <a:pt x="33" y="119"/>
                </a:cubicBezTo>
                <a:cubicBezTo>
                  <a:pt x="28" y="126"/>
                  <a:pt x="28" y="126"/>
                  <a:pt x="28" y="126"/>
                </a:cubicBezTo>
                <a:cubicBezTo>
                  <a:pt x="28" y="127"/>
                  <a:pt x="28" y="129"/>
                  <a:pt x="29" y="129"/>
                </a:cubicBezTo>
                <a:cubicBezTo>
                  <a:pt x="31" y="131"/>
                  <a:pt x="34" y="133"/>
                  <a:pt x="37" y="135"/>
                </a:cubicBezTo>
                <a:cubicBezTo>
                  <a:pt x="37" y="135"/>
                  <a:pt x="38" y="135"/>
                  <a:pt x="38" y="135"/>
                </a:cubicBezTo>
                <a:cubicBezTo>
                  <a:pt x="39" y="135"/>
                  <a:pt x="39" y="135"/>
                  <a:pt x="40" y="134"/>
                </a:cubicBezTo>
                <a:cubicBezTo>
                  <a:pt x="45" y="127"/>
                  <a:pt x="45" y="127"/>
                  <a:pt x="45" y="127"/>
                </a:cubicBezTo>
                <a:cubicBezTo>
                  <a:pt x="48" y="128"/>
                  <a:pt x="50" y="129"/>
                  <a:pt x="53" y="130"/>
                </a:cubicBezTo>
                <a:cubicBezTo>
                  <a:pt x="53" y="130"/>
                  <a:pt x="54" y="130"/>
                  <a:pt x="54" y="131"/>
                </a:cubicBezTo>
                <a:cubicBezTo>
                  <a:pt x="52" y="139"/>
                  <a:pt x="52" y="139"/>
                  <a:pt x="52" y="139"/>
                </a:cubicBezTo>
                <a:cubicBezTo>
                  <a:pt x="52" y="140"/>
                  <a:pt x="53" y="142"/>
                  <a:pt x="54" y="142"/>
                </a:cubicBezTo>
                <a:cubicBezTo>
                  <a:pt x="57" y="143"/>
                  <a:pt x="61" y="143"/>
                  <a:pt x="64" y="144"/>
                </a:cubicBezTo>
                <a:cubicBezTo>
                  <a:pt x="64" y="144"/>
                  <a:pt x="64" y="144"/>
                  <a:pt x="64" y="144"/>
                </a:cubicBezTo>
                <a:cubicBezTo>
                  <a:pt x="65" y="144"/>
                  <a:pt x="66" y="143"/>
                  <a:pt x="66" y="142"/>
                </a:cubicBezTo>
                <a:cubicBezTo>
                  <a:pt x="68" y="133"/>
                  <a:pt x="68" y="133"/>
                  <a:pt x="68" y="133"/>
                </a:cubicBezTo>
                <a:cubicBezTo>
                  <a:pt x="70" y="134"/>
                  <a:pt x="72" y="134"/>
                  <a:pt x="73" y="134"/>
                </a:cubicBezTo>
                <a:cubicBezTo>
                  <a:pt x="75" y="134"/>
                  <a:pt x="76" y="134"/>
                  <a:pt x="78" y="133"/>
                </a:cubicBezTo>
                <a:cubicBezTo>
                  <a:pt x="80" y="142"/>
                  <a:pt x="80" y="142"/>
                  <a:pt x="80" y="142"/>
                </a:cubicBezTo>
                <a:cubicBezTo>
                  <a:pt x="80" y="143"/>
                  <a:pt x="81" y="144"/>
                  <a:pt x="82" y="144"/>
                </a:cubicBezTo>
                <a:cubicBezTo>
                  <a:pt x="82" y="144"/>
                  <a:pt x="82" y="144"/>
                  <a:pt x="82" y="144"/>
                </a:cubicBezTo>
                <a:cubicBezTo>
                  <a:pt x="86" y="143"/>
                  <a:pt x="89" y="143"/>
                  <a:pt x="92" y="142"/>
                </a:cubicBezTo>
                <a:cubicBezTo>
                  <a:pt x="93" y="142"/>
                  <a:pt x="94" y="141"/>
                  <a:pt x="94" y="139"/>
                </a:cubicBezTo>
                <a:cubicBezTo>
                  <a:pt x="92" y="131"/>
                  <a:pt x="92" y="131"/>
                  <a:pt x="92" y="131"/>
                </a:cubicBezTo>
                <a:cubicBezTo>
                  <a:pt x="95" y="130"/>
                  <a:pt x="98" y="129"/>
                  <a:pt x="101" y="127"/>
                </a:cubicBezTo>
                <a:cubicBezTo>
                  <a:pt x="106" y="134"/>
                  <a:pt x="106" y="134"/>
                  <a:pt x="106" y="134"/>
                </a:cubicBezTo>
                <a:cubicBezTo>
                  <a:pt x="107" y="135"/>
                  <a:pt x="107" y="135"/>
                  <a:pt x="108" y="135"/>
                </a:cubicBezTo>
                <a:cubicBezTo>
                  <a:pt x="109" y="135"/>
                  <a:pt x="109" y="135"/>
                  <a:pt x="109" y="135"/>
                </a:cubicBezTo>
                <a:cubicBezTo>
                  <a:pt x="112" y="133"/>
                  <a:pt x="115" y="131"/>
                  <a:pt x="118" y="130"/>
                </a:cubicBezTo>
                <a:cubicBezTo>
                  <a:pt x="118" y="129"/>
                  <a:pt x="119" y="128"/>
                  <a:pt x="118" y="127"/>
                </a:cubicBezTo>
                <a:cubicBezTo>
                  <a:pt x="113" y="119"/>
                  <a:pt x="113" y="119"/>
                  <a:pt x="113" y="119"/>
                </a:cubicBezTo>
                <a:cubicBezTo>
                  <a:pt x="116" y="117"/>
                  <a:pt x="118" y="115"/>
                  <a:pt x="120" y="112"/>
                </a:cubicBezTo>
                <a:cubicBezTo>
                  <a:pt x="128" y="117"/>
                  <a:pt x="128" y="117"/>
                  <a:pt x="128" y="117"/>
                </a:cubicBezTo>
                <a:cubicBezTo>
                  <a:pt x="128" y="117"/>
                  <a:pt x="129" y="117"/>
                  <a:pt x="129" y="117"/>
                </a:cubicBezTo>
                <a:cubicBezTo>
                  <a:pt x="130" y="117"/>
                  <a:pt x="130" y="117"/>
                  <a:pt x="131" y="116"/>
                </a:cubicBezTo>
                <a:cubicBezTo>
                  <a:pt x="133" y="114"/>
                  <a:pt x="135" y="111"/>
                  <a:pt x="136" y="108"/>
                </a:cubicBezTo>
                <a:cubicBezTo>
                  <a:pt x="137" y="107"/>
                  <a:pt x="137" y="106"/>
                  <a:pt x="136" y="105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7"/>
                  <a:pt x="131" y="95"/>
                  <a:pt x="132" y="92"/>
                </a:cubicBezTo>
                <a:cubicBezTo>
                  <a:pt x="132" y="92"/>
                  <a:pt x="132" y="91"/>
                  <a:pt x="132" y="91"/>
                </a:cubicBezTo>
                <a:cubicBezTo>
                  <a:pt x="141" y="92"/>
                  <a:pt x="141" y="92"/>
                  <a:pt x="141" y="92"/>
                </a:cubicBezTo>
                <a:cubicBezTo>
                  <a:pt x="141" y="92"/>
                  <a:pt x="141" y="92"/>
                  <a:pt x="141" y="92"/>
                </a:cubicBezTo>
                <a:cubicBezTo>
                  <a:pt x="142" y="92"/>
                  <a:pt x="143" y="92"/>
                  <a:pt x="144" y="91"/>
                </a:cubicBezTo>
                <a:cubicBezTo>
                  <a:pt x="144" y="88"/>
                  <a:pt x="145" y="84"/>
                  <a:pt x="145" y="81"/>
                </a:cubicBezTo>
                <a:cubicBezTo>
                  <a:pt x="146" y="80"/>
                  <a:pt x="145" y="79"/>
                  <a:pt x="144" y="7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zh-CN" altLang="en-US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40972" name="Subtitle 2"/>
          <p:cNvSpPr txBox="1"/>
          <p:nvPr/>
        </p:nvSpPr>
        <p:spPr bwMode="auto">
          <a:xfrm>
            <a:off x="1460500" y="2810670"/>
            <a:ext cx="188753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单击此处编辑您要的内容</a:t>
            </a:r>
            <a:endParaRPr lang="zh-CN" altLang="en-US" sz="16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973" name="Subtitle 2"/>
          <p:cNvSpPr txBox="1"/>
          <p:nvPr/>
        </p:nvSpPr>
        <p:spPr bwMode="auto">
          <a:xfrm>
            <a:off x="3205957" y="4512469"/>
            <a:ext cx="1920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单击此处编辑您要的内容</a:t>
            </a:r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975" name="Subtitle 2"/>
          <p:cNvSpPr txBox="1"/>
          <p:nvPr/>
        </p:nvSpPr>
        <p:spPr bwMode="auto">
          <a:xfrm>
            <a:off x="9405938" y="2518569"/>
            <a:ext cx="15271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单击此处编辑您要的内容</a:t>
            </a:r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976" name="Subtitle 2"/>
          <p:cNvSpPr txBox="1"/>
          <p:nvPr/>
        </p:nvSpPr>
        <p:spPr bwMode="auto">
          <a:xfrm>
            <a:off x="5471319" y="3621881"/>
            <a:ext cx="18875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单击此处编辑您要的内容</a:t>
            </a:r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977" name="Subtitle 2"/>
          <p:cNvSpPr txBox="1"/>
          <p:nvPr/>
        </p:nvSpPr>
        <p:spPr bwMode="auto">
          <a:xfrm>
            <a:off x="8066088" y="4088606"/>
            <a:ext cx="1528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单击此处编辑您要的内容</a:t>
            </a:r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142815" y="1775678"/>
            <a:ext cx="5229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</a:rPr>
              <a:t>1</a:t>
            </a:r>
            <a:endParaRPr lang="zh-CN" altLang="en-US" sz="6600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904940" y="3692953"/>
            <a:ext cx="5229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altLang="zh-CN" sz="5400" b="1" dirty="0"/>
              <a:t>2</a:t>
            </a:r>
            <a:endParaRPr lang="zh-CN" altLang="en-US" sz="5400" b="1" dirty="0"/>
          </a:p>
        </p:txBody>
      </p:sp>
      <p:sp>
        <p:nvSpPr>
          <p:cNvPr id="21" name="文本框 20"/>
          <p:cNvSpPr txBox="1"/>
          <p:nvPr/>
        </p:nvSpPr>
        <p:spPr>
          <a:xfrm>
            <a:off x="6153634" y="2565460"/>
            <a:ext cx="5229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altLang="zh-CN" sz="6000" b="1" dirty="0"/>
              <a:t>3</a:t>
            </a:r>
            <a:endParaRPr lang="zh-CN" altLang="en-US" sz="6000" b="1" dirty="0"/>
          </a:p>
        </p:txBody>
      </p:sp>
      <p:sp>
        <p:nvSpPr>
          <p:cNvPr id="22" name="文本框 21"/>
          <p:cNvSpPr txBox="1"/>
          <p:nvPr/>
        </p:nvSpPr>
        <p:spPr>
          <a:xfrm>
            <a:off x="8569015" y="3351482"/>
            <a:ext cx="5229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altLang="zh-CN" sz="4400" b="1" dirty="0"/>
              <a:t>4</a:t>
            </a:r>
            <a:endParaRPr lang="zh-CN" altLang="en-US" sz="4400" b="1" dirty="0"/>
          </a:p>
        </p:txBody>
      </p:sp>
      <p:sp>
        <p:nvSpPr>
          <p:cNvPr id="23" name="文本框 22"/>
          <p:cNvSpPr txBox="1"/>
          <p:nvPr/>
        </p:nvSpPr>
        <p:spPr>
          <a:xfrm>
            <a:off x="9908071" y="1780651"/>
            <a:ext cx="5229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altLang="zh-CN" sz="4400" b="1" dirty="0"/>
              <a:t>5</a:t>
            </a:r>
            <a:endParaRPr lang="zh-CN" altLang="en-US" sz="44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28" name="组合 27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49" name="图片 48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50" name="图片 4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51" name="文本框 50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课题综述</a:t>
                </a:r>
                <a:endParaRPr lang="zh-CN" altLang="en-US" dirty="0"/>
              </a:p>
            </p:txBody>
          </p:sp>
        </p:grpSp>
        <p:pic>
          <p:nvPicPr>
            <p:cNvPr id="48" name="图片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15" name="TextBox 17"/>
          <p:cNvSpPr txBox="1"/>
          <p:nvPr/>
        </p:nvSpPr>
        <p:spPr>
          <a:xfrm>
            <a:off x="1841952" y="2072712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cs typeface="+mn-ea"/>
                <a:sym typeface="+mn-lt"/>
              </a:rPr>
              <a:t>单击此处编辑</a:t>
            </a:r>
            <a:endParaRPr lang="en-GB" sz="24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6" name="Rectangle 18"/>
          <p:cNvSpPr/>
          <p:nvPr/>
        </p:nvSpPr>
        <p:spPr>
          <a:xfrm>
            <a:off x="1841952" y="2535504"/>
            <a:ext cx="53003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cs typeface="+mn-ea"/>
                <a:sym typeface="+mn-lt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cs typeface="+mn-ea"/>
              <a:sym typeface="+mn-lt"/>
            </a:endParaRPr>
          </a:p>
        </p:txBody>
      </p:sp>
      <p:sp>
        <p:nvSpPr>
          <p:cNvPr id="25" name="TextBox 27"/>
          <p:cNvSpPr txBox="1"/>
          <p:nvPr/>
        </p:nvSpPr>
        <p:spPr>
          <a:xfrm>
            <a:off x="1841951" y="3506805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accent1"/>
                </a:solidFill>
                <a:cs typeface="+mn-ea"/>
              </a:defRPr>
            </a:lvl1pPr>
          </a:lstStyle>
          <a:p>
            <a:r>
              <a:rPr lang="zh-CN" altLang="en-US" sz="2400" dirty="0">
                <a:sym typeface="+mn-lt"/>
              </a:rPr>
              <a:t>单击此处编辑</a:t>
            </a:r>
            <a:endParaRPr lang="en-GB" sz="2400" dirty="0">
              <a:sym typeface="+mn-lt"/>
            </a:endParaRPr>
          </a:p>
        </p:txBody>
      </p:sp>
      <p:sp>
        <p:nvSpPr>
          <p:cNvPr id="26" name="Rectangle 28"/>
          <p:cNvSpPr/>
          <p:nvPr/>
        </p:nvSpPr>
        <p:spPr>
          <a:xfrm>
            <a:off x="1841952" y="3954607"/>
            <a:ext cx="530031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cs typeface="+mn-ea"/>
                <a:sym typeface="+mn-lt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cs typeface="+mn-ea"/>
              <a:sym typeface="+mn-lt"/>
            </a:endParaRPr>
          </a:p>
        </p:txBody>
      </p:sp>
      <p:sp>
        <p:nvSpPr>
          <p:cNvPr id="29" name="Freeform 6"/>
          <p:cNvSpPr/>
          <p:nvPr/>
        </p:nvSpPr>
        <p:spPr bwMode="auto">
          <a:xfrm>
            <a:off x="9313024" y="5446473"/>
            <a:ext cx="718013" cy="188449"/>
          </a:xfrm>
          <a:custGeom>
            <a:avLst/>
            <a:gdLst>
              <a:gd name="T0" fmla="*/ 339 w 339"/>
              <a:gd name="T1" fmla="*/ 45 h 89"/>
              <a:gd name="T2" fmla="*/ 291 w 339"/>
              <a:gd name="T3" fmla="*/ 89 h 89"/>
              <a:gd name="T4" fmla="*/ 48 w 339"/>
              <a:gd name="T5" fmla="*/ 89 h 89"/>
              <a:gd name="T6" fmla="*/ 0 w 339"/>
              <a:gd name="T7" fmla="*/ 45 h 89"/>
              <a:gd name="T8" fmla="*/ 48 w 339"/>
              <a:gd name="T9" fmla="*/ 0 h 89"/>
              <a:gd name="T10" fmla="*/ 291 w 339"/>
              <a:gd name="T11" fmla="*/ 0 h 89"/>
              <a:gd name="T12" fmla="*/ 339 w 339"/>
              <a:gd name="T13" fmla="*/ 45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9" h="89">
                <a:moveTo>
                  <a:pt x="339" y="45"/>
                </a:moveTo>
                <a:cubicBezTo>
                  <a:pt x="339" y="69"/>
                  <a:pt x="318" y="89"/>
                  <a:pt x="291" y="89"/>
                </a:cubicBezTo>
                <a:cubicBezTo>
                  <a:pt x="48" y="89"/>
                  <a:pt x="48" y="89"/>
                  <a:pt x="48" y="89"/>
                </a:cubicBezTo>
                <a:cubicBezTo>
                  <a:pt x="21" y="89"/>
                  <a:pt x="0" y="69"/>
                  <a:pt x="0" y="45"/>
                </a:cubicBezTo>
                <a:cubicBezTo>
                  <a:pt x="0" y="20"/>
                  <a:pt x="21" y="0"/>
                  <a:pt x="48" y="0"/>
                </a:cubicBezTo>
                <a:cubicBezTo>
                  <a:pt x="291" y="0"/>
                  <a:pt x="291" y="0"/>
                  <a:pt x="291" y="0"/>
                </a:cubicBezTo>
                <a:cubicBezTo>
                  <a:pt x="318" y="0"/>
                  <a:pt x="339" y="20"/>
                  <a:pt x="339" y="4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30" name="Freeform 7"/>
          <p:cNvSpPr/>
          <p:nvPr/>
        </p:nvSpPr>
        <p:spPr bwMode="auto">
          <a:xfrm>
            <a:off x="9138888" y="5373718"/>
            <a:ext cx="1066285" cy="159823"/>
          </a:xfrm>
          <a:custGeom>
            <a:avLst/>
            <a:gdLst>
              <a:gd name="T0" fmla="*/ 68 w 503"/>
              <a:gd name="T1" fmla="*/ 75 h 75"/>
              <a:gd name="T2" fmla="*/ 434 w 503"/>
              <a:gd name="T3" fmla="*/ 75 h 75"/>
              <a:gd name="T4" fmla="*/ 464 w 503"/>
              <a:gd name="T5" fmla="*/ 45 h 75"/>
              <a:gd name="T6" fmla="*/ 503 w 503"/>
              <a:gd name="T7" fmla="*/ 0 h 75"/>
              <a:gd name="T8" fmla="*/ 0 w 503"/>
              <a:gd name="T9" fmla="*/ 0 h 75"/>
              <a:gd name="T10" fmla="*/ 3 w 503"/>
              <a:gd name="T11" fmla="*/ 6 h 75"/>
              <a:gd name="T12" fmla="*/ 68 w 503"/>
              <a:gd name="T13" fmla="*/ 7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3" h="75">
                <a:moveTo>
                  <a:pt x="68" y="75"/>
                </a:moveTo>
                <a:cubicBezTo>
                  <a:pt x="434" y="75"/>
                  <a:pt x="434" y="75"/>
                  <a:pt x="434" y="75"/>
                </a:cubicBezTo>
                <a:cubicBezTo>
                  <a:pt x="440" y="70"/>
                  <a:pt x="449" y="60"/>
                  <a:pt x="464" y="45"/>
                </a:cubicBezTo>
                <a:cubicBezTo>
                  <a:pt x="485" y="24"/>
                  <a:pt x="497" y="10"/>
                  <a:pt x="503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2"/>
                  <a:pt x="2" y="4"/>
                  <a:pt x="3" y="6"/>
                </a:cubicBezTo>
                <a:cubicBezTo>
                  <a:pt x="8" y="13"/>
                  <a:pt x="56" y="62"/>
                  <a:pt x="68" y="7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31" name="Freeform 8"/>
          <p:cNvSpPr/>
          <p:nvPr/>
        </p:nvSpPr>
        <p:spPr bwMode="auto">
          <a:xfrm>
            <a:off x="9103106" y="4850117"/>
            <a:ext cx="1143812" cy="108537"/>
          </a:xfrm>
          <a:custGeom>
            <a:avLst/>
            <a:gdLst>
              <a:gd name="T0" fmla="*/ 540 w 540"/>
              <a:gd name="T1" fmla="*/ 25 h 51"/>
              <a:gd name="T2" fmla="*/ 517 w 540"/>
              <a:gd name="T3" fmla="*/ 51 h 51"/>
              <a:gd name="T4" fmla="*/ 23 w 540"/>
              <a:gd name="T5" fmla="*/ 51 h 51"/>
              <a:gd name="T6" fmla="*/ 0 w 540"/>
              <a:gd name="T7" fmla="*/ 25 h 51"/>
              <a:gd name="T8" fmla="*/ 23 w 540"/>
              <a:gd name="T9" fmla="*/ 0 h 51"/>
              <a:gd name="T10" fmla="*/ 517 w 540"/>
              <a:gd name="T11" fmla="*/ 0 h 51"/>
              <a:gd name="T12" fmla="*/ 540 w 540"/>
              <a:gd name="T13" fmla="*/ 25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0" h="51">
                <a:moveTo>
                  <a:pt x="540" y="25"/>
                </a:moveTo>
                <a:cubicBezTo>
                  <a:pt x="540" y="40"/>
                  <a:pt x="529" y="51"/>
                  <a:pt x="517" y="51"/>
                </a:cubicBezTo>
                <a:cubicBezTo>
                  <a:pt x="23" y="51"/>
                  <a:pt x="23" y="51"/>
                  <a:pt x="23" y="51"/>
                </a:cubicBezTo>
                <a:cubicBezTo>
                  <a:pt x="10" y="51"/>
                  <a:pt x="0" y="40"/>
                  <a:pt x="0" y="25"/>
                </a:cubicBezTo>
                <a:cubicBezTo>
                  <a:pt x="0" y="11"/>
                  <a:pt x="10" y="0"/>
                  <a:pt x="23" y="0"/>
                </a:cubicBezTo>
                <a:cubicBezTo>
                  <a:pt x="517" y="0"/>
                  <a:pt x="517" y="0"/>
                  <a:pt x="517" y="0"/>
                </a:cubicBezTo>
                <a:cubicBezTo>
                  <a:pt x="529" y="0"/>
                  <a:pt x="540" y="11"/>
                  <a:pt x="540" y="2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32" name="Freeform 9"/>
          <p:cNvSpPr/>
          <p:nvPr/>
        </p:nvSpPr>
        <p:spPr bwMode="auto">
          <a:xfrm>
            <a:off x="9103106" y="5009941"/>
            <a:ext cx="1143812" cy="109730"/>
          </a:xfrm>
          <a:custGeom>
            <a:avLst/>
            <a:gdLst>
              <a:gd name="T0" fmla="*/ 540 w 540"/>
              <a:gd name="T1" fmla="*/ 26 h 52"/>
              <a:gd name="T2" fmla="*/ 517 w 540"/>
              <a:gd name="T3" fmla="*/ 52 h 52"/>
              <a:gd name="T4" fmla="*/ 23 w 540"/>
              <a:gd name="T5" fmla="*/ 52 h 52"/>
              <a:gd name="T6" fmla="*/ 0 w 540"/>
              <a:gd name="T7" fmla="*/ 26 h 52"/>
              <a:gd name="T8" fmla="*/ 23 w 540"/>
              <a:gd name="T9" fmla="*/ 0 h 52"/>
              <a:gd name="T10" fmla="*/ 517 w 540"/>
              <a:gd name="T11" fmla="*/ 0 h 52"/>
              <a:gd name="T12" fmla="*/ 540 w 540"/>
              <a:gd name="T13" fmla="*/ 26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0" h="52">
                <a:moveTo>
                  <a:pt x="540" y="26"/>
                </a:moveTo>
                <a:cubicBezTo>
                  <a:pt x="540" y="40"/>
                  <a:pt x="529" y="52"/>
                  <a:pt x="517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10" y="52"/>
                  <a:pt x="0" y="40"/>
                  <a:pt x="0" y="26"/>
                </a:cubicBezTo>
                <a:cubicBezTo>
                  <a:pt x="0" y="12"/>
                  <a:pt x="10" y="0"/>
                  <a:pt x="23" y="0"/>
                </a:cubicBezTo>
                <a:cubicBezTo>
                  <a:pt x="517" y="0"/>
                  <a:pt x="517" y="0"/>
                  <a:pt x="517" y="0"/>
                </a:cubicBezTo>
                <a:cubicBezTo>
                  <a:pt x="529" y="0"/>
                  <a:pt x="540" y="12"/>
                  <a:pt x="540" y="2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33" name="Freeform 10"/>
          <p:cNvSpPr/>
          <p:nvPr/>
        </p:nvSpPr>
        <p:spPr bwMode="auto">
          <a:xfrm>
            <a:off x="9103106" y="5170957"/>
            <a:ext cx="1143812" cy="109730"/>
          </a:xfrm>
          <a:custGeom>
            <a:avLst/>
            <a:gdLst>
              <a:gd name="T0" fmla="*/ 540 w 540"/>
              <a:gd name="T1" fmla="*/ 26 h 52"/>
              <a:gd name="T2" fmla="*/ 517 w 540"/>
              <a:gd name="T3" fmla="*/ 52 h 52"/>
              <a:gd name="T4" fmla="*/ 23 w 540"/>
              <a:gd name="T5" fmla="*/ 52 h 52"/>
              <a:gd name="T6" fmla="*/ 0 w 540"/>
              <a:gd name="T7" fmla="*/ 26 h 52"/>
              <a:gd name="T8" fmla="*/ 23 w 540"/>
              <a:gd name="T9" fmla="*/ 0 h 52"/>
              <a:gd name="T10" fmla="*/ 517 w 540"/>
              <a:gd name="T11" fmla="*/ 0 h 52"/>
              <a:gd name="T12" fmla="*/ 540 w 540"/>
              <a:gd name="T13" fmla="*/ 26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0" h="52">
                <a:moveTo>
                  <a:pt x="540" y="26"/>
                </a:moveTo>
                <a:cubicBezTo>
                  <a:pt x="540" y="40"/>
                  <a:pt x="529" y="52"/>
                  <a:pt x="517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10" y="52"/>
                  <a:pt x="0" y="40"/>
                  <a:pt x="0" y="26"/>
                </a:cubicBezTo>
                <a:cubicBezTo>
                  <a:pt x="0" y="12"/>
                  <a:pt x="10" y="0"/>
                  <a:pt x="23" y="0"/>
                </a:cubicBezTo>
                <a:cubicBezTo>
                  <a:pt x="517" y="0"/>
                  <a:pt x="517" y="0"/>
                  <a:pt x="517" y="0"/>
                </a:cubicBezTo>
                <a:cubicBezTo>
                  <a:pt x="529" y="0"/>
                  <a:pt x="540" y="12"/>
                  <a:pt x="540" y="2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34" name="Freeform 11"/>
          <p:cNvSpPr/>
          <p:nvPr/>
        </p:nvSpPr>
        <p:spPr bwMode="auto">
          <a:xfrm>
            <a:off x="9103106" y="5315275"/>
            <a:ext cx="1134270" cy="66792"/>
          </a:xfrm>
          <a:custGeom>
            <a:avLst/>
            <a:gdLst>
              <a:gd name="T0" fmla="*/ 535 w 535"/>
              <a:gd name="T1" fmla="*/ 16 h 32"/>
              <a:gd name="T2" fmla="*/ 513 w 535"/>
              <a:gd name="T3" fmla="*/ 32 h 32"/>
              <a:gd name="T4" fmla="*/ 23 w 535"/>
              <a:gd name="T5" fmla="*/ 32 h 32"/>
              <a:gd name="T6" fmla="*/ 0 w 535"/>
              <a:gd name="T7" fmla="*/ 16 h 32"/>
              <a:gd name="T8" fmla="*/ 23 w 535"/>
              <a:gd name="T9" fmla="*/ 0 h 32"/>
              <a:gd name="T10" fmla="*/ 513 w 535"/>
              <a:gd name="T11" fmla="*/ 0 h 32"/>
              <a:gd name="T12" fmla="*/ 535 w 535"/>
              <a:gd name="T13" fmla="*/ 16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35" h="32">
                <a:moveTo>
                  <a:pt x="535" y="16"/>
                </a:moveTo>
                <a:cubicBezTo>
                  <a:pt x="535" y="25"/>
                  <a:pt x="525" y="32"/>
                  <a:pt x="513" y="32"/>
                </a:cubicBezTo>
                <a:cubicBezTo>
                  <a:pt x="23" y="32"/>
                  <a:pt x="23" y="32"/>
                  <a:pt x="23" y="32"/>
                </a:cubicBezTo>
                <a:cubicBezTo>
                  <a:pt x="10" y="32"/>
                  <a:pt x="0" y="25"/>
                  <a:pt x="0" y="16"/>
                </a:cubicBezTo>
                <a:cubicBezTo>
                  <a:pt x="0" y="7"/>
                  <a:pt x="10" y="0"/>
                  <a:pt x="23" y="0"/>
                </a:cubicBezTo>
                <a:cubicBezTo>
                  <a:pt x="513" y="0"/>
                  <a:pt x="513" y="0"/>
                  <a:pt x="513" y="0"/>
                </a:cubicBezTo>
                <a:cubicBezTo>
                  <a:pt x="525" y="0"/>
                  <a:pt x="535" y="7"/>
                  <a:pt x="535" y="1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35" name="Freeform 12"/>
          <p:cNvSpPr/>
          <p:nvPr/>
        </p:nvSpPr>
        <p:spPr bwMode="auto">
          <a:xfrm>
            <a:off x="9094758" y="4689101"/>
            <a:ext cx="1160510" cy="110922"/>
          </a:xfrm>
          <a:custGeom>
            <a:avLst/>
            <a:gdLst>
              <a:gd name="T0" fmla="*/ 548 w 548"/>
              <a:gd name="T1" fmla="*/ 26 h 52"/>
              <a:gd name="T2" fmla="*/ 524 w 548"/>
              <a:gd name="T3" fmla="*/ 52 h 52"/>
              <a:gd name="T4" fmla="*/ 23 w 548"/>
              <a:gd name="T5" fmla="*/ 52 h 52"/>
              <a:gd name="T6" fmla="*/ 0 w 548"/>
              <a:gd name="T7" fmla="*/ 26 h 52"/>
              <a:gd name="T8" fmla="*/ 23 w 548"/>
              <a:gd name="T9" fmla="*/ 0 h 52"/>
              <a:gd name="T10" fmla="*/ 524 w 548"/>
              <a:gd name="T11" fmla="*/ 0 h 52"/>
              <a:gd name="T12" fmla="*/ 548 w 548"/>
              <a:gd name="T13" fmla="*/ 26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8" h="52">
                <a:moveTo>
                  <a:pt x="548" y="26"/>
                </a:moveTo>
                <a:cubicBezTo>
                  <a:pt x="548" y="40"/>
                  <a:pt x="537" y="52"/>
                  <a:pt x="524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10" y="52"/>
                  <a:pt x="0" y="40"/>
                  <a:pt x="0" y="26"/>
                </a:cubicBezTo>
                <a:cubicBezTo>
                  <a:pt x="0" y="12"/>
                  <a:pt x="10" y="0"/>
                  <a:pt x="23" y="0"/>
                </a:cubicBezTo>
                <a:cubicBezTo>
                  <a:pt x="524" y="0"/>
                  <a:pt x="524" y="0"/>
                  <a:pt x="524" y="0"/>
                </a:cubicBezTo>
                <a:cubicBezTo>
                  <a:pt x="537" y="0"/>
                  <a:pt x="548" y="12"/>
                  <a:pt x="548" y="2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36" name="Freeform 13"/>
          <p:cNvSpPr/>
          <p:nvPr/>
        </p:nvSpPr>
        <p:spPr bwMode="auto">
          <a:xfrm>
            <a:off x="9255774" y="1223079"/>
            <a:ext cx="1765214" cy="1116379"/>
          </a:xfrm>
          <a:custGeom>
            <a:avLst/>
            <a:gdLst>
              <a:gd name="T0" fmla="*/ 0 w 1480"/>
              <a:gd name="T1" fmla="*/ 0 h 936"/>
              <a:gd name="T2" fmla="*/ 1480 w 1480"/>
              <a:gd name="T3" fmla="*/ 936 h 936"/>
              <a:gd name="T4" fmla="*/ 1197 w 1480"/>
              <a:gd name="T5" fmla="*/ 329 h 936"/>
              <a:gd name="T6" fmla="*/ 552 w 1480"/>
              <a:gd name="T7" fmla="*/ 0 h 936"/>
              <a:gd name="T8" fmla="*/ 0 w 1480"/>
              <a:gd name="T9" fmla="*/ 0 h 9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80" h="936">
                <a:moveTo>
                  <a:pt x="0" y="0"/>
                </a:moveTo>
                <a:lnTo>
                  <a:pt x="1480" y="936"/>
                </a:lnTo>
                <a:lnTo>
                  <a:pt x="1197" y="329"/>
                </a:lnTo>
                <a:lnTo>
                  <a:pt x="55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37" name="Freeform 14"/>
          <p:cNvSpPr/>
          <p:nvPr/>
        </p:nvSpPr>
        <p:spPr bwMode="auto">
          <a:xfrm>
            <a:off x="9255774" y="1223079"/>
            <a:ext cx="1765214" cy="1116379"/>
          </a:xfrm>
          <a:custGeom>
            <a:avLst/>
            <a:gdLst>
              <a:gd name="T0" fmla="*/ 0 w 1480"/>
              <a:gd name="T1" fmla="*/ 0 h 936"/>
              <a:gd name="T2" fmla="*/ 1480 w 1480"/>
              <a:gd name="T3" fmla="*/ 936 h 936"/>
              <a:gd name="T4" fmla="*/ 1197 w 1480"/>
              <a:gd name="T5" fmla="*/ 329 h 936"/>
              <a:gd name="T6" fmla="*/ 552 w 1480"/>
              <a:gd name="T7" fmla="*/ 0 h 9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80" h="936">
                <a:moveTo>
                  <a:pt x="0" y="0"/>
                </a:moveTo>
                <a:lnTo>
                  <a:pt x="1480" y="936"/>
                </a:lnTo>
                <a:lnTo>
                  <a:pt x="1197" y="329"/>
                </a:lnTo>
                <a:lnTo>
                  <a:pt x="552" y="0"/>
                </a:lnTo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38" name="Freeform 15"/>
          <p:cNvSpPr/>
          <p:nvPr/>
        </p:nvSpPr>
        <p:spPr bwMode="auto">
          <a:xfrm>
            <a:off x="8346927" y="2134311"/>
            <a:ext cx="2674061" cy="788383"/>
          </a:xfrm>
          <a:custGeom>
            <a:avLst/>
            <a:gdLst>
              <a:gd name="T0" fmla="*/ 0 w 2242"/>
              <a:gd name="T1" fmla="*/ 0 h 661"/>
              <a:gd name="T2" fmla="*/ 2242 w 2242"/>
              <a:gd name="T3" fmla="*/ 282 h 661"/>
              <a:gd name="T4" fmla="*/ 2219 w 2242"/>
              <a:gd name="T5" fmla="*/ 588 h 661"/>
              <a:gd name="T6" fmla="*/ 0 w 2242"/>
              <a:gd name="T7" fmla="*/ 661 h 661"/>
              <a:gd name="T8" fmla="*/ 0 w 2242"/>
              <a:gd name="T9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42" h="661">
                <a:moveTo>
                  <a:pt x="0" y="0"/>
                </a:moveTo>
                <a:lnTo>
                  <a:pt x="2242" y="282"/>
                </a:lnTo>
                <a:lnTo>
                  <a:pt x="2219" y="588"/>
                </a:lnTo>
                <a:lnTo>
                  <a:pt x="0" y="66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39" name="Freeform 16"/>
          <p:cNvSpPr/>
          <p:nvPr/>
        </p:nvSpPr>
        <p:spPr bwMode="auto">
          <a:xfrm>
            <a:off x="8552073" y="1615481"/>
            <a:ext cx="2468915" cy="1942929"/>
          </a:xfrm>
          <a:custGeom>
            <a:avLst/>
            <a:gdLst>
              <a:gd name="T0" fmla="*/ 1787 w 2070"/>
              <a:gd name="T1" fmla="*/ 0 h 1629"/>
              <a:gd name="T2" fmla="*/ 0 w 2070"/>
              <a:gd name="T3" fmla="*/ 1487 h 1629"/>
              <a:gd name="T4" fmla="*/ 78 w 2070"/>
              <a:gd name="T5" fmla="*/ 1629 h 1629"/>
              <a:gd name="T6" fmla="*/ 2070 w 2070"/>
              <a:gd name="T7" fmla="*/ 607 h 1629"/>
              <a:gd name="T8" fmla="*/ 1787 w 2070"/>
              <a:gd name="T9" fmla="*/ 0 h 1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0" h="1629">
                <a:moveTo>
                  <a:pt x="1787" y="0"/>
                </a:moveTo>
                <a:lnTo>
                  <a:pt x="0" y="1487"/>
                </a:lnTo>
                <a:lnTo>
                  <a:pt x="78" y="1629"/>
                </a:lnTo>
                <a:lnTo>
                  <a:pt x="2070" y="607"/>
                </a:lnTo>
                <a:lnTo>
                  <a:pt x="178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40" name="Freeform 17"/>
          <p:cNvSpPr/>
          <p:nvPr/>
        </p:nvSpPr>
        <p:spPr bwMode="auto">
          <a:xfrm>
            <a:off x="8552073" y="1615481"/>
            <a:ext cx="2468915" cy="1942929"/>
          </a:xfrm>
          <a:custGeom>
            <a:avLst/>
            <a:gdLst>
              <a:gd name="T0" fmla="*/ 1787 w 2070"/>
              <a:gd name="T1" fmla="*/ 0 h 1629"/>
              <a:gd name="T2" fmla="*/ 0 w 2070"/>
              <a:gd name="T3" fmla="*/ 1487 h 1629"/>
              <a:gd name="T4" fmla="*/ 78 w 2070"/>
              <a:gd name="T5" fmla="*/ 1629 h 1629"/>
              <a:gd name="T6" fmla="*/ 2070 w 2070"/>
              <a:gd name="T7" fmla="*/ 607 h 1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0" h="1629">
                <a:moveTo>
                  <a:pt x="1787" y="0"/>
                </a:moveTo>
                <a:lnTo>
                  <a:pt x="0" y="1487"/>
                </a:lnTo>
                <a:lnTo>
                  <a:pt x="78" y="1629"/>
                </a:lnTo>
                <a:lnTo>
                  <a:pt x="2070" y="607"/>
                </a:ln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41" name="Freeform 18"/>
          <p:cNvSpPr/>
          <p:nvPr/>
        </p:nvSpPr>
        <p:spPr bwMode="auto">
          <a:xfrm>
            <a:off x="8552073" y="3389044"/>
            <a:ext cx="1988252" cy="794346"/>
          </a:xfrm>
          <a:custGeom>
            <a:avLst/>
            <a:gdLst>
              <a:gd name="T0" fmla="*/ 0 w 1667"/>
              <a:gd name="T1" fmla="*/ 0 h 666"/>
              <a:gd name="T2" fmla="*/ 1667 w 1667"/>
              <a:gd name="T3" fmla="*/ 355 h 666"/>
              <a:gd name="T4" fmla="*/ 1571 w 1667"/>
              <a:gd name="T5" fmla="*/ 666 h 666"/>
              <a:gd name="T6" fmla="*/ 78 w 1667"/>
              <a:gd name="T7" fmla="*/ 142 h 666"/>
              <a:gd name="T8" fmla="*/ 0 w 1667"/>
              <a:gd name="T9" fmla="*/ 0 h 6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67" h="666">
                <a:moveTo>
                  <a:pt x="0" y="0"/>
                </a:moveTo>
                <a:lnTo>
                  <a:pt x="1667" y="355"/>
                </a:lnTo>
                <a:lnTo>
                  <a:pt x="1571" y="666"/>
                </a:lnTo>
                <a:lnTo>
                  <a:pt x="78" y="1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42" name="Freeform 19"/>
          <p:cNvSpPr/>
          <p:nvPr/>
        </p:nvSpPr>
        <p:spPr bwMode="auto">
          <a:xfrm>
            <a:off x="8825205" y="2470656"/>
            <a:ext cx="2195783" cy="1600620"/>
          </a:xfrm>
          <a:custGeom>
            <a:avLst/>
            <a:gdLst>
              <a:gd name="T0" fmla="*/ 1841 w 1841"/>
              <a:gd name="T1" fmla="*/ 0 h 1342"/>
              <a:gd name="T2" fmla="*/ 0 w 1841"/>
              <a:gd name="T3" fmla="*/ 1187 h 1342"/>
              <a:gd name="T4" fmla="*/ 43 w 1841"/>
              <a:gd name="T5" fmla="*/ 1342 h 1342"/>
              <a:gd name="T6" fmla="*/ 1818 w 1841"/>
              <a:gd name="T7" fmla="*/ 306 h 1342"/>
              <a:gd name="T8" fmla="*/ 1841 w 1841"/>
              <a:gd name="T9" fmla="*/ 0 h 1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41" h="1342">
                <a:moveTo>
                  <a:pt x="1841" y="0"/>
                </a:moveTo>
                <a:lnTo>
                  <a:pt x="0" y="1187"/>
                </a:lnTo>
                <a:lnTo>
                  <a:pt x="43" y="1342"/>
                </a:lnTo>
                <a:lnTo>
                  <a:pt x="1818" y="306"/>
                </a:lnTo>
                <a:lnTo>
                  <a:pt x="1841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43" name="Freeform 20"/>
          <p:cNvSpPr/>
          <p:nvPr/>
        </p:nvSpPr>
        <p:spPr bwMode="auto">
          <a:xfrm>
            <a:off x="8825205" y="2470656"/>
            <a:ext cx="2195783" cy="1600620"/>
          </a:xfrm>
          <a:custGeom>
            <a:avLst/>
            <a:gdLst>
              <a:gd name="T0" fmla="*/ 1841 w 1841"/>
              <a:gd name="T1" fmla="*/ 0 h 1342"/>
              <a:gd name="T2" fmla="*/ 0 w 1841"/>
              <a:gd name="T3" fmla="*/ 1187 h 1342"/>
              <a:gd name="T4" fmla="*/ 43 w 1841"/>
              <a:gd name="T5" fmla="*/ 1342 h 1342"/>
              <a:gd name="T6" fmla="*/ 1818 w 1841"/>
              <a:gd name="T7" fmla="*/ 306 h 1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41" h="1342">
                <a:moveTo>
                  <a:pt x="1841" y="0"/>
                </a:moveTo>
                <a:lnTo>
                  <a:pt x="0" y="1187"/>
                </a:lnTo>
                <a:lnTo>
                  <a:pt x="43" y="1342"/>
                </a:lnTo>
                <a:lnTo>
                  <a:pt x="1818" y="306"/>
                </a:ln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44" name="Freeform 21"/>
          <p:cNvSpPr/>
          <p:nvPr/>
        </p:nvSpPr>
        <p:spPr bwMode="auto">
          <a:xfrm>
            <a:off x="8825205" y="3886405"/>
            <a:ext cx="1502817" cy="701315"/>
          </a:xfrm>
          <a:custGeom>
            <a:avLst/>
            <a:gdLst>
              <a:gd name="T0" fmla="*/ 0 w 1260"/>
              <a:gd name="T1" fmla="*/ 0 h 588"/>
              <a:gd name="T2" fmla="*/ 1260 w 1260"/>
              <a:gd name="T3" fmla="*/ 499 h 588"/>
              <a:gd name="T4" fmla="*/ 1192 w 1260"/>
              <a:gd name="T5" fmla="*/ 588 h 588"/>
              <a:gd name="T6" fmla="*/ 43 w 1260"/>
              <a:gd name="T7" fmla="*/ 155 h 588"/>
              <a:gd name="T8" fmla="*/ 0 w 1260"/>
              <a:gd name="T9" fmla="*/ 0 h 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0" h="588">
                <a:moveTo>
                  <a:pt x="0" y="0"/>
                </a:moveTo>
                <a:lnTo>
                  <a:pt x="1260" y="499"/>
                </a:lnTo>
                <a:lnTo>
                  <a:pt x="1192" y="588"/>
                </a:lnTo>
                <a:lnTo>
                  <a:pt x="43" y="15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45" name="Freeform 22"/>
          <p:cNvSpPr/>
          <p:nvPr/>
        </p:nvSpPr>
        <p:spPr bwMode="auto">
          <a:xfrm>
            <a:off x="8346927" y="1223079"/>
            <a:ext cx="1567224" cy="1699616"/>
          </a:xfrm>
          <a:custGeom>
            <a:avLst/>
            <a:gdLst>
              <a:gd name="T0" fmla="*/ 762 w 1314"/>
              <a:gd name="T1" fmla="*/ 0 h 1425"/>
              <a:gd name="T2" fmla="*/ 0 w 1314"/>
              <a:gd name="T3" fmla="*/ 764 h 1425"/>
              <a:gd name="T4" fmla="*/ 0 w 1314"/>
              <a:gd name="T5" fmla="*/ 1425 h 1425"/>
              <a:gd name="T6" fmla="*/ 1314 w 1314"/>
              <a:gd name="T7" fmla="*/ 0 h 1425"/>
              <a:gd name="T8" fmla="*/ 762 w 1314"/>
              <a:gd name="T9" fmla="*/ 0 h 1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4" h="1425">
                <a:moveTo>
                  <a:pt x="762" y="0"/>
                </a:moveTo>
                <a:lnTo>
                  <a:pt x="0" y="764"/>
                </a:lnTo>
                <a:lnTo>
                  <a:pt x="0" y="1425"/>
                </a:lnTo>
                <a:lnTo>
                  <a:pt x="1314" y="0"/>
                </a:lnTo>
                <a:lnTo>
                  <a:pt x="762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46" name="Freeform 23"/>
          <p:cNvSpPr/>
          <p:nvPr/>
        </p:nvSpPr>
        <p:spPr bwMode="auto">
          <a:xfrm>
            <a:off x="9024387" y="3812458"/>
            <a:ext cx="1515938" cy="775263"/>
          </a:xfrm>
          <a:custGeom>
            <a:avLst/>
            <a:gdLst>
              <a:gd name="T0" fmla="*/ 80 w 1271"/>
              <a:gd name="T1" fmla="*/ 650 h 650"/>
              <a:gd name="T2" fmla="*/ 1175 w 1271"/>
              <a:gd name="T3" fmla="*/ 311 h 650"/>
              <a:gd name="T4" fmla="*/ 1271 w 1271"/>
              <a:gd name="T5" fmla="*/ 0 h 650"/>
              <a:gd name="T6" fmla="*/ 0 w 1271"/>
              <a:gd name="T7" fmla="*/ 574 h 650"/>
              <a:gd name="T8" fmla="*/ 80 w 1271"/>
              <a:gd name="T9" fmla="*/ 650 h 6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71" h="650">
                <a:moveTo>
                  <a:pt x="80" y="650"/>
                </a:moveTo>
                <a:lnTo>
                  <a:pt x="1175" y="311"/>
                </a:lnTo>
                <a:lnTo>
                  <a:pt x="1271" y="0"/>
                </a:lnTo>
                <a:lnTo>
                  <a:pt x="0" y="574"/>
                </a:lnTo>
                <a:lnTo>
                  <a:pt x="80" y="65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  <p:sp>
        <p:nvSpPr>
          <p:cNvPr id="47" name="Freeform 24"/>
          <p:cNvSpPr/>
          <p:nvPr/>
        </p:nvSpPr>
        <p:spPr bwMode="auto">
          <a:xfrm>
            <a:off x="9024387" y="4481569"/>
            <a:ext cx="1303635" cy="106152"/>
          </a:xfrm>
          <a:custGeom>
            <a:avLst/>
            <a:gdLst>
              <a:gd name="T0" fmla="*/ 0 w 1093"/>
              <a:gd name="T1" fmla="*/ 13 h 89"/>
              <a:gd name="T2" fmla="*/ 1093 w 1093"/>
              <a:gd name="T3" fmla="*/ 0 h 89"/>
              <a:gd name="T4" fmla="*/ 1025 w 1093"/>
              <a:gd name="T5" fmla="*/ 89 h 89"/>
              <a:gd name="T6" fmla="*/ 80 w 1093"/>
              <a:gd name="T7" fmla="*/ 89 h 89"/>
              <a:gd name="T8" fmla="*/ 0 w 1093"/>
              <a:gd name="T9" fmla="*/ 13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3" h="89">
                <a:moveTo>
                  <a:pt x="0" y="13"/>
                </a:moveTo>
                <a:lnTo>
                  <a:pt x="1093" y="0"/>
                </a:lnTo>
                <a:lnTo>
                  <a:pt x="1025" y="89"/>
                </a:lnTo>
                <a:lnTo>
                  <a:pt x="80" y="89"/>
                </a:lnTo>
                <a:lnTo>
                  <a:pt x="0" y="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40" name="组合 39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42" name="图片 41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43" name="图片 4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44" name="文本框 43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课题综述</a:t>
                </a:r>
                <a:endParaRPr lang="zh-CN" altLang="en-US" dirty="0"/>
              </a:p>
            </p:txBody>
          </p:sp>
        </p:grpSp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grpSp>
        <p:nvGrpSpPr>
          <p:cNvPr id="5" name="组合 4"/>
          <p:cNvGrpSpPr/>
          <p:nvPr/>
        </p:nvGrpSpPr>
        <p:grpSpPr>
          <a:xfrm>
            <a:off x="4394202" y="1294607"/>
            <a:ext cx="3381375" cy="4268787"/>
            <a:chOff x="4394202" y="1294607"/>
            <a:chExt cx="3381375" cy="4268787"/>
          </a:xfrm>
        </p:grpSpPr>
        <p:grpSp>
          <p:nvGrpSpPr>
            <p:cNvPr id="42001" name="Group 30"/>
            <p:cNvGrpSpPr/>
            <p:nvPr/>
          </p:nvGrpSpPr>
          <p:grpSpPr bwMode="auto">
            <a:xfrm>
              <a:off x="4921192" y="1936025"/>
              <a:ext cx="2267961" cy="2898620"/>
              <a:chOff x="3855015" y="1605266"/>
              <a:chExt cx="1406556" cy="1858968"/>
            </a:xfrm>
          </p:grpSpPr>
          <p:sp>
            <p:nvSpPr>
              <p:cNvPr id="42018" name="Freeform 9"/>
              <p:cNvSpPr/>
              <p:nvPr/>
            </p:nvSpPr>
            <p:spPr bwMode="auto">
              <a:xfrm>
                <a:off x="3855015" y="1605266"/>
                <a:ext cx="1393801" cy="1824952"/>
              </a:xfrm>
              <a:custGeom>
                <a:avLst/>
                <a:gdLst>
                  <a:gd name="T0" fmla="*/ 2147483646 w 325"/>
                  <a:gd name="T1" fmla="*/ 2147483646 h 426"/>
                  <a:gd name="T2" fmla="*/ 2147483646 w 325"/>
                  <a:gd name="T3" fmla="*/ 2147483646 h 426"/>
                  <a:gd name="T4" fmla="*/ 2147483646 w 325"/>
                  <a:gd name="T5" fmla="*/ 2147483646 h 426"/>
                  <a:gd name="T6" fmla="*/ 2147483646 w 325"/>
                  <a:gd name="T7" fmla="*/ 2147483646 h 426"/>
                  <a:gd name="T8" fmla="*/ 2147483646 w 325"/>
                  <a:gd name="T9" fmla="*/ 2147483646 h 426"/>
                  <a:gd name="T10" fmla="*/ 2147483646 w 325"/>
                  <a:gd name="T11" fmla="*/ 2147483646 h 426"/>
                  <a:gd name="T12" fmla="*/ 2147483646 w 325"/>
                  <a:gd name="T13" fmla="*/ 2147483646 h 426"/>
                  <a:gd name="T14" fmla="*/ 2147483646 w 325"/>
                  <a:gd name="T15" fmla="*/ 2147483646 h 426"/>
                  <a:gd name="T16" fmla="*/ 2147483646 w 325"/>
                  <a:gd name="T17" fmla="*/ 2147483646 h 426"/>
                  <a:gd name="T18" fmla="*/ 2147483646 w 325"/>
                  <a:gd name="T19" fmla="*/ 2147483646 h 426"/>
                  <a:gd name="T20" fmla="*/ 2147483646 w 325"/>
                  <a:gd name="T21" fmla="*/ 2147483646 h 426"/>
                  <a:gd name="T22" fmla="*/ 2147483646 w 325"/>
                  <a:gd name="T23" fmla="*/ 2147483646 h 4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25" h="426">
                    <a:moveTo>
                      <a:pt x="60" y="58"/>
                    </a:moveTo>
                    <a:cubicBezTo>
                      <a:pt x="60" y="58"/>
                      <a:pt x="104" y="15"/>
                      <a:pt x="163" y="11"/>
                    </a:cubicBezTo>
                    <a:cubicBezTo>
                      <a:pt x="163" y="11"/>
                      <a:pt x="263" y="0"/>
                      <a:pt x="315" y="105"/>
                    </a:cubicBezTo>
                    <a:cubicBezTo>
                      <a:pt x="315" y="105"/>
                      <a:pt x="325" y="179"/>
                      <a:pt x="315" y="215"/>
                    </a:cubicBezTo>
                    <a:cubicBezTo>
                      <a:pt x="315" y="215"/>
                      <a:pt x="271" y="302"/>
                      <a:pt x="272" y="310"/>
                    </a:cubicBezTo>
                    <a:cubicBezTo>
                      <a:pt x="244" y="389"/>
                      <a:pt x="244" y="389"/>
                      <a:pt x="244" y="389"/>
                    </a:cubicBezTo>
                    <a:cubicBezTo>
                      <a:pt x="244" y="389"/>
                      <a:pt x="241" y="426"/>
                      <a:pt x="226" y="426"/>
                    </a:cubicBezTo>
                    <a:cubicBezTo>
                      <a:pt x="116" y="426"/>
                      <a:pt x="116" y="426"/>
                      <a:pt x="116" y="426"/>
                    </a:cubicBezTo>
                    <a:cubicBezTo>
                      <a:pt x="116" y="426"/>
                      <a:pt x="96" y="426"/>
                      <a:pt x="96" y="396"/>
                    </a:cubicBezTo>
                    <a:cubicBezTo>
                      <a:pt x="96" y="396"/>
                      <a:pt x="74" y="318"/>
                      <a:pt x="60" y="297"/>
                    </a:cubicBezTo>
                    <a:cubicBezTo>
                      <a:pt x="60" y="297"/>
                      <a:pt x="18" y="207"/>
                      <a:pt x="18" y="178"/>
                    </a:cubicBezTo>
                    <a:cubicBezTo>
                      <a:pt x="18" y="178"/>
                      <a:pt x="0" y="125"/>
                      <a:pt x="60" y="58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019" name="Freeform 22"/>
              <p:cNvSpPr>
                <a:spLocks noEditPoints="1"/>
              </p:cNvSpPr>
              <p:nvPr/>
            </p:nvSpPr>
            <p:spPr bwMode="auto">
              <a:xfrm>
                <a:off x="3885629" y="1626526"/>
                <a:ext cx="1375942" cy="1837708"/>
              </a:xfrm>
              <a:custGeom>
                <a:avLst/>
                <a:gdLst>
                  <a:gd name="T0" fmla="*/ 2147483646 w 321"/>
                  <a:gd name="T1" fmla="*/ 0 h 429"/>
                  <a:gd name="T2" fmla="*/ 0 w 321"/>
                  <a:gd name="T3" fmla="*/ 2147483646 h 429"/>
                  <a:gd name="T4" fmla="*/ 2147483646 w 321"/>
                  <a:gd name="T5" fmla="*/ 2147483646 h 429"/>
                  <a:gd name="T6" fmla="*/ 2147483646 w 321"/>
                  <a:gd name="T7" fmla="*/ 2147483646 h 429"/>
                  <a:gd name="T8" fmla="*/ 2147483646 w 321"/>
                  <a:gd name="T9" fmla="*/ 2147483646 h 429"/>
                  <a:gd name="T10" fmla="*/ 2147483646 w 321"/>
                  <a:gd name="T11" fmla="*/ 2147483646 h 429"/>
                  <a:gd name="T12" fmla="*/ 2147483646 w 321"/>
                  <a:gd name="T13" fmla="*/ 2147483646 h 429"/>
                  <a:gd name="T14" fmla="*/ 2147483646 w 321"/>
                  <a:gd name="T15" fmla="*/ 2147483646 h 429"/>
                  <a:gd name="T16" fmla="*/ 2147483646 w 321"/>
                  <a:gd name="T17" fmla="*/ 2147483646 h 429"/>
                  <a:gd name="T18" fmla="*/ 2147483646 w 321"/>
                  <a:gd name="T19" fmla="*/ 2147483646 h 429"/>
                  <a:gd name="T20" fmla="*/ 2147483646 w 321"/>
                  <a:gd name="T21" fmla="*/ 0 h 429"/>
                  <a:gd name="T22" fmla="*/ 2147483646 w 321"/>
                  <a:gd name="T23" fmla="*/ 2147483646 h 429"/>
                  <a:gd name="T24" fmla="*/ 2147483646 w 321"/>
                  <a:gd name="T25" fmla="*/ 2147483646 h 429"/>
                  <a:gd name="T26" fmla="*/ 2147483646 w 321"/>
                  <a:gd name="T27" fmla="*/ 2147483646 h 429"/>
                  <a:gd name="T28" fmla="*/ 2147483646 w 321"/>
                  <a:gd name="T29" fmla="*/ 2147483646 h 429"/>
                  <a:gd name="T30" fmla="*/ 2147483646 w 321"/>
                  <a:gd name="T31" fmla="*/ 2147483646 h 429"/>
                  <a:gd name="T32" fmla="*/ 2147483646 w 321"/>
                  <a:gd name="T33" fmla="*/ 2147483646 h 429"/>
                  <a:gd name="T34" fmla="*/ 2147483646 w 321"/>
                  <a:gd name="T35" fmla="*/ 2147483646 h 429"/>
                  <a:gd name="T36" fmla="*/ 2147483646 w 321"/>
                  <a:gd name="T37" fmla="*/ 2147483646 h 429"/>
                  <a:gd name="T38" fmla="*/ 2147483646 w 321"/>
                  <a:gd name="T39" fmla="*/ 2147483646 h 429"/>
                  <a:gd name="T40" fmla="*/ 2147483646 w 321"/>
                  <a:gd name="T41" fmla="*/ 2147483646 h 429"/>
                  <a:gd name="T42" fmla="*/ 2147483646 w 321"/>
                  <a:gd name="T43" fmla="*/ 2147483646 h 429"/>
                  <a:gd name="T44" fmla="*/ 2147483646 w 321"/>
                  <a:gd name="T45" fmla="*/ 2147483646 h 429"/>
                  <a:gd name="T46" fmla="*/ 2147483646 w 321"/>
                  <a:gd name="T47" fmla="*/ 2147483646 h 42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321" h="429">
                    <a:moveTo>
                      <a:pt x="160" y="0"/>
                    </a:moveTo>
                    <a:cubicBezTo>
                      <a:pt x="72" y="0"/>
                      <a:pt x="0" y="72"/>
                      <a:pt x="0" y="160"/>
                    </a:cubicBezTo>
                    <a:cubicBezTo>
                      <a:pt x="0" y="189"/>
                      <a:pt x="8" y="216"/>
                      <a:pt x="22" y="240"/>
                    </a:cubicBezTo>
                    <a:cubicBezTo>
                      <a:pt x="61" y="311"/>
                      <a:pt x="71" y="351"/>
                      <a:pt x="78" y="389"/>
                    </a:cubicBezTo>
                    <a:cubicBezTo>
                      <a:pt x="83" y="421"/>
                      <a:pt x="91" y="429"/>
                      <a:pt x="115" y="429"/>
                    </a:cubicBezTo>
                    <a:cubicBezTo>
                      <a:pt x="125" y="429"/>
                      <a:pt x="142" y="429"/>
                      <a:pt x="160" y="429"/>
                    </a:cubicBezTo>
                    <a:cubicBezTo>
                      <a:pt x="179" y="429"/>
                      <a:pt x="195" y="429"/>
                      <a:pt x="206" y="429"/>
                    </a:cubicBezTo>
                    <a:cubicBezTo>
                      <a:pt x="230" y="429"/>
                      <a:pt x="238" y="421"/>
                      <a:pt x="243" y="389"/>
                    </a:cubicBezTo>
                    <a:cubicBezTo>
                      <a:pt x="249" y="351"/>
                      <a:pt x="260" y="311"/>
                      <a:pt x="299" y="240"/>
                    </a:cubicBezTo>
                    <a:cubicBezTo>
                      <a:pt x="312" y="216"/>
                      <a:pt x="321" y="189"/>
                      <a:pt x="321" y="160"/>
                    </a:cubicBezTo>
                    <a:cubicBezTo>
                      <a:pt x="321" y="72"/>
                      <a:pt x="249" y="0"/>
                      <a:pt x="160" y="0"/>
                    </a:cubicBezTo>
                    <a:close/>
                    <a:moveTo>
                      <a:pt x="287" y="233"/>
                    </a:moveTo>
                    <a:cubicBezTo>
                      <a:pt x="248" y="302"/>
                      <a:pt x="236" y="343"/>
                      <a:pt x="229" y="387"/>
                    </a:cubicBezTo>
                    <a:cubicBezTo>
                      <a:pt x="228" y="392"/>
                      <a:pt x="226" y="406"/>
                      <a:pt x="221" y="411"/>
                    </a:cubicBezTo>
                    <a:cubicBezTo>
                      <a:pt x="220" y="413"/>
                      <a:pt x="217" y="414"/>
                      <a:pt x="206" y="414"/>
                    </a:cubicBezTo>
                    <a:cubicBezTo>
                      <a:pt x="160" y="414"/>
                      <a:pt x="160" y="414"/>
                      <a:pt x="160" y="414"/>
                    </a:cubicBezTo>
                    <a:cubicBezTo>
                      <a:pt x="115" y="414"/>
                      <a:pt x="115" y="414"/>
                      <a:pt x="115" y="414"/>
                    </a:cubicBezTo>
                    <a:cubicBezTo>
                      <a:pt x="104" y="414"/>
                      <a:pt x="101" y="413"/>
                      <a:pt x="100" y="411"/>
                    </a:cubicBezTo>
                    <a:cubicBezTo>
                      <a:pt x="95" y="406"/>
                      <a:pt x="93" y="392"/>
                      <a:pt x="92" y="387"/>
                    </a:cubicBezTo>
                    <a:cubicBezTo>
                      <a:pt x="85" y="343"/>
                      <a:pt x="73" y="302"/>
                      <a:pt x="34" y="233"/>
                    </a:cubicBezTo>
                    <a:cubicBezTo>
                      <a:pt x="21" y="210"/>
                      <a:pt x="15" y="185"/>
                      <a:pt x="15" y="160"/>
                    </a:cubicBezTo>
                    <a:cubicBezTo>
                      <a:pt x="15" y="80"/>
                      <a:pt x="80" y="14"/>
                      <a:pt x="160" y="14"/>
                    </a:cubicBezTo>
                    <a:cubicBezTo>
                      <a:pt x="241" y="14"/>
                      <a:pt x="306" y="80"/>
                      <a:pt x="306" y="160"/>
                    </a:cubicBezTo>
                    <a:cubicBezTo>
                      <a:pt x="306" y="185"/>
                      <a:pt x="300" y="210"/>
                      <a:pt x="287" y="2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4" name="Freeform 5"/>
            <p:cNvSpPr/>
            <p:nvPr/>
          </p:nvSpPr>
          <p:spPr bwMode="auto">
            <a:xfrm>
              <a:off x="5605464" y="4834732"/>
              <a:ext cx="960438" cy="138112"/>
            </a:xfrm>
            <a:custGeom>
              <a:avLst/>
              <a:gdLst>
                <a:gd name="T0" fmla="*/ 130 w 139"/>
                <a:gd name="T1" fmla="*/ 0 h 23"/>
                <a:gd name="T2" fmla="*/ 9 w 139"/>
                <a:gd name="T3" fmla="*/ 0 h 23"/>
                <a:gd name="T4" fmla="*/ 0 w 139"/>
                <a:gd name="T5" fmla="*/ 9 h 23"/>
                <a:gd name="T6" fmla="*/ 0 w 139"/>
                <a:gd name="T7" fmla="*/ 14 h 23"/>
                <a:gd name="T8" fmla="*/ 9 w 139"/>
                <a:gd name="T9" fmla="*/ 23 h 23"/>
                <a:gd name="T10" fmla="*/ 130 w 139"/>
                <a:gd name="T11" fmla="*/ 23 h 23"/>
                <a:gd name="T12" fmla="*/ 139 w 139"/>
                <a:gd name="T13" fmla="*/ 14 h 23"/>
                <a:gd name="T14" fmla="*/ 139 w 139"/>
                <a:gd name="T15" fmla="*/ 9 h 23"/>
                <a:gd name="T16" fmla="*/ 130 w 139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" h="23">
                  <a:moveTo>
                    <a:pt x="130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9"/>
                    <a:pt x="4" y="23"/>
                    <a:pt x="9" y="23"/>
                  </a:cubicBezTo>
                  <a:cubicBezTo>
                    <a:pt x="130" y="23"/>
                    <a:pt x="130" y="23"/>
                    <a:pt x="130" y="23"/>
                  </a:cubicBezTo>
                  <a:cubicBezTo>
                    <a:pt x="135" y="23"/>
                    <a:pt x="139" y="19"/>
                    <a:pt x="139" y="14"/>
                  </a:cubicBezTo>
                  <a:cubicBezTo>
                    <a:pt x="139" y="9"/>
                    <a:pt x="139" y="9"/>
                    <a:pt x="139" y="9"/>
                  </a:cubicBezTo>
                  <a:cubicBezTo>
                    <a:pt x="139" y="4"/>
                    <a:pt x="135" y="0"/>
                    <a:pt x="130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121899" tIns="60950" rIns="121899" bIns="60950"/>
            <a:lstStyle/>
            <a:p>
              <a:pPr defTabSz="913765">
                <a:defRPr/>
              </a:pPr>
              <a:endParaRPr lang="en-US" sz="900">
                <a:cs typeface="+mn-ea"/>
                <a:sym typeface="+mn-lt"/>
              </a:endParaRPr>
            </a:p>
          </p:txBody>
        </p:sp>
        <p:sp>
          <p:nvSpPr>
            <p:cNvPr id="35" name="Freeform 6"/>
            <p:cNvSpPr/>
            <p:nvPr/>
          </p:nvSpPr>
          <p:spPr bwMode="auto">
            <a:xfrm>
              <a:off x="5632452" y="5034757"/>
              <a:ext cx="904875" cy="152400"/>
            </a:xfrm>
            <a:custGeom>
              <a:avLst/>
              <a:gdLst>
                <a:gd name="T0" fmla="*/ 122 w 131"/>
                <a:gd name="T1" fmla="*/ 0 h 24"/>
                <a:gd name="T2" fmla="*/ 9 w 131"/>
                <a:gd name="T3" fmla="*/ 0 h 24"/>
                <a:gd name="T4" fmla="*/ 0 w 131"/>
                <a:gd name="T5" fmla="*/ 9 h 24"/>
                <a:gd name="T6" fmla="*/ 0 w 131"/>
                <a:gd name="T7" fmla="*/ 15 h 24"/>
                <a:gd name="T8" fmla="*/ 9 w 131"/>
                <a:gd name="T9" fmla="*/ 24 h 24"/>
                <a:gd name="T10" fmla="*/ 122 w 131"/>
                <a:gd name="T11" fmla="*/ 24 h 24"/>
                <a:gd name="T12" fmla="*/ 131 w 131"/>
                <a:gd name="T13" fmla="*/ 15 h 24"/>
                <a:gd name="T14" fmla="*/ 131 w 131"/>
                <a:gd name="T15" fmla="*/ 9 h 24"/>
                <a:gd name="T16" fmla="*/ 122 w 131"/>
                <a:gd name="T1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24">
                  <a:moveTo>
                    <a:pt x="12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0"/>
                    <a:pt x="4" y="24"/>
                    <a:pt x="9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7" y="24"/>
                    <a:pt x="131" y="20"/>
                    <a:pt x="131" y="15"/>
                  </a:cubicBezTo>
                  <a:cubicBezTo>
                    <a:pt x="131" y="9"/>
                    <a:pt x="131" y="9"/>
                    <a:pt x="131" y="9"/>
                  </a:cubicBezTo>
                  <a:cubicBezTo>
                    <a:pt x="131" y="4"/>
                    <a:pt x="127" y="0"/>
                    <a:pt x="12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121899" tIns="60950" rIns="121899" bIns="60950"/>
            <a:lstStyle/>
            <a:p>
              <a:pPr defTabSz="913765">
                <a:defRPr/>
              </a:pPr>
              <a:endParaRPr lang="en-US" sz="900">
                <a:cs typeface="+mn-ea"/>
                <a:sym typeface="+mn-lt"/>
              </a:endParaRPr>
            </a:p>
          </p:txBody>
        </p:sp>
        <p:sp>
          <p:nvSpPr>
            <p:cNvPr id="36" name="Freeform 7"/>
            <p:cNvSpPr/>
            <p:nvPr/>
          </p:nvSpPr>
          <p:spPr bwMode="auto">
            <a:xfrm>
              <a:off x="5686427" y="5241132"/>
              <a:ext cx="796925" cy="128587"/>
            </a:xfrm>
            <a:custGeom>
              <a:avLst/>
              <a:gdLst>
                <a:gd name="T0" fmla="*/ 107 w 115"/>
                <a:gd name="T1" fmla="*/ 0 h 23"/>
                <a:gd name="T2" fmla="*/ 8 w 115"/>
                <a:gd name="T3" fmla="*/ 0 h 23"/>
                <a:gd name="T4" fmla="*/ 0 w 115"/>
                <a:gd name="T5" fmla="*/ 9 h 23"/>
                <a:gd name="T6" fmla="*/ 0 w 115"/>
                <a:gd name="T7" fmla="*/ 15 h 23"/>
                <a:gd name="T8" fmla="*/ 8 w 115"/>
                <a:gd name="T9" fmla="*/ 23 h 23"/>
                <a:gd name="T10" fmla="*/ 107 w 115"/>
                <a:gd name="T11" fmla="*/ 23 h 23"/>
                <a:gd name="T12" fmla="*/ 115 w 115"/>
                <a:gd name="T13" fmla="*/ 15 h 23"/>
                <a:gd name="T14" fmla="*/ 115 w 115"/>
                <a:gd name="T15" fmla="*/ 9 h 23"/>
                <a:gd name="T16" fmla="*/ 107 w 115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5" h="23">
                  <a:moveTo>
                    <a:pt x="107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9"/>
                    <a:pt x="4" y="23"/>
                    <a:pt x="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11" y="23"/>
                    <a:pt x="115" y="19"/>
                    <a:pt x="115" y="15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4"/>
                    <a:pt x="111" y="0"/>
                    <a:pt x="10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121899" tIns="60950" rIns="121899" bIns="60950"/>
            <a:lstStyle/>
            <a:p>
              <a:pPr defTabSz="913765">
                <a:defRPr/>
              </a:pPr>
              <a:endParaRPr lang="en-US" sz="900">
                <a:cs typeface="+mn-ea"/>
                <a:sym typeface="+mn-lt"/>
              </a:endParaRPr>
            </a:p>
          </p:txBody>
        </p:sp>
        <p:sp>
          <p:nvSpPr>
            <p:cNvPr id="37" name="Freeform 8"/>
            <p:cNvSpPr/>
            <p:nvPr/>
          </p:nvSpPr>
          <p:spPr bwMode="auto">
            <a:xfrm>
              <a:off x="5832477" y="5423694"/>
              <a:ext cx="504825" cy="139700"/>
            </a:xfrm>
            <a:custGeom>
              <a:avLst/>
              <a:gdLst>
                <a:gd name="T0" fmla="*/ 0 w 73"/>
                <a:gd name="T1" fmla="*/ 0 h 20"/>
                <a:gd name="T2" fmla="*/ 73 w 73"/>
                <a:gd name="T3" fmla="*/ 0 h 20"/>
                <a:gd name="T4" fmla="*/ 36 w 73"/>
                <a:gd name="T5" fmla="*/ 20 h 20"/>
                <a:gd name="T6" fmla="*/ 0 w 73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20">
                  <a:moveTo>
                    <a:pt x="0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12"/>
                    <a:pt x="54" y="20"/>
                    <a:pt x="36" y="20"/>
                  </a:cubicBezTo>
                  <a:cubicBezTo>
                    <a:pt x="19" y="20"/>
                    <a:pt x="0" y="12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121899" tIns="60950" rIns="121899" bIns="60950"/>
            <a:lstStyle/>
            <a:p>
              <a:pPr defTabSz="913765">
                <a:defRPr/>
              </a:pPr>
              <a:endParaRPr lang="en-US" sz="900">
                <a:cs typeface="+mn-ea"/>
                <a:sym typeface="+mn-lt"/>
              </a:endParaRPr>
            </a:p>
          </p:txBody>
        </p:sp>
        <p:sp>
          <p:nvSpPr>
            <p:cNvPr id="38" name="Freeform 11"/>
            <p:cNvSpPr/>
            <p:nvPr/>
          </p:nvSpPr>
          <p:spPr bwMode="auto">
            <a:xfrm>
              <a:off x="5562602" y="3263107"/>
              <a:ext cx="1071562" cy="1444625"/>
            </a:xfrm>
            <a:custGeom>
              <a:avLst/>
              <a:gdLst>
                <a:gd name="T0" fmla="*/ 29 w 155"/>
                <a:gd name="T1" fmla="*/ 200 h 209"/>
                <a:gd name="T2" fmla="*/ 37 w 155"/>
                <a:gd name="T3" fmla="*/ 176 h 209"/>
                <a:gd name="T4" fmla="*/ 44 w 155"/>
                <a:gd name="T5" fmla="*/ 139 h 209"/>
                <a:gd name="T6" fmla="*/ 48 w 155"/>
                <a:gd name="T7" fmla="*/ 52 h 209"/>
                <a:gd name="T8" fmla="*/ 21 w 155"/>
                <a:gd name="T9" fmla="*/ 2 h 209"/>
                <a:gd name="T10" fmla="*/ 1 w 155"/>
                <a:gd name="T11" fmla="*/ 14 h 209"/>
                <a:gd name="T12" fmla="*/ 14 w 155"/>
                <a:gd name="T13" fmla="*/ 46 h 209"/>
                <a:gd name="T14" fmla="*/ 43 w 155"/>
                <a:gd name="T15" fmla="*/ 55 h 209"/>
                <a:gd name="T16" fmla="*/ 79 w 155"/>
                <a:gd name="T17" fmla="*/ 49 h 209"/>
                <a:gd name="T18" fmla="*/ 98 w 155"/>
                <a:gd name="T19" fmla="*/ 26 h 209"/>
                <a:gd name="T20" fmla="*/ 83 w 155"/>
                <a:gd name="T21" fmla="*/ 2 h 209"/>
                <a:gd name="T22" fmla="*/ 64 w 155"/>
                <a:gd name="T23" fmla="*/ 14 h 209"/>
                <a:gd name="T24" fmla="*/ 79 w 155"/>
                <a:gd name="T25" fmla="*/ 52 h 209"/>
                <a:gd name="T26" fmla="*/ 143 w 155"/>
                <a:gd name="T27" fmla="*/ 42 h 209"/>
                <a:gd name="T28" fmla="*/ 143 w 155"/>
                <a:gd name="T29" fmla="*/ 7 h 209"/>
                <a:gd name="T30" fmla="*/ 120 w 155"/>
                <a:gd name="T31" fmla="*/ 26 h 209"/>
                <a:gd name="T32" fmla="*/ 114 w 155"/>
                <a:gd name="T33" fmla="*/ 61 h 209"/>
                <a:gd name="T34" fmla="*/ 112 w 155"/>
                <a:gd name="T35" fmla="*/ 97 h 209"/>
                <a:gd name="T36" fmla="*/ 117 w 155"/>
                <a:gd name="T37" fmla="*/ 170 h 209"/>
                <a:gd name="T38" fmla="*/ 120 w 155"/>
                <a:gd name="T39" fmla="*/ 207 h 209"/>
                <a:gd name="T40" fmla="*/ 128 w 155"/>
                <a:gd name="T41" fmla="*/ 205 h 209"/>
                <a:gd name="T42" fmla="*/ 120 w 155"/>
                <a:gd name="T43" fmla="*/ 85 h 209"/>
                <a:gd name="T44" fmla="*/ 128 w 155"/>
                <a:gd name="T45" fmla="*/ 25 h 209"/>
                <a:gd name="T46" fmla="*/ 137 w 155"/>
                <a:gd name="T47" fmla="*/ 11 h 209"/>
                <a:gd name="T48" fmla="*/ 138 w 155"/>
                <a:gd name="T49" fmla="*/ 11 h 209"/>
                <a:gd name="T50" fmla="*/ 139 w 155"/>
                <a:gd name="T51" fmla="*/ 13 h 209"/>
                <a:gd name="T52" fmla="*/ 140 w 155"/>
                <a:gd name="T53" fmla="*/ 21 h 209"/>
                <a:gd name="T54" fmla="*/ 123 w 155"/>
                <a:gd name="T55" fmla="*/ 56 h 209"/>
                <a:gd name="T56" fmla="*/ 91 w 155"/>
                <a:gd name="T57" fmla="*/ 53 h 209"/>
                <a:gd name="T58" fmla="*/ 72 w 155"/>
                <a:gd name="T59" fmla="*/ 22 h 209"/>
                <a:gd name="T60" fmla="*/ 82 w 155"/>
                <a:gd name="T61" fmla="*/ 7 h 209"/>
                <a:gd name="T62" fmla="*/ 89 w 155"/>
                <a:gd name="T63" fmla="*/ 33 h 209"/>
                <a:gd name="T64" fmla="*/ 67 w 155"/>
                <a:gd name="T65" fmla="*/ 50 h 209"/>
                <a:gd name="T66" fmla="*/ 16 w 155"/>
                <a:gd name="T67" fmla="*/ 35 h 209"/>
                <a:gd name="T68" fmla="*/ 10 w 155"/>
                <a:gd name="T69" fmla="*/ 8 h 209"/>
                <a:gd name="T70" fmla="*/ 20 w 155"/>
                <a:gd name="T71" fmla="*/ 8 h 209"/>
                <a:gd name="T72" fmla="*/ 28 w 155"/>
                <a:gd name="T73" fmla="*/ 14 h 209"/>
                <a:gd name="T74" fmla="*/ 41 w 155"/>
                <a:gd name="T75" fmla="*/ 68 h 209"/>
                <a:gd name="T76" fmla="*/ 35 w 155"/>
                <a:gd name="T77" fmla="*/ 147 h 209"/>
                <a:gd name="T78" fmla="*/ 21 w 155"/>
                <a:gd name="T79" fmla="*/ 201 h 209"/>
                <a:gd name="T80" fmla="*/ 29 w 155"/>
                <a:gd name="T81" fmla="*/ 20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5" h="209">
                  <a:moveTo>
                    <a:pt x="29" y="200"/>
                  </a:moveTo>
                  <a:cubicBezTo>
                    <a:pt x="33" y="192"/>
                    <a:pt x="35" y="184"/>
                    <a:pt x="37" y="176"/>
                  </a:cubicBezTo>
                  <a:cubicBezTo>
                    <a:pt x="40" y="164"/>
                    <a:pt x="42" y="151"/>
                    <a:pt x="44" y="139"/>
                  </a:cubicBezTo>
                  <a:cubicBezTo>
                    <a:pt x="48" y="110"/>
                    <a:pt x="51" y="81"/>
                    <a:pt x="48" y="52"/>
                  </a:cubicBezTo>
                  <a:cubicBezTo>
                    <a:pt x="46" y="34"/>
                    <a:pt x="42" y="8"/>
                    <a:pt x="21" y="2"/>
                  </a:cubicBezTo>
                  <a:cubicBezTo>
                    <a:pt x="12" y="0"/>
                    <a:pt x="2" y="4"/>
                    <a:pt x="1" y="14"/>
                  </a:cubicBezTo>
                  <a:cubicBezTo>
                    <a:pt x="0" y="25"/>
                    <a:pt x="6" y="38"/>
                    <a:pt x="14" y="46"/>
                  </a:cubicBezTo>
                  <a:cubicBezTo>
                    <a:pt x="22" y="53"/>
                    <a:pt x="33" y="54"/>
                    <a:pt x="43" y="55"/>
                  </a:cubicBezTo>
                  <a:cubicBezTo>
                    <a:pt x="55" y="55"/>
                    <a:pt x="68" y="54"/>
                    <a:pt x="79" y="49"/>
                  </a:cubicBezTo>
                  <a:cubicBezTo>
                    <a:pt x="89" y="45"/>
                    <a:pt x="98" y="38"/>
                    <a:pt x="98" y="26"/>
                  </a:cubicBezTo>
                  <a:cubicBezTo>
                    <a:pt x="99" y="16"/>
                    <a:pt x="94" y="4"/>
                    <a:pt x="83" y="2"/>
                  </a:cubicBezTo>
                  <a:cubicBezTo>
                    <a:pt x="74" y="0"/>
                    <a:pt x="65" y="5"/>
                    <a:pt x="64" y="14"/>
                  </a:cubicBezTo>
                  <a:cubicBezTo>
                    <a:pt x="61" y="27"/>
                    <a:pt x="69" y="44"/>
                    <a:pt x="79" y="52"/>
                  </a:cubicBezTo>
                  <a:cubicBezTo>
                    <a:pt x="98" y="69"/>
                    <a:pt x="131" y="65"/>
                    <a:pt x="143" y="42"/>
                  </a:cubicBezTo>
                  <a:cubicBezTo>
                    <a:pt x="147" y="35"/>
                    <a:pt x="155" y="10"/>
                    <a:pt x="143" y="7"/>
                  </a:cubicBezTo>
                  <a:cubicBezTo>
                    <a:pt x="132" y="4"/>
                    <a:pt x="124" y="18"/>
                    <a:pt x="120" y="26"/>
                  </a:cubicBezTo>
                  <a:cubicBezTo>
                    <a:pt x="116" y="37"/>
                    <a:pt x="115" y="49"/>
                    <a:pt x="114" y="61"/>
                  </a:cubicBezTo>
                  <a:cubicBezTo>
                    <a:pt x="112" y="73"/>
                    <a:pt x="112" y="85"/>
                    <a:pt x="112" y="97"/>
                  </a:cubicBezTo>
                  <a:cubicBezTo>
                    <a:pt x="112" y="121"/>
                    <a:pt x="115" y="146"/>
                    <a:pt x="117" y="170"/>
                  </a:cubicBezTo>
                  <a:cubicBezTo>
                    <a:pt x="118" y="183"/>
                    <a:pt x="119" y="195"/>
                    <a:pt x="120" y="207"/>
                  </a:cubicBezTo>
                  <a:cubicBezTo>
                    <a:pt x="120" y="209"/>
                    <a:pt x="128" y="208"/>
                    <a:pt x="128" y="205"/>
                  </a:cubicBezTo>
                  <a:cubicBezTo>
                    <a:pt x="126" y="165"/>
                    <a:pt x="120" y="125"/>
                    <a:pt x="120" y="85"/>
                  </a:cubicBezTo>
                  <a:cubicBezTo>
                    <a:pt x="121" y="65"/>
                    <a:pt x="121" y="43"/>
                    <a:pt x="128" y="25"/>
                  </a:cubicBezTo>
                  <a:cubicBezTo>
                    <a:pt x="130" y="20"/>
                    <a:pt x="133" y="13"/>
                    <a:pt x="137" y="11"/>
                  </a:cubicBezTo>
                  <a:cubicBezTo>
                    <a:pt x="139" y="10"/>
                    <a:pt x="137" y="10"/>
                    <a:pt x="138" y="11"/>
                  </a:cubicBezTo>
                  <a:cubicBezTo>
                    <a:pt x="138" y="12"/>
                    <a:pt x="139" y="12"/>
                    <a:pt x="139" y="13"/>
                  </a:cubicBezTo>
                  <a:cubicBezTo>
                    <a:pt x="141" y="16"/>
                    <a:pt x="141" y="19"/>
                    <a:pt x="140" y="21"/>
                  </a:cubicBezTo>
                  <a:cubicBezTo>
                    <a:pt x="140" y="34"/>
                    <a:pt x="135" y="49"/>
                    <a:pt x="123" y="56"/>
                  </a:cubicBezTo>
                  <a:cubicBezTo>
                    <a:pt x="113" y="61"/>
                    <a:pt x="100" y="59"/>
                    <a:pt x="91" y="53"/>
                  </a:cubicBezTo>
                  <a:cubicBezTo>
                    <a:pt x="80" y="46"/>
                    <a:pt x="74" y="34"/>
                    <a:pt x="72" y="22"/>
                  </a:cubicBezTo>
                  <a:cubicBezTo>
                    <a:pt x="71" y="15"/>
                    <a:pt x="72" y="1"/>
                    <a:pt x="82" y="7"/>
                  </a:cubicBezTo>
                  <a:cubicBezTo>
                    <a:pt x="90" y="12"/>
                    <a:pt x="92" y="24"/>
                    <a:pt x="89" y="33"/>
                  </a:cubicBezTo>
                  <a:cubicBezTo>
                    <a:pt x="86" y="43"/>
                    <a:pt x="77" y="47"/>
                    <a:pt x="67" y="50"/>
                  </a:cubicBezTo>
                  <a:cubicBezTo>
                    <a:pt x="49" y="53"/>
                    <a:pt x="26" y="52"/>
                    <a:pt x="16" y="35"/>
                  </a:cubicBezTo>
                  <a:cubicBezTo>
                    <a:pt x="11" y="28"/>
                    <a:pt x="7" y="16"/>
                    <a:pt x="10" y="8"/>
                  </a:cubicBezTo>
                  <a:cubicBezTo>
                    <a:pt x="12" y="3"/>
                    <a:pt x="15" y="6"/>
                    <a:pt x="20" y="8"/>
                  </a:cubicBezTo>
                  <a:cubicBezTo>
                    <a:pt x="23" y="9"/>
                    <a:pt x="25" y="11"/>
                    <a:pt x="28" y="14"/>
                  </a:cubicBezTo>
                  <a:cubicBezTo>
                    <a:pt x="39" y="28"/>
                    <a:pt x="40" y="51"/>
                    <a:pt x="41" y="68"/>
                  </a:cubicBezTo>
                  <a:cubicBezTo>
                    <a:pt x="42" y="94"/>
                    <a:pt x="39" y="121"/>
                    <a:pt x="35" y="147"/>
                  </a:cubicBezTo>
                  <a:cubicBezTo>
                    <a:pt x="32" y="165"/>
                    <a:pt x="29" y="185"/>
                    <a:pt x="21" y="201"/>
                  </a:cubicBezTo>
                  <a:cubicBezTo>
                    <a:pt x="20" y="203"/>
                    <a:pt x="28" y="202"/>
                    <a:pt x="29" y="20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33000"/>
              </a:schemeClr>
            </a:solidFill>
            <a:ln>
              <a:noFill/>
            </a:ln>
          </p:spPr>
          <p:txBody>
            <a:bodyPr lIns="121899" tIns="60950" rIns="121899" bIns="60950"/>
            <a:lstStyle/>
            <a:p>
              <a:pPr defTabSz="913765">
                <a:defRPr/>
              </a:pPr>
              <a:endParaRPr lang="en-US" sz="900">
                <a:cs typeface="+mn-ea"/>
                <a:sym typeface="+mn-lt"/>
              </a:endParaRPr>
            </a:p>
          </p:txBody>
        </p:sp>
        <p:grpSp>
          <p:nvGrpSpPr>
            <p:cNvPr id="42007" name="Group 38"/>
            <p:cNvGrpSpPr/>
            <p:nvPr/>
          </p:nvGrpSpPr>
          <p:grpSpPr bwMode="auto">
            <a:xfrm>
              <a:off x="4394202" y="1294607"/>
              <a:ext cx="3381375" cy="2550368"/>
              <a:chOff x="3525061" y="1210682"/>
              <a:chExt cx="2097079" cy="1580888"/>
            </a:xfrm>
          </p:grpSpPr>
          <p:sp>
            <p:nvSpPr>
              <p:cNvPr id="42009" name="Freeform 12"/>
              <p:cNvSpPr/>
              <p:nvPr/>
            </p:nvSpPr>
            <p:spPr bwMode="auto">
              <a:xfrm>
                <a:off x="5347462" y="2255820"/>
                <a:ext cx="274678" cy="47622"/>
              </a:xfrm>
              <a:custGeom>
                <a:avLst/>
                <a:gdLst>
                  <a:gd name="T0" fmla="*/ 2147483646 w 64"/>
                  <a:gd name="T1" fmla="*/ 0 h 11"/>
                  <a:gd name="T2" fmla="*/ 2147483646 w 64"/>
                  <a:gd name="T3" fmla="*/ 0 h 11"/>
                  <a:gd name="T4" fmla="*/ 0 w 64"/>
                  <a:gd name="T5" fmla="*/ 2147483646 h 11"/>
                  <a:gd name="T6" fmla="*/ 2147483646 w 64"/>
                  <a:gd name="T7" fmla="*/ 2147483646 h 11"/>
                  <a:gd name="T8" fmla="*/ 2147483646 w 64"/>
                  <a:gd name="T9" fmla="*/ 2147483646 h 11"/>
                  <a:gd name="T10" fmla="*/ 2147483646 w 64"/>
                  <a:gd name="T11" fmla="*/ 2147483646 h 11"/>
                  <a:gd name="T12" fmla="*/ 2147483646 w 64"/>
                  <a:gd name="T13" fmla="*/ 0 h 1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8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2" y="11"/>
                      <a:pt x="64" y="9"/>
                      <a:pt x="64" y="5"/>
                    </a:cubicBezTo>
                    <a:cubicBezTo>
                      <a:pt x="64" y="2"/>
                      <a:pt x="62" y="0"/>
                      <a:pt x="58" y="0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010" name="Freeform 13"/>
              <p:cNvSpPr/>
              <p:nvPr/>
            </p:nvSpPr>
            <p:spPr bwMode="auto">
              <a:xfrm>
                <a:off x="5275178" y="1763440"/>
                <a:ext cx="248316" cy="167528"/>
              </a:xfrm>
              <a:custGeom>
                <a:avLst/>
                <a:gdLst>
                  <a:gd name="T0" fmla="*/ 2147483646 w 58"/>
                  <a:gd name="T1" fmla="*/ 2147483646 h 39"/>
                  <a:gd name="T2" fmla="*/ 2147483646 w 58"/>
                  <a:gd name="T3" fmla="*/ 2147483646 h 39"/>
                  <a:gd name="T4" fmla="*/ 2147483646 w 58"/>
                  <a:gd name="T5" fmla="*/ 2147483646 h 39"/>
                  <a:gd name="T6" fmla="*/ 2147483646 w 58"/>
                  <a:gd name="T7" fmla="*/ 2147483646 h 39"/>
                  <a:gd name="T8" fmla="*/ 2147483646 w 58"/>
                  <a:gd name="T9" fmla="*/ 2147483646 h 39"/>
                  <a:gd name="T10" fmla="*/ 2147483646 w 58"/>
                  <a:gd name="T11" fmla="*/ 2147483646 h 39"/>
                  <a:gd name="T12" fmla="*/ 2147483646 w 58"/>
                  <a:gd name="T13" fmla="*/ 2147483646 h 39"/>
                  <a:gd name="T14" fmla="*/ 2147483646 w 58"/>
                  <a:gd name="T15" fmla="*/ 2147483646 h 3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8" h="39">
                    <a:moveTo>
                      <a:pt x="6" y="39"/>
                    </a:moveTo>
                    <a:cubicBezTo>
                      <a:pt x="7" y="39"/>
                      <a:pt x="8" y="38"/>
                      <a:pt x="9" y="38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7" y="10"/>
                      <a:pt x="58" y="6"/>
                      <a:pt x="56" y="4"/>
                    </a:cubicBezTo>
                    <a:cubicBezTo>
                      <a:pt x="55" y="1"/>
                      <a:pt x="51" y="0"/>
                      <a:pt x="48" y="2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0" y="30"/>
                      <a:pt x="0" y="33"/>
                      <a:pt x="1" y="36"/>
                    </a:cubicBezTo>
                    <a:cubicBezTo>
                      <a:pt x="2" y="38"/>
                      <a:pt x="4" y="39"/>
                      <a:pt x="6" y="39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011" name="Freeform 14"/>
              <p:cNvSpPr/>
              <p:nvPr/>
            </p:nvSpPr>
            <p:spPr bwMode="auto">
              <a:xfrm>
                <a:off x="4979240" y="1351848"/>
                <a:ext cx="166678" cy="249166"/>
              </a:xfrm>
              <a:custGeom>
                <a:avLst/>
                <a:gdLst>
                  <a:gd name="T0" fmla="*/ 2147483646 w 39"/>
                  <a:gd name="T1" fmla="*/ 2147483646 h 58"/>
                  <a:gd name="T2" fmla="*/ 2147483646 w 39"/>
                  <a:gd name="T3" fmla="*/ 2147483646 h 58"/>
                  <a:gd name="T4" fmla="*/ 2147483646 w 39"/>
                  <a:gd name="T5" fmla="*/ 2147483646 h 58"/>
                  <a:gd name="T6" fmla="*/ 2147483646 w 39"/>
                  <a:gd name="T7" fmla="*/ 2147483646 h 58"/>
                  <a:gd name="T8" fmla="*/ 2147483646 w 39"/>
                  <a:gd name="T9" fmla="*/ 2147483646 h 58"/>
                  <a:gd name="T10" fmla="*/ 2147483646 w 39"/>
                  <a:gd name="T11" fmla="*/ 2147483646 h 58"/>
                  <a:gd name="T12" fmla="*/ 2147483646 w 39"/>
                  <a:gd name="T13" fmla="*/ 2147483646 h 58"/>
                  <a:gd name="T14" fmla="*/ 2147483646 w 39"/>
                  <a:gd name="T15" fmla="*/ 2147483646 h 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9" h="58">
                    <a:moveTo>
                      <a:pt x="3" y="57"/>
                    </a:moveTo>
                    <a:cubicBezTo>
                      <a:pt x="4" y="57"/>
                      <a:pt x="5" y="58"/>
                      <a:pt x="6" y="58"/>
                    </a:cubicBezTo>
                    <a:cubicBezTo>
                      <a:pt x="8" y="58"/>
                      <a:pt x="10" y="56"/>
                      <a:pt x="11" y="55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9" y="6"/>
                      <a:pt x="38" y="3"/>
                      <a:pt x="35" y="1"/>
                    </a:cubicBezTo>
                    <a:cubicBezTo>
                      <a:pt x="32" y="0"/>
                      <a:pt x="29" y="1"/>
                      <a:pt x="27" y="3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52"/>
                      <a:pt x="1" y="55"/>
                      <a:pt x="3" y="57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012" name="Freeform 15"/>
              <p:cNvSpPr/>
              <p:nvPr/>
            </p:nvSpPr>
            <p:spPr bwMode="auto">
              <a:xfrm>
                <a:off x="3576935" y="1742180"/>
                <a:ext cx="252568" cy="166678"/>
              </a:xfrm>
              <a:custGeom>
                <a:avLst/>
                <a:gdLst>
                  <a:gd name="T0" fmla="*/ 2147483646 w 59"/>
                  <a:gd name="T1" fmla="*/ 2147483646 h 39"/>
                  <a:gd name="T2" fmla="*/ 2147483646 w 59"/>
                  <a:gd name="T3" fmla="*/ 2147483646 h 39"/>
                  <a:gd name="T4" fmla="*/ 2147483646 w 59"/>
                  <a:gd name="T5" fmla="*/ 2147483646 h 39"/>
                  <a:gd name="T6" fmla="*/ 2147483646 w 59"/>
                  <a:gd name="T7" fmla="*/ 2147483646 h 39"/>
                  <a:gd name="T8" fmla="*/ 2147483646 w 59"/>
                  <a:gd name="T9" fmla="*/ 2147483646 h 39"/>
                  <a:gd name="T10" fmla="*/ 2147483646 w 59"/>
                  <a:gd name="T11" fmla="*/ 2147483646 h 39"/>
                  <a:gd name="T12" fmla="*/ 2147483646 w 59"/>
                  <a:gd name="T13" fmla="*/ 2147483646 h 39"/>
                  <a:gd name="T14" fmla="*/ 2147483646 w 59"/>
                  <a:gd name="T15" fmla="*/ 2147483646 h 3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9" h="39">
                    <a:moveTo>
                      <a:pt x="55" y="28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7" y="0"/>
                      <a:pt x="4" y="1"/>
                      <a:pt x="2" y="4"/>
                    </a:cubicBezTo>
                    <a:cubicBezTo>
                      <a:pt x="0" y="6"/>
                      <a:pt x="1" y="10"/>
                      <a:pt x="4" y="11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50" y="38"/>
                      <a:pt x="51" y="39"/>
                      <a:pt x="52" y="39"/>
                    </a:cubicBezTo>
                    <a:cubicBezTo>
                      <a:pt x="54" y="39"/>
                      <a:pt x="56" y="38"/>
                      <a:pt x="57" y="36"/>
                    </a:cubicBezTo>
                    <a:cubicBezTo>
                      <a:pt x="59" y="33"/>
                      <a:pt x="58" y="29"/>
                      <a:pt x="55" y="28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013" name="Freeform 16"/>
              <p:cNvSpPr/>
              <p:nvPr/>
            </p:nvSpPr>
            <p:spPr bwMode="auto">
              <a:xfrm>
                <a:off x="5275178" y="2603632"/>
                <a:ext cx="248316" cy="166678"/>
              </a:xfrm>
              <a:custGeom>
                <a:avLst/>
                <a:gdLst>
                  <a:gd name="T0" fmla="*/ 2147483646 w 58"/>
                  <a:gd name="T1" fmla="*/ 2147483646 h 39"/>
                  <a:gd name="T2" fmla="*/ 2147483646 w 58"/>
                  <a:gd name="T3" fmla="*/ 2147483646 h 39"/>
                  <a:gd name="T4" fmla="*/ 2147483646 w 58"/>
                  <a:gd name="T5" fmla="*/ 2147483646 h 39"/>
                  <a:gd name="T6" fmla="*/ 2147483646 w 58"/>
                  <a:gd name="T7" fmla="*/ 2147483646 h 39"/>
                  <a:gd name="T8" fmla="*/ 2147483646 w 58"/>
                  <a:gd name="T9" fmla="*/ 2147483646 h 39"/>
                  <a:gd name="T10" fmla="*/ 2147483646 w 58"/>
                  <a:gd name="T11" fmla="*/ 2147483646 h 39"/>
                  <a:gd name="T12" fmla="*/ 2147483646 w 58"/>
                  <a:gd name="T13" fmla="*/ 2147483646 h 39"/>
                  <a:gd name="T14" fmla="*/ 2147483646 w 58"/>
                  <a:gd name="T15" fmla="*/ 2147483646 h 3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8" h="39">
                    <a:moveTo>
                      <a:pt x="54" y="28"/>
                    </a:moveTo>
                    <a:cubicBezTo>
                      <a:pt x="9" y="2"/>
                      <a:pt x="9" y="2"/>
                      <a:pt x="9" y="2"/>
                    </a:cubicBezTo>
                    <a:cubicBezTo>
                      <a:pt x="6" y="0"/>
                      <a:pt x="3" y="1"/>
                      <a:pt x="1" y="4"/>
                    </a:cubicBezTo>
                    <a:cubicBezTo>
                      <a:pt x="0" y="7"/>
                      <a:pt x="0" y="10"/>
                      <a:pt x="3" y="12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9" y="39"/>
                      <a:pt x="50" y="39"/>
                      <a:pt x="51" y="39"/>
                    </a:cubicBezTo>
                    <a:cubicBezTo>
                      <a:pt x="53" y="39"/>
                      <a:pt x="55" y="38"/>
                      <a:pt x="56" y="36"/>
                    </a:cubicBezTo>
                    <a:cubicBezTo>
                      <a:pt x="58" y="33"/>
                      <a:pt x="57" y="30"/>
                      <a:pt x="54" y="28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014" name="Freeform 17"/>
              <p:cNvSpPr/>
              <p:nvPr/>
            </p:nvSpPr>
            <p:spPr bwMode="auto">
              <a:xfrm>
                <a:off x="3576935" y="2629144"/>
                <a:ext cx="252568" cy="162426"/>
              </a:xfrm>
              <a:custGeom>
                <a:avLst/>
                <a:gdLst>
                  <a:gd name="T0" fmla="*/ 2147483646 w 59"/>
                  <a:gd name="T1" fmla="*/ 2147483646 h 38"/>
                  <a:gd name="T2" fmla="*/ 2147483646 w 59"/>
                  <a:gd name="T3" fmla="*/ 2147483646 h 38"/>
                  <a:gd name="T4" fmla="*/ 2147483646 w 59"/>
                  <a:gd name="T5" fmla="*/ 2147483646 h 38"/>
                  <a:gd name="T6" fmla="*/ 2147483646 w 59"/>
                  <a:gd name="T7" fmla="*/ 2147483646 h 38"/>
                  <a:gd name="T8" fmla="*/ 2147483646 w 59"/>
                  <a:gd name="T9" fmla="*/ 2147483646 h 38"/>
                  <a:gd name="T10" fmla="*/ 2147483646 w 59"/>
                  <a:gd name="T11" fmla="*/ 2147483646 h 38"/>
                  <a:gd name="T12" fmla="*/ 2147483646 w 59"/>
                  <a:gd name="T13" fmla="*/ 2147483646 h 38"/>
                  <a:gd name="T14" fmla="*/ 2147483646 w 59"/>
                  <a:gd name="T15" fmla="*/ 2147483646 h 3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9" h="38">
                    <a:moveTo>
                      <a:pt x="49" y="1"/>
                    </a:moveTo>
                    <a:cubicBezTo>
                      <a:pt x="4" y="27"/>
                      <a:pt x="4" y="27"/>
                      <a:pt x="4" y="27"/>
                    </a:cubicBezTo>
                    <a:cubicBezTo>
                      <a:pt x="1" y="29"/>
                      <a:pt x="0" y="33"/>
                      <a:pt x="2" y="35"/>
                    </a:cubicBezTo>
                    <a:cubicBezTo>
                      <a:pt x="3" y="37"/>
                      <a:pt x="5" y="38"/>
                      <a:pt x="7" y="38"/>
                    </a:cubicBezTo>
                    <a:cubicBezTo>
                      <a:pt x="8" y="38"/>
                      <a:pt x="9" y="38"/>
                      <a:pt x="10" y="37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8" y="9"/>
                      <a:pt x="59" y="6"/>
                      <a:pt x="57" y="3"/>
                    </a:cubicBezTo>
                    <a:cubicBezTo>
                      <a:pt x="56" y="0"/>
                      <a:pt x="52" y="0"/>
                      <a:pt x="49" y="1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015" name="Freeform 18"/>
              <p:cNvSpPr/>
              <p:nvPr/>
            </p:nvSpPr>
            <p:spPr bwMode="auto">
              <a:xfrm>
                <a:off x="3953661" y="1330588"/>
                <a:ext cx="171780" cy="244064"/>
              </a:xfrm>
              <a:custGeom>
                <a:avLst/>
                <a:gdLst>
                  <a:gd name="T0" fmla="*/ 2147483646 w 40"/>
                  <a:gd name="T1" fmla="*/ 2147483646 h 57"/>
                  <a:gd name="T2" fmla="*/ 2147483646 w 40"/>
                  <a:gd name="T3" fmla="*/ 2147483646 h 57"/>
                  <a:gd name="T4" fmla="*/ 2147483646 w 40"/>
                  <a:gd name="T5" fmla="*/ 2147483646 h 57"/>
                  <a:gd name="T6" fmla="*/ 2147483646 w 40"/>
                  <a:gd name="T7" fmla="*/ 2147483646 h 57"/>
                  <a:gd name="T8" fmla="*/ 2147483646 w 40"/>
                  <a:gd name="T9" fmla="*/ 2147483646 h 57"/>
                  <a:gd name="T10" fmla="*/ 2147483646 w 40"/>
                  <a:gd name="T11" fmla="*/ 2147483646 h 57"/>
                  <a:gd name="T12" fmla="*/ 2147483646 w 40"/>
                  <a:gd name="T13" fmla="*/ 2147483646 h 57"/>
                  <a:gd name="T14" fmla="*/ 2147483646 w 40"/>
                  <a:gd name="T15" fmla="*/ 2147483646 h 5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40" h="57">
                    <a:moveTo>
                      <a:pt x="28" y="55"/>
                    </a:moveTo>
                    <a:cubicBezTo>
                      <a:pt x="29" y="56"/>
                      <a:pt x="31" y="57"/>
                      <a:pt x="33" y="57"/>
                    </a:cubicBezTo>
                    <a:cubicBezTo>
                      <a:pt x="34" y="57"/>
                      <a:pt x="35" y="57"/>
                      <a:pt x="36" y="57"/>
                    </a:cubicBezTo>
                    <a:cubicBezTo>
                      <a:pt x="39" y="55"/>
                      <a:pt x="40" y="52"/>
                      <a:pt x="38" y="49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7" y="0"/>
                      <a:pt x="4" y="1"/>
                    </a:cubicBezTo>
                    <a:cubicBezTo>
                      <a:pt x="1" y="3"/>
                      <a:pt x="0" y="6"/>
                      <a:pt x="2" y="9"/>
                    </a:cubicBezTo>
                    <a:lnTo>
                      <a:pt x="28" y="55"/>
                    </a:ln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016" name="Freeform 19"/>
              <p:cNvSpPr/>
              <p:nvPr/>
            </p:nvSpPr>
            <p:spPr bwMode="auto">
              <a:xfrm>
                <a:off x="4537033" y="1210682"/>
                <a:ext cx="47622" cy="274678"/>
              </a:xfrm>
              <a:custGeom>
                <a:avLst/>
                <a:gdLst>
                  <a:gd name="T0" fmla="*/ 2147483646 w 11"/>
                  <a:gd name="T1" fmla="*/ 2147483646 h 64"/>
                  <a:gd name="T2" fmla="*/ 2147483646 w 11"/>
                  <a:gd name="T3" fmla="*/ 2147483646 h 64"/>
                  <a:gd name="T4" fmla="*/ 2147483646 w 11"/>
                  <a:gd name="T5" fmla="*/ 2147483646 h 64"/>
                  <a:gd name="T6" fmla="*/ 2147483646 w 11"/>
                  <a:gd name="T7" fmla="*/ 0 h 64"/>
                  <a:gd name="T8" fmla="*/ 0 w 11"/>
                  <a:gd name="T9" fmla="*/ 2147483646 h 64"/>
                  <a:gd name="T10" fmla="*/ 0 w 11"/>
                  <a:gd name="T11" fmla="*/ 2147483646 h 64"/>
                  <a:gd name="T12" fmla="*/ 2147483646 w 11"/>
                  <a:gd name="T13" fmla="*/ 2147483646 h 6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" h="64">
                    <a:moveTo>
                      <a:pt x="5" y="64"/>
                    </a:moveTo>
                    <a:cubicBezTo>
                      <a:pt x="8" y="64"/>
                      <a:pt x="11" y="61"/>
                      <a:pt x="11" y="58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3"/>
                      <a:pt x="8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1"/>
                      <a:pt x="2" y="64"/>
                      <a:pt x="5" y="64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017" name="Freeform 20"/>
              <p:cNvSpPr/>
              <p:nvPr/>
            </p:nvSpPr>
            <p:spPr bwMode="auto">
              <a:xfrm>
                <a:off x="3525061" y="2255820"/>
                <a:ext cx="274678" cy="47622"/>
              </a:xfrm>
              <a:custGeom>
                <a:avLst/>
                <a:gdLst>
                  <a:gd name="T0" fmla="*/ 2147483646 w 64"/>
                  <a:gd name="T1" fmla="*/ 2147483646 h 11"/>
                  <a:gd name="T2" fmla="*/ 2147483646 w 64"/>
                  <a:gd name="T3" fmla="*/ 0 h 11"/>
                  <a:gd name="T4" fmla="*/ 2147483646 w 64"/>
                  <a:gd name="T5" fmla="*/ 0 h 11"/>
                  <a:gd name="T6" fmla="*/ 0 w 64"/>
                  <a:gd name="T7" fmla="*/ 2147483646 h 11"/>
                  <a:gd name="T8" fmla="*/ 2147483646 w 64"/>
                  <a:gd name="T9" fmla="*/ 2147483646 h 11"/>
                  <a:gd name="T10" fmla="*/ 2147483646 w 64"/>
                  <a:gd name="T11" fmla="*/ 2147483646 h 11"/>
                  <a:gd name="T12" fmla="*/ 2147483646 w 64"/>
                  <a:gd name="T13" fmla="*/ 2147483646 h 1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64" y="5"/>
                    </a:moveTo>
                    <a:cubicBezTo>
                      <a:pt x="64" y="2"/>
                      <a:pt x="61" y="0"/>
                      <a:pt x="58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9"/>
                      <a:pt x="2" y="11"/>
                      <a:pt x="6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4" y="9"/>
                      <a:pt x="64" y="5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2008" name="Freeform 21"/>
            <p:cNvSpPr/>
            <p:nvPr/>
          </p:nvSpPr>
          <p:spPr bwMode="auto">
            <a:xfrm>
              <a:off x="5068830" y="2534428"/>
              <a:ext cx="400390" cy="949388"/>
            </a:xfrm>
            <a:custGeom>
              <a:avLst/>
              <a:gdLst>
                <a:gd name="T0" fmla="*/ 2147483646 w 58"/>
                <a:gd name="T1" fmla="*/ 2147483646 h 108"/>
                <a:gd name="T2" fmla="*/ 2147483646 w 58"/>
                <a:gd name="T3" fmla="*/ 2147483646 h 108"/>
                <a:gd name="T4" fmla="*/ 2147483646 w 58"/>
                <a:gd name="T5" fmla="*/ 2147483646 h 108"/>
                <a:gd name="T6" fmla="*/ 2147483646 w 58"/>
                <a:gd name="T7" fmla="*/ 2147483646 h 108"/>
                <a:gd name="T8" fmla="*/ 2147483646 w 58"/>
                <a:gd name="T9" fmla="*/ 2147483646 h 108"/>
                <a:gd name="T10" fmla="*/ 2147483646 w 58"/>
                <a:gd name="T11" fmla="*/ 2147483646 h 108"/>
                <a:gd name="T12" fmla="*/ 2147483646 w 58"/>
                <a:gd name="T13" fmla="*/ 2147483646 h 108"/>
                <a:gd name="T14" fmla="*/ 2147483646 w 58"/>
                <a:gd name="T15" fmla="*/ 2147483646 h 1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8" h="108">
                  <a:moveTo>
                    <a:pt x="54" y="14"/>
                  </a:moveTo>
                  <a:cubicBezTo>
                    <a:pt x="48" y="19"/>
                    <a:pt x="19" y="47"/>
                    <a:pt x="50" y="96"/>
                  </a:cubicBezTo>
                  <a:cubicBezTo>
                    <a:pt x="53" y="100"/>
                    <a:pt x="51" y="104"/>
                    <a:pt x="48" y="107"/>
                  </a:cubicBezTo>
                  <a:cubicBezTo>
                    <a:pt x="47" y="107"/>
                    <a:pt x="45" y="108"/>
                    <a:pt x="44" y="108"/>
                  </a:cubicBezTo>
                  <a:cubicBezTo>
                    <a:pt x="42" y="108"/>
                    <a:pt x="39" y="106"/>
                    <a:pt x="38" y="104"/>
                  </a:cubicBezTo>
                  <a:cubicBezTo>
                    <a:pt x="0" y="45"/>
                    <a:pt x="37" y="9"/>
                    <a:pt x="45" y="3"/>
                  </a:cubicBezTo>
                  <a:cubicBezTo>
                    <a:pt x="48" y="0"/>
                    <a:pt x="53" y="1"/>
                    <a:pt x="55" y="4"/>
                  </a:cubicBezTo>
                  <a:cubicBezTo>
                    <a:pt x="58" y="7"/>
                    <a:pt x="58" y="12"/>
                    <a:pt x="54" y="14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899" tIns="60950" rIns="121899" bIns="60950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1987" name="TextBox 49"/>
          <p:cNvSpPr txBox="1">
            <a:spLocks noChangeArrowheads="1"/>
          </p:cNvSpPr>
          <p:nvPr/>
        </p:nvSpPr>
        <p:spPr bwMode="auto">
          <a:xfrm>
            <a:off x="992188" y="2124868"/>
            <a:ext cx="2851150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r" eaLnBrk="1" hangingPunct="1">
              <a:lnSpc>
                <a:spcPct val="110000"/>
              </a:lnSpc>
            </a:pPr>
            <a:r>
              <a:rPr lang="zh-CN" altLang="en-US" sz="1400" dirty="0">
                <a:latin typeface="+mn-lt"/>
                <a:ea typeface="+mn-ea"/>
                <a:cs typeface="+mn-ea"/>
                <a:sym typeface="+mn-lt"/>
              </a:rPr>
              <a:t>单击此处编辑您要的内容</a:t>
            </a:r>
            <a:endParaRPr lang="en-US" altLang="zh-CN" sz="1400" dirty="0">
              <a:latin typeface="+mn-lt"/>
              <a:ea typeface="+mn-ea"/>
              <a:cs typeface="+mn-ea"/>
              <a:sym typeface="+mn-lt"/>
            </a:endParaRPr>
          </a:p>
          <a:p>
            <a:pPr algn="r" eaLnBrk="1" hangingPunct="1">
              <a:lnSpc>
                <a:spcPct val="110000"/>
              </a:lnSpc>
            </a:pPr>
            <a:r>
              <a:rPr lang="zh-CN" altLang="en-US" sz="1400" dirty="0">
                <a:latin typeface="+mn-lt"/>
                <a:ea typeface="+mn-ea"/>
                <a:cs typeface="+mn-ea"/>
                <a:sym typeface="+mn-lt"/>
              </a:rPr>
              <a:t>建议您在展示时采用微软雅黑字体</a:t>
            </a:r>
            <a:endParaRPr lang="zh-CN" altLang="en-US" sz="14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988" name="Rectangle 50"/>
          <p:cNvSpPr>
            <a:spLocks noChangeArrowheads="1"/>
          </p:cNvSpPr>
          <p:nvPr/>
        </p:nvSpPr>
        <p:spPr bwMode="auto">
          <a:xfrm>
            <a:off x="2951577" y="1843882"/>
            <a:ext cx="90922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r" eaLnBrk="1" hangingPunct="1"/>
            <a:r>
              <a:rPr lang="zh-CN" altLang="en-US" sz="1600" b="1" dirty="0">
                <a:latin typeface="+mn-lt"/>
                <a:ea typeface="+mn-ea"/>
                <a:cs typeface="+mn-ea"/>
                <a:sym typeface="+mn-lt"/>
              </a:rPr>
              <a:t>标题 </a:t>
            </a:r>
            <a:r>
              <a:rPr lang="en-US" altLang="zh-CN" sz="1600" b="1" dirty="0">
                <a:latin typeface="+mn-lt"/>
                <a:ea typeface="+mn-ea"/>
                <a:cs typeface="+mn-ea"/>
                <a:sym typeface="+mn-lt"/>
              </a:rPr>
              <a:t>01</a:t>
            </a:r>
            <a:endParaRPr lang="en-US" altLang="zh-CN" sz="160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989" name="Rectangle 52"/>
          <p:cNvSpPr>
            <a:spLocks noChangeArrowheads="1"/>
          </p:cNvSpPr>
          <p:nvPr/>
        </p:nvSpPr>
        <p:spPr bwMode="auto">
          <a:xfrm>
            <a:off x="2945227" y="4125118"/>
            <a:ext cx="90922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1600" b="1" dirty="0">
                <a:cs typeface="+mn-ea"/>
                <a:sym typeface="+mn-lt"/>
              </a:rPr>
              <a:t>标题 </a:t>
            </a:r>
            <a:r>
              <a:rPr lang="en-US" altLang="zh-CN" sz="1600" b="1" dirty="0">
                <a:cs typeface="+mn-ea"/>
                <a:sym typeface="+mn-lt"/>
              </a:rPr>
              <a:t>05</a:t>
            </a:r>
            <a:endParaRPr lang="en-US" altLang="zh-CN" sz="1600" b="1" dirty="0">
              <a:cs typeface="+mn-ea"/>
              <a:sym typeface="+mn-lt"/>
            </a:endParaRPr>
          </a:p>
        </p:txBody>
      </p:sp>
      <p:sp>
        <p:nvSpPr>
          <p:cNvPr id="41990" name="Rectangle 54"/>
          <p:cNvSpPr>
            <a:spLocks noChangeArrowheads="1"/>
          </p:cNvSpPr>
          <p:nvPr/>
        </p:nvSpPr>
        <p:spPr bwMode="auto">
          <a:xfrm>
            <a:off x="2945227" y="2978943"/>
            <a:ext cx="90922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1600" b="1" dirty="0">
                <a:cs typeface="+mn-ea"/>
                <a:sym typeface="+mn-lt"/>
              </a:rPr>
              <a:t>标题 </a:t>
            </a:r>
            <a:r>
              <a:rPr lang="en-US" altLang="zh-CN" sz="1600" b="1" dirty="0">
                <a:cs typeface="+mn-ea"/>
                <a:sym typeface="+mn-lt"/>
              </a:rPr>
              <a:t>03</a:t>
            </a:r>
            <a:endParaRPr lang="en-US" altLang="zh-CN" sz="1600" b="1" dirty="0">
              <a:cs typeface="+mn-ea"/>
              <a:sym typeface="+mn-lt"/>
            </a:endParaRPr>
          </a:p>
        </p:txBody>
      </p:sp>
      <p:sp>
        <p:nvSpPr>
          <p:cNvPr id="41997" name="TextBox 49"/>
          <p:cNvSpPr txBox="1">
            <a:spLocks noChangeArrowheads="1"/>
          </p:cNvSpPr>
          <p:nvPr/>
        </p:nvSpPr>
        <p:spPr bwMode="auto">
          <a:xfrm>
            <a:off x="992188" y="3256756"/>
            <a:ext cx="285115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r">
              <a:lnSpc>
                <a:spcPct val="110000"/>
              </a:lnSpc>
              <a:defRPr sz="1400">
                <a:cs typeface="+mn-ea"/>
              </a:defRPr>
            </a:lvl1pPr>
            <a:lvl2pPr marL="742950" indent="-285750">
              <a:defRPr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dirty="0">
                <a:sym typeface="+mn-lt"/>
              </a:rPr>
              <a:t>单击此处编辑您要的内容</a:t>
            </a:r>
            <a:endParaRPr lang="en-US" altLang="zh-CN" dirty="0">
              <a:sym typeface="+mn-lt"/>
            </a:endParaRPr>
          </a:p>
          <a:p>
            <a:r>
              <a:rPr lang="zh-CN" altLang="en-US" dirty="0">
                <a:sym typeface="+mn-lt"/>
              </a:rPr>
              <a:t>建议您在展示时采用微软雅黑字体</a:t>
            </a:r>
            <a:endParaRPr lang="zh-CN" altLang="en-US" dirty="0">
              <a:sym typeface="+mn-lt"/>
            </a:endParaRPr>
          </a:p>
        </p:txBody>
      </p:sp>
      <p:sp>
        <p:nvSpPr>
          <p:cNvPr id="41998" name="TextBox 49"/>
          <p:cNvSpPr txBox="1">
            <a:spLocks noChangeArrowheads="1"/>
          </p:cNvSpPr>
          <p:nvPr/>
        </p:nvSpPr>
        <p:spPr bwMode="auto">
          <a:xfrm>
            <a:off x="992188" y="4447382"/>
            <a:ext cx="2851150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r">
              <a:lnSpc>
                <a:spcPct val="110000"/>
              </a:lnSpc>
              <a:defRPr sz="1400">
                <a:cs typeface="+mn-ea"/>
              </a:defRPr>
            </a:lvl1pPr>
            <a:lvl2pPr marL="742950" indent="-285750">
              <a:defRPr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dirty="0">
                <a:sym typeface="+mn-lt"/>
              </a:rPr>
              <a:t>单击此处编辑您要的内容</a:t>
            </a:r>
            <a:endParaRPr lang="en-US" altLang="zh-CN" dirty="0">
              <a:sym typeface="+mn-lt"/>
            </a:endParaRPr>
          </a:p>
          <a:p>
            <a:r>
              <a:rPr lang="zh-CN" altLang="en-US" dirty="0">
                <a:sym typeface="+mn-lt"/>
              </a:rPr>
              <a:t>建议您在展示时采用微软雅黑字体</a:t>
            </a:r>
            <a:endParaRPr lang="zh-CN" altLang="en-US" dirty="0">
              <a:sym typeface="+mn-lt"/>
            </a:endParaRPr>
          </a:p>
        </p:txBody>
      </p:sp>
      <p:sp>
        <p:nvSpPr>
          <p:cNvPr id="41991" name="Rectangle 56"/>
          <p:cNvSpPr>
            <a:spLocks noChangeArrowheads="1"/>
          </p:cNvSpPr>
          <p:nvPr/>
        </p:nvSpPr>
        <p:spPr bwMode="auto">
          <a:xfrm>
            <a:off x="8202613" y="1832769"/>
            <a:ext cx="909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zh-CN" altLang="en-US" sz="1600" b="1" dirty="0">
                <a:latin typeface="+mn-lt"/>
                <a:ea typeface="+mn-ea"/>
                <a:cs typeface="+mn-ea"/>
                <a:sym typeface="+mn-lt"/>
              </a:rPr>
              <a:t>标题 </a:t>
            </a:r>
            <a:r>
              <a:rPr lang="en-US" altLang="zh-CN" sz="1600" b="1" dirty="0">
                <a:latin typeface="+mn-lt"/>
                <a:ea typeface="+mn-ea"/>
                <a:cs typeface="+mn-ea"/>
                <a:sym typeface="+mn-lt"/>
              </a:rPr>
              <a:t>02</a:t>
            </a:r>
            <a:endParaRPr lang="en-US" altLang="zh-CN" sz="160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992" name="Rectangle 58"/>
          <p:cNvSpPr>
            <a:spLocks noChangeArrowheads="1"/>
          </p:cNvSpPr>
          <p:nvPr/>
        </p:nvSpPr>
        <p:spPr bwMode="auto">
          <a:xfrm>
            <a:off x="8197852" y="4114005"/>
            <a:ext cx="909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 b="1" dirty="0">
                <a:cs typeface="+mn-ea"/>
                <a:sym typeface="+mn-lt"/>
              </a:rPr>
              <a:t>标题 </a:t>
            </a:r>
            <a:r>
              <a:rPr lang="en-US" altLang="zh-CN" sz="1600" b="1" dirty="0">
                <a:cs typeface="+mn-ea"/>
                <a:sym typeface="+mn-lt"/>
              </a:rPr>
              <a:t>06</a:t>
            </a:r>
            <a:endParaRPr lang="en-US" altLang="zh-CN" sz="1600" b="1" dirty="0">
              <a:cs typeface="+mn-ea"/>
              <a:sym typeface="+mn-lt"/>
            </a:endParaRPr>
          </a:p>
        </p:txBody>
      </p:sp>
      <p:sp>
        <p:nvSpPr>
          <p:cNvPr id="41993" name="Rectangle 60"/>
          <p:cNvSpPr>
            <a:spLocks noChangeArrowheads="1"/>
          </p:cNvSpPr>
          <p:nvPr/>
        </p:nvSpPr>
        <p:spPr bwMode="auto">
          <a:xfrm>
            <a:off x="8197852" y="2967830"/>
            <a:ext cx="909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 b="1" dirty="0">
                <a:cs typeface="+mn-ea"/>
                <a:sym typeface="+mn-lt"/>
              </a:rPr>
              <a:t>标题 </a:t>
            </a:r>
            <a:r>
              <a:rPr lang="en-US" altLang="zh-CN" sz="1600" b="1" dirty="0">
                <a:cs typeface="+mn-ea"/>
                <a:sym typeface="+mn-lt"/>
              </a:rPr>
              <a:t>04</a:t>
            </a:r>
            <a:endParaRPr lang="en-US" altLang="zh-CN" sz="1600" b="1" dirty="0">
              <a:cs typeface="+mn-ea"/>
              <a:sym typeface="+mn-lt"/>
            </a:endParaRPr>
          </a:p>
        </p:txBody>
      </p:sp>
      <p:sp>
        <p:nvSpPr>
          <p:cNvPr id="41996" name="TextBox 49"/>
          <p:cNvSpPr txBox="1">
            <a:spLocks noChangeArrowheads="1"/>
          </p:cNvSpPr>
          <p:nvPr/>
        </p:nvSpPr>
        <p:spPr bwMode="auto">
          <a:xfrm>
            <a:off x="8197851" y="2135980"/>
            <a:ext cx="300196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zh-CN" altLang="en-US" sz="1400" dirty="0">
                <a:latin typeface="+mn-lt"/>
                <a:ea typeface="+mn-ea"/>
                <a:cs typeface="+mn-ea"/>
                <a:sym typeface="+mn-lt"/>
              </a:rPr>
              <a:t>单击此处编辑您要的内容</a:t>
            </a:r>
            <a:endParaRPr lang="en-US" altLang="zh-CN" sz="1400" dirty="0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1400" dirty="0">
                <a:latin typeface="+mn-lt"/>
                <a:ea typeface="+mn-ea"/>
                <a:cs typeface="+mn-ea"/>
                <a:sym typeface="+mn-lt"/>
              </a:rPr>
              <a:t>建议您在展示时采用微软雅黑字体</a:t>
            </a:r>
            <a:endParaRPr lang="zh-CN" altLang="en-US" sz="14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999" name="TextBox 49"/>
          <p:cNvSpPr txBox="1">
            <a:spLocks noChangeArrowheads="1"/>
          </p:cNvSpPr>
          <p:nvPr/>
        </p:nvSpPr>
        <p:spPr bwMode="auto">
          <a:xfrm>
            <a:off x="8197851" y="3305969"/>
            <a:ext cx="3001962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1400">
                <a:cs typeface="+mn-ea"/>
              </a:defRPr>
            </a:lvl1pPr>
            <a:lvl2pPr marL="742950" indent="-285750">
              <a:defRPr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dirty="0">
                <a:sym typeface="+mn-lt"/>
              </a:rPr>
              <a:t>单击此处编辑您要的内容</a:t>
            </a:r>
            <a:endParaRPr lang="en-US" altLang="zh-CN" dirty="0">
              <a:sym typeface="+mn-lt"/>
            </a:endParaRPr>
          </a:p>
          <a:p>
            <a:r>
              <a:rPr lang="zh-CN" altLang="en-US" dirty="0">
                <a:sym typeface="+mn-lt"/>
              </a:rPr>
              <a:t>建议您在展示时采用微软雅黑字体</a:t>
            </a:r>
            <a:endParaRPr lang="zh-CN" altLang="en-US" dirty="0">
              <a:sym typeface="+mn-lt"/>
            </a:endParaRPr>
          </a:p>
        </p:txBody>
      </p:sp>
      <p:sp>
        <p:nvSpPr>
          <p:cNvPr id="42000" name="TextBox 49"/>
          <p:cNvSpPr txBox="1">
            <a:spLocks noChangeArrowheads="1"/>
          </p:cNvSpPr>
          <p:nvPr/>
        </p:nvSpPr>
        <p:spPr bwMode="auto">
          <a:xfrm>
            <a:off x="8197851" y="4458494"/>
            <a:ext cx="3001962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1400">
                <a:cs typeface="+mn-ea"/>
              </a:defRPr>
            </a:lvl1pPr>
            <a:lvl2pPr marL="742950" indent="-285750">
              <a:defRPr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dirty="0">
                <a:sym typeface="+mn-lt"/>
              </a:rPr>
              <a:t>单击此处编辑您要的内容</a:t>
            </a:r>
            <a:endParaRPr lang="en-US" altLang="zh-CN" dirty="0">
              <a:sym typeface="+mn-lt"/>
            </a:endParaRPr>
          </a:p>
          <a:p>
            <a:r>
              <a:rPr lang="zh-CN" altLang="en-US" dirty="0">
                <a:sym typeface="+mn-lt"/>
              </a:rPr>
              <a:t>建议您在展示时采用微软雅黑字体</a:t>
            </a:r>
            <a:endParaRPr lang="zh-CN" altLang="en-US" dirty="0"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"/>
          <a:srcRect t="1" r="913" b="220"/>
          <a:stretch>
            <a:fillRect/>
          </a:stretch>
        </p:blipFill>
        <p:spPr>
          <a:xfrm>
            <a:off x="-1" y="7103"/>
            <a:ext cx="12192001" cy="6850898"/>
          </a:xfrm>
          <a:custGeom>
            <a:avLst/>
            <a:gdLst>
              <a:gd name="connsiteX0" fmla="*/ 0 w 12192001"/>
              <a:gd name="connsiteY0" fmla="*/ 0 h 6850898"/>
              <a:gd name="connsiteX1" fmla="*/ 12192001 w 12192001"/>
              <a:gd name="connsiteY1" fmla="*/ 0 h 6850898"/>
              <a:gd name="connsiteX2" fmla="*/ 12192001 w 12192001"/>
              <a:gd name="connsiteY2" fmla="*/ 6850898 h 6850898"/>
              <a:gd name="connsiteX3" fmla="*/ 0 w 12192001"/>
              <a:gd name="connsiteY3" fmla="*/ 6850898 h 6850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6850898">
                <a:moveTo>
                  <a:pt x="0" y="0"/>
                </a:moveTo>
                <a:lnTo>
                  <a:pt x="12192001" y="0"/>
                </a:lnTo>
                <a:lnTo>
                  <a:pt x="12192001" y="6850898"/>
                </a:lnTo>
                <a:lnTo>
                  <a:pt x="0" y="6850898"/>
                </a:lnTo>
                <a:close/>
              </a:path>
            </a:pathLst>
          </a:cu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 rot="19961519">
            <a:off x="-329805" y="65755"/>
            <a:ext cx="4431757" cy="4102557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60855"/>
          <a:stretch>
            <a:fillRect/>
          </a:stretch>
        </p:blipFill>
        <p:spPr>
          <a:xfrm rot="20397074">
            <a:off x="10788877" y="774754"/>
            <a:ext cx="2806245" cy="2684559"/>
          </a:xfrm>
          <a:custGeom>
            <a:avLst/>
            <a:gdLst>
              <a:gd name="connsiteX0" fmla="*/ 1994571 w 2806245"/>
              <a:gd name="connsiteY0" fmla="*/ 0 h 2684559"/>
              <a:gd name="connsiteX1" fmla="*/ 2806245 w 2806245"/>
              <a:gd name="connsiteY1" fmla="*/ 626079 h 2684559"/>
              <a:gd name="connsiteX2" fmla="*/ 2806245 w 2806245"/>
              <a:gd name="connsiteY2" fmla="*/ 1953894 h 2684559"/>
              <a:gd name="connsiteX3" fmla="*/ 2242651 w 2806245"/>
              <a:gd name="connsiteY3" fmla="*/ 2684559 h 2684559"/>
              <a:gd name="connsiteX4" fmla="*/ 127980 w 2806245"/>
              <a:gd name="connsiteY4" fmla="*/ 2684559 h 2684559"/>
              <a:gd name="connsiteX5" fmla="*/ 0 w 2806245"/>
              <a:gd name="connsiteY5" fmla="*/ 2585843 h 2684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6245" h="2684559">
                <a:moveTo>
                  <a:pt x="1994571" y="0"/>
                </a:moveTo>
                <a:lnTo>
                  <a:pt x="2806245" y="626079"/>
                </a:lnTo>
                <a:lnTo>
                  <a:pt x="2806245" y="1953894"/>
                </a:lnTo>
                <a:lnTo>
                  <a:pt x="2242651" y="2684559"/>
                </a:lnTo>
                <a:lnTo>
                  <a:pt x="127980" y="2684559"/>
                </a:lnTo>
                <a:lnTo>
                  <a:pt x="0" y="2585843"/>
                </a:ln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 rot="18547224">
            <a:off x="4000283" y="-593521"/>
            <a:ext cx="1426424" cy="1320467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>
            <a:off x="8590401" y="3858991"/>
            <a:ext cx="3646686" cy="3375803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grpSp>
        <p:nvGrpSpPr>
          <p:cNvPr id="21" name="组合 20"/>
          <p:cNvGrpSpPr/>
          <p:nvPr/>
        </p:nvGrpSpPr>
        <p:grpSpPr>
          <a:xfrm>
            <a:off x="5246825" y="1708911"/>
            <a:ext cx="1698352" cy="1698352"/>
            <a:chOff x="5497205" y="2046837"/>
            <a:chExt cx="1698352" cy="1698352"/>
          </a:xfrm>
        </p:grpSpPr>
        <p:sp>
          <p:nvSpPr>
            <p:cNvPr id="16" name="椭圆 15"/>
            <p:cNvSpPr/>
            <p:nvPr/>
          </p:nvSpPr>
          <p:spPr>
            <a:xfrm>
              <a:off x="5497205" y="2046837"/>
              <a:ext cx="1698352" cy="1698352"/>
            </a:xfrm>
            <a:prstGeom prst="ellipse">
              <a:avLst/>
            </a:prstGeom>
            <a:solidFill>
              <a:srgbClr val="FFD4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095999" y="2388182"/>
              <a:ext cx="71393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  <a:endParaRPr lang="zh-CN" altLang="en-US" sz="6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4433459" y="3702092"/>
            <a:ext cx="3325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FFD4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研究过程</a:t>
            </a:r>
            <a:endParaRPr lang="zh-CN" altLang="en-US" sz="6000" b="1" dirty="0">
              <a:solidFill>
                <a:srgbClr val="FFD4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433459" y="4658499"/>
            <a:ext cx="3325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800" b="1" dirty="0">
                <a:solidFill>
                  <a:srgbClr val="FFD4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PROJECT PROCESS</a:t>
            </a:r>
            <a:endParaRPr lang="zh-CN" altLang="en-US" sz="2800" b="1" dirty="0">
              <a:solidFill>
                <a:srgbClr val="FFD4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32" name="组合 31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34" name="图片 33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35" name="图片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37" name="文本框 36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研究过程</a:t>
                </a:r>
                <a:endParaRPr lang="zh-CN" altLang="en-US" dirty="0"/>
              </a:p>
            </p:txBody>
          </p:sp>
        </p:grpSp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63" name="Rectangle 6"/>
          <p:cNvSpPr/>
          <p:nvPr/>
        </p:nvSpPr>
        <p:spPr>
          <a:xfrm>
            <a:off x="6424512" y="1505242"/>
            <a:ext cx="3819677" cy="178190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anchor="ctr"/>
          <a:lstStyle/>
          <a:p>
            <a:pPr algn="ctr" defTabSz="584200"/>
            <a:endParaRPr 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7" name="Rectangle 11"/>
          <p:cNvSpPr/>
          <p:nvPr/>
        </p:nvSpPr>
        <p:spPr>
          <a:xfrm>
            <a:off x="1947811" y="3948703"/>
            <a:ext cx="3819677" cy="1781907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55" name="Rectangle 12"/>
          <p:cNvSpPr/>
          <p:nvPr/>
        </p:nvSpPr>
        <p:spPr>
          <a:xfrm>
            <a:off x="6424512" y="3948703"/>
            <a:ext cx="3819677" cy="1781907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7873787" y="1025490"/>
            <a:ext cx="921116" cy="9211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7873787" y="3485009"/>
            <a:ext cx="921116" cy="9211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3396676" y="3485009"/>
            <a:ext cx="921116" cy="92111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anchor="ctr"/>
          <a:lstStyle/>
          <a:p>
            <a:pPr algn="ctr" defTabSz="584200"/>
            <a:endParaRPr lang="zh-CN" altLang="en-US" sz="2400">
              <a:solidFill>
                <a:schemeClr val="bg1"/>
              </a:solidFill>
              <a:cs typeface="+mn-ea"/>
            </a:endParaRPr>
          </a:p>
        </p:txBody>
      </p:sp>
      <p:sp>
        <p:nvSpPr>
          <p:cNvPr id="39" name="Rectangle 5"/>
          <p:cNvSpPr/>
          <p:nvPr/>
        </p:nvSpPr>
        <p:spPr>
          <a:xfrm>
            <a:off x="1947811" y="1505242"/>
            <a:ext cx="3819677" cy="1781907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41" name="TextBox 31"/>
          <p:cNvSpPr txBox="1"/>
          <p:nvPr/>
        </p:nvSpPr>
        <p:spPr>
          <a:xfrm>
            <a:off x="3457537" y="2093714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b="1" dirty="0">
                <a:cs typeface="+mn-ea"/>
                <a:sym typeface="+mn-lt"/>
              </a:rPr>
              <a:t>过程一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42" name="Rectangle 46"/>
          <p:cNvSpPr/>
          <p:nvPr/>
        </p:nvSpPr>
        <p:spPr>
          <a:xfrm>
            <a:off x="2140077" y="2470657"/>
            <a:ext cx="34351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单击此处编辑您要的内容，建议您在展示时采用微软雅黑字体。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TextBox 51"/>
          <p:cNvSpPr txBox="1"/>
          <p:nvPr/>
        </p:nvSpPr>
        <p:spPr>
          <a:xfrm>
            <a:off x="3457537" y="4542587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过程二</a:t>
            </a:r>
            <a:endParaRPr lang="en-US" dirty="0">
              <a:sym typeface="+mn-lt"/>
            </a:endParaRPr>
          </a:p>
        </p:txBody>
      </p:sp>
      <p:sp>
        <p:nvSpPr>
          <p:cNvPr id="51" name="Rectangle 52"/>
          <p:cNvSpPr/>
          <p:nvPr/>
        </p:nvSpPr>
        <p:spPr>
          <a:xfrm>
            <a:off x="2140077" y="4919530"/>
            <a:ext cx="34351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单击此处编辑您要的内容，建议您在展示时采用微软雅黑字体。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TextBox 53"/>
          <p:cNvSpPr txBox="1"/>
          <p:nvPr/>
        </p:nvSpPr>
        <p:spPr>
          <a:xfrm>
            <a:off x="7934239" y="4542587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过程四</a:t>
            </a:r>
            <a:endParaRPr lang="en-US" dirty="0">
              <a:sym typeface="+mn-lt"/>
            </a:endParaRPr>
          </a:p>
        </p:txBody>
      </p:sp>
      <p:sp>
        <p:nvSpPr>
          <p:cNvPr id="59" name="Rectangle 54"/>
          <p:cNvSpPr/>
          <p:nvPr/>
        </p:nvSpPr>
        <p:spPr>
          <a:xfrm>
            <a:off x="6616778" y="4919530"/>
            <a:ext cx="34351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单击此处编辑您要的内容，建议您在展示时采用微软雅黑字体。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4" name="Rectangle 47"/>
          <p:cNvSpPr/>
          <p:nvPr/>
        </p:nvSpPr>
        <p:spPr>
          <a:xfrm>
            <a:off x="6616778" y="2470657"/>
            <a:ext cx="34351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单击此处编辑您要的内容，建议您在展示时采用微软雅黑字体。</a:t>
            </a:r>
            <a:endParaRPr 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5" name="TextBox 50"/>
          <p:cNvSpPr txBox="1"/>
          <p:nvPr/>
        </p:nvSpPr>
        <p:spPr>
          <a:xfrm>
            <a:off x="7934237" y="2093714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过程三</a:t>
            </a:r>
            <a:endParaRPr 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3616654" y="3708121"/>
            <a:ext cx="481986" cy="481163"/>
            <a:chOff x="1894354" y="2642177"/>
            <a:chExt cx="561343" cy="560384"/>
          </a:xfrm>
          <a:solidFill>
            <a:schemeClr val="bg1"/>
          </a:solidFill>
        </p:grpSpPr>
        <p:sp>
          <p:nvSpPr>
            <p:cNvPr id="49" name="AutoShape 128"/>
            <p:cNvSpPr/>
            <p:nvPr/>
          </p:nvSpPr>
          <p:spPr bwMode="auto">
            <a:xfrm>
              <a:off x="1894354" y="2642177"/>
              <a:ext cx="561343" cy="5603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54" name="AutoShape 129"/>
            <p:cNvSpPr/>
            <p:nvPr/>
          </p:nvSpPr>
          <p:spPr bwMode="auto">
            <a:xfrm>
              <a:off x="2244954" y="2712105"/>
              <a:ext cx="139857" cy="139857"/>
            </a:xfrm>
            <a:custGeom>
              <a:avLst/>
              <a:gdLst>
                <a:gd name="T0" fmla="*/ 10800 w 21600"/>
                <a:gd name="T1" fmla="+- 0 10800 134"/>
                <a:gd name="T2" fmla="*/ 10800 h 21333"/>
                <a:gd name="T3" fmla="*/ 10800 w 21600"/>
                <a:gd name="T4" fmla="+- 0 10800 134"/>
                <a:gd name="T5" fmla="*/ 10800 h 21333"/>
                <a:gd name="T6" fmla="*/ 10800 w 21600"/>
                <a:gd name="T7" fmla="+- 0 10800 134"/>
                <a:gd name="T8" fmla="*/ 10800 h 21333"/>
                <a:gd name="T9" fmla="*/ 10800 w 21600"/>
                <a:gd name="T10" fmla="+- 0 10800 134"/>
                <a:gd name="T11" fmla="*/ 10800 h 2133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093764" y="1264660"/>
            <a:ext cx="481163" cy="481163"/>
            <a:chOff x="4455138" y="2642177"/>
            <a:chExt cx="560384" cy="560384"/>
          </a:xfrm>
          <a:solidFill>
            <a:schemeClr val="accent1"/>
          </a:solidFill>
        </p:grpSpPr>
        <p:sp>
          <p:nvSpPr>
            <p:cNvPr id="62" name="AutoShape 126"/>
            <p:cNvSpPr/>
            <p:nvPr/>
          </p:nvSpPr>
          <p:spPr bwMode="auto">
            <a:xfrm>
              <a:off x="4455138" y="2642177"/>
              <a:ext cx="560384" cy="5603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67" name="AutoShape 127"/>
            <p:cNvSpPr/>
            <p:nvPr/>
          </p:nvSpPr>
          <p:spPr bwMode="auto">
            <a:xfrm>
              <a:off x="4682166" y="2729347"/>
              <a:ext cx="132193" cy="13123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104867" y="3708119"/>
            <a:ext cx="481163" cy="481163"/>
            <a:chOff x="9593272" y="2636664"/>
            <a:chExt cx="560384" cy="560384"/>
          </a:xfrm>
          <a:solidFill>
            <a:schemeClr val="bg1"/>
          </a:solidFill>
        </p:grpSpPr>
        <p:sp>
          <p:nvSpPr>
            <p:cNvPr id="74" name="AutoShape 123"/>
            <p:cNvSpPr/>
            <p:nvPr/>
          </p:nvSpPr>
          <p:spPr bwMode="auto">
            <a:xfrm>
              <a:off x="9593272" y="2636664"/>
              <a:ext cx="560384" cy="5603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75" name="AutoShape 124"/>
            <p:cNvSpPr/>
            <p:nvPr/>
          </p:nvSpPr>
          <p:spPr bwMode="auto">
            <a:xfrm>
              <a:off x="9751328" y="2793763"/>
              <a:ext cx="245228" cy="24522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76" name="AutoShape 125"/>
            <p:cNvSpPr/>
            <p:nvPr/>
          </p:nvSpPr>
          <p:spPr bwMode="auto">
            <a:xfrm>
              <a:off x="9803057" y="2846449"/>
              <a:ext cx="140815" cy="1408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3396676" y="1025490"/>
            <a:ext cx="921116" cy="9211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3677107" y="1264660"/>
            <a:ext cx="361078" cy="481986"/>
            <a:chOff x="7091622" y="2636664"/>
            <a:chExt cx="420528" cy="561343"/>
          </a:xfrm>
          <a:solidFill>
            <a:schemeClr val="bg1"/>
          </a:solidFill>
        </p:grpSpPr>
        <p:sp>
          <p:nvSpPr>
            <p:cNvPr id="78" name="AutoShape 108"/>
            <p:cNvSpPr/>
            <p:nvPr/>
          </p:nvSpPr>
          <p:spPr bwMode="auto">
            <a:xfrm>
              <a:off x="7196035" y="2742035"/>
              <a:ext cx="210743" cy="21074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"/>
                  </a:moveTo>
                  <a:cubicBezTo>
                    <a:pt x="15764" y="1800"/>
                    <a:pt x="19800" y="5835"/>
                    <a:pt x="19800" y="10800"/>
                  </a:cubicBezTo>
                  <a:cubicBezTo>
                    <a:pt x="19800" y="15764"/>
                    <a:pt x="15764" y="19800"/>
                    <a:pt x="10800" y="19800"/>
                  </a:cubicBezTo>
                  <a:cubicBezTo>
                    <a:pt x="5835" y="19800"/>
                    <a:pt x="1800" y="15764"/>
                    <a:pt x="1800" y="10800"/>
                  </a:cubicBezTo>
                  <a:cubicBezTo>
                    <a:pt x="1800" y="5835"/>
                    <a:pt x="5835" y="1800"/>
                    <a:pt x="10800" y="1800"/>
                  </a:cubicBezTo>
                  <a:moveTo>
                    <a:pt x="10800" y="21599"/>
                  </a:moveTo>
                  <a:cubicBezTo>
                    <a:pt x="16756" y="21599"/>
                    <a:pt x="21600" y="16756"/>
                    <a:pt x="21600" y="10800"/>
                  </a:cubicBezTo>
                  <a:cubicBezTo>
                    <a:pt x="21600" y="4843"/>
                    <a:pt x="16756" y="0"/>
                    <a:pt x="10800" y="0"/>
                  </a:cubicBezTo>
                  <a:cubicBezTo>
                    <a:pt x="4843" y="0"/>
                    <a:pt x="0" y="4843"/>
                    <a:pt x="0" y="10800"/>
                  </a:cubicBezTo>
                  <a:cubicBezTo>
                    <a:pt x="0" y="16756"/>
                    <a:pt x="484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79" name="AutoShape 109"/>
            <p:cNvSpPr/>
            <p:nvPr/>
          </p:nvSpPr>
          <p:spPr bwMode="auto">
            <a:xfrm>
              <a:off x="7091622" y="2636664"/>
              <a:ext cx="420528" cy="56134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04" y="20170"/>
                  </a:moveTo>
                  <a:cubicBezTo>
                    <a:pt x="10885" y="20184"/>
                    <a:pt x="10830" y="20215"/>
                    <a:pt x="10782" y="20237"/>
                  </a:cubicBezTo>
                  <a:cubicBezTo>
                    <a:pt x="10774" y="20218"/>
                    <a:pt x="10707" y="20178"/>
                    <a:pt x="10666" y="20147"/>
                  </a:cubicBezTo>
                  <a:cubicBezTo>
                    <a:pt x="7368" y="17300"/>
                    <a:pt x="1799" y="12497"/>
                    <a:pt x="1799" y="8101"/>
                  </a:cubicBezTo>
                  <a:cubicBezTo>
                    <a:pt x="1799" y="4378"/>
                    <a:pt x="5838" y="1350"/>
                    <a:pt x="10800" y="1350"/>
                  </a:cubicBezTo>
                  <a:cubicBezTo>
                    <a:pt x="15762" y="1350"/>
                    <a:pt x="19800" y="4378"/>
                    <a:pt x="19800" y="8101"/>
                  </a:cubicBezTo>
                  <a:cubicBezTo>
                    <a:pt x="19800" y="12497"/>
                    <a:pt x="14231" y="17300"/>
                    <a:pt x="10904" y="20170"/>
                  </a:cubicBezTo>
                  <a:moveTo>
                    <a:pt x="10800" y="0"/>
                  </a:moveTo>
                  <a:cubicBezTo>
                    <a:pt x="4844" y="0"/>
                    <a:pt x="0" y="3588"/>
                    <a:pt x="0" y="8101"/>
                  </a:cubicBezTo>
                  <a:cubicBezTo>
                    <a:pt x="0" y="12826"/>
                    <a:pt x="5400" y="17660"/>
                    <a:pt x="9337" y="21056"/>
                  </a:cubicBezTo>
                  <a:cubicBezTo>
                    <a:pt x="9352" y="21070"/>
                    <a:pt x="9984" y="21599"/>
                    <a:pt x="10766" y="21599"/>
                  </a:cubicBezTo>
                  <a:lnTo>
                    <a:pt x="10834" y="21599"/>
                  </a:lnTo>
                  <a:cubicBezTo>
                    <a:pt x="11615" y="21599"/>
                    <a:pt x="12247" y="21070"/>
                    <a:pt x="12262" y="21056"/>
                  </a:cubicBezTo>
                  <a:cubicBezTo>
                    <a:pt x="16200" y="17660"/>
                    <a:pt x="21599" y="12826"/>
                    <a:pt x="21599" y="8101"/>
                  </a:cubicBezTo>
                  <a:cubicBezTo>
                    <a:pt x="21599" y="3588"/>
                    <a:pt x="16755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36" name="组合 35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39" name="图片 38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40" name="图片 3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41" name="文本框 40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研究过程</a:t>
                </a:r>
                <a:endParaRPr lang="zh-CN" altLang="en-US" dirty="0"/>
              </a:p>
            </p:txBody>
          </p:sp>
        </p:grpSp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6" name="U-Turn Arrow 3"/>
          <p:cNvSpPr/>
          <p:nvPr/>
        </p:nvSpPr>
        <p:spPr>
          <a:xfrm>
            <a:off x="8114037" y="1679216"/>
            <a:ext cx="2172782" cy="2005627"/>
          </a:xfrm>
          <a:prstGeom prst="uturnArrow">
            <a:avLst>
              <a:gd name="adj1" fmla="val 20076"/>
              <a:gd name="adj2" fmla="val 19764"/>
              <a:gd name="adj3" fmla="val 23347"/>
              <a:gd name="adj4" fmla="val 49304"/>
              <a:gd name="adj5" fmla="val 99251"/>
            </a:avLst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U-Turn Arrow 4"/>
          <p:cNvSpPr/>
          <p:nvPr/>
        </p:nvSpPr>
        <p:spPr>
          <a:xfrm rot="10800000" flipH="1">
            <a:off x="6553702" y="3217384"/>
            <a:ext cx="2172782" cy="2005627"/>
          </a:xfrm>
          <a:prstGeom prst="uturnArrow">
            <a:avLst>
              <a:gd name="adj1" fmla="val 20076"/>
              <a:gd name="adj2" fmla="val 19764"/>
              <a:gd name="adj3" fmla="val 23347"/>
              <a:gd name="adj4" fmla="val 49304"/>
              <a:gd name="adj5" fmla="val 99251"/>
            </a:avLst>
          </a:pr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U-Turn Arrow 5"/>
          <p:cNvSpPr/>
          <p:nvPr/>
        </p:nvSpPr>
        <p:spPr>
          <a:xfrm>
            <a:off x="5000655" y="1679216"/>
            <a:ext cx="2172782" cy="2005627"/>
          </a:xfrm>
          <a:prstGeom prst="uturnArrow">
            <a:avLst>
              <a:gd name="adj1" fmla="val 20076"/>
              <a:gd name="adj2" fmla="val 19764"/>
              <a:gd name="adj3" fmla="val 23347"/>
              <a:gd name="adj4" fmla="val 49304"/>
              <a:gd name="adj5" fmla="val 99251"/>
            </a:avLst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" name="U-Turn Arrow 6"/>
          <p:cNvSpPr/>
          <p:nvPr/>
        </p:nvSpPr>
        <p:spPr>
          <a:xfrm rot="10800000" flipH="1">
            <a:off x="3443158" y="3217384"/>
            <a:ext cx="2172782" cy="2005627"/>
          </a:xfrm>
          <a:prstGeom prst="uturnArrow">
            <a:avLst>
              <a:gd name="adj1" fmla="val 20076"/>
              <a:gd name="adj2" fmla="val 19764"/>
              <a:gd name="adj3" fmla="val 23347"/>
              <a:gd name="adj4" fmla="val 49304"/>
              <a:gd name="adj5" fmla="val 99251"/>
            </a:avLst>
          </a:pr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U-Turn Arrow 7"/>
          <p:cNvSpPr/>
          <p:nvPr/>
        </p:nvSpPr>
        <p:spPr>
          <a:xfrm>
            <a:off x="1905181" y="1679216"/>
            <a:ext cx="2172782" cy="2005627"/>
          </a:xfrm>
          <a:prstGeom prst="uturnArrow">
            <a:avLst>
              <a:gd name="adj1" fmla="val 20076"/>
              <a:gd name="adj2" fmla="val 19764"/>
              <a:gd name="adj3" fmla="val 23347"/>
              <a:gd name="adj4" fmla="val 49304"/>
              <a:gd name="adj5" fmla="val 99251"/>
            </a:avLst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1" name="Freeform 10"/>
          <p:cNvSpPr/>
          <p:nvPr/>
        </p:nvSpPr>
        <p:spPr>
          <a:xfrm>
            <a:off x="5469760" y="2175742"/>
            <a:ext cx="1032293" cy="1032292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2" name="Freeform 8"/>
          <p:cNvSpPr/>
          <p:nvPr/>
        </p:nvSpPr>
        <p:spPr>
          <a:xfrm>
            <a:off x="2379809" y="2175742"/>
            <a:ext cx="1032293" cy="1032292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/>
          </a:solidFill>
          <a:ln w="19050">
            <a:noFill/>
            <a:prstDash val="sysDot"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2880" tIns="182880" rIns="158008" bIns="158008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600" b="1" kern="12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3" name="Freeform 9"/>
          <p:cNvSpPr/>
          <p:nvPr/>
        </p:nvSpPr>
        <p:spPr>
          <a:xfrm>
            <a:off x="3918684" y="3712286"/>
            <a:ext cx="1032293" cy="1032292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4" name="Freeform 11"/>
          <p:cNvSpPr/>
          <p:nvPr/>
        </p:nvSpPr>
        <p:spPr>
          <a:xfrm>
            <a:off x="7029875" y="3712286"/>
            <a:ext cx="1032293" cy="1032292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5" name="Freeform 12"/>
          <p:cNvSpPr/>
          <p:nvPr/>
        </p:nvSpPr>
        <p:spPr>
          <a:xfrm>
            <a:off x="8587585" y="2175742"/>
            <a:ext cx="1032293" cy="1032292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2213253" y="1236921"/>
            <a:ext cx="15454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cs typeface="+mn-ea"/>
                <a:sym typeface="+mn-lt"/>
              </a:rPr>
              <a:t>过程一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3742482" y="5300026"/>
            <a:ext cx="1563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过程二</a:t>
            </a:r>
            <a:endParaRPr lang="en-US" dirty="0">
              <a:sym typeface="+mn-lt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306378" y="1280769"/>
            <a:ext cx="15454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过程三</a:t>
            </a:r>
            <a:endParaRPr lang="en-US" dirty="0">
              <a:sym typeface="+mn-lt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6851851" y="5300026"/>
            <a:ext cx="1563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过程四</a:t>
            </a:r>
            <a:endParaRPr lang="en-US" dirty="0">
              <a:sym typeface="+mn-lt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435180" y="1305112"/>
            <a:ext cx="15454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过程五</a:t>
            </a:r>
            <a:endParaRPr lang="en-US" dirty="0">
              <a:sym typeface="+mn-lt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2613614" y="2482265"/>
            <a:ext cx="580287" cy="3323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one</a:t>
            </a: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TextBox 14"/>
          <p:cNvSpPr txBox="1"/>
          <p:nvPr/>
        </p:nvSpPr>
        <p:spPr>
          <a:xfrm>
            <a:off x="4137168" y="4062232"/>
            <a:ext cx="591637" cy="3323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two</a:t>
            </a: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5589656" y="2497613"/>
            <a:ext cx="814454" cy="3323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three</a:t>
            </a: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TextBox 16"/>
          <p:cNvSpPr txBox="1"/>
          <p:nvPr/>
        </p:nvSpPr>
        <p:spPr>
          <a:xfrm>
            <a:off x="7214541" y="4079744"/>
            <a:ext cx="655629" cy="3323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four</a:t>
            </a: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TextBox 17"/>
          <p:cNvSpPr txBox="1"/>
          <p:nvPr/>
        </p:nvSpPr>
        <p:spPr>
          <a:xfrm>
            <a:off x="8840413" y="2525688"/>
            <a:ext cx="570542" cy="3323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five</a:t>
            </a: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43" name="组合 42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45" name="图片 44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46" name="图片 4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47" name="文本框 46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研究过程</a:t>
                </a:r>
                <a:endParaRPr lang="zh-CN" altLang="en-US" dirty="0"/>
              </a:p>
            </p:txBody>
          </p:sp>
        </p:grpSp>
        <p:pic>
          <p:nvPicPr>
            <p:cNvPr id="44" name="图片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cxnSp>
        <p:nvCxnSpPr>
          <p:cNvPr id="4" name="Straight Connector 3"/>
          <p:cNvCxnSpPr/>
          <p:nvPr/>
        </p:nvCxnSpPr>
        <p:spPr>
          <a:xfrm flipH="1">
            <a:off x="1468542" y="1410632"/>
            <a:ext cx="8097190" cy="4548920"/>
          </a:xfrm>
          <a:prstGeom prst="line">
            <a:avLst/>
          </a:prstGeom>
          <a:ln w="762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9565734" y="1410631"/>
            <a:ext cx="987482" cy="0"/>
          </a:xfrm>
          <a:prstGeom prst="line">
            <a:avLst/>
          </a:prstGeom>
          <a:ln w="76200" cap="rnd">
            <a:solidFill>
              <a:schemeClr val="bg1">
                <a:lumMod val="85000"/>
              </a:schemeClr>
            </a:solidFill>
            <a:round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5959325"/>
            <a:ext cx="1445648" cy="0"/>
          </a:xfrm>
          <a:prstGeom prst="line">
            <a:avLst/>
          </a:prstGeom>
          <a:ln w="7620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5890351" y="2631458"/>
            <a:ext cx="1131915" cy="11319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Oval 7"/>
          <p:cNvSpPr/>
          <p:nvPr/>
        </p:nvSpPr>
        <p:spPr>
          <a:xfrm>
            <a:off x="4208977" y="3588941"/>
            <a:ext cx="1131915" cy="11319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" name="Oval 8"/>
          <p:cNvSpPr/>
          <p:nvPr/>
        </p:nvSpPr>
        <p:spPr>
          <a:xfrm>
            <a:off x="7474834" y="1703812"/>
            <a:ext cx="1131915" cy="11319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495452" y="4494039"/>
            <a:ext cx="1131915" cy="11319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cxnSp>
        <p:nvCxnSpPr>
          <p:cNvPr id="17" name="Straight Connector 18"/>
          <p:cNvCxnSpPr/>
          <p:nvPr/>
        </p:nvCxnSpPr>
        <p:spPr>
          <a:xfrm flipH="1" flipV="1">
            <a:off x="2199111" y="4198046"/>
            <a:ext cx="382605" cy="382319"/>
          </a:xfrm>
          <a:prstGeom prst="line">
            <a:avLst/>
          </a:prstGeom>
          <a:ln w="28575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9"/>
          <p:cNvCxnSpPr/>
          <p:nvPr/>
        </p:nvCxnSpPr>
        <p:spPr>
          <a:xfrm flipV="1">
            <a:off x="2195143" y="3811579"/>
            <a:ext cx="0" cy="39475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21"/>
          <p:cNvCxnSpPr/>
          <p:nvPr/>
        </p:nvCxnSpPr>
        <p:spPr>
          <a:xfrm flipH="1" flipV="1">
            <a:off x="5594514" y="2322757"/>
            <a:ext cx="394974" cy="408978"/>
          </a:xfrm>
          <a:prstGeom prst="line">
            <a:avLst/>
          </a:prstGeom>
          <a:ln w="28575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2"/>
          <p:cNvCxnSpPr/>
          <p:nvPr/>
        </p:nvCxnSpPr>
        <p:spPr>
          <a:xfrm flipV="1">
            <a:off x="5590546" y="1936293"/>
            <a:ext cx="0" cy="39475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7"/>
          <p:cNvCxnSpPr/>
          <p:nvPr/>
        </p:nvCxnSpPr>
        <p:spPr>
          <a:xfrm>
            <a:off x="8492900" y="2725804"/>
            <a:ext cx="394974" cy="408978"/>
          </a:xfrm>
          <a:prstGeom prst="line">
            <a:avLst/>
          </a:prstGeom>
          <a:ln w="28575" cap="rnd">
            <a:solidFill>
              <a:schemeClr val="accent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8"/>
          <p:cNvCxnSpPr/>
          <p:nvPr/>
        </p:nvCxnSpPr>
        <p:spPr>
          <a:xfrm flipH="1" flipV="1">
            <a:off x="8891459" y="3128555"/>
            <a:ext cx="0" cy="39475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33"/>
          <p:cNvCxnSpPr/>
          <p:nvPr/>
        </p:nvCxnSpPr>
        <p:spPr>
          <a:xfrm>
            <a:off x="5245531" y="4616136"/>
            <a:ext cx="394974" cy="408978"/>
          </a:xfrm>
          <a:prstGeom prst="line">
            <a:avLst/>
          </a:prstGeom>
          <a:ln w="28575" cap="rnd">
            <a:solidFill>
              <a:schemeClr val="accent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34"/>
          <p:cNvCxnSpPr/>
          <p:nvPr/>
        </p:nvCxnSpPr>
        <p:spPr>
          <a:xfrm flipH="1" flipV="1">
            <a:off x="5644087" y="5018887"/>
            <a:ext cx="0" cy="39475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itle 1"/>
          <p:cNvSpPr txBox="1"/>
          <p:nvPr/>
        </p:nvSpPr>
        <p:spPr>
          <a:xfrm>
            <a:off x="536812" y="3007459"/>
            <a:ext cx="1452501" cy="29002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600" b="1" dirty="0">
                <a:latin typeface="+mn-lt"/>
                <a:ea typeface="+mn-ea"/>
                <a:cs typeface="+mn-ea"/>
                <a:sym typeface="+mn-lt"/>
              </a:rPr>
              <a:t>单击此处编辑</a:t>
            </a:r>
            <a:endParaRPr lang="ms-MY" altLang="zh-CN" b="1" dirty="0">
              <a:latin typeface="+mn-lt"/>
              <a:ea typeface="+mn-ea"/>
              <a:cs typeface="+mn-ea"/>
              <a:sym typeface="+mn-lt"/>
            </a:endParaRPr>
          </a:p>
          <a:p>
            <a:endParaRPr lang="en-US" altLang="zh-CN" sz="4000" b="1" dirty="0">
              <a:solidFill>
                <a:srgbClr val="0087B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" name="Rectangle 46"/>
          <p:cNvSpPr/>
          <p:nvPr/>
        </p:nvSpPr>
        <p:spPr>
          <a:xfrm>
            <a:off x="536812" y="3338842"/>
            <a:ext cx="1904367" cy="6659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00">
                <a:cs typeface="+mn-ea"/>
                <a:sym typeface="+mn-lt"/>
              </a:rPr>
              <a:t>单击此处编辑标题，建议您在展示时采用微软雅黑字体</a:t>
            </a:r>
            <a:r>
              <a:rPr lang="zh-CN" altLang="en-US" sz="140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en-US" dirty="0">
              <a:cs typeface="+mn-ea"/>
              <a:sym typeface="+mn-lt"/>
            </a:endParaRPr>
          </a:p>
        </p:txBody>
      </p:sp>
      <p:sp>
        <p:nvSpPr>
          <p:cNvPr id="33" name="Title 1"/>
          <p:cNvSpPr txBox="1"/>
          <p:nvPr/>
        </p:nvSpPr>
        <p:spPr>
          <a:xfrm>
            <a:off x="3890920" y="1085153"/>
            <a:ext cx="1452501" cy="290023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单击此处编辑</a:t>
            </a:r>
            <a:endParaRPr lang="ms-MY" altLang="zh-CN" dirty="0">
              <a:sym typeface="+mn-lt"/>
            </a:endParaRPr>
          </a:p>
          <a:p>
            <a:endParaRPr lang="en-US" altLang="zh-CN" dirty="0">
              <a:sym typeface="+mn-lt"/>
            </a:endParaRPr>
          </a:p>
        </p:txBody>
      </p:sp>
      <p:sp>
        <p:nvSpPr>
          <p:cNvPr id="34" name="Rectangle 46"/>
          <p:cNvSpPr/>
          <p:nvPr/>
        </p:nvSpPr>
        <p:spPr>
          <a:xfrm>
            <a:off x="3890920" y="1416536"/>
            <a:ext cx="1904367" cy="6659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00" dirty="0">
                <a:cs typeface="+mn-ea"/>
                <a:sym typeface="+mn-lt"/>
              </a:rPr>
              <a:t>单击此处编辑标题，建议您在展示时采用微软雅黑字体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en-US" dirty="0">
              <a:cs typeface="+mn-ea"/>
              <a:sym typeface="+mn-lt"/>
            </a:endParaRPr>
          </a:p>
        </p:txBody>
      </p:sp>
      <p:sp>
        <p:nvSpPr>
          <p:cNvPr id="35" name="Title 1"/>
          <p:cNvSpPr txBox="1"/>
          <p:nvPr/>
        </p:nvSpPr>
        <p:spPr>
          <a:xfrm>
            <a:off x="5691236" y="5266841"/>
            <a:ext cx="1452501" cy="290023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单击此处编辑</a:t>
            </a:r>
            <a:endParaRPr lang="ms-MY" altLang="zh-CN" dirty="0">
              <a:sym typeface="+mn-lt"/>
            </a:endParaRPr>
          </a:p>
          <a:p>
            <a:endParaRPr lang="en-US" altLang="zh-CN" dirty="0">
              <a:sym typeface="+mn-lt"/>
            </a:endParaRPr>
          </a:p>
        </p:txBody>
      </p:sp>
      <p:sp>
        <p:nvSpPr>
          <p:cNvPr id="36" name="Rectangle 46"/>
          <p:cNvSpPr/>
          <p:nvPr/>
        </p:nvSpPr>
        <p:spPr>
          <a:xfrm>
            <a:off x="5691237" y="5581000"/>
            <a:ext cx="1904367" cy="6659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00">
                <a:cs typeface="+mn-ea"/>
                <a:sym typeface="+mn-lt"/>
              </a:rPr>
              <a:t>单击此处编辑标题，建议您在展示时采用微软雅黑字体</a:t>
            </a:r>
            <a:r>
              <a:rPr lang="zh-CN" altLang="en-US" sz="140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en-US" dirty="0">
              <a:cs typeface="+mn-ea"/>
              <a:sym typeface="+mn-lt"/>
            </a:endParaRPr>
          </a:p>
        </p:txBody>
      </p:sp>
      <p:sp>
        <p:nvSpPr>
          <p:cNvPr id="37" name="Title 1"/>
          <p:cNvSpPr txBox="1"/>
          <p:nvPr/>
        </p:nvSpPr>
        <p:spPr>
          <a:xfrm>
            <a:off x="8839832" y="3636007"/>
            <a:ext cx="1452501" cy="290023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1600" b="1"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单击此处编辑</a:t>
            </a:r>
            <a:endParaRPr lang="ms-MY" altLang="zh-CN" dirty="0">
              <a:sym typeface="+mn-lt"/>
            </a:endParaRPr>
          </a:p>
          <a:p>
            <a:endParaRPr lang="en-US" altLang="zh-CN" dirty="0">
              <a:sym typeface="+mn-lt"/>
            </a:endParaRPr>
          </a:p>
        </p:txBody>
      </p:sp>
      <p:sp>
        <p:nvSpPr>
          <p:cNvPr id="38" name="Rectangle 46"/>
          <p:cNvSpPr/>
          <p:nvPr/>
        </p:nvSpPr>
        <p:spPr>
          <a:xfrm>
            <a:off x="8839833" y="3950166"/>
            <a:ext cx="1904367" cy="6659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00">
                <a:cs typeface="+mn-ea"/>
                <a:sym typeface="+mn-lt"/>
              </a:rPr>
              <a:t>单击此处编辑标题，建议您在展示时采用微软雅黑字体</a:t>
            </a:r>
            <a:r>
              <a:rPr lang="zh-CN" altLang="en-US" sz="140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en-US" dirty="0">
              <a:cs typeface="+mn-ea"/>
              <a:sym typeface="+mn-lt"/>
            </a:endParaRPr>
          </a:p>
        </p:txBody>
      </p:sp>
      <p:sp>
        <p:nvSpPr>
          <p:cNvPr id="30" name="AutoShape 29"/>
          <p:cNvSpPr/>
          <p:nvPr/>
        </p:nvSpPr>
        <p:spPr bwMode="auto">
          <a:xfrm>
            <a:off x="4513603" y="3926030"/>
            <a:ext cx="505236" cy="457735"/>
          </a:xfrm>
          <a:custGeom>
            <a:avLst/>
            <a:gdLst>
              <a:gd name="T0" fmla="+- 0 10736 439"/>
              <a:gd name="T1" fmla="*/ T0 w 20595"/>
              <a:gd name="T2" fmla="+- 0 10869 621"/>
              <a:gd name="T3" fmla="*/ 10869 h 20497"/>
              <a:gd name="T4" fmla="+- 0 10736 439"/>
              <a:gd name="T5" fmla="*/ T4 w 20595"/>
              <a:gd name="T6" fmla="+- 0 10869 621"/>
              <a:gd name="T7" fmla="*/ 10869 h 20497"/>
              <a:gd name="T8" fmla="+- 0 10736 439"/>
              <a:gd name="T9" fmla="*/ T8 w 20595"/>
              <a:gd name="T10" fmla="+- 0 10869 621"/>
              <a:gd name="T11" fmla="*/ 10869 h 20497"/>
              <a:gd name="T12" fmla="+- 0 10736 439"/>
              <a:gd name="T13" fmla="*/ T12 w 20595"/>
              <a:gd name="T14" fmla="+- 0 10869 621"/>
              <a:gd name="T15" fmla="*/ 10869 h 20497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0595" h="20497">
                <a:moveTo>
                  <a:pt x="18898" y="1863"/>
                </a:moveTo>
                <a:cubicBezTo>
                  <a:pt x="16636" y="-621"/>
                  <a:pt x="12968" y="-621"/>
                  <a:pt x="10707" y="1863"/>
                </a:cubicBezTo>
                <a:lnTo>
                  <a:pt x="1317" y="12053"/>
                </a:lnTo>
                <a:cubicBezTo>
                  <a:pt x="-439" y="13982"/>
                  <a:pt x="-439" y="17121"/>
                  <a:pt x="1317" y="19050"/>
                </a:cubicBezTo>
                <a:cubicBezTo>
                  <a:pt x="3073" y="20979"/>
                  <a:pt x="5931" y="20979"/>
                  <a:pt x="7687" y="19050"/>
                </a:cubicBezTo>
                <a:lnTo>
                  <a:pt x="17078" y="8860"/>
                </a:lnTo>
                <a:cubicBezTo>
                  <a:pt x="18335" y="7479"/>
                  <a:pt x="18335" y="5242"/>
                  <a:pt x="17078" y="3862"/>
                </a:cubicBezTo>
                <a:cubicBezTo>
                  <a:pt x="15821" y="2482"/>
                  <a:pt x="13783" y="2482"/>
                  <a:pt x="12527" y="3862"/>
                </a:cubicBezTo>
                <a:lnTo>
                  <a:pt x="5467" y="11614"/>
                </a:lnTo>
                <a:cubicBezTo>
                  <a:pt x="5216" y="11891"/>
                  <a:pt x="5216" y="12337"/>
                  <a:pt x="5467" y="12614"/>
                </a:cubicBezTo>
                <a:cubicBezTo>
                  <a:pt x="5719" y="12890"/>
                  <a:pt x="6126" y="12890"/>
                  <a:pt x="6378" y="12614"/>
                </a:cubicBezTo>
                <a:lnTo>
                  <a:pt x="13437" y="4861"/>
                </a:lnTo>
                <a:cubicBezTo>
                  <a:pt x="14190" y="4035"/>
                  <a:pt x="15414" y="4035"/>
                  <a:pt x="16167" y="4861"/>
                </a:cubicBezTo>
                <a:cubicBezTo>
                  <a:pt x="16920" y="5688"/>
                  <a:pt x="16920" y="7034"/>
                  <a:pt x="16167" y="7860"/>
                </a:cubicBezTo>
                <a:lnTo>
                  <a:pt x="6777" y="18050"/>
                </a:lnTo>
                <a:cubicBezTo>
                  <a:pt x="5520" y="19430"/>
                  <a:pt x="3484" y="19430"/>
                  <a:pt x="2227" y="18050"/>
                </a:cubicBezTo>
                <a:cubicBezTo>
                  <a:pt x="970" y="16670"/>
                  <a:pt x="970" y="14433"/>
                  <a:pt x="2227" y="13053"/>
                </a:cubicBezTo>
                <a:lnTo>
                  <a:pt x="11525" y="2963"/>
                </a:lnTo>
                <a:cubicBezTo>
                  <a:pt x="13285" y="1030"/>
                  <a:pt x="16139" y="1030"/>
                  <a:pt x="17896" y="2963"/>
                </a:cubicBezTo>
                <a:cubicBezTo>
                  <a:pt x="19657" y="4896"/>
                  <a:pt x="19657" y="8027"/>
                  <a:pt x="17897" y="9959"/>
                </a:cubicBezTo>
                <a:lnTo>
                  <a:pt x="10929" y="17611"/>
                </a:lnTo>
                <a:cubicBezTo>
                  <a:pt x="10677" y="17888"/>
                  <a:pt x="10677" y="18334"/>
                  <a:pt x="10929" y="18610"/>
                </a:cubicBezTo>
                <a:cubicBezTo>
                  <a:pt x="11181" y="18887"/>
                  <a:pt x="11588" y="18887"/>
                  <a:pt x="11839" y="18610"/>
                </a:cubicBezTo>
                <a:lnTo>
                  <a:pt x="18898" y="10859"/>
                </a:lnTo>
                <a:cubicBezTo>
                  <a:pt x="21160" y="8375"/>
                  <a:pt x="21160" y="4347"/>
                  <a:pt x="18898" y="1863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9" name="AutoShape 59"/>
          <p:cNvSpPr/>
          <p:nvPr/>
        </p:nvSpPr>
        <p:spPr bwMode="auto">
          <a:xfrm>
            <a:off x="7787741" y="2003922"/>
            <a:ext cx="506100" cy="50523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40" name="AutoShape 104"/>
          <p:cNvSpPr/>
          <p:nvPr/>
        </p:nvSpPr>
        <p:spPr bwMode="auto">
          <a:xfrm>
            <a:off x="2808791" y="4838902"/>
            <a:ext cx="505236" cy="44218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16971"/>
                </a:moveTo>
                <a:cubicBezTo>
                  <a:pt x="10181" y="16971"/>
                  <a:pt x="9546" y="16918"/>
                  <a:pt x="8912" y="16811"/>
                </a:cubicBezTo>
                <a:cubicBezTo>
                  <a:pt x="8847" y="16800"/>
                  <a:pt x="8781" y="16794"/>
                  <a:pt x="8716" y="16794"/>
                </a:cubicBezTo>
                <a:cubicBezTo>
                  <a:pt x="8315" y="16794"/>
                  <a:pt x="7931" y="16999"/>
                  <a:pt x="7673" y="17359"/>
                </a:cubicBezTo>
                <a:cubicBezTo>
                  <a:pt x="7384" y="17761"/>
                  <a:pt x="6563" y="18657"/>
                  <a:pt x="5591" y="19318"/>
                </a:cubicBezTo>
                <a:cubicBezTo>
                  <a:pt x="5854" y="18628"/>
                  <a:pt x="6060" y="17853"/>
                  <a:pt x="6074" y="17056"/>
                </a:cubicBezTo>
                <a:cubicBezTo>
                  <a:pt x="6078" y="17006"/>
                  <a:pt x="6080" y="16956"/>
                  <a:pt x="6080" y="16914"/>
                </a:cubicBezTo>
                <a:cubicBezTo>
                  <a:pt x="6080" y="16334"/>
                  <a:pt x="5796" y="15803"/>
                  <a:pt x="5344" y="15540"/>
                </a:cubicBezTo>
                <a:cubicBezTo>
                  <a:pt x="2843" y="14080"/>
                  <a:pt x="1349" y="11731"/>
                  <a:pt x="1349" y="9257"/>
                </a:cubicBezTo>
                <a:cubicBezTo>
                  <a:pt x="1349" y="5003"/>
                  <a:pt x="5588" y="1542"/>
                  <a:pt x="10800" y="1542"/>
                </a:cubicBezTo>
                <a:cubicBezTo>
                  <a:pt x="16011" y="1542"/>
                  <a:pt x="20249" y="5003"/>
                  <a:pt x="20249" y="9257"/>
                </a:cubicBezTo>
                <a:cubicBezTo>
                  <a:pt x="20249" y="13510"/>
                  <a:pt x="16011" y="16971"/>
                  <a:pt x="10800" y="16971"/>
                </a:cubicBezTo>
                <a:moveTo>
                  <a:pt x="10800" y="0"/>
                </a:moveTo>
                <a:cubicBezTo>
                  <a:pt x="4835" y="0"/>
                  <a:pt x="0" y="4144"/>
                  <a:pt x="0" y="9257"/>
                </a:cubicBezTo>
                <a:cubicBezTo>
                  <a:pt x="0" y="12440"/>
                  <a:pt x="1875" y="15248"/>
                  <a:pt x="4730" y="16914"/>
                </a:cubicBezTo>
                <a:cubicBezTo>
                  <a:pt x="4730" y="16935"/>
                  <a:pt x="4724" y="16949"/>
                  <a:pt x="4724" y="16971"/>
                </a:cubicBezTo>
                <a:cubicBezTo>
                  <a:pt x="4724" y="18354"/>
                  <a:pt x="3821" y="19843"/>
                  <a:pt x="3423" y="20625"/>
                </a:cubicBezTo>
                <a:lnTo>
                  <a:pt x="3425" y="20625"/>
                </a:lnTo>
                <a:cubicBezTo>
                  <a:pt x="3393" y="20709"/>
                  <a:pt x="3374" y="20802"/>
                  <a:pt x="3374" y="20900"/>
                </a:cubicBezTo>
                <a:cubicBezTo>
                  <a:pt x="3374" y="21287"/>
                  <a:pt x="3648" y="21600"/>
                  <a:pt x="3986" y="21600"/>
                </a:cubicBezTo>
                <a:cubicBezTo>
                  <a:pt x="4049" y="21600"/>
                  <a:pt x="4161" y="21580"/>
                  <a:pt x="4158" y="21590"/>
                </a:cubicBezTo>
                <a:cubicBezTo>
                  <a:pt x="6268" y="21195"/>
                  <a:pt x="8255" y="18979"/>
                  <a:pt x="8716" y="18338"/>
                </a:cubicBezTo>
                <a:cubicBezTo>
                  <a:pt x="9391" y="18451"/>
                  <a:pt x="10086" y="18514"/>
                  <a:pt x="10800" y="18514"/>
                </a:cubicBezTo>
                <a:cubicBezTo>
                  <a:pt x="16764" y="18514"/>
                  <a:pt x="21600" y="14369"/>
                  <a:pt x="21600" y="9257"/>
                </a:cubicBezTo>
                <a:cubicBezTo>
                  <a:pt x="21600" y="4144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42" name="AutoShape 128"/>
          <p:cNvSpPr/>
          <p:nvPr/>
        </p:nvSpPr>
        <p:spPr bwMode="auto">
          <a:xfrm>
            <a:off x="6203258" y="2930293"/>
            <a:ext cx="506100" cy="50523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4850" y="12150"/>
                </a:moveTo>
                <a:cubicBezTo>
                  <a:pt x="13851" y="12150"/>
                  <a:pt x="12926" y="11859"/>
                  <a:pt x="12124" y="11386"/>
                </a:cubicBezTo>
                <a:lnTo>
                  <a:pt x="11892" y="11618"/>
                </a:lnTo>
                <a:lnTo>
                  <a:pt x="11132" y="12377"/>
                </a:lnTo>
                <a:lnTo>
                  <a:pt x="9846" y="13663"/>
                </a:lnTo>
                <a:cubicBezTo>
                  <a:pt x="9593" y="13916"/>
                  <a:pt x="9451" y="14260"/>
                  <a:pt x="9451" y="14617"/>
                </a:cubicBezTo>
                <a:lnTo>
                  <a:pt x="9451" y="16200"/>
                </a:lnTo>
                <a:lnTo>
                  <a:pt x="8101" y="16200"/>
                </a:lnTo>
                <a:cubicBezTo>
                  <a:pt x="7356" y="16200"/>
                  <a:pt x="6751" y="16804"/>
                  <a:pt x="6751" y="17549"/>
                </a:cubicBezTo>
                <a:lnTo>
                  <a:pt x="6751" y="18900"/>
                </a:lnTo>
                <a:lnTo>
                  <a:pt x="5170" y="18900"/>
                </a:lnTo>
                <a:cubicBezTo>
                  <a:pt x="4812" y="18900"/>
                  <a:pt x="4469" y="19042"/>
                  <a:pt x="4216" y="19295"/>
                </a:cubicBezTo>
                <a:lnTo>
                  <a:pt x="3259" y="20252"/>
                </a:lnTo>
                <a:lnTo>
                  <a:pt x="1352" y="20249"/>
                </a:lnTo>
                <a:lnTo>
                  <a:pt x="1350" y="18326"/>
                </a:lnTo>
                <a:lnTo>
                  <a:pt x="9223" y="10467"/>
                </a:lnTo>
                <a:cubicBezTo>
                  <a:pt x="9223" y="10467"/>
                  <a:pt x="9223" y="10467"/>
                  <a:pt x="9224" y="10468"/>
                </a:cubicBezTo>
                <a:lnTo>
                  <a:pt x="10215" y="9477"/>
                </a:lnTo>
                <a:cubicBezTo>
                  <a:pt x="9741" y="8674"/>
                  <a:pt x="9451" y="7748"/>
                  <a:pt x="9451" y="6750"/>
                </a:cubicBezTo>
                <a:cubicBezTo>
                  <a:pt x="9451" y="3767"/>
                  <a:pt x="11869" y="1350"/>
                  <a:pt x="14850" y="1350"/>
                </a:cubicBezTo>
                <a:cubicBezTo>
                  <a:pt x="17832" y="1350"/>
                  <a:pt x="20250" y="3767"/>
                  <a:pt x="20250" y="6750"/>
                </a:cubicBezTo>
                <a:cubicBezTo>
                  <a:pt x="20250" y="9732"/>
                  <a:pt x="17832" y="12150"/>
                  <a:pt x="14850" y="12150"/>
                </a:cubicBezTo>
                <a:moveTo>
                  <a:pt x="14850" y="0"/>
                </a:moveTo>
                <a:cubicBezTo>
                  <a:pt x="11123" y="0"/>
                  <a:pt x="8101" y="3022"/>
                  <a:pt x="8101" y="6750"/>
                </a:cubicBezTo>
                <a:cubicBezTo>
                  <a:pt x="8101" y="7617"/>
                  <a:pt x="8283" y="8438"/>
                  <a:pt x="8582" y="9199"/>
                </a:cubicBezTo>
                <a:lnTo>
                  <a:pt x="383" y="17400"/>
                </a:lnTo>
                <a:cubicBezTo>
                  <a:pt x="146" y="17637"/>
                  <a:pt x="0" y="17863"/>
                  <a:pt x="0" y="18225"/>
                </a:cubicBezTo>
                <a:lnTo>
                  <a:pt x="0" y="20249"/>
                </a:lnTo>
                <a:cubicBezTo>
                  <a:pt x="0" y="20972"/>
                  <a:pt x="626" y="21599"/>
                  <a:pt x="1349" y="21599"/>
                </a:cubicBezTo>
                <a:lnTo>
                  <a:pt x="3374" y="21599"/>
                </a:lnTo>
                <a:cubicBezTo>
                  <a:pt x="3736" y="21599"/>
                  <a:pt x="3965" y="21455"/>
                  <a:pt x="4202" y="21219"/>
                </a:cubicBezTo>
                <a:lnTo>
                  <a:pt x="5170" y="20249"/>
                </a:lnTo>
                <a:lnTo>
                  <a:pt x="6751" y="20249"/>
                </a:lnTo>
                <a:cubicBezTo>
                  <a:pt x="7496" y="20249"/>
                  <a:pt x="8101" y="19645"/>
                  <a:pt x="8101" y="18900"/>
                </a:cubicBezTo>
                <a:lnTo>
                  <a:pt x="8101" y="17549"/>
                </a:lnTo>
                <a:lnTo>
                  <a:pt x="9451" y="17549"/>
                </a:lnTo>
                <a:cubicBezTo>
                  <a:pt x="10196" y="17549"/>
                  <a:pt x="10801" y="16945"/>
                  <a:pt x="10801" y="16200"/>
                </a:cubicBezTo>
                <a:lnTo>
                  <a:pt x="10801" y="14617"/>
                </a:lnTo>
                <a:lnTo>
                  <a:pt x="12400" y="13018"/>
                </a:lnTo>
                <a:cubicBezTo>
                  <a:pt x="13162" y="13317"/>
                  <a:pt x="13982" y="13500"/>
                  <a:pt x="14850" y="13500"/>
                </a:cubicBezTo>
                <a:cubicBezTo>
                  <a:pt x="18577" y="13500"/>
                  <a:pt x="21599" y="10477"/>
                  <a:pt x="21599" y="6750"/>
                </a:cubicBezTo>
                <a:cubicBezTo>
                  <a:pt x="21599" y="3022"/>
                  <a:pt x="18577" y="0"/>
                  <a:pt x="1485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29" name="组合 28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31" name="图片 30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33" name="文本框 32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研究过程</a:t>
                </a:r>
                <a:endParaRPr lang="zh-CN" altLang="en-US" sz="2400" b="1" dirty="0">
                  <a:solidFill>
                    <a:srgbClr val="FFD400"/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2" name="Rectangle 72"/>
          <p:cNvSpPr/>
          <p:nvPr/>
        </p:nvSpPr>
        <p:spPr>
          <a:xfrm>
            <a:off x="7954651" y="2114552"/>
            <a:ext cx="3167375" cy="312419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" name="Rectangle 68"/>
          <p:cNvSpPr/>
          <p:nvPr/>
        </p:nvSpPr>
        <p:spPr>
          <a:xfrm>
            <a:off x="4555078" y="2114551"/>
            <a:ext cx="3167375" cy="31241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" name="Rectangle 60"/>
          <p:cNvSpPr/>
          <p:nvPr/>
        </p:nvSpPr>
        <p:spPr>
          <a:xfrm>
            <a:off x="1139826" y="2114552"/>
            <a:ext cx="3167375" cy="312419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" name="Text Placeholder 2"/>
          <p:cNvSpPr txBox="1"/>
          <p:nvPr/>
        </p:nvSpPr>
        <p:spPr>
          <a:xfrm>
            <a:off x="1515542" y="3908736"/>
            <a:ext cx="2415943" cy="91986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建议您在展示时采用微软雅黑字体，本模版所有图形线条及其相应素材均可自由编辑、改色、替换。</a:t>
            </a:r>
            <a:endParaRPr 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Text Placeholder 2"/>
          <p:cNvSpPr txBox="1"/>
          <p:nvPr/>
        </p:nvSpPr>
        <p:spPr>
          <a:xfrm>
            <a:off x="4930794" y="3894446"/>
            <a:ext cx="2415943" cy="111310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Content Placeholder 4"/>
          <p:cNvSpPr txBox="1"/>
          <p:nvPr/>
        </p:nvSpPr>
        <p:spPr>
          <a:xfrm>
            <a:off x="1505108" y="3360996"/>
            <a:ext cx="2436811" cy="30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此处编辑</a:t>
            </a:r>
            <a:endParaRPr 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Content Placeholder 4"/>
          <p:cNvSpPr txBox="1"/>
          <p:nvPr/>
        </p:nvSpPr>
        <p:spPr>
          <a:xfrm>
            <a:off x="4920360" y="3408651"/>
            <a:ext cx="2436811" cy="30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此处编辑</a:t>
            </a:r>
            <a:endParaRPr 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Text Placeholder 2"/>
          <p:cNvSpPr txBox="1"/>
          <p:nvPr/>
        </p:nvSpPr>
        <p:spPr>
          <a:xfrm>
            <a:off x="8330367" y="3894446"/>
            <a:ext cx="2415943" cy="111310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1" name="Straight Connector 66"/>
          <p:cNvCxnSpPr/>
          <p:nvPr/>
        </p:nvCxnSpPr>
        <p:spPr>
          <a:xfrm>
            <a:off x="2078550" y="3713451"/>
            <a:ext cx="128992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70"/>
          <p:cNvCxnSpPr/>
          <p:nvPr/>
        </p:nvCxnSpPr>
        <p:spPr>
          <a:xfrm>
            <a:off x="5493802" y="3761106"/>
            <a:ext cx="128992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77"/>
          <p:cNvCxnSpPr/>
          <p:nvPr/>
        </p:nvCxnSpPr>
        <p:spPr>
          <a:xfrm>
            <a:off x="8893375" y="3761106"/>
            <a:ext cx="128992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4"/>
          <p:cNvSpPr txBox="1"/>
          <p:nvPr/>
        </p:nvSpPr>
        <p:spPr>
          <a:xfrm>
            <a:off x="8319933" y="3408651"/>
            <a:ext cx="2436811" cy="30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此处编辑</a:t>
            </a:r>
            <a:endParaRPr 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442842" y="2562580"/>
            <a:ext cx="561343" cy="560384"/>
            <a:chOff x="1894354" y="2642177"/>
            <a:chExt cx="561343" cy="560384"/>
          </a:xfrm>
        </p:grpSpPr>
        <p:sp>
          <p:nvSpPr>
            <p:cNvPr id="19" name="AutoShape 128"/>
            <p:cNvSpPr/>
            <p:nvPr/>
          </p:nvSpPr>
          <p:spPr bwMode="auto">
            <a:xfrm>
              <a:off x="1894354" y="2642177"/>
              <a:ext cx="561343" cy="5603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0" name="AutoShape 129"/>
            <p:cNvSpPr/>
            <p:nvPr/>
          </p:nvSpPr>
          <p:spPr bwMode="auto">
            <a:xfrm>
              <a:off x="2244954" y="2712105"/>
              <a:ext cx="139857" cy="139857"/>
            </a:xfrm>
            <a:custGeom>
              <a:avLst/>
              <a:gdLst>
                <a:gd name="T0" fmla="*/ 10800 w 21600"/>
                <a:gd name="T1" fmla="+- 0 10800 134"/>
                <a:gd name="T2" fmla="*/ 10800 h 21333"/>
                <a:gd name="T3" fmla="*/ 10800 w 21600"/>
                <a:gd name="T4" fmla="+- 0 10800 134"/>
                <a:gd name="T5" fmla="*/ 10800 h 21333"/>
                <a:gd name="T6" fmla="*/ 10800 w 21600"/>
                <a:gd name="T7" fmla="+- 0 10800 134"/>
                <a:gd name="T8" fmla="*/ 10800 h 21333"/>
                <a:gd name="T9" fmla="*/ 10800 w 21600"/>
                <a:gd name="T10" fmla="+- 0 10800 134"/>
                <a:gd name="T11" fmla="*/ 10800 h 2133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258146" y="2557067"/>
            <a:ext cx="560384" cy="560384"/>
            <a:chOff x="9593272" y="2636664"/>
            <a:chExt cx="560384" cy="560384"/>
          </a:xfrm>
        </p:grpSpPr>
        <p:sp>
          <p:nvSpPr>
            <p:cNvPr id="22" name="AutoShape 123"/>
            <p:cNvSpPr/>
            <p:nvPr/>
          </p:nvSpPr>
          <p:spPr bwMode="auto">
            <a:xfrm>
              <a:off x="9593272" y="2636664"/>
              <a:ext cx="560384" cy="5603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3" name="AutoShape 124"/>
            <p:cNvSpPr/>
            <p:nvPr/>
          </p:nvSpPr>
          <p:spPr bwMode="auto">
            <a:xfrm>
              <a:off x="9751328" y="2793763"/>
              <a:ext cx="245228" cy="24522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4" name="AutoShape 125"/>
            <p:cNvSpPr/>
            <p:nvPr/>
          </p:nvSpPr>
          <p:spPr bwMode="auto">
            <a:xfrm>
              <a:off x="9803057" y="2846449"/>
              <a:ext cx="140815" cy="1408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28501" y="2557067"/>
            <a:ext cx="420528" cy="561343"/>
            <a:chOff x="7091622" y="2636664"/>
            <a:chExt cx="420528" cy="561343"/>
          </a:xfrm>
        </p:grpSpPr>
        <p:sp>
          <p:nvSpPr>
            <p:cNvPr id="26" name="AutoShape 108"/>
            <p:cNvSpPr/>
            <p:nvPr/>
          </p:nvSpPr>
          <p:spPr bwMode="auto">
            <a:xfrm>
              <a:off x="7196035" y="2742035"/>
              <a:ext cx="210743" cy="21074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"/>
                  </a:moveTo>
                  <a:cubicBezTo>
                    <a:pt x="15764" y="1800"/>
                    <a:pt x="19800" y="5835"/>
                    <a:pt x="19800" y="10800"/>
                  </a:cubicBezTo>
                  <a:cubicBezTo>
                    <a:pt x="19800" y="15764"/>
                    <a:pt x="15764" y="19800"/>
                    <a:pt x="10800" y="19800"/>
                  </a:cubicBezTo>
                  <a:cubicBezTo>
                    <a:pt x="5835" y="19800"/>
                    <a:pt x="1800" y="15764"/>
                    <a:pt x="1800" y="10800"/>
                  </a:cubicBezTo>
                  <a:cubicBezTo>
                    <a:pt x="1800" y="5835"/>
                    <a:pt x="5835" y="1800"/>
                    <a:pt x="10800" y="1800"/>
                  </a:cubicBezTo>
                  <a:moveTo>
                    <a:pt x="10800" y="21599"/>
                  </a:moveTo>
                  <a:cubicBezTo>
                    <a:pt x="16756" y="21599"/>
                    <a:pt x="21600" y="16756"/>
                    <a:pt x="21600" y="10800"/>
                  </a:cubicBezTo>
                  <a:cubicBezTo>
                    <a:pt x="21600" y="4843"/>
                    <a:pt x="16756" y="0"/>
                    <a:pt x="10800" y="0"/>
                  </a:cubicBezTo>
                  <a:cubicBezTo>
                    <a:pt x="4843" y="0"/>
                    <a:pt x="0" y="4843"/>
                    <a:pt x="0" y="10800"/>
                  </a:cubicBezTo>
                  <a:cubicBezTo>
                    <a:pt x="0" y="16756"/>
                    <a:pt x="4843" y="21599"/>
                    <a:pt x="10800" y="2159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7" name="AutoShape 109"/>
            <p:cNvSpPr/>
            <p:nvPr/>
          </p:nvSpPr>
          <p:spPr bwMode="auto">
            <a:xfrm>
              <a:off x="7091622" y="2636664"/>
              <a:ext cx="420528" cy="56134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04" y="20170"/>
                  </a:moveTo>
                  <a:cubicBezTo>
                    <a:pt x="10885" y="20184"/>
                    <a:pt x="10830" y="20215"/>
                    <a:pt x="10782" y="20237"/>
                  </a:cubicBezTo>
                  <a:cubicBezTo>
                    <a:pt x="10774" y="20218"/>
                    <a:pt x="10707" y="20178"/>
                    <a:pt x="10666" y="20147"/>
                  </a:cubicBezTo>
                  <a:cubicBezTo>
                    <a:pt x="7368" y="17300"/>
                    <a:pt x="1799" y="12497"/>
                    <a:pt x="1799" y="8101"/>
                  </a:cubicBezTo>
                  <a:cubicBezTo>
                    <a:pt x="1799" y="4378"/>
                    <a:pt x="5838" y="1350"/>
                    <a:pt x="10800" y="1350"/>
                  </a:cubicBezTo>
                  <a:cubicBezTo>
                    <a:pt x="15762" y="1350"/>
                    <a:pt x="19800" y="4378"/>
                    <a:pt x="19800" y="8101"/>
                  </a:cubicBezTo>
                  <a:cubicBezTo>
                    <a:pt x="19800" y="12497"/>
                    <a:pt x="14231" y="17300"/>
                    <a:pt x="10904" y="20170"/>
                  </a:cubicBezTo>
                  <a:moveTo>
                    <a:pt x="10800" y="0"/>
                  </a:moveTo>
                  <a:cubicBezTo>
                    <a:pt x="4844" y="0"/>
                    <a:pt x="0" y="3588"/>
                    <a:pt x="0" y="8101"/>
                  </a:cubicBezTo>
                  <a:cubicBezTo>
                    <a:pt x="0" y="12826"/>
                    <a:pt x="5400" y="17660"/>
                    <a:pt x="9337" y="21056"/>
                  </a:cubicBezTo>
                  <a:cubicBezTo>
                    <a:pt x="9352" y="21070"/>
                    <a:pt x="9984" y="21599"/>
                    <a:pt x="10766" y="21599"/>
                  </a:cubicBezTo>
                  <a:lnTo>
                    <a:pt x="10834" y="21599"/>
                  </a:lnTo>
                  <a:cubicBezTo>
                    <a:pt x="11615" y="21599"/>
                    <a:pt x="12247" y="21070"/>
                    <a:pt x="12262" y="21056"/>
                  </a:cubicBezTo>
                  <a:cubicBezTo>
                    <a:pt x="16200" y="17660"/>
                    <a:pt x="21599" y="12826"/>
                    <a:pt x="21599" y="8101"/>
                  </a:cubicBezTo>
                  <a:cubicBezTo>
                    <a:pt x="21599" y="3588"/>
                    <a:pt x="16755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"/>
          <a:srcRect t="1" r="913" b="220"/>
          <a:stretch>
            <a:fillRect/>
          </a:stretch>
        </p:blipFill>
        <p:spPr>
          <a:xfrm>
            <a:off x="-1" y="7103"/>
            <a:ext cx="12192001" cy="6850898"/>
          </a:xfrm>
          <a:custGeom>
            <a:avLst/>
            <a:gdLst>
              <a:gd name="connsiteX0" fmla="*/ 0 w 12192001"/>
              <a:gd name="connsiteY0" fmla="*/ 0 h 6850898"/>
              <a:gd name="connsiteX1" fmla="*/ 12192001 w 12192001"/>
              <a:gd name="connsiteY1" fmla="*/ 0 h 6850898"/>
              <a:gd name="connsiteX2" fmla="*/ 12192001 w 12192001"/>
              <a:gd name="connsiteY2" fmla="*/ 6850898 h 6850898"/>
              <a:gd name="connsiteX3" fmla="*/ 0 w 12192001"/>
              <a:gd name="connsiteY3" fmla="*/ 6850898 h 6850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6850898">
                <a:moveTo>
                  <a:pt x="0" y="0"/>
                </a:moveTo>
                <a:lnTo>
                  <a:pt x="12192001" y="0"/>
                </a:lnTo>
                <a:lnTo>
                  <a:pt x="12192001" y="6850898"/>
                </a:lnTo>
                <a:lnTo>
                  <a:pt x="0" y="6850898"/>
                </a:lnTo>
                <a:close/>
              </a:path>
            </a:pathLst>
          </a:cu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 rot="19961519">
            <a:off x="-329805" y="65755"/>
            <a:ext cx="4431757" cy="4102557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60855"/>
          <a:stretch>
            <a:fillRect/>
          </a:stretch>
        </p:blipFill>
        <p:spPr>
          <a:xfrm rot="20397074">
            <a:off x="10788877" y="774754"/>
            <a:ext cx="2806245" cy="2684559"/>
          </a:xfrm>
          <a:custGeom>
            <a:avLst/>
            <a:gdLst>
              <a:gd name="connsiteX0" fmla="*/ 1994571 w 2806245"/>
              <a:gd name="connsiteY0" fmla="*/ 0 h 2684559"/>
              <a:gd name="connsiteX1" fmla="*/ 2806245 w 2806245"/>
              <a:gd name="connsiteY1" fmla="*/ 626079 h 2684559"/>
              <a:gd name="connsiteX2" fmla="*/ 2806245 w 2806245"/>
              <a:gd name="connsiteY2" fmla="*/ 1953894 h 2684559"/>
              <a:gd name="connsiteX3" fmla="*/ 2242651 w 2806245"/>
              <a:gd name="connsiteY3" fmla="*/ 2684559 h 2684559"/>
              <a:gd name="connsiteX4" fmla="*/ 127980 w 2806245"/>
              <a:gd name="connsiteY4" fmla="*/ 2684559 h 2684559"/>
              <a:gd name="connsiteX5" fmla="*/ 0 w 2806245"/>
              <a:gd name="connsiteY5" fmla="*/ 2585843 h 2684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6245" h="2684559">
                <a:moveTo>
                  <a:pt x="1994571" y="0"/>
                </a:moveTo>
                <a:lnTo>
                  <a:pt x="2806245" y="626079"/>
                </a:lnTo>
                <a:lnTo>
                  <a:pt x="2806245" y="1953894"/>
                </a:lnTo>
                <a:lnTo>
                  <a:pt x="2242651" y="2684559"/>
                </a:lnTo>
                <a:lnTo>
                  <a:pt x="127980" y="2684559"/>
                </a:lnTo>
                <a:lnTo>
                  <a:pt x="0" y="2585843"/>
                </a:ln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 rot="18547224">
            <a:off x="4000283" y="-593521"/>
            <a:ext cx="1426424" cy="1320467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>
            <a:off x="8590401" y="3858991"/>
            <a:ext cx="3646686" cy="3375803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grpSp>
        <p:nvGrpSpPr>
          <p:cNvPr id="21" name="组合 20"/>
          <p:cNvGrpSpPr/>
          <p:nvPr/>
        </p:nvGrpSpPr>
        <p:grpSpPr>
          <a:xfrm>
            <a:off x="5246825" y="1708911"/>
            <a:ext cx="1698352" cy="1698352"/>
            <a:chOff x="5497205" y="2046837"/>
            <a:chExt cx="1698352" cy="1698352"/>
          </a:xfrm>
        </p:grpSpPr>
        <p:sp>
          <p:nvSpPr>
            <p:cNvPr id="16" name="椭圆 15"/>
            <p:cNvSpPr/>
            <p:nvPr/>
          </p:nvSpPr>
          <p:spPr>
            <a:xfrm>
              <a:off x="5497205" y="2046837"/>
              <a:ext cx="1698352" cy="1698352"/>
            </a:xfrm>
            <a:prstGeom prst="ellipse">
              <a:avLst/>
            </a:prstGeom>
            <a:solidFill>
              <a:srgbClr val="FFD4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095999" y="2388182"/>
              <a:ext cx="71393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  <a:endParaRPr lang="zh-CN" altLang="en-US" sz="6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4433459" y="3702092"/>
            <a:ext cx="3325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FFD4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研究成果</a:t>
            </a:r>
            <a:endParaRPr lang="zh-CN" altLang="en-US" sz="6000" b="1" dirty="0">
              <a:solidFill>
                <a:srgbClr val="FFD4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433459" y="4658499"/>
            <a:ext cx="3325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800" b="1" dirty="0">
                <a:solidFill>
                  <a:srgbClr val="FFD4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PROJECT REPORT</a:t>
            </a:r>
            <a:endParaRPr lang="zh-CN" altLang="en-US" sz="2800" b="1" dirty="0">
              <a:solidFill>
                <a:srgbClr val="FFD4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31" name="组合 30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33" name="图片 32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35" name="文本框 34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研究成果</a:t>
                </a:r>
                <a:endParaRPr lang="zh-CN" altLang="en-US" dirty="0"/>
              </a:p>
            </p:txBody>
          </p:sp>
        </p:grpSp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4" name="타원 69"/>
          <p:cNvSpPr/>
          <p:nvPr/>
        </p:nvSpPr>
        <p:spPr>
          <a:xfrm>
            <a:off x="1288093" y="1731601"/>
            <a:ext cx="1971264" cy="197126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lIns="0" tIns="0" rIns="0" bIns="0"/>
          <a:lstStyle/>
          <a:p>
            <a:endParaRPr lang="ko-KR" altLang="en-US" dirty="0">
              <a:cs typeface="+mn-ea"/>
              <a:sym typeface="+mn-lt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401365" y="2435919"/>
            <a:ext cx="1833652" cy="57803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lvl="0" algn="ctr">
              <a:spcAft>
                <a:spcPts val="300"/>
              </a:spcAft>
            </a:pPr>
            <a:r>
              <a:rPr lang="nb-NO" sz="40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50</a:t>
            </a:r>
            <a:r>
              <a:rPr lang="nb-NO" sz="32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%</a:t>
            </a:r>
            <a:endParaRPr lang="en-US" sz="3200" dirty="0"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8" name="타원 69"/>
          <p:cNvSpPr/>
          <p:nvPr/>
        </p:nvSpPr>
        <p:spPr>
          <a:xfrm>
            <a:off x="3830398" y="1731601"/>
            <a:ext cx="1971264" cy="1971264"/>
          </a:xfrm>
          <a:prstGeom prst="ellipse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algn="ctr">
              <a:lnSpc>
                <a:spcPct val="90000"/>
              </a:lnSpc>
            </a:pPr>
            <a:endParaRPr lang="ko-KR" altLang="en-US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3943670" y="2435919"/>
            <a:ext cx="1833652" cy="57803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lvl="0" algn="ctr">
              <a:spcAft>
                <a:spcPts val="300"/>
              </a:spcAft>
            </a:pPr>
            <a:r>
              <a:rPr lang="nb-NO" sz="40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80</a:t>
            </a:r>
            <a:r>
              <a:rPr lang="nb-NO" sz="32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%</a:t>
            </a:r>
            <a:endParaRPr lang="en-US" sz="3200" dirty="0"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2" name="타원 69"/>
          <p:cNvSpPr/>
          <p:nvPr/>
        </p:nvSpPr>
        <p:spPr>
          <a:xfrm>
            <a:off x="6372703" y="1731601"/>
            <a:ext cx="1971264" cy="197126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lIns="0" tIns="0" rIns="0" bIns="0"/>
          <a:lstStyle/>
          <a:p>
            <a:endParaRPr lang="ko-KR" altLang="en-US" dirty="0">
              <a:cs typeface="+mn-ea"/>
              <a:sym typeface="+mn-lt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485975" y="2435919"/>
            <a:ext cx="1833652" cy="57803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lvl="0" algn="ctr">
              <a:spcAft>
                <a:spcPts val="300"/>
              </a:spcAft>
            </a:pPr>
            <a:r>
              <a:rPr lang="nb-NO" sz="40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30</a:t>
            </a:r>
            <a:r>
              <a:rPr lang="nb-NO" sz="32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%</a:t>
            </a:r>
            <a:endParaRPr lang="en-US" sz="3200" dirty="0"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6" name="타원 69"/>
          <p:cNvSpPr/>
          <p:nvPr/>
        </p:nvSpPr>
        <p:spPr>
          <a:xfrm>
            <a:off x="8915009" y="1731601"/>
            <a:ext cx="1971264" cy="1971264"/>
          </a:xfrm>
          <a:prstGeom prst="ellipse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algn="ctr">
              <a:lnSpc>
                <a:spcPct val="90000"/>
              </a:lnSpc>
            </a:pPr>
            <a:endParaRPr lang="ko-KR" altLang="en-US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9028281" y="2435919"/>
            <a:ext cx="1833652" cy="57803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lvl="0" algn="ctr">
              <a:spcAft>
                <a:spcPts val="300"/>
              </a:spcAft>
            </a:pPr>
            <a:r>
              <a:rPr lang="nb-NO" sz="40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65</a:t>
            </a:r>
            <a:r>
              <a:rPr lang="nb-NO" sz="32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%</a:t>
            </a:r>
            <a:endParaRPr lang="en-US" sz="3200" dirty="0"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9" name="Rounded Rectangle 19"/>
          <p:cNvSpPr/>
          <p:nvPr/>
        </p:nvSpPr>
        <p:spPr>
          <a:xfrm>
            <a:off x="1288093" y="4054408"/>
            <a:ext cx="1971264" cy="49414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txBody>
          <a:bodyPr lIns="0" tIns="0" rIns="0" bIns="0"/>
          <a:lstStyle/>
          <a:p>
            <a:endParaRPr 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0" name="Rounded Rectangle 20"/>
          <p:cNvSpPr/>
          <p:nvPr/>
        </p:nvSpPr>
        <p:spPr>
          <a:xfrm>
            <a:off x="3830398" y="4054408"/>
            <a:ext cx="1971264" cy="494145"/>
          </a:xfrm>
          <a:prstGeom prst="round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algn="ctr">
              <a:lnSpc>
                <a:spcPct val="90000"/>
              </a:lnSpc>
            </a:pP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Rounded Rectangle 21"/>
          <p:cNvSpPr/>
          <p:nvPr/>
        </p:nvSpPr>
        <p:spPr>
          <a:xfrm>
            <a:off x="6372703" y="4054408"/>
            <a:ext cx="1971264" cy="49414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txBody>
          <a:bodyPr lIns="0" tIns="0" rIns="0" bIns="0"/>
          <a:lstStyle/>
          <a:p>
            <a:endParaRPr lang="en-US" altLang="zh-CN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2" name="Rounded Rectangle 22"/>
          <p:cNvSpPr/>
          <p:nvPr/>
        </p:nvSpPr>
        <p:spPr>
          <a:xfrm>
            <a:off x="8915009" y="4054408"/>
            <a:ext cx="1971264" cy="494145"/>
          </a:xfrm>
          <a:prstGeom prst="round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algn="ctr">
              <a:lnSpc>
                <a:spcPct val="90000"/>
              </a:lnSpc>
            </a:pP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47420" y="4821281"/>
            <a:ext cx="2052610" cy="72227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lvl="0"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本模版所有图形线条及其相应素材均可自由编辑、改色、替换。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3830398" y="4821281"/>
            <a:ext cx="2052610" cy="72227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  <a:buClr>
                <a:schemeClr val="bg2"/>
              </a:buClr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本模版所有图形线条及其相应素材均可自由编辑、改色、替换。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6372703" y="4821281"/>
            <a:ext cx="2052610" cy="72227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  <a:buClr>
                <a:schemeClr val="bg2"/>
              </a:buClr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本模版所有图形线条及其相应素材均可自由编辑、改色、替换。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8874336" y="4821281"/>
            <a:ext cx="2052610" cy="72227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  <a:buClr>
                <a:schemeClr val="bg2"/>
              </a:buClr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本模版所有图形线条及其相应素材均可自由编辑、改色、替换。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53455" y="4132203"/>
            <a:ext cx="16405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数据一</a:t>
            </a:r>
            <a:endParaRPr lang="en-US" altLang="zh-CN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995760" y="4132203"/>
            <a:ext cx="16405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数据二</a:t>
            </a:r>
            <a:endParaRPr lang="en-US" altLang="zh-CN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538065" y="4132203"/>
            <a:ext cx="16405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数据三</a:t>
            </a:r>
            <a:endParaRPr lang="en-US" altLang="zh-CN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080371" y="4132203"/>
            <a:ext cx="16405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数据四</a:t>
            </a:r>
            <a:endParaRPr lang="en-US" altLang="zh-CN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-170045" y="-116254"/>
            <a:ext cx="12362045" cy="6974255"/>
            <a:chOff x="-170045" y="-116254"/>
            <a:chExt cx="12362045" cy="6974255"/>
          </a:xfrm>
        </p:grpSpPr>
        <p:pic>
          <p:nvPicPr>
            <p:cNvPr id="43" name="图片 42"/>
            <p:cNvPicPr>
              <a:picLocks noChangeAspect="1"/>
            </p:cNvPicPr>
            <p:nvPr/>
          </p:nvPicPr>
          <p:blipFill rotWithShape="1">
            <a:blip r:embed="rId1"/>
            <a:srcRect t="1" r="913" b="220"/>
            <a:stretch>
              <a:fillRect/>
            </a:stretch>
          </p:blipFill>
          <p:spPr>
            <a:xfrm>
              <a:off x="-1" y="7103"/>
              <a:ext cx="12192001" cy="6850898"/>
            </a:xfrm>
            <a:custGeom>
              <a:avLst/>
              <a:gdLst>
                <a:gd name="connsiteX0" fmla="*/ 0 w 12192001"/>
                <a:gd name="connsiteY0" fmla="*/ 0 h 6850898"/>
                <a:gd name="connsiteX1" fmla="*/ 12192001 w 12192001"/>
                <a:gd name="connsiteY1" fmla="*/ 0 h 6850898"/>
                <a:gd name="connsiteX2" fmla="*/ 12192001 w 12192001"/>
                <a:gd name="connsiteY2" fmla="*/ 6850898 h 6850898"/>
                <a:gd name="connsiteX3" fmla="*/ 0 w 12192001"/>
                <a:gd name="connsiteY3" fmla="*/ 6850898 h 6850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1" h="6850898">
                  <a:moveTo>
                    <a:pt x="0" y="0"/>
                  </a:moveTo>
                  <a:lnTo>
                    <a:pt x="12192001" y="0"/>
                  </a:lnTo>
                  <a:lnTo>
                    <a:pt x="12192001" y="6850898"/>
                  </a:lnTo>
                  <a:lnTo>
                    <a:pt x="0" y="6850898"/>
                  </a:lnTo>
                  <a:close/>
                </a:path>
              </a:pathLst>
            </a:custGeom>
          </p:spPr>
        </p:pic>
        <p:pic>
          <p:nvPicPr>
            <p:cNvPr id="44" name="图片 4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81941" r="26043"/>
            <a:stretch>
              <a:fillRect/>
            </a:stretch>
          </p:blipFill>
          <p:spPr>
            <a:xfrm rot="19610339">
              <a:off x="-170045" y="-116254"/>
              <a:ext cx="1089529" cy="1003553"/>
            </a:xfrm>
            <a:custGeom>
              <a:avLst/>
              <a:gdLst>
                <a:gd name="connsiteX0" fmla="*/ 879154 w 1344590"/>
                <a:gd name="connsiteY0" fmla="*/ 0 h 1238487"/>
                <a:gd name="connsiteX1" fmla="*/ 1004402 w 1344590"/>
                <a:gd name="connsiteY1" fmla="*/ 83555 h 1238487"/>
                <a:gd name="connsiteX2" fmla="*/ 1262915 w 1344590"/>
                <a:gd name="connsiteY2" fmla="*/ 1069598 h 1238487"/>
                <a:gd name="connsiteX3" fmla="*/ 1174045 w 1344590"/>
                <a:gd name="connsiteY3" fmla="*/ 1194512 h 1238487"/>
                <a:gd name="connsiteX4" fmla="*/ 1129478 w 1344590"/>
                <a:gd name="connsiteY4" fmla="*/ 1238487 h 1238487"/>
                <a:gd name="connsiteX5" fmla="*/ 127980 w 1344590"/>
                <a:gd name="connsiteY5" fmla="*/ 1238487 h 1238487"/>
                <a:gd name="connsiteX6" fmla="*/ 0 w 1344590"/>
                <a:gd name="connsiteY6" fmla="*/ 1139771 h 1238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44590" h="1238487">
                  <a:moveTo>
                    <a:pt x="879154" y="0"/>
                  </a:moveTo>
                  <a:lnTo>
                    <a:pt x="1004402" y="83555"/>
                  </a:lnTo>
                  <a:cubicBezTo>
                    <a:pt x="1321220" y="337715"/>
                    <a:pt x="1438519" y="749505"/>
                    <a:pt x="1262915" y="1069598"/>
                  </a:cubicBezTo>
                  <a:cubicBezTo>
                    <a:pt x="1237829" y="1115326"/>
                    <a:pt x="1207953" y="1157017"/>
                    <a:pt x="1174045" y="1194512"/>
                  </a:cubicBezTo>
                  <a:lnTo>
                    <a:pt x="1129478" y="1238487"/>
                  </a:lnTo>
                  <a:lnTo>
                    <a:pt x="127980" y="1238487"/>
                  </a:lnTo>
                  <a:lnTo>
                    <a:pt x="0" y="1139771"/>
                  </a:lnTo>
                  <a:close/>
                </a:path>
              </a:pathLst>
            </a:custGeom>
          </p:spPr>
        </p:pic>
        <p:sp>
          <p:nvSpPr>
            <p:cNvPr id="45" name="文本框 44"/>
            <p:cNvSpPr txBox="1"/>
            <p:nvPr/>
          </p:nvSpPr>
          <p:spPr>
            <a:xfrm>
              <a:off x="883106" y="224351"/>
              <a:ext cx="19168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rgbClr val="FFD400"/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r>
                <a:rPr lang="zh-CN" altLang="en-US" dirty="0"/>
                <a:t>研究成果</a:t>
              </a:r>
              <a:endParaRPr lang="zh-CN" altLang="en-US" dirty="0"/>
            </a:p>
          </p:txBody>
        </p:sp>
      </p:grpSp>
      <p:sp>
        <p:nvSpPr>
          <p:cNvPr id="6" name="Pentagon 7"/>
          <p:cNvSpPr/>
          <p:nvPr/>
        </p:nvSpPr>
        <p:spPr>
          <a:xfrm rot="16200000">
            <a:off x="6552616" y="3157450"/>
            <a:ext cx="3954380" cy="912063"/>
          </a:xfrm>
          <a:prstGeom prst="homePlat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" name="Pentagon 8"/>
          <p:cNvSpPr/>
          <p:nvPr/>
        </p:nvSpPr>
        <p:spPr>
          <a:xfrm rot="16200000">
            <a:off x="6881830" y="2566730"/>
            <a:ext cx="5038580" cy="912063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" name="Pentagon 9"/>
          <p:cNvSpPr/>
          <p:nvPr/>
        </p:nvSpPr>
        <p:spPr>
          <a:xfrm rot="16200000">
            <a:off x="8068606" y="2900778"/>
            <a:ext cx="4467724" cy="912063"/>
          </a:xfrm>
          <a:prstGeom prst="homePlat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Pentagon 10"/>
          <p:cNvSpPr/>
          <p:nvPr/>
        </p:nvSpPr>
        <p:spPr>
          <a:xfrm rot="16200000">
            <a:off x="6030661" y="3526420"/>
            <a:ext cx="3216441" cy="912063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5" name="Manual Input 10"/>
          <p:cNvSpPr/>
          <p:nvPr/>
        </p:nvSpPr>
        <p:spPr>
          <a:xfrm rot="16200000" flipH="1">
            <a:off x="7177804" y="3794133"/>
            <a:ext cx="349250" cy="3243828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-1" fmla="*/ 18 w 10000"/>
              <a:gd name="connsiteY0-2" fmla="*/ 4474 h 10000"/>
              <a:gd name="connsiteX1-3" fmla="*/ 10000 w 10000"/>
              <a:gd name="connsiteY1-4" fmla="*/ 0 h 10000"/>
              <a:gd name="connsiteX2-5" fmla="*/ 10000 w 10000"/>
              <a:gd name="connsiteY2-6" fmla="*/ 10000 h 10000"/>
              <a:gd name="connsiteX3-7" fmla="*/ 0 w 10000"/>
              <a:gd name="connsiteY3-8" fmla="*/ 10000 h 10000"/>
              <a:gd name="connsiteX4-9" fmla="*/ 18 w 10000"/>
              <a:gd name="connsiteY4-10" fmla="*/ 4474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000" h="10000">
                <a:moveTo>
                  <a:pt x="18" y="4474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18" y="44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6" name="Manual Input 10"/>
          <p:cNvSpPr/>
          <p:nvPr/>
        </p:nvSpPr>
        <p:spPr>
          <a:xfrm rot="16200000" flipH="1">
            <a:off x="7974179" y="4619767"/>
            <a:ext cx="349251" cy="159256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-1" fmla="*/ 18 w 10000"/>
              <a:gd name="connsiteY0-2" fmla="*/ 4474 h 10000"/>
              <a:gd name="connsiteX1-3" fmla="*/ 10000 w 10000"/>
              <a:gd name="connsiteY1-4" fmla="*/ 0 h 10000"/>
              <a:gd name="connsiteX2-5" fmla="*/ 10000 w 10000"/>
              <a:gd name="connsiteY2-6" fmla="*/ 10000 h 10000"/>
              <a:gd name="connsiteX3-7" fmla="*/ 0 w 10000"/>
              <a:gd name="connsiteY3-8" fmla="*/ 10000 h 10000"/>
              <a:gd name="connsiteX4-9" fmla="*/ 18 w 10000"/>
              <a:gd name="connsiteY4-10" fmla="*/ 4474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000" h="10000">
                <a:moveTo>
                  <a:pt x="18" y="4474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18" y="447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Manual Input 10"/>
          <p:cNvSpPr/>
          <p:nvPr/>
        </p:nvSpPr>
        <p:spPr>
          <a:xfrm rot="16200000" flipH="1" flipV="1">
            <a:off x="10407185" y="3794134"/>
            <a:ext cx="349251" cy="3243828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-1" fmla="*/ 18 w 10000"/>
              <a:gd name="connsiteY0-2" fmla="*/ 4474 h 10000"/>
              <a:gd name="connsiteX1-3" fmla="*/ 10000 w 10000"/>
              <a:gd name="connsiteY1-4" fmla="*/ 0 h 10000"/>
              <a:gd name="connsiteX2-5" fmla="*/ 10000 w 10000"/>
              <a:gd name="connsiteY2-6" fmla="*/ 10000 h 10000"/>
              <a:gd name="connsiteX3-7" fmla="*/ 0 w 10000"/>
              <a:gd name="connsiteY3-8" fmla="*/ 10000 h 10000"/>
              <a:gd name="connsiteX4-9" fmla="*/ 18 w 10000"/>
              <a:gd name="connsiteY4-10" fmla="*/ 4474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000" h="10000">
                <a:moveTo>
                  <a:pt x="18" y="4474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18" y="447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Manual Input 10"/>
          <p:cNvSpPr/>
          <p:nvPr/>
        </p:nvSpPr>
        <p:spPr>
          <a:xfrm rot="16200000" flipH="1" flipV="1">
            <a:off x="9585565" y="4615754"/>
            <a:ext cx="349250" cy="160058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-1" fmla="*/ 18 w 10000"/>
              <a:gd name="connsiteY0-2" fmla="*/ 4474 h 10000"/>
              <a:gd name="connsiteX1-3" fmla="*/ 10000 w 10000"/>
              <a:gd name="connsiteY1-4" fmla="*/ 0 h 10000"/>
              <a:gd name="connsiteX2-5" fmla="*/ 10000 w 10000"/>
              <a:gd name="connsiteY2-6" fmla="*/ 10000 h 10000"/>
              <a:gd name="connsiteX3-7" fmla="*/ 0 w 10000"/>
              <a:gd name="connsiteY3-8" fmla="*/ 10000 h 10000"/>
              <a:gd name="connsiteX4-9" fmla="*/ 18 w 10000"/>
              <a:gd name="connsiteY4-10" fmla="*/ 4474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000" h="10000">
                <a:moveTo>
                  <a:pt x="18" y="4474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18" y="44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7" name="Rectangle 24"/>
          <p:cNvSpPr/>
          <p:nvPr/>
        </p:nvSpPr>
        <p:spPr>
          <a:xfrm>
            <a:off x="5730514" y="5590672"/>
            <a:ext cx="1607377" cy="12673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8" name="Rectangle 25"/>
          <p:cNvSpPr/>
          <p:nvPr/>
        </p:nvSpPr>
        <p:spPr>
          <a:xfrm>
            <a:off x="7337801" y="5590672"/>
            <a:ext cx="1622095" cy="12673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9" name="Rectangle 26"/>
          <p:cNvSpPr/>
          <p:nvPr/>
        </p:nvSpPr>
        <p:spPr>
          <a:xfrm>
            <a:off x="8945087" y="5590672"/>
            <a:ext cx="1622095" cy="12673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20" name="Rectangle 27"/>
          <p:cNvSpPr/>
          <p:nvPr/>
        </p:nvSpPr>
        <p:spPr>
          <a:xfrm>
            <a:off x="10560482" y="5590672"/>
            <a:ext cx="1622095" cy="12673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21" name="Rectangle 28"/>
          <p:cNvSpPr/>
          <p:nvPr/>
        </p:nvSpPr>
        <p:spPr>
          <a:xfrm>
            <a:off x="7158482" y="2795337"/>
            <a:ext cx="1214621" cy="52322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Ins="365760" rtlCol="0" anchor="ctr">
            <a:sp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42%</a:t>
            </a:r>
            <a:endParaRPr lang="en-US" sz="2800" dirty="0"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22" name="Rectangle 29"/>
          <p:cNvSpPr/>
          <p:nvPr/>
        </p:nvSpPr>
        <p:spPr>
          <a:xfrm>
            <a:off x="8073774" y="2061564"/>
            <a:ext cx="1214621" cy="52322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Ins="365760" rtlCol="0" anchor="ctr">
            <a:sp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51%</a:t>
            </a:r>
            <a:endParaRPr lang="en-US" sz="2800" dirty="0"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23" name="Rectangle 30"/>
          <p:cNvSpPr/>
          <p:nvPr/>
        </p:nvSpPr>
        <p:spPr>
          <a:xfrm>
            <a:off x="8959896" y="928555"/>
            <a:ext cx="1214621" cy="52322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Ins="365760" rtlCol="0" anchor="ctr">
            <a:sp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78%</a:t>
            </a:r>
            <a:endParaRPr lang="en-US" sz="2800" dirty="0"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24" name="Rectangle 31"/>
          <p:cNvSpPr/>
          <p:nvPr/>
        </p:nvSpPr>
        <p:spPr>
          <a:xfrm>
            <a:off x="9884041" y="1535503"/>
            <a:ext cx="1214621" cy="52322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Ins="365760" rtlCol="0" anchor="ctr">
            <a:sp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67%</a:t>
            </a:r>
            <a:endParaRPr lang="en-US" sz="2800" dirty="0"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149903" y="2510003"/>
            <a:ext cx="4123124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874917" y="6003880"/>
            <a:ext cx="1364372" cy="23660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数据一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149903" y="4346207"/>
            <a:ext cx="4123124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475502" y="6003880"/>
            <a:ext cx="1364372" cy="23660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数据二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9076087" y="6003880"/>
            <a:ext cx="1364372" cy="23660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数据三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0676672" y="6003880"/>
            <a:ext cx="1364372" cy="23660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数据四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149903" y="2016374"/>
            <a:ext cx="4123124" cy="4431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schemeClr val="accent1"/>
                </a:solidFill>
                <a:cs typeface="+mn-ea"/>
                <a:sym typeface="+mn-lt"/>
              </a:rPr>
              <a:t>单击此处编辑您要的内容</a:t>
            </a:r>
            <a:endParaRPr lang="en-US" altLang="zh-CN" sz="24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149903" y="3856143"/>
            <a:ext cx="4123124" cy="4431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schemeClr val="accent1"/>
                </a:solidFill>
                <a:cs typeface="+mn-ea"/>
                <a:sym typeface="+mn-lt"/>
              </a:rPr>
              <a:t>单击此处编辑您要的内容</a:t>
            </a:r>
            <a:endParaRPr lang="en-US" altLang="zh-CN" sz="24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21" name="组合 20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23" name="图片 22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24" name="图片 2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25" name="文本框 24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研究成果</a:t>
                </a:r>
                <a:endParaRPr lang="zh-CN" altLang="en-US" dirty="0"/>
              </a:p>
            </p:txBody>
          </p:sp>
        </p:grpSp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3" name="AutoShape 11"/>
          <p:cNvSpPr/>
          <p:nvPr/>
        </p:nvSpPr>
        <p:spPr bwMode="auto">
          <a:xfrm>
            <a:off x="1709794" y="3609181"/>
            <a:ext cx="3144837" cy="1570038"/>
          </a:xfrm>
          <a:custGeom>
            <a:avLst/>
            <a:gdLst>
              <a:gd name="T0" fmla="*/ 887056 w 21600"/>
              <a:gd name="T1" fmla="*/ 442646 h 21600"/>
              <a:gd name="T2" fmla="*/ 887056 w 21600"/>
              <a:gd name="T3" fmla="*/ 442646 h 21600"/>
              <a:gd name="T4" fmla="*/ 887056 w 21600"/>
              <a:gd name="T5" fmla="*/ 442646 h 21600"/>
              <a:gd name="T6" fmla="*/ 887056 w 21600"/>
              <a:gd name="T7" fmla="*/ 442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9966" y="0"/>
                </a:moveTo>
                <a:lnTo>
                  <a:pt x="1619" y="13212"/>
                </a:lnTo>
                <a:lnTo>
                  <a:pt x="0" y="21600"/>
                </a:lnTo>
                <a:lnTo>
                  <a:pt x="21600" y="8329"/>
                </a:lnTo>
                <a:lnTo>
                  <a:pt x="1996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4" name="AutoShape 12"/>
          <p:cNvSpPr/>
          <p:nvPr/>
        </p:nvSpPr>
        <p:spPr bwMode="auto">
          <a:xfrm>
            <a:off x="2086031" y="2647156"/>
            <a:ext cx="2395538" cy="1568450"/>
          </a:xfrm>
          <a:custGeom>
            <a:avLst/>
            <a:gdLst>
              <a:gd name="T0" fmla="*/ 675741 w 21600"/>
              <a:gd name="T1" fmla="*/ 442057 h 21600"/>
              <a:gd name="T2" fmla="*/ 675741 w 21600"/>
              <a:gd name="T3" fmla="*/ 442057 h 21600"/>
              <a:gd name="T4" fmla="*/ 675741 w 21600"/>
              <a:gd name="T5" fmla="*/ 442057 h 21600"/>
              <a:gd name="T6" fmla="*/ 675741 w 21600"/>
              <a:gd name="T7" fmla="*/ 44205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9473" y="0"/>
                </a:moveTo>
                <a:lnTo>
                  <a:pt x="2107" y="13259"/>
                </a:lnTo>
                <a:lnTo>
                  <a:pt x="0" y="21600"/>
                </a:lnTo>
                <a:lnTo>
                  <a:pt x="21600" y="8369"/>
                </a:lnTo>
                <a:lnTo>
                  <a:pt x="194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/>
          <a:lstStyle/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5" name="AutoShape 13"/>
          <p:cNvSpPr/>
          <p:nvPr/>
        </p:nvSpPr>
        <p:spPr bwMode="auto">
          <a:xfrm>
            <a:off x="2459094" y="1678781"/>
            <a:ext cx="1646237" cy="1576388"/>
          </a:xfrm>
          <a:custGeom>
            <a:avLst/>
            <a:gdLst>
              <a:gd name="T0" fmla="*/ 464425 w 21600"/>
              <a:gd name="T1" fmla="*/ 444412 h 21600"/>
              <a:gd name="T2" fmla="*/ 464425 w 21600"/>
              <a:gd name="T3" fmla="*/ 444412 h 21600"/>
              <a:gd name="T4" fmla="*/ 464425 w 21600"/>
              <a:gd name="T5" fmla="*/ 444412 h 21600"/>
              <a:gd name="T6" fmla="*/ 464425 w 21600"/>
              <a:gd name="T7" fmla="*/ 44441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479" y="0"/>
                </a:moveTo>
                <a:lnTo>
                  <a:pt x="3093" y="13274"/>
                </a:lnTo>
                <a:lnTo>
                  <a:pt x="0" y="21600"/>
                </a:lnTo>
                <a:lnTo>
                  <a:pt x="21599" y="8411"/>
                </a:lnTo>
                <a:lnTo>
                  <a:pt x="1847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/>
          <a:lstStyle>
            <a:defPPr>
              <a:defRPr lang="es-ES"/>
            </a:defPPr>
            <a:lvl1pPr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1pPr>
            <a:lvl2pPr marL="4572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2pPr>
            <a:lvl3pPr marL="9144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3pPr>
            <a:lvl4pPr marL="13716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4pPr>
            <a:lvl5pPr marL="18288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9pPr>
          </a:lstStyle>
          <a:p>
            <a:pPr eaLnBrk="1">
              <a:defRPr/>
            </a:pPr>
            <a:endParaRPr 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AutoShape 14"/>
          <p:cNvSpPr/>
          <p:nvPr/>
        </p:nvSpPr>
        <p:spPr bwMode="auto">
          <a:xfrm>
            <a:off x="1709794" y="4569619"/>
            <a:ext cx="3516312" cy="609600"/>
          </a:xfrm>
          <a:custGeom>
            <a:avLst/>
            <a:gdLst>
              <a:gd name="T0" fmla="*/ 991831 w 21600"/>
              <a:gd name="T1" fmla="*/ 171879 h 21600"/>
              <a:gd name="T2" fmla="*/ 991831 w 21600"/>
              <a:gd name="T3" fmla="*/ 171879 h 21600"/>
              <a:gd name="T4" fmla="*/ 991831 w 21600"/>
              <a:gd name="T5" fmla="*/ 171879 h 21600"/>
              <a:gd name="T6" fmla="*/ 991831 w 21600"/>
              <a:gd name="T7" fmla="*/ 17187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1600"/>
                </a:moveTo>
                <a:lnTo>
                  <a:pt x="20151" y="0"/>
                </a:lnTo>
                <a:lnTo>
                  <a:pt x="1448" y="0"/>
                </a:lnTo>
                <a:lnTo>
                  <a:pt x="0" y="21600"/>
                </a:lnTo>
                <a:lnTo>
                  <a:pt x="21599" y="21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/>
          <a:lstStyle>
            <a:defPPr>
              <a:defRPr lang="es-ES"/>
            </a:defPPr>
            <a:lvl1pPr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1pPr>
            <a:lvl2pPr marL="4572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2pPr>
            <a:lvl3pPr marL="9144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3pPr>
            <a:lvl4pPr marL="13716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4pPr>
            <a:lvl5pPr marL="18288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9pPr>
          </a:lstStyle>
          <a:p>
            <a:pPr eaLnBrk="1">
              <a:defRPr/>
            </a:pPr>
            <a:endParaRPr 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AutoShape 15"/>
          <p:cNvSpPr/>
          <p:nvPr/>
        </p:nvSpPr>
        <p:spPr bwMode="auto">
          <a:xfrm>
            <a:off x="2086031" y="3609181"/>
            <a:ext cx="2768600" cy="606425"/>
          </a:xfrm>
          <a:custGeom>
            <a:avLst/>
            <a:gdLst>
              <a:gd name="T0" fmla="*/ 781104 w 21600"/>
              <a:gd name="T1" fmla="*/ 170702 h 21600"/>
              <a:gd name="T2" fmla="*/ 781104 w 21600"/>
              <a:gd name="T3" fmla="*/ 170702 h 21600"/>
              <a:gd name="T4" fmla="*/ 781104 w 21600"/>
              <a:gd name="T5" fmla="*/ 170702 h 21600"/>
              <a:gd name="T6" fmla="*/ 781104 w 21600"/>
              <a:gd name="T7" fmla="*/ 17070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23" y="0"/>
                </a:moveTo>
                <a:lnTo>
                  <a:pt x="0" y="21599"/>
                </a:lnTo>
                <a:lnTo>
                  <a:pt x="21600" y="21599"/>
                </a:lnTo>
                <a:lnTo>
                  <a:pt x="19744" y="0"/>
                </a:lnTo>
                <a:lnTo>
                  <a:pt x="1823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/>
          <a:lstStyle>
            <a:defPPr>
              <a:defRPr lang="es-ES"/>
            </a:defPPr>
            <a:lvl1pPr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1pPr>
            <a:lvl2pPr marL="4572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2pPr>
            <a:lvl3pPr marL="9144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3pPr>
            <a:lvl4pPr marL="13716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4pPr>
            <a:lvl5pPr marL="18288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9pPr>
          </a:lstStyle>
          <a:p>
            <a:pPr eaLnBrk="1">
              <a:defRPr/>
            </a:pPr>
            <a:endParaRPr 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AutoShape 16"/>
          <p:cNvSpPr/>
          <p:nvPr/>
        </p:nvSpPr>
        <p:spPr bwMode="auto">
          <a:xfrm>
            <a:off x="2832156" y="1678781"/>
            <a:ext cx="1273175" cy="614363"/>
          </a:xfrm>
          <a:custGeom>
            <a:avLst/>
            <a:gdLst>
              <a:gd name="T0" fmla="*/ 359061 w 21600"/>
              <a:gd name="T1" fmla="*/ 173056 h 21600"/>
              <a:gd name="T2" fmla="*/ 359061 w 21600"/>
              <a:gd name="T3" fmla="*/ 173056 h 21600"/>
              <a:gd name="T4" fmla="*/ 359061 w 21600"/>
              <a:gd name="T5" fmla="*/ 173056 h 21600"/>
              <a:gd name="T6" fmla="*/ 359061 w 21600"/>
              <a:gd name="T7" fmla="*/ 17305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1599"/>
                </a:moveTo>
                <a:lnTo>
                  <a:pt x="17563" y="0"/>
                </a:lnTo>
                <a:lnTo>
                  <a:pt x="4072" y="0"/>
                </a:lnTo>
                <a:lnTo>
                  <a:pt x="0" y="21599"/>
                </a:lnTo>
                <a:lnTo>
                  <a:pt x="21599" y="215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/>
          <a:lstStyle>
            <a:defPPr>
              <a:defRPr lang="es-ES"/>
            </a:defPPr>
            <a:lvl1pPr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1pPr>
            <a:lvl2pPr marL="4572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2pPr>
            <a:lvl3pPr marL="9144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3pPr>
            <a:lvl4pPr marL="13716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4pPr>
            <a:lvl5pPr marL="18288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charset="0"/>
                <a:ea typeface="MS PGothic" panose="020B0600070205080204" pitchFamily="34" charset="-128"/>
                <a:cs typeface="+mn-cs"/>
                <a:sym typeface="Calibri" panose="020F0502020204030204" charset="0"/>
              </a:defRPr>
            </a:lvl9pPr>
          </a:lstStyle>
          <a:p>
            <a:pPr eaLnBrk="1">
              <a:defRPr/>
            </a:pPr>
            <a:endParaRPr 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AutoShape 17"/>
          <p:cNvSpPr/>
          <p:nvPr/>
        </p:nvSpPr>
        <p:spPr bwMode="auto">
          <a:xfrm>
            <a:off x="2459094" y="2647156"/>
            <a:ext cx="2022475" cy="608013"/>
          </a:xfrm>
          <a:custGeom>
            <a:avLst/>
            <a:gdLst>
              <a:gd name="T0" fmla="*/ 53403474 w 21600"/>
              <a:gd name="T1" fmla="*/ 4815937 h 21600"/>
              <a:gd name="T2" fmla="*/ 53403474 w 21600"/>
              <a:gd name="T3" fmla="*/ 4815937 h 21600"/>
              <a:gd name="T4" fmla="*/ 53403474 w 21600"/>
              <a:gd name="T5" fmla="*/ 4815937 h 21600"/>
              <a:gd name="T6" fmla="*/ 53403474 w 21600"/>
              <a:gd name="T7" fmla="*/ 481593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518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19081" y="0"/>
                </a:lnTo>
                <a:lnTo>
                  <a:pt x="251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extBox 51"/>
          <p:cNvSpPr txBox="1"/>
          <p:nvPr/>
        </p:nvSpPr>
        <p:spPr>
          <a:xfrm>
            <a:off x="3148505" y="1801019"/>
            <a:ext cx="69762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编辑</a:t>
            </a:r>
            <a:endParaRPr 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TextBox 52"/>
          <p:cNvSpPr txBox="1"/>
          <p:nvPr/>
        </p:nvSpPr>
        <p:spPr>
          <a:xfrm>
            <a:off x="2892025" y="2772569"/>
            <a:ext cx="121058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此处编辑</a:t>
            </a:r>
            <a:endParaRPr 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TextBox 53"/>
          <p:cNvSpPr txBox="1"/>
          <p:nvPr/>
        </p:nvSpPr>
        <p:spPr>
          <a:xfrm>
            <a:off x="2866625" y="3742531"/>
            <a:ext cx="121058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此处编辑</a:t>
            </a:r>
            <a:endParaRPr 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54"/>
          <p:cNvSpPr txBox="1"/>
          <p:nvPr/>
        </p:nvSpPr>
        <p:spPr>
          <a:xfrm>
            <a:off x="2876943" y="4690269"/>
            <a:ext cx="1210589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此处编辑</a:t>
            </a:r>
            <a:endParaRPr 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528413" y="2685487"/>
            <a:ext cx="4123124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528413" y="2225724"/>
            <a:ext cx="4123124" cy="40498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srgbClr val="FFD400"/>
                </a:solidFill>
                <a:cs typeface="+mn-ea"/>
                <a:sym typeface="+mn-lt"/>
              </a:rPr>
              <a:t>此处编辑内容</a:t>
            </a:r>
            <a:endParaRPr lang="en-US" altLang="zh-CN" sz="2400" b="1" dirty="0">
              <a:solidFill>
                <a:srgbClr val="FFD400"/>
              </a:solidFill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528413" y="4047480"/>
            <a:ext cx="4123124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528413" y="3587717"/>
            <a:ext cx="4123124" cy="4431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srgbClr val="FFD400"/>
                </a:solidFill>
                <a:cs typeface="+mn-ea"/>
                <a:sym typeface="+mn-lt"/>
              </a:rPr>
              <a:t>此处编辑内容</a:t>
            </a:r>
            <a:endParaRPr lang="en-US" altLang="zh-CN" sz="2400" b="1" dirty="0">
              <a:solidFill>
                <a:srgbClr val="FFD4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47" name="组合 46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53" name="图片 52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54" name="图片 5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55" name="文本框 54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研究成果</a:t>
                </a:r>
                <a:endParaRPr lang="zh-CN" altLang="en-US" dirty="0"/>
              </a:p>
            </p:txBody>
          </p:sp>
        </p:grpSp>
        <p:pic>
          <p:nvPicPr>
            <p:cNvPr id="52" name="图片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6" name="Hexagon 5"/>
          <p:cNvSpPr/>
          <p:nvPr/>
        </p:nvSpPr>
        <p:spPr>
          <a:xfrm rot="16200000">
            <a:off x="7954380" y="2884963"/>
            <a:ext cx="1283451" cy="1106424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n-GB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7" name="Freeform 6"/>
          <p:cNvSpPr>
            <a:spLocks noEditPoints="1"/>
          </p:cNvSpPr>
          <p:nvPr/>
        </p:nvSpPr>
        <p:spPr bwMode="auto">
          <a:xfrm>
            <a:off x="8402146" y="3183026"/>
            <a:ext cx="387918" cy="438717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9" name="Hexagon 8"/>
          <p:cNvSpPr/>
          <p:nvPr/>
        </p:nvSpPr>
        <p:spPr>
          <a:xfrm rot="16200000">
            <a:off x="6688285" y="2884963"/>
            <a:ext cx="1283451" cy="1106424"/>
          </a:xfrm>
          <a:prstGeom prst="hexagon">
            <a:avLst/>
          </a:pr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n-GB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7114322" y="3166864"/>
            <a:ext cx="443335" cy="471043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Hexagon 11"/>
          <p:cNvSpPr/>
          <p:nvPr/>
        </p:nvSpPr>
        <p:spPr>
          <a:xfrm rot="16200000">
            <a:off x="5422190" y="2884963"/>
            <a:ext cx="1283451" cy="1106424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n-GB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13" name="Freeform 12"/>
          <p:cNvSpPr>
            <a:spLocks noEditPoints="1"/>
          </p:cNvSpPr>
          <p:nvPr/>
        </p:nvSpPr>
        <p:spPr bwMode="auto">
          <a:xfrm>
            <a:off x="5792604" y="3187967"/>
            <a:ext cx="542623" cy="4387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5" name="Hexagon 14"/>
          <p:cNvSpPr/>
          <p:nvPr/>
        </p:nvSpPr>
        <p:spPr>
          <a:xfrm rot="16200000">
            <a:off x="4156095" y="2884963"/>
            <a:ext cx="1283451" cy="1106424"/>
          </a:xfrm>
          <a:prstGeom prst="hexagon">
            <a:avLst/>
          </a:pr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n-GB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16" name="Freeform 15"/>
          <p:cNvSpPr>
            <a:spLocks noEditPoints="1"/>
          </p:cNvSpPr>
          <p:nvPr/>
        </p:nvSpPr>
        <p:spPr bwMode="auto">
          <a:xfrm>
            <a:off x="4616561" y="3172634"/>
            <a:ext cx="362518" cy="531079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8" name="Hexagon 17"/>
          <p:cNvSpPr/>
          <p:nvPr/>
        </p:nvSpPr>
        <p:spPr>
          <a:xfrm rot="16200000">
            <a:off x="2890000" y="2884963"/>
            <a:ext cx="1283451" cy="1106424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n-GB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3327375" y="3238442"/>
            <a:ext cx="408700" cy="399465"/>
          </a:xfrm>
          <a:custGeom>
            <a:avLst/>
            <a:gdLst>
              <a:gd name="T0" fmla="*/ 74 w 82"/>
              <a:gd name="T1" fmla="*/ 6 h 80"/>
              <a:gd name="T2" fmla="*/ 67 w 82"/>
              <a:gd name="T3" fmla="*/ 27 h 80"/>
              <a:gd name="T4" fmla="*/ 65 w 82"/>
              <a:gd name="T5" fmla="*/ 30 h 80"/>
              <a:gd name="T6" fmla="*/ 75 w 82"/>
              <a:gd name="T7" fmla="*/ 71 h 80"/>
              <a:gd name="T8" fmla="*/ 66 w 82"/>
              <a:gd name="T9" fmla="*/ 80 h 80"/>
              <a:gd name="T10" fmla="*/ 44 w 82"/>
              <a:gd name="T11" fmla="*/ 50 h 80"/>
              <a:gd name="T12" fmla="*/ 36 w 82"/>
              <a:gd name="T13" fmla="*/ 57 h 80"/>
              <a:gd name="T14" fmla="*/ 39 w 82"/>
              <a:gd name="T15" fmla="*/ 70 h 80"/>
              <a:gd name="T16" fmla="*/ 34 w 82"/>
              <a:gd name="T17" fmla="*/ 75 h 80"/>
              <a:gd name="T18" fmla="*/ 26 w 82"/>
              <a:gd name="T19" fmla="*/ 61 h 80"/>
              <a:gd name="T20" fmla="*/ 21 w 82"/>
              <a:gd name="T21" fmla="*/ 67 h 80"/>
              <a:gd name="T22" fmla="*/ 16 w 82"/>
              <a:gd name="T23" fmla="*/ 62 h 80"/>
              <a:gd name="T24" fmla="*/ 21 w 82"/>
              <a:gd name="T25" fmla="*/ 57 h 80"/>
              <a:gd name="T26" fmla="*/ 7 w 82"/>
              <a:gd name="T27" fmla="*/ 50 h 80"/>
              <a:gd name="T28" fmla="*/ 12 w 82"/>
              <a:gd name="T29" fmla="*/ 44 h 80"/>
              <a:gd name="T30" fmla="*/ 25 w 82"/>
              <a:gd name="T31" fmla="*/ 47 h 80"/>
              <a:gd name="T32" fmla="*/ 32 w 82"/>
              <a:gd name="T33" fmla="*/ 39 h 80"/>
              <a:gd name="T34" fmla="*/ 0 w 82"/>
              <a:gd name="T35" fmla="*/ 18 h 80"/>
              <a:gd name="T36" fmla="*/ 9 w 82"/>
              <a:gd name="T37" fmla="*/ 8 h 80"/>
              <a:gd name="T38" fmla="*/ 51 w 82"/>
              <a:gd name="T39" fmla="*/ 16 h 80"/>
              <a:gd name="T40" fmla="*/ 53 w 82"/>
              <a:gd name="T41" fmla="*/ 13 h 80"/>
              <a:gd name="T42" fmla="*/ 74 w 82"/>
              <a:gd name="T43" fmla="*/ 6 h 80"/>
              <a:gd name="T44" fmla="*/ 82 w 82"/>
              <a:gd name="T45" fmla="*/ 50 h 80"/>
              <a:gd name="T46" fmla="*/ 74 w 82"/>
              <a:gd name="T47" fmla="*/ 42 h 80"/>
              <a:gd name="T48" fmla="*/ 72 w 82"/>
              <a:gd name="T49" fmla="*/ 44 h 80"/>
              <a:gd name="T50" fmla="*/ 76 w 82"/>
              <a:gd name="T51" fmla="*/ 57 h 80"/>
              <a:gd name="T52" fmla="*/ 82 w 82"/>
              <a:gd name="T53" fmla="*/ 50 h 80"/>
              <a:gd name="T54" fmla="*/ 29 w 82"/>
              <a:gd name="T55" fmla="*/ 0 h 80"/>
              <a:gd name="T56" fmla="*/ 23 w 82"/>
              <a:gd name="T57" fmla="*/ 7 h 80"/>
              <a:gd name="T58" fmla="*/ 36 w 82"/>
              <a:gd name="T59" fmla="*/ 10 h 80"/>
              <a:gd name="T60" fmla="*/ 37 w 82"/>
              <a:gd name="T61" fmla="*/ 8 h 80"/>
              <a:gd name="T62" fmla="*/ 29 w 82"/>
              <a:gd name="T63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80">
                <a:moveTo>
                  <a:pt x="74" y="6"/>
                </a:moveTo>
                <a:cubicBezTo>
                  <a:pt x="76" y="15"/>
                  <a:pt x="74" y="21"/>
                  <a:pt x="67" y="27"/>
                </a:cubicBezTo>
                <a:cubicBezTo>
                  <a:pt x="65" y="30"/>
                  <a:pt x="65" y="30"/>
                  <a:pt x="65" y="30"/>
                </a:cubicBezTo>
                <a:cubicBezTo>
                  <a:pt x="75" y="71"/>
                  <a:pt x="75" y="71"/>
                  <a:pt x="75" y="71"/>
                </a:cubicBezTo>
                <a:cubicBezTo>
                  <a:pt x="66" y="80"/>
                  <a:pt x="66" y="80"/>
                  <a:pt x="66" y="80"/>
                </a:cubicBezTo>
                <a:cubicBezTo>
                  <a:pt x="44" y="50"/>
                  <a:pt x="44" y="50"/>
                  <a:pt x="44" y="50"/>
                </a:cubicBezTo>
                <a:cubicBezTo>
                  <a:pt x="36" y="57"/>
                  <a:pt x="36" y="57"/>
                  <a:pt x="36" y="57"/>
                </a:cubicBezTo>
                <a:cubicBezTo>
                  <a:pt x="39" y="70"/>
                  <a:pt x="39" y="70"/>
                  <a:pt x="39" y="70"/>
                </a:cubicBezTo>
                <a:cubicBezTo>
                  <a:pt x="34" y="75"/>
                  <a:pt x="34" y="75"/>
                  <a:pt x="34" y="75"/>
                </a:cubicBezTo>
                <a:cubicBezTo>
                  <a:pt x="26" y="61"/>
                  <a:pt x="26" y="61"/>
                  <a:pt x="26" y="61"/>
                </a:cubicBezTo>
                <a:cubicBezTo>
                  <a:pt x="21" y="67"/>
                  <a:pt x="21" y="67"/>
                  <a:pt x="21" y="67"/>
                </a:cubicBezTo>
                <a:cubicBezTo>
                  <a:pt x="16" y="62"/>
                  <a:pt x="16" y="62"/>
                  <a:pt x="16" y="62"/>
                </a:cubicBezTo>
                <a:cubicBezTo>
                  <a:pt x="21" y="57"/>
                  <a:pt x="21" y="57"/>
                  <a:pt x="21" y="57"/>
                </a:cubicBezTo>
                <a:cubicBezTo>
                  <a:pt x="7" y="50"/>
                  <a:pt x="7" y="50"/>
                  <a:pt x="7" y="50"/>
                </a:cubicBezTo>
                <a:cubicBezTo>
                  <a:pt x="12" y="44"/>
                  <a:pt x="12" y="44"/>
                  <a:pt x="12" y="44"/>
                </a:cubicBezTo>
                <a:cubicBezTo>
                  <a:pt x="25" y="47"/>
                  <a:pt x="25" y="47"/>
                  <a:pt x="25" y="47"/>
                </a:cubicBezTo>
                <a:cubicBezTo>
                  <a:pt x="32" y="39"/>
                  <a:pt x="32" y="39"/>
                  <a:pt x="32" y="39"/>
                </a:cubicBezTo>
                <a:cubicBezTo>
                  <a:pt x="0" y="18"/>
                  <a:pt x="0" y="18"/>
                  <a:pt x="0" y="18"/>
                </a:cubicBezTo>
                <a:cubicBezTo>
                  <a:pt x="9" y="8"/>
                  <a:pt x="9" y="8"/>
                  <a:pt x="9" y="8"/>
                </a:cubicBezTo>
                <a:cubicBezTo>
                  <a:pt x="51" y="16"/>
                  <a:pt x="51" y="16"/>
                  <a:pt x="51" y="16"/>
                </a:cubicBezTo>
                <a:cubicBezTo>
                  <a:pt x="53" y="13"/>
                  <a:pt x="53" y="13"/>
                  <a:pt x="53" y="13"/>
                </a:cubicBezTo>
                <a:cubicBezTo>
                  <a:pt x="60" y="5"/>
                  <a:pt x="67" y="4"/>
                  <a:pt x="74" y="6"/>
                </a:cubicBezTo>
                <a:close/>
                <a:moveTo>
                  <a:pt x="82" y="50"/>
                </a:moveTo>
                <a:cubicBezTo>
                  <a:pt x="74" y="42"/>
                  <a:pt x="74" y="42"/>
                  <a:pt x="74" y="42"/>
                </a:cubicBezTo>
                <a:cubicBezTo>
                  <a:pt x="72" y="44"/>
                  <a:pt x="72" y="44"/>
                  <a:pt x="72" y="44"/>
                </a:cubicBezTo>
                <a:cubicBezTo>
                  <a:pt x="76" y="57"/>
                  <a:pt x="76" y="57"/>
                  <a:pt x="76" y="57"/>
                </a:cubicBezTo>
                <a:cubicBezTo>
                  <a:pt x="82" y="50"/>
                  <a:pt x="82" y="50"/>
                  <a:pt x="82" y="50"/>
                </a:cubicBezTo>
                <a:close/>
                <a:moveTo>
                  <a:pt x="29" y="0"/>
                </a:moveTo>
                <a:cubicBezTo>
                  <a:pt x="23" y="7"/>
                  <a:pt x="23" y="7"/>
                  <a:pt x="23" y="7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8"/>
                  <a:pt x="37" y="8"/>
                  <a:pt x="37" y="8"/>
                </a:cubicBez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006987" y="4269812"/>
            <a:ext cx="2524738" cy="0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1014062" y="3835011"/>
            <a:ext cx="0" cy="434801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006987" y="2814281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accent1"/>
                </a:solidFill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成果一</a:t>
            </a:r>
            <a:endParaRPr lang="en-GB" dirty="0">
              <a:sym typeface="+mn-lt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006987" y="3127341"/>
            <a:ext cx="18916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建议您在展示时采用微软雅黑字体。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4084936" y="5093001"/>
            <a:ext cx="708195" cy="0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4791147" y="4187910"/>
            <a:ext cx="0" cy="905091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2818843" y="4930773"/>
            <a:ext cx="2269160" cy="836280"/>
            <a:chOff x="581767" y="3038869"/>
            <a:chExt cx="2269160" cy="836280"/>
          </a:xfrm>
        </p:grpSpPr>
        <p:sp>
          <p:nvSpPr>
            <p:cNvPr id="30" name="TextBox 29"/>
            <p:cNvSpPr txBox="1"/>
            <p:nvPr/>
          </p:nvSpPr>
          <p:spPr>
            <a:xfrm>
              <a:off x="581767" y="3038869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600" b="1">
                  <a:solidFill>
                    <a:schemeClr val="accent1"/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成果二</a:t>
              </a:r>
              <a:endParaRPr lang="en-GB" dirty="0">
                <a:sym typeface="+mn-lt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581767" y="3351929"/>
              <a:ext cx="22691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建议您在展示时采用微软雅黑字体。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 flipH="1" flipV="1">
            <a:off x="4979078" y="2192321"/>
            <a:ext cx="1084835" cy="477880"/>
            <a:chOff x="7258929" y="1631852"/>
            <a:chExt cx="1674056" cy="464234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2698875" y="1395064"/>
            <a:ext cx="2269160" cy="1020946"/>
            <a:chOff x="581767" y="3038869"/>
            <a:chExt cx="2269160" cy="1020946"/>
          </a:xfrm>
        </p:grpSpPr>
        <p:sp>
          <p:nvSpPr>
            <p:cNvPr id="36" name="TextBox 35"/>
            <p:cNvSpPr txBox="1"/>
            <p:nvPr/>
          </p:nvSpPr>
          <p:spPr>
            <a:xfrm>
              <a:off x="581767" y="3038869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600" b="1">
                  <a:solidFill>
                    <a:srgbClr val="0095D0"/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olidFill>
                    <a:schemeClr val="accent1"/>
                  </a:solidFill>
                  <a:sym typeface="+mn-lt"/>
                </a:rPr>
                <a:t>成果三</a:t>
              </a:r>
              <a:endParaRPr lang="en-GB" dirty="0">
                <a:solidFill>
                  <a:schemeClr val="accent1"/>
                </a:solidFill>
                <a:sym typeface="+mn-lt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581767" y="3351929"/>
              <a:ext cx="226916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建议您在展示时采用微软雅黑字体。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  <a:p>
              <a:endParaRPr lang="en-GB" sz="12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V="1">
            <a:off x="7326738" y="2189587"/>
            <a:ext cx="716156" cy="477880"/>
            <a:chOff x="7258929" y="1631852"/>
            <a:chExt cx="1674056" cy="464234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8171139" y="1395064"/>
            <a:ext cx="2269160" cy="836280"/>
            <a:chOff x="581767" y="3038869"/>
            <a:chExt cx="2269160" cy="836280"/>
          </a:xfrm>
        </p:grpSpPr>
        <p:sp>
          <p:nvSpPr>
            <p:cNvPr id="42" name="TextBox 41"/>
            <p:cNvSpPr txBox="1"/>
            <p:nvPr/>
          </p:nvSpPr>
          <p:spPr>
            <a:xfrm>
              <a:off x="581767" y="3038869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600" b="1">
                  <a:solidFill>
                    <a:schemeClr val="accent1"/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成果四</a:t>
              </a:r>
              <a:endParaRPr lang="en-GB" dirty="0">
                <a:sym typeface="+mn-lt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581767" y="3351929"/>
              <a:ext cx="22691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建议您在展示时采用微软雅黑字体</a:t>
              </a: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。</a:t>
              </a:r>
              <a:endParaRPr lang="en-US" altLang="zh-CN" sz="12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45" name="Straight Connector 44"/>
          <p:cNvCxnSpPr/>
          <p:nvPr/>
        </p:nvCxnSpPr>
        <p:spPr>
          <a:xfrm flipH="1" flipV="1">
            <a:off x="8619546" y="2667467"/>
            <a:ext cx="1069909" cy="0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9686457" y="2667467"/>
            <a:ext cx="0" cy="477880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9550775" y="3214451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accent1"/>
                </a:solidFill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成果五</a:t>
            </a:r>
            <a:endParaRPr lang="en-GB" dirty="0">
              <a:sym typeface="+mn-lt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9550775" y="3527511"/>
            <a:ext cx="17709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建议您在展示时采用微软雅黑字体。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173935" y="4681939"/>
            <a:ext cx="32784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cs typeface="+mn-ea"/>
                <a:sym typeface="+mn-lt"/>
              </a:rPr>
              <a:t>单击编辑您想要的内容</a:t>
            </a:r>
            <a:endParaRPr lang="en-GB" sz="24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6173935" y="5133988"/>
            <a:ext cx="497193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单击此处编辑您要的内容，建议您在展示时采用微软雅黑字体。</a:t>
            </a:r>
            <a:r>
              <a:rPr lang="zh-CN" altLang="en-US" sz="1400" dirty="0">
                <a:cs typeface="+mn-ea"/>
                <a:sym typeface="+mn-lt"/>
              </a:rPr>
              <a:t>本模版所有图形线条及其相应素材均可自由编辑、改色、替换。单击此处编辑您要的内容。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29" name="组合 28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31" name="图片 30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33" name="文本框 32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研究成果</a:t>
                </a:r>
                <a:endParaRPr lang="zh-CN" altLang="en-US" dirty="0"/>
              </a:p>
            </p:txBody>
          </p:sp>
        </p:grp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4" name="Oval 43"/>
          <p:cNvSpPr/>
          <p:nvPr/>
        </p:nvSpPr>
        <p:spPr>
          <a:xfrm flipH="1">
            <a:off x="1189196" y="1367496"/>
            <a:ext cx="1781907" cy="178190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b="1">
              <a:cs typeface="+mn-ea"/>
              <a:sym typeface="+mn-lt"/>
            </a:endParaRPr>
          </a:p>
        </p:txBody>
      </p:sp>
      <p:sp>
        <p:nvSpPr>
          <p:cNvPr id="5" name="Freeform 44"/>
          <p:cNvSpPr>
            <a:spLocks noEditPoints="1"/>
          </p:cNvSpPr>
          <p:nvPr/>
        </p:nvSpPr>
        <p:spPr bwMode="auto">
          <a:xfrm>
            <a:off x="1886457" y="1755402"/>
            <a:ext cx="387383" cy="251895"/>
          </a:xfrm>
          <a:custGeom>
            <a:avLst/>
            <a:gdLst>
              <a:gd name="T0" fmla="*/ 13 w 94"/>
              <a:gd name="T1" fmla="*/ 0 h 61"/>
              <a:gd name="T2" fmla="*/ 82 w 94"/>
              <a:gd name="T3" fmla="*/ 0 h 61"/>
              <a:gd name="T4" fmla="*/ 89 w 94"/>
              <a:gd name="T5" fmla="*/ 2 h 61"/>
              <a:gd name="T6" fmla="*/ 47 w 94"/>
              <a:gd name="T7" fmla="*/ 33 h 61"/>
              <a:gd name="T8" fmla="*/ 6 w 94"/>
              <a:gd name="T9" fmla="*/ 2 h 61"/>
              <a:gd name="T10" fmla="*/ 13 w 94"/>
              <a:gd name="T11" fmla="*/ 0 h 61"/>
              <a:gd name="T12" fmla="*/ 94 w 94"/>
              <a:gd name="T13" fmla="*/ 9 h 61"/>
              <a:gd name="T14" fmla="*/ 67 w 94"/>
              <a:gd name="T15" fmla="*/ 29 h 61"/>
              <a:gd name="T16" fmla="*/ 93 w 94"/>
              <a:gd name="T17" fmla="*/ 53 h 61"/>
              <a:gd name="T18" fmla="*/ 94 w 94"/>
              <a:gd name="T19" fmla="*/ 48 h 61"/>
              <a:gd name="T20" fmla="*/ 94 w 94"/>
              <a:gd name="T21" fmla="*/ 12 h 61"/>
              <a:gd name="T22" fmla="*/ 94 w 94"/>
              <a:gd name="T23" fmla="*/ 9 h 61"/>
              <a:gd name="T24" fmla="*/ 87 w 94"/>
              <a:gd name="T25" fmla="*/ 60 h 61"/>
              <a:gd name="T26" fmla="*/ 82 w 94"/>
              <a:gd name="T27" fmla="*/ 61 h 61"/>
              <a:gd name="T28" fmla="*/ 13 w 94"/>
              <a:gd name="T29" fmla="*/ 61 h 61"/>
              <a:gd name="T30" fmla="*/ 6 w 94"/>
              <a:gd name="T31" fmla="*/ 59 h 61"/>
              <a:gd name="T32" fmla="*/ 34 w 94"/>
              <a:gd name="T33" fmla="*/ 34 h 61"/>
              <a:gd name="T34" fmla="*/ 44 w 94"/>
              <a:gd name="T35" fmla="*/ 42 h 61"/>
              <a:gd name="T36" fmla="*/ 47 w 94"/>
              <a:gd name="T37" fmla="*/ 44 h 61"/>
              <a:gd name="T38" fmla="*/ 50 w 94"/>
              <a:gd name="T39" fmla="*/ 42 h 61"/>
              <a:gd name="T40" fmla="*/ 60 w 94"/>
              <a:gd name="T41" fmla="*/ 35 h 61"/>
              <a:gd name="T42" fmla="*/ 87 w 94"/>
              <a:gd name="T43" fmla="*/ 60 h 61"/>
              <a:gd name="T44" fmla="*/ 1 w 94"/>
              <a:gd name="T45" fmla="*/ 52 h 61"/>
              <a:gd name="T46" fmla="*/ 27 w 94"/>
              <a:gd name="T47" fmla="*/ 29 h 61"/>
              <a:gd name="T48" fmla="*/ 1 w 94"/>
              <a:gd name="T49" fmla="*/ 9 h 61"/>
              <a:gd name="T50" fmla="*/ 0 w 94"/>
              <a:gd name="T51" fmla="*/ 12 h 61"/>
              <a:gd name="T52" fmla="*/ 0 w 94"/>
              <a:gd name="T53" fmla="*/ 48 h 61"/>
              <a:gd name="T54" fmla="*/ 1 w 94"/>
              <a:gd name="T55" fmla="*/ 52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94" h="61">
                <a:moveTo>
                  <a:pt x="13" y="0"/>
                </a:moveTo>
                <a:cubicBezTo>
                  <a:pt x="82" y="0"/>
                  <a:pt x="82" y="0"/>
                  <a:pt x="82" y="0"/>
                </a:cubicBezTo>
                <a:cubicBezTo>
                  <a:pt x="84" y="0"/>
                  <a:pt x="87" y="1"/>
                  <a:pt x="89" y="2"/>
                </a:cubicBezTo>
                <a:cubicBezTo>
                  <a:pt x="47" y="33"/>
                  <a:pt x="47" y="33"/>
                  <a:pt x="47" y="33"/>
                </a:cubicBezTo>
                <a:cubicBezTo>
                  <a:pt x="6" y="2"/>
                  <a:pt x="6" y="2"/>
                  <a:pt x="6" y="2"/>
                </a:cubicBezTo>
                <a:cubicBezTo>
                  <a:pt x="8" y="1"/>
                  <a:pt x="10" y="0"/>
                  <a:pt x="13" y="0"/>
                </a:cubicBezTo>
                <a:close/>
                <a:moveTo>
                  <a:pt x="94" y="9"/>
                </a:moveTo>
                <a:cubicBezTo>
                  <a:pt x="67" y="29"/>
                  <a:pt x="67" y="29"/>
                  <a:pt x="67" y="29"/>
                </a:cubicBezTo>
                <a:cubicBezTo>
                  <a:pt x="93" y="53"/>
                  <a:pt x="93" y="53"/>
                  <a:pt x="93" y="53"/>
                </a:cubicBezTo>
                <a:cubicBezTo>
                  <a:pt x="94" y="52"/>
                  <a:pt x="94" y="50"/>
                  <a:pt x="94" y="48"/>
                </a:cubicBezTo>
                <a:cubicBezTo>
                  <a:pt x="94" y="12"/>
                  <a:pt x="94" y="12"/>
                  <a:pt x="94" y="12"/>
                </a:cubicBezTo>
                <a:cubicBezTo>
                  <a:pt x="94" y="11"/>
                  <a:pt x="94" y="10"/>
                  <a:pt x="94" y="9"/>
                </a:cubicBezTo>
                <a:close/>
                <a:moveTo>
                  <a:pt x="87" y="60"/>
                </a:moveTo>
                <a:cubicBezTo>
                  <a:pt x="85" y="60"/>
                  <a:pt x="84" y="61"/>
                  <a:pt x="82" y="61"/>
                </a:cubicBezTo>
                <a:cubicBezTo>
                  <a:pt x="13" y="61"/>
                  <a:pt x="13" y="61"/>
                  <a:pt x="13" y="61"/>
                </a:cubicBezTo>
                <a:cubicBezTo>
                  <a:pt x="10" y="61"/>
                  <a:pt x="8" y="60"/>
                  <a:pt x="6" y="59"/>
                </a:cubicBezTo>
                <a:cubicBezTo>
                  <a:pt x="34" y="34"/>
                  <a:pt x="34" y="34"/>
                  <a:pt x="34" y="34"/>
                </a:cubicBezTo>
                <a:cubicBezTo>
                  <a:pt x="44" y="42"/>
                  <a:pt x="44" y="42"/>
                  <a:pt x="44" y="42"/>
                </a:cubicBezTo>
                <a:cubicBezTo>
                  <a:pt x="47" y="44"/>
                  <a:pt x="47" y="44"/>
                  <a:pt x="47" y="44"/>
                </a:cubicBezTo>
                <a:cubicBezTo>
                  <a:pt x="50" y="42"/>
                  <a:pt x="50" y="42"/>
                  <a:pt x="50" y="42"/>
                </a:cubicBezTo>
                <a:cubicBezTo>
                  <a:pt x="60" y="35"/>
                  <a:pt x="60" y="35"/>
                  <a:pt x="60" y="35"/>
                </a:cubicBezTo>
                <a:cubicBezTo>
                  <a:pt x="87" y="60"/>
                  <a:pt x="87" y="60"/>
                  <a:pt x="87" y="60"/>
                </a:cubicBezTo>
                <a:close/>
                <a:moveTo>
                  <a:pt x="1" y="52"/>
                </a:moveTo>
                <a:cubicBezTo>
                  <a:pt x="27" y="29"/>
                  <a:pt x="27" y="29"/>
                  <a:pt x="27" y="29"/>
                </a:cubicBezTo>
                <a:cubicBezTo>
                  <a:pt x="1" y="9"/>
                  <a:pt x="1" y="9"/>
                  <a:pt x="1" y="9"/>
                </a:cubicBezTo>
                <a:cubicBezTo>
                  <a:pt x="0" y="10"/>
                  <a:pt x="0" y="11"/>
                  <a:pt x="0" y="1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0" y="51"/>
                  <a:pt x="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6" name="Rectangle 45"/>
          <p:cNvSpPr/>
          <p:nvPr/>
        </p:nvSpPr>
        <p:spPr>
          <a:xfrm>
            <a:off x="1372745" y="2136028"/>
            <a:ext cx="15849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单击此处编辑您要的内容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47"/>
          <p:cNvSpPr/>
          <p:nvPr/>
        </p:nvSpPr>
        <p:spPr>
          <a:xfrm flipH="1">
            <a:off x="6081236" y="2509323"/>
            <a:ext cx="1781907" cy="178190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8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Freeform 48"/>
          <p:cNvSpPr>
            <a:spLocks noEditPoints="1"/>
          </p:cNvSpPr>
          <p:nvPr/>
        </p:nvSpPr>
        <p:spPr bwMode="auto">
          <a:xfrm>
            <a:off x="6799489" y="2856802"/>
            <a:ext cx="345401" cy="395018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0" name="Rectangle 49"/>
          <p:cNvSpPr/>
          <p:nvPr/>
        </p:nvSpPr>
        <p:spPr>
          <a:xfrm>
            <a:off x="6216659" y="3304575"/>
            <a:ext cx="14514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单击此处编辑您要的内容</a:t>
            </a:r>
            <a:endParaRPr lang="en-GB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51"/>
          <p:cNvSpPr/>
          <p:nvPr/>
        </p:nvSpPr>
        <p:spPr>
          <a:xfrm flipH="1">
            <a:off x="9342596" y="2509324"/>
            <a:ext cx="1781907" cy="178190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8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10046536" y="2884938"/>
            <a:ext cx="374026" cy="263345"/>
          </a:xfrm>
          <a:custGeom>
            <a:avLst/>
            <a:gdLst>
              <a:gd name="T0" fmla="*/ 65 w 91"/>
              <a:gd name="T1" fmla="*/ 9 h 64"/>
              <a:gd name="T2" fmla="*/ 34 w 91"/>
              <a:gd name="T3" fmla="*/ 9 h 64"/>
              <a:gd name="T4" fmla="*/ 27 w 91"/>
              <a:gd name="T5" fmla="*/ 0 h 64"/>
              <a:gd name="T6" fmla="*/ 5 w 91"/>
              <a:gd name="T7" fmla="*/ 0 h 64"/>
              <a:gd name="T8" fmla="*/ 0 w 91"/>
              <a:gd name="T9" fmla="*/ 4 h 64"/>
              <a:gd name="T10" fmla="*/ 0 w 91"/>
              <a:gd name="T11" fmla="*/ 50 h 64"/>
              <a:gd name="T12" fmla="*/ 4 w 91"/>
              <a:gd name="T13" fmla="*/ 54 h 64"/>
              <a:gd name="T14" fmla="*/ 14 w 91"/>
              <a:gd name="T15" fmla="*/ 25 h 64"/>
              <a:gd name="T16" fmla="*/ 20 w 91"/>
              <a:gd name="T17" fmla="*/ 18 h 64"/>
              <a:gd name="T18" fmla="*/ 29 w 91"/>
              <a:gd name="T19" fmla="*/ 14 h 64"/>
              <a:gd name="T20" fmla="*/ 60 w 91"/>
              <a:gd name="T21" fmla="*/ 14 h 64"/>
              <a:gd name="T22" fmla="*/ 65 w 91"/>
              <a:gd name="T23" fmla="*/ 9 h 64"/>
              <a:gd name="T24" fmla="*/ 72 w 91"/>
              <a:gd name="T25" fmla="*/ 15 h 64"/>
              <a:gd name="T26" fmla="*/ 66 w 91"/>
              <a:gd name="T27" fmla="*/ 15 h 64"/>
              <a:gd name="T28" fmla="*/ 79 w 91"/>
              <a:gd name="T29" fmla="*/ 1 h 64"/>
              <a:gd name="T30" fmla="*/ 90 w 91"/>
              <a:gd name="T31" fmla="*/ 15 h 64"/>
              <a:gd name="T32" fmla="*/ 85 w 91"/>
              <a:gd name="T33" fmla="*/ 15 h 64"/>
              <a:gd name="T34" fmla="*/ 59 w 91"/>
              <a:gd name="T35" fmla="*/ 36 h 64"/>
              <a:gd name="T36" fmla="*/ 59 w 91"/>
              <a:gd name="T37" fmla="*/ 33 h 64"/>
              <a:gd name="T38" fmla="*/ 72 w 91"/>
              <a:gd name="T39" fmla="*/ 15 h 64"/>
              <a:gd name="T40" fmla="*/ 79 w 91"/>
              <a:gd name="T41" fmla="*/ 64 h 64"/>
              <a:gd name="T42" fmla="*/ 11 w 91"/>
              <a:gd name="T43" fmla="*/ 64 h 64"/>
              <a:gd name="T44" fmla="*/ 22 w 91"/>
              <a:gd name="T45" fmla="*/ 31 h 64"/>
              <a:gd name="T46" fmla="*/ 26 w 91"/>
              <a:gd name="T47" fmla="*/ 26 h 64"/>
              <a:gd name="T48" fmla="*/ 33 w 91"/>
              <a:gd name="T49" fmla="*/ 23 h 64"/>
              <a:gd name="T50" fmla="*/ 63 w 91"/>
              <a:gd name="T51" fmla="*/ 23 h 64"/>
              <a:gd name="T52" fmla="*/ 57 w 91"/>
              <a:gd name="T53" fmla="*/ 28 h 64"/>
              <a:gd name="T54" fmla="*/ 54 w 91"/>
              <a:gd name="T55" fmla="*/ 30 h 64"/>
              <a:gd name="T56" fmla="*/ 54 w 91"/>
              <a:gd name="T57" fmla="*/ 41 h 64"/>
              <a:gd name="T58" fmla="*/ 59 w 91"/>
              <a:gd name="T59" fmla="*/ 41 h 64"/>
              <a:gd name="T60" fmla="*/ 87 w 91"/>
              <a:gd name="T61" fmla="*/ 23 h 64"/>
              <a:gd name="T62" fmla="*/ 89 w 91"/>
              <a:gd name="T63" fmla="*/ 24 h 64"/>
              <a:gd name="T64" fmla="*/ 91 w 91"/>
              <a:gd name="T65" fmla="*/ 25 h 64"/>
              <a:gd name="T66" fmla="*/ 91 w 91"/>
              <a:gd name="T67" fmla="*/ 28 h 64"/>
              <a:gd name="T68" fmla="*/ 91 w 91"/>
              <a:gd name="T69" fmla="*/ 30 h 64"/>
              <a:gd name="T70" fmla="*/ 79 w 91"/>
              <a:gd name="T71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1" h="64">
                <a:moveTo>
                  <a:pt x="65" y="9"/>
                </a:moveTo>
                <a:cubicBezTo>
                  <a:pt x="34" y="9"/>
                  <a:pt x="34" y="9"/>
                  <a:pt x="34" y="9"/>
                </a:cubicBezTo>
                <a:cubicBezTo>
                  <a:pt x="27" y="0"/>
                  <a:pt x="27" y="0"/>
                  <a:pt x="27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2"/>
                  <a:pt x="2" y="54"/>
                  <a:pt x="4" y="54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2"/>
                  <a:pt x="17" y="20"/>
                  <a:pt x="20" y="18"/>
                </a:cubicBezTo>
                <a:cubicBezTo>
                  <a:pt x="22" y="16"/>
                  <a:pt x="26" y="14"/>
                  <a:pt x="29" y="14"/>
                </a:cubicBezTo>
                <a:cubicBezTo>
                  <a:pt x="60" y="14"/>
                  <a:pt x="60" y="14"/>
                  <a:pt x="60" y="14"/>
                </a:cubicBezTo>
                <a:cubicBezTo>
                  <a:pt x="65" y="9"/>
                  <a:pt x="65" y="9"/>
                  <a:pt x="65" y="9"/>
                </a:cubicBezTo>
                <a:close/>
                <a:moveTo>
                  <a:pt x="72" y="15"/>
                </a:moveTo>
                <a:cubicBezTo>
                  <a:pt x="66" y="15"/>
                  <a:pt x="66" y="15"/>
                  <a:pt x="66" y="15"/>
                </a:cubicBezTo>
                <a:cubicBezTo>
                  <a:pt x="79" y="1"/>
                  <a:pt x="79" y="1"/>
                  <a:pt x="79" y="1"/>
                </a:cubicBezTo>
                <a:cubicBezTo>
                  <a:pt x="90" y="15"/>
                  <a:pt x="90" y="15"/>
                  <a:pt x="90" y="15"/>
                </a:cubicBezTo>
                <a:cubicBezTo>
                  <a:pt x="85" y="15"/>
                  <a:pt x="85" y="15"/>
                  <a:pt x="85" y="15"/>
                </a:cubicBezTo>
                <a:cubicBezTo>
                  <a:pt x="82" y="28"/>
                  <a:pt x="72" y="35"/>
                  <a:pt x="59" y="36"/>
                </a:cubicBezTo>
                <a:cubicBezTo>
                  <a:pt x="59" y="33"/>
                  <a:pt x="59" y="33"/>
                  <a:pt x="59" y="33"/>
                </a:cubicBezTo>
                <a:cubicBezTo>
                  <a:pt x="66" y="29"/>
                  <a:pt x="70" y="23"/>
                  <a:pt x="72" y="15"/>
                </a:cubicBezTo>
                <a:close/>
                <a:moveTo>
                  <a:pt x="79" y="64"/>
                </a:moveTo>
                <a:cubicBezTo>
                  <a:pt x="11" y="64"/>
                  <a:pt x="11" y="64"/>
                  <a:pt x="11" y="64"/>
                </a:cubicBezTo>
                <a:cubicBezTo>
                  <a:pt x="22" y="31"/>
                  <a:pt x="22" y="31"/>
                  <a:pt x="22" y="31"/>
                </a:cubicBezTo>
                <a:cubicBezTo>
                  <a:pt x="23" y="29"/>
                  <a:pt x="24" y="27"/>
                  <a:pt x="26" y="26"/>
                </a:cubicBezTo>
                <a:cubicBezTo>
                  <a:pt x="28" y="24"/>
                  <a:pt x="31" y="23"/>
                  <a:pt x="33" y="23"/>
                </a:cubicBezTo>
                <a:cubicBezTo>
                  <a:pt x="63" y="23"/>
                  <a:pt x="63" y="23"/>
                  <a:pt x="63" y="23"/>
                </a:cubicBezTo>
                <a:cubicBezTo>
                  <a:pt x="61" y="25"/>
                  <a:pt x="59" y="27"/>
                  <a:pt x="57" y="28"/>
                </a:cubicBezTo>
                <a:cubicBezTo>
                  <a:pt x="54" y="30"/>
                  <a:pt x="54" y="30"/>
                  <a:pt x="54" y="30"/>
                </a:cubicBezTo>
                <a:cubicBezTo>
                  <a:pt x="54" y="41"/>
                  <a:pt x="54" y="41"/>
                  <a:pt x="54" y="41"/>
                </a:cubicBezTo>
                <a:cubicBezTo>
                  <a:pt x="59" y="41"/>
                  <a:pt x="59" y="41"/>
                  <a:pt x="59" y="41"/>
                </a:cubicBezTo>
                <a:cubicBezTo>
                  <a:pt x="72" y="40"/>
                  <a:pt x="82" y="34"/>
                  <a:pt x="87" y="23"/>
                </a:cubicBezTo>
                <a:cubicBezTo>
                  <a:pt x="88" y="23"/>
                  <a:pt x="88" y="24"/>
                  <a:pt x="89" y="24"/>
                </a:cubicBezTo>
                <a:cubicBezTo>
                  <a:pt x="89" y="24"/>
                  <a:pt x="90" y="25"/>
                  <a:pt x="91" y="25"/>
                </a:cubicBezTo>
                <a:cubicBezTo>
                  <a:pt x="91" y="26"/>
                  <a:pt x="91" y="27"/>
                  <a:pt x="91" y="28"/>
                </a:cubicBezTo>
                <a:cubicBezTo>
                  <a:pt x="91" y="28"/>
                  <a:pt x="91" y="29"/>
                  <a:pt x="91" y="30"/>
                </a:cubicBezTo>
                <a:lnTo>
                  <a:pt x="79" y="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4" name="Rectangle 53"/>
          <p:cNvSpPr/>
          <p:nvPr/>
        </p:nvSpPr>
        <p:spPr>
          <a:xfrm>
            <a:off x="9494060" y="3304575"/>
            <a:ext cx="15600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单击此处编辑您要的内容</a:t>
            </a:r>
            <a:endParaRPr lang="en-GB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Oval 55"/>
          <p:cNvSpPr/>
          <p:nvPr/>
        </p:nvSpPr>
        <p:spPr>
          <a:xfrm flipH="1">
            <a:off x="4450556" y="1367496"/>
            <a:ext cx="1781907" cy="178190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b="1">
              <a:cs typeface="+mn-ea"/>
              <a:sym typeface="+mn-lt"/>
            </a:endParaRPr>
          </a:p>
        </p:txBody>
      </p:sp>
      <p:sp>
        <p:nvSpPr>
          <p:cNvPr id="17" name="Freeform 56"/>
          <p:cNvSpPr>
            <a:spLocks noEditPoints="1"/>
          </p:cNvSpPr>
          <p:nvPr/>
        </p:nvSpPr>
        <p:spPr bwMode="auto">
          <a:xfrm>
            <a:off x="5166900" y="1575902"/>
            <a:ext cx="349218" cy="431275"/>
          </a:xfrm>
          <a:custGeom>
            <a:avLst/>
            <a:gdLst>
              <a:gd name="T0" fmla="*/ 0 w 85"/>
              <a:gd name="T1" fmla="*/ 29 h 105"/>
              <a:gd name="T2" fmla="*/ 50 w 85"/>
              <a:gd name="T3" fmla="*/ 0 h 105"/>
              <a:gd name="T4" fmla="*/ 70 w 85"/>
              <a:gd name="T5" fmla="*/ 35 h 105"/>
              <a:gd name="T6" fmla="*/ 56 w 85"/>
              <a:gd name="T7" fmla="*/ 42 h 105"/>
              <a:gd name="T8" fmla="*/ 69 w 85"/>
              <a:gd name="T9" fmla="*/ 64 h 105"/>
              <a:gd name="T10" fmla="*/ 67 w 85"/>
              <a:gd name="T11" fmla="*/ 68 h 105"/>
              <a:gd name="T12" fmla="*/ 72 w 85"/>
              <a:gd name="T13" fmla="*/ 69 h 105"/>
              <a:gd name="T14" fmla="*/ 70 w 85"/>
              <a:gd name="T15" fmla="*/ 73 h 105"/>
              <a:gd name="T16" fmla="*/ 72 w 85"/>
              <a:gd name="T17" fmla="*/ 77 h 105"/>
              <a:gd name="T18" fmla="*/ 77 w 85"/>
              <a:gd name="T19" fmla="*/ 77 h 105"/>
              <a:gd name="T20" fmla="*/ 81 w 85"/>
              <a:gd name="T21" fmla="*/ 85 h 105"/>
              <a:gd name="T22" fmla="*/ 80 w 85"/>
              <a:gd name="T23" fmla="*/ 89 h 105"/>
              <a:gd name="T24" fmla="*/ 85 w 85"/>
              <a:gd name="T25" fmla="*/ 91 h 105"/>
              <a:gd name="T26" fmla="*/ 79 w 85"/>
              <a:gd name="T27" fmla="*/ 98 h 105"/>
              <a:gd name="T28" fmla="*/ 69 w 85"/>
              <a:gd name="T29" fmla="*/ 81 h 105"/>
              <a:gd name="T30" fmla="*/ 65 w 85"/>
              <a:gd name="T31" fmla="*/ 83 h 105"/>
              <a:gd name="T32" fmla="*/ 76 w 85"/>
              <a:gd name="T33" fmla="*/ 102 h 105"/>
              <a:gd name="T34" fmla="*/ 73 w 85"/>
              <a:gd name="T35" fmla="*/ 105 h 105"/>
              <a:gd name="T36" fmla="*/ 71 w 85"/>
              <a:gd name="T37" fmla="*/ 105 h 105"/>
              <a:gd name="T38" fmla="*/ 46 w 85"/>
              <a:gd name="T39" fmla="*/ 63 h 105"/>
              <a:gd name="T40" fmla="*/ 45 w 85"/>
              <a:gd name="T41" fmla="*/ 64 h 105"/>
              <a:gd name="T42" fmla="*/ 68 w 85"/>
              <a:gd name="T43" fmla="*/ 105 h 105"/>
              <a:gd name="T44" fmla="*/ 63 w 85"/>
              <a:gd name="T45" fmla="*/ 104 h 105"/>
              <a:gd name="T46" fmla="*/ 34 w 85"/>
              <a:gd name="T47" fmla="*/ 55 h 105"/>
              <a:gd name="T48" fmla="*/ 20 w 85"/>
              <a:gd name="T49" fmla="*/ 63 h 105"/>
              <a:gd name="T50" fmla="*/ 0 w 85"/>
              <a:gd name="T51" fmla="*/ 29 h 105"/>
              <a:gd name="T52" fmla="*/ 14 w 85"/>
              <a:gd name="T53" fmla="*/ 28 h 105"/>
              <a:gd name="T54" fmla="*/ 22 w 85"/>
              <a:gd name="T55" fmla="*/ 42 h 105"/>
              <a:gd name="T56" fmla="*/ 49 w 85"/>
              <a:gd name="T57" fmla="*/ 26 h 105"/>
              <a:gd name="T58" fmla="*/ 42 w 85"/>
              <a:gd name="T59" fmla="*/ 12 h 105"/>
              <a:gd name="T60" fmla="*/ 14 w 85"/>
              <a:gd name="T61" fmla="*/ 28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85" h="105">
                <a:moveTo>
                  <a:pt x="0" y="29"/>
                </a:moveTo>
                <a:cubicBezTo>
                  <a:pt x="13" y="12"/>
                  <a:pt x="30" y="3"/>
                  <a:pt x="50" y="0"/>
                </a:cubicBezTo>
                <a:cubicBezTo>
                  <a:pt x="56" y="11"/>
                  <a:pt x="63" y="23"/>
                  <a:pt x="70" y="35"/>
                </a:cubicBezTo>
                <a:cubicBezTo>
                  <a:pt x="56" y="42"/>
                  <a:pt x="56" y="42"/>
                  <a:pt x="56" y="42"/>
                </a:cubicBezTo>
                <a:cubicBezTo>
                  <a:pt x="69" y="64"/>
                  <a:pt x="69" y="64"/>
                  <a:pt x="69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72" y="69"/>
                  <a:pt x="72" y="69"/>
                  <a:pt x="72" y="69"/>
                </a:cubicBezTo>
                <a:cubicBezTo>
                  <a:pt x="70" y="73"/>
                  <a:pt x="70" y="73"/>
                  <a:pt x="70" y="73"/>
                </a:cubicBezTo>
                <a:cubicBezTo>
                  <a:pt x="72" y="77"/>
                  <a:pt x="72" y="77"/>
                  <a:pt x="72" y="77"/>
                </a:cubicBezTo>
                <a:cubicBezTo>
                  <a:pt x="77" y="77"/>
                  <a:pt x="77" y="77"/>
                  <a:pt x="77" y="77"/>
                </a:cubicBezTo>
                <a:cubicBezTo>
                  <a:pt x="81" y="85"/>
                  <a:pt x="81" y="85"/>
                  <a:pt x="81" y="85"/>
                </a:cubicBezTo>
                <a:cubicBezTo>
                  <a:pt x="80" y="89"/>
                  <a:pt x="80" y="89"/>
                  <a:pt x="80" y="89"/>
                </a:cubicBezTo>
                <a:cubicBezTo>
                  <a:pt x="85" y="91"/>
                  <a:pt x="85" y="91"/>
                  <a:pt x="85" y="91"/>
                </a:cubicBezTo>
                <a:cubicBezTo>
                  <a:pt x="79" y="98"/>
                  <a:pt x="79" y="98"/>
                  <a:pt x="79" y="98"/>
                </a:cubicBezTo>
                <a:cubicBezTo>
                  <a:pt x="69" y="81"/>
                  <a:pt x="69" y="81"/>
                  <a:pt x="69" y="81"/>
                </a:cubicBezTo>
                <a:cubicBezTo>
                  <a:pt x="65" y="83"/>
                  <a:pt x="65" y="83"/>
                  <a:pt x="65" y="83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46" y="63"/>
                  <a:pt x="46" y="63"/>
                  <a:pt x="46" y="63"/>
                </a:cubicBezTo>
                <a:cubicBezTo>
                  <a:pt x="45" y="64"/>
                  <a:pt x="45" y="64"/>
                  <a:pt x="45" y="6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3" y="104"/>
                  <a:pt x="63" y="104"/>
                  <a:pt x="63" y="104"/>
                </a:cubicBezTo>
                <a:cubicBezTo>
                  <a:pt x="34" y="55"/>
                  <a:pt x="34" y="55"/>
                  <a:pt x="34" y="55"/>
                </a:cubicBezTo>
                <a:cubicBezTo>
                  <a:pt x="20" y="63"/>
                  <a:pt x="20" y="63"/>
                  <a:pt x="20" y="63"/>
                </a:cubicBezTo>
                <a:cubicBezTo>
                  <a:pt x="13" y="52"/>
                  <a:pt x="7" y="40"/>
                  <a:pt x="0" y="29"/>
                </a:cubicBezTo>
                <a:close/>
                <a:moveTo>
                  <a:pt x="14" y="28"/>
                </a:moveTo>
                <a:cubicBezTo>
                  <a:pt x="22" y="42"/>
                  <a:pt x="22" y="42"/>
                  <a:pt x="22" y="42"/>
                </a:cubicBezTo>
                <a:cubicBezTo>
                  <a:pt x="49" y="26"/>
                  <a:pt x="49" y="26"/>
                  <a:pt x="49" y="26"/>
                </a:cubicBezTo>
                <a:cubicBezTo>
                  <a:pt x="42" y="12"/>
                  <a:pt x="42" y="12"/>
                  <a:pt x="42" y="12"/>
                </a:cubicBezTo>
                <a:lnTo>
                  <a:pt x="14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8" name="Rectangle 57"/>
          <p:cNvSpPr/>
          <p:nvPr/>
        </p:nvSpPr>
        <p:spPr>
          <a:xfrm>
            <a:off x="4553895" y="2136028"/>
            <a:ext cx="15687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单击此处编辑您要的内容</a:t>
            </a:r>
            <a:r>
              <a:rPr lang="en-GB" sz="1200" dirty="0">
                <a:solidFill>
                  <a:schemeClr val="bg1"/>
                </a:solidFill>
                <a:cs typeface="+mn-ea"/>
                <a:sym typeface="+mn-lt"/>
              </a:rPr>
              <a:t>. </a:t>
            </a:r>
            <a:endParaRPr lang="en-GB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Freeform 24"/>
          <p:cNvSpPr>
            <a:spLocks noEditPoints="1"/>
          </p:cNvSpPr>
          <p:nvPr/>
        </p:nvSpPr>
        <p:spPr bwMode="auto">
          <a:xfrm>
            <a:off x="2821581" y="2425190"/>
            <a:ext cx="1837796" cy="1828514"/>
          </a:xfrm>
          <a:custGeom>
            <a:avLst/>
            <a:gdLst>
              <a:gd name="T0" fmla="*/ 0 w 251"/>
              <a:gd name="T1" fmla="*/ 116 h 250"/>
              <a:gd name="T2" fmla="*/ 16 w 251"/>
              <a:gd name="T3" fmla="*/ 150 h 250"/>
              <a:gd name="T4" fmla="*/ 36 w 251"/>
              <a:gd name="T5" fmla="*/ 157 h 250"/>
              <a:gd name="T6" fmla="*/ 39 w 251"/>
              <a:gd name="T7" fmla="*/ 177 h 250"/>
              <a:gd name="T8" fmla="*/ 30 w 251"/>
              <a:gd name="T9" fmla="*/ 207 h 250"/>
              <a:gd name="T10" fmla="*/ 55 w 251"/>
              <a:gd name="T11" fmla="*/ 225 h 250"/>
              <a:gd name="T12" fmla="*/ 74 w 251"/>
              <a:gd name="T13" fmla="*/ 212 h 250"/>
              <a:gd name="T14" fmla="*/ 85 w 251"/>
              <a:gd name="T15" fmla="*/ 211 h 250"/>
              <a:gd name="T16" fmla="*/ 101 w 251"/>
              <a:gd name="T17" fmla="*/ 223 h 250"/>
              <a:gd name="T18" fmla="*/ 116 w 251"/>
              <a:gd name="T19" fmla="*/ 250 h 250"/>
              <a:gd name="T20" fmla="*/ 151 w 251"/>
              <a:gd name="T21" fmla="*/ 235 h 250"/>
              <a:gd name="T22" fmla="*/ 157 w 251"/>
              <a:gd name="T23" fmla="*/ 215 h 250"/>
              <a:gd name="T24" fmla="*/ 171 w 251"/>
              <a:gd name="T25" fmla="*/ 210 h 250"/>
              <a:gd name="T26" fmla="*/ 186 w 251"/>
              <a:gd name="T27" fmla="*/ 221 h 250"/>
              <a:gd name="T28" fmla="*/ 207 w 251"/>
              <a:gd name="T29" fmla="*/ 221 h 250"/>
              <a:gd name="T30" fmla="*/ 221 w 251"/>
              <a:gd name="T31" fmla="*/ 185 h 250"/>
              <a:gd name="T32" fmla="*/ 211 w 251"/>
              <a:gd name="T33" fmla="*/ 166 h 250"/>
              <a:gd name="T34" fmla="*/ 223 w 251"/>
              <a:gd name="T35" fmla="*/ 150 h 250"/>
              <a:gd name="T36" fmla="*/ 251 w 251"/>
              <a:gd name="T37" fmla="*/ 135 h 250"/>
              <a:gd name="T38" fmla="*/ 235 w 251"/>
              <a:gd name="T39" fmla="*/ 100 h 250"/>
              <a:gd name="T40" fmla="*/ 215 w 251"/>
              <a:gd name="T41" fmla="*/ 94 h 250"/>
              <a:gd name="T42" fmla="*/ 213 w 251"/>
              <a:gd name="T43" fmla="*/ 74 h 250"/>
              <a:gd name="T44" fmla="*/ 226 w 251"/>
              <a:gd name="T45" fmla="*/ 55 h 250"/>
              <a:gd name="T46" fmla="*/ 207 w 251"/>
              <a:gd name="T47" fmla="*/ 30 h 250"/>
              <a:gd name="T48" fmla="*/ 186 w 251"/>
              <a:gd name="T49" fmla="*/ 30 h 250"/>
              <a:gd name="T50" fmla="*/ 171 w 251"/>
              <a:gd name="T51" fmla="*/ 41 h 250"/>
              <a:gd name="T52" fmla="*/ 157 w 251"/>
              <a:gd name="T53" fmla="*/ 36 h 250"/>
              <a:gd name="T54" fmla="*/ 151 w 251"/>
              <a:gd name="T55" fmla="*/ 15 h 250"/>
              <a:gd name="T56" fmla="*/ 116 w 251"/>
              <a:gd name="T57" fmla="*/ 0 h 250"/>
              <a:gd name="T58" fmla="*/ 101 w 251"/>
              <a:gd name="T59" fmla="*/ 27 h 250"/>
              <a:gd name="T60" fmla="*/ 85 w 251"/>
              <a:gd name="T61" fmla="*/ 40 h 250"/>
              <a:gd name="T62" fmla="*/ 74 w 251"/>
              <a:gd name="T63" fmla="*/ 38 h 250"/>
              <a:gd name="T64" fmla="*/ 55 w 251"/>
              <a:gd name="T65" fmla="*/ 25 h 250"/>
              <a:gd name="T66" fmla="*/ 30 w 251"/>
              <a:gd name="T67" fmla="*/ 44 h 250"/>
              <a:gd name="T68" fmla="*/ 39 w 251"/>
              <a:gd name="T69" fmla="*/ 74 h 250"/>
              <a:gd name="T70" fmla="*/ 36 w 251"/>
              <a:gd name="T71" fmla="*/ 94 h 250"/>
              <a:gd name="T72" fmla="*/ 16 w 251"/>
              <a:gd name="T73" fmla="*/ 100 h 250"/>
              <a:gd name="T74" fmla="*/ 126 w 251"/>
              <a:gd name="T75" fmla="*/ 80 h 250"/>
              <a:gd name="T76" fmla="*/ 126 w 251"/>
              <a:gd name="T77" fmla="*/ 17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51" h="250">
                <a:moveTo>
                  <a:pt x="16" y="100"/>
                </a:moveTo>
                <a:cubicBezTo>
                  <a:pt x="7" y="100"/>
                  <a:pt x="0" y="107"/>
                  <a:pt x="0" y="116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7" y="150"/>
                  <a:pt x="16" y="150"/>
                </a:cubicBezTo>
                <a:cubicBezTo>
                  <a:pt x="28" y="150"/>
                  <a:pt x="28" y="150"/>
                  <a:pt x="28" y="150"/>
                </a:cubicBezTo>
                <a:cubicBezTo>
                  <a:pt x="31" y="150"/>
                  <a:pt x="35" y="153"/>
                  <a:pt x="36" y="157"/>
                </a:cubicBezTo>
                <a:cubicBezTo>
                  <a:pt x="37" y="160"/>
                  <a:pt x="39" y="163"/>
                  <a:pt x="40" y="166"/>
                </a:cubicBezTo>
                <a:cubicBezTo>
                  <a:pt x="42" y="170"/>
                  <a:pt x="41" y="174"/>
                  <a:pt x="39" y="177"/>
                </a:cubicBezTo>
                <a:cubicBezTo>
                  <a:pt x="30" y="185"/>
                  <a:pt x="30" y="185"/>
                  <a:pt x="30" y="185"/>
                </a:cubicBezTo>
                <a:cubicBezTo>
                  <a:pt x="24" y="191"/>
                  <a:pt x="24" y="201"/>
                  <a:pt x="30" y="207"/>
                </a:cubicBezTo>
                <a:cubicBezTo>
                  <a:pt x="44" y="221"/>
                  <a:pt x="44" y="221"/>
                  <a:pt x="44" y="221"/>
                </a:cubicBezTo>
                <a:cubicBezTo>
                  <a:pt x="47" y="224"/>
                  <a:pt x="51" y="225"/>
                  <a:pt x="55" y="225"/>
                </a:cubicBezTo>
                <a:cubicBezTo>
                  <a:pt x="59" y="225"/>
                  <a:pt x="63" y="224"/>
                  <a:pt x="66" y="221"/>
                </a:cubicBezTo>
                <a:cubicBezTo>
                  <a:pt x="74" y="212"/>
                  <a:pt x="74" y="212"/>
                  <a:pt x="74" y="212"/>
                </a:cubicBezTo>
                <a:cubicBezTo>
                  <a:pt x="76" y="211"/>
                  <a:pt x="78" y="210"/>
                  <a:pt x="80" y="210"/>
                </a:cubicBezTo>
                <a:cubicBezTo>
                  <a:pt x="82" y="210"/>
                  <a:pt x="83" y="210"/>
                  <a:pt x="85" y="211"/>
                </a:cubicBezTo>
                <a:cubicBezTo>
                  <a:pt x="88" y="212"/>
                  <a:pt x="91" y="214"/>
                  <a:pt x="94" y="215"/>
                </a:cubicBezTo>
                <a:cubicBezTo>
                  <a:pt x="98" y="216"/>
                  <a:pt x="101" y="220"/>
                  <a:pt x="101" y="223"/>
                </a:cubicBezTo>
                <a:cubicBezTo>
                  <a:pt x="101" y="235"/>
                  <a:pt x="101" y="235"/>
                  <a:pt x="101" y="235"/>
                </a:cubicBezTo>
                <a:cubicBezTo>
                  <a:pt x="101" y="244"/>
                  <a:pt x="107" y="250"/>
                  <a:pt x="116" y="250"/>
                </a:cubicBezTo>
                <a:cubicBezTo>
                  <a:pt x="135" y="250"/>
                  <a:pt x="135" y="250"/>
                  <a:pt x="135" y="250"/>
                </a:cubicBezTo>
                <a:cubicBezTo>
                  <a:pt x="144" y="250"/>
                  <a:pt x="151" y="244"/>
                  <a:pt x="151" y="235"/>
                </a:cubicBezTo>
                <a:cubicBezTo>
                  <a:pt x="151" y="223"/>
                  <a:pt x="151" y="223"/>
                  <a:pt x="151" y="223"/>
                </a:cubicBezTo>
                <a:cubicBezTo>
                  <a:pt x="151" y="220"/>
                  <a:pt x="154" y="216"/>
                  <a:pt x="157" y="215"/>
                </a:cubicBezTo>
                <a:cubicBezTo>
                  <a:pt x="160" y="214"/>
                  <a:pt x="164" y="212"/>
                  <a:pt x="167" y="211"/>
                </a:cubicBezTo>
                <a:cubicBezTo>
                  <a:pt x="168" y="210"/>
                  <a:pt x="169" y="210"/>
                  <a:pt x="171" y="210"/>
                </a:cubicBezTo>
                <a:cubicBezTo>
                  <a:pt x="173" y="210"/>
                  <a:pt x="176" y="211"/>
                  <a:pt x="177" y="212"/>
                </a:cubicBezTo>
                <a:cubicBezTo>
                  <a:pt x="186" y="221"/>
                  <a:pt x="186" y="221"/>
                  <a:pt x="186" y="221"/>
                </a:cubicBezTo>
                <a:cubicBezTo>
                  <a:pt x="188" y="224"/>
                  <a:pt x="192" y="225"/>
                  <a:pt x="196" y="225"/>
                </a:cubicBezTo>
                <a:cubicBezTo>
                  <a:pt x="200" y="225"/>
                  <a:pt x="204" y="224"/>
                  <a:pt x="207" y="221"/>
                </a:cubicBezTo>
                <a:cubicBezTo>
                  <a:pt x="221" y="207"/>
                  <a:pt x="221" y="207"/>
                  <a:pt x="221" y="207"/>
                </a:cubicBezTo>
                <a:cubicBezTo>
                  <a:pt x="227" y="201"/>
                  <a:pt x="227" y="191"/>
                  <a:pt x="221" y="185"/>
                </a:cubicBezTo>
                <a:cubicBezTo>
                  <a:pt x="213" y="177"/>
                  <a:pt x="213" y="177"/>
                  <a:pt x="213" y="177"/>
                </a:cubicBezTo>
                <a:cubicBezTo>
                  <a:pt x="210" y="174"/>
                  <a:pt x="210" y="170"/>
                  <a:pt x="211" y="166"/>
                </a:cubicBezTo>
                <a:cubicBezTo>
                  <a:pt x="213" y="163"/>
                  <a:pt x="214" y="160"/>
                  <a:pt x="215" y="157"/>
                </a:cubicBezTo>
                <a:cubicBezTo>
                  <a:pt x="216" y="153"/>
                  <a:pt x="220" y="150"/>
                  <a:pt x="223" y="150"/>
                </a:cubicBezTo>
                <a:cubicBezTo>
                  <a:pt x="235" y="150"/>
                  <a:pt x="235" y="150"/>
                  <a:pt x="235" y="150"/>
                </a:cubicBezTo>
                <a:cubicBezTo>
                  <a:pt x="244" y="150"/>
                  <a:pt x="251" y="144"/>
                  <a:pt x="251" y="135"/>
                </a:cubicBezTo>
                <a:cubicBezTo>
                  <a:pt x="251" y="115"/>
                  <a:pt x="251" y="115"/>
                  <a:pt x="251" y="115"/>
                </a:cubicBezTo>
                <a:cubicBezTo>
                  <a:pt x="251" y="107"/>
                  <a:pt x="244" y="100"/>
                  <a:pt x="235" y="100"/>
                </a:cubicBezTo>
                <a:cubicBezTo>
                  <a:pt x="223" y="100"/>
                  <a:pt x="223" y="100"/>
                  <a:pt x="223" y="100"/>
                </a:cubicBezTo>
                <a:cubicBezTo>
                  <a:pt x="220" y="100"/>
                  <a:pt x="216" y="97"/>
                  <a:pt x="215" y="94"/>
                </a:cubicBezTo>
                <a:cubicBezTo>
                  <a:pt x="214" y="91"/>
                  <a:pt x="213" y="87"/>
                  <a:pt x="211" y="84"/>
                </a:cubicBezTo>
                <a:cubicBezTo>
                  <a:pt x="210" y="81"/>
                  <a:pt x="210" y="76"/>
                  <a:pt x="213" y="74"/>
                </a:cubicBezTo>
                <a:cubicBezTo>
                  <a:pt x="221" y="65"/>
                  <a:pt x="221" y="65"/>
                  <a:pt x="221" y="65"/>
                </a:cubicBezTo>
                <a:cubicBezTo>
                  <a:pt x="224" y="62"/>
                  <a:pt x="226" y="59"/>
                  <a:pt x="226" y="55"/>
                </a:cubicBezTo>
                <a:cubicBezTo>
                  <a:pt x="226" y="50"/>
                  <a:pt x="224" y="47"/>
                  <a:pt x="221" y="44"/>
                </a:cubicBezTo>
                <a:cubicBezTo>
                  <a:pt x="207" y="30"/>
                  <a:pt x="207" y="30"/>
                  <a:pt x="207" y="30"/>
                </a:cubicBezTo>
                <a:cubicBezTo>
                  <a:pt x="204" y="27"/>
                  <a:pt x="200" y="25"/>
                  <a:pt x="196" y="25"/>
                </a:cubicBezTo>
                <a:cubicBezTo>
                  <a:pt x="192" y="25"/>
                  <a:pt x="188" y="27"/>
                  <a:pt x="186" y="30"/>
                </a:cubicBezTo>
                <a:cubicBezTo>
                  <a:pt x="177" y="38"/>
                  <a:pt x="177" y="38"/>
                  <a:pt x="177" y="38"/>
                </a:cubicBezTo>
                <a:cubicBezTo>
                  <a:pt x="176" y="40"/>
                  <a:pt x="173" y="41"/>
                  <a:pt x="171" y="41"/>
                </a:cubicBezTo>
                <a:cubicBezTo>
                  <a:pt x="169" y="41"/>
                  <a:pt x="168" y="40"/>
                  <a:pt x="167" y="40"/>
                </a:cubicBezTo>
                <a:cubicBezTo>
                  <a:pt x="164" y="38"/>
                  <a:pt x="160" y="37"/>
                  <a:pt x="157" y="36"/>
                </a:cubicBezTo>
                <a:cubicBezTo>
                  <a:pt x="154" y="34"/>
                  <a:pt x="151" y="31"/>
                  <a:pt x="151" y="27"/>
                </a:cubicBezTo>
                <a:cubicBezTo>
                  <a:pt x="151" y="15"/>
                  <a:pt x="151" y="15"/>
                  <a:pt x="151" y="15"/>
                </a:cubicBezTo>
                <a:cubicBezTo>
                  <a:pt x="151" y="7"/>
                  <a:pt x="144" y="0"/>
                  <a:pt x="135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07" y="0"/>
                  <a:pt x="101" y="7"/>
                  <a:pt x="101" y="15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31"/>
                  <a:pt x="98" y="34"/>
                  <a:pt x="94" y="36"/>
                </a:cubicBezTo>
                <a:cubicBezTo>
                  <a:pt x="91" y="37"/>
                  <a:pt x="88" y="38"/>
                  <a:pt x="85" y="40"/>
                </a:cubicBezTo>
                <a:cubicBezTo>
                  <a:pt x="83" y="40"/>
                  <a:pt x="82" y="41"/>
                  <a:pt x="80" y="41"/>
                </a:cubicBezTo>
                <a:cubicBezTo>
                  <a:pt x="78" y="41"/>
                  <a:pt x="76" y="40"/>
                  <a:pt x="74" y="38"/>
                </a:cubicBezTo>
                <a:cubicBezTo>
                  <a:pt x="66" y="30"/>
                  <a:pt x="66" y="30"/>
                  <a:pt x="66" y="30"/>
                </a:cubicBezTo>
                <a:cubicBezTo>
                  <a:pt x="63" y="27"/>
                  <a:pt x="59" y="25"/>
                  <a:pt x="55" y="25"/>
                </a:cubicBezTo>
                <a:cubicBezTo>
                  <a:pt x="51" y="25"/>
                  <a:pt x="47" y="27"/>
                  <a:pt x="44" y="30"/>
                </a:cubicBezTo>
                <a:cubicBezTo>
                  <a:pt x="30" y="44"/>
                  <a:pt x="30" y="44"/>
                  <a:pt x="30" y="44"/>
                </a:cubicBezTo>
                <a:cubicBezTo>
                  <a:pt x="24" y="50"/>
                  <a:pt x="24" y="59"/>
                  <a:pt x="30" y="65"/>
                </a:cubicBezTo>
                <a:cubicBezTo>
                  <a:pt x="39" y="74"/>
                  <a:pt x="39" y="74"/>
                  <a:pt x="39" y="74"/>
                </a:cubicBezTo>
                <a:cubicBezTo>
                  <a:pt x="41" y="76"/>
                  <a:pt x="42" y="81"/>
                  <a:pt x="40" y="84"/>
                </a:cubicBezTo>
                <a:cubicBezTo>
                  <a:pt x="39" y="87"/>
                  <a:pt x="37" y="91"/>
                  <a:pt x="36" y="94"/>
                </a:cubicBezTo>
                <a:cubicBezTo>
                  <a:pt x="35" y="97"/>
                  <a:pt x="31" y="100"/>
                  <a:pt x="28" y="100"/>
                </a:cubicBezTo>
                <a:lnTo>
                  <a:pt x="16" y="100"/>
                </a:lnTo>
                <a:close/>
                <a:moveTo>
                  <a:pt x="81" y="125"/>
                </a:moveTo>
                <a:cubicBezTo>
                  <a:pt x="81" y="101"/>
                  <a:pt x="101" y="80"/>
                  <a:pt x="126" y="80"/>
                </a:cubicBezTo>
                <a:cubicBezTo>
                  <a:pt x="150" y="80"/>
                  <a:pt x="171" y="101"/>
                  <a:pt x="171" y="125"/>
                </a:cubicBezTo>
                <a:cubicBezTo>
                  <a:pt x="171" y="150"/>
                  <a:pt x="150" y="170"/>
                  <a:pt x="126" y="170"/>
                </a:cubicBezTo>
                <a:cubicBezTo>
                  <a:pt x="101" y="170"/>
                  <a:pt x="81" y="150"/>
                  <a:pt x="81" y="125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8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1" name="Oval 73"/>
          <p:cNvSpPr/>
          <p:nvPr/>
        </p:nvSpPr>
        <p:spPr>
          <a:xfrm>
            <a:off x="3192461" y="2791429"/>
            <a:ext cx="1096037" cy="10960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cs typeface="+mn-ea"/>
              <a:sym typeface="+mn-lt"/>
            </a:endParaRPr>
          </a:p>
        </p:txBody>
      </p:sp>
      <p:sp>
        <p:nvSpPr>
          <p:cNvPr id="22" name="TextBox 74"/>
          <p:cNvSpPr txBox="1"/>
          <p:nvPr/>
        </p:nvSpPr>
        <p:spPr>
          <a:xfrm>
            <a:off x="3289074" y="3201860"/>
            <a:ext cx="9028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此处编辑</a:t>
            </a:r>
            <a:endParaRPr 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24"/>
          <p:cNvSpPr>
            <a:spLocks noEditPoints="1"/>
          </p:cNvSpPr>
          <p:nvPr/>
        </p:nvSpPr>
        <p:spPr bwMode="auto">
          <a:xfrm>
            <a:off x="7648185" y="1344175"/>
            <a:ext cx="1837796" cy="1828514"/>
          </a:xfrm>
          <a:custGeom>
            <a:avLst/>
            <a:gdLst>
              <a:gd name="T0" fmla="*/ 0 w 251"/>
              <a:gd name="T1" fmla="*/ 116 h 250"/>
              <a:gd name="T2" fmla="*/ 16 w 251"/>
              <a:gd name="T3" fmla="*/ 150 h 250"/>
              <a:gd name="T4" fmla="*/ 36 w 251"/>
              <a:gd name="T5" fmla="*/ 157 h 250"/>
              <a:gd name="T6" fmla="*/ 39 w 251"/>
              <a:gd name="T7" fmla="*/ 177 h 250"/>
              <a:gd name="T8" fmla="*/ 30 w 251"/>
              <a:gd name="T9" fmla="*/ 207 h 250"/>
              <a:gd name="T10" fmla="*/ 55 w 251"/>
              <a:gd name="T11" fmla="*/ 225 h 250"/>
              <a:gd name="T12" fmla="*/ 74 w 251"/>
              <a:gd name="T13" fmla="*/ 212 h 250"/>
              <a:gd name="T14" fmla="*/ 85 w 251"/>
              <a:gd name="T15" fmla="*/ 211 h 250"/>
              <a:gd name="T16" fmla="*/ 101 w 251"/>
              <a:gd name="T17" fmla="*/ 223 h 250"/>
              <a:gd name="T18" fmla="*/ 116 w 251"/>
              <a:gd name="T19" fmla="*/ 250 h 250"/>
              <a:gd name="T20" fmla="*/ 151 w 251"/>
              <a:gd name="T21" fmla="*/ 235 h 250"/>
              <a:gd name="T22" fmla="*/ 157 w 251"/>
              <a:gd name="T23" fmla="*/ 215 h 250"/>
              <a:gd name="T24" fmla="*/ 171 w 251"/>
              <a:gd name="T25" fmla="*/ 210 h 250"/>
              <a:gd name="T26" fmla="*/ 186 w 251"/>
              <a:gd name="T27" fmla="*/ 221 h 250"/>
              <a:gd name="T28" fmla="*/ 207 w 251"/>
              <a:gd name="T29" fmla="*/ 221 h 250"/>
              <a:gd name="T30" fmla="*/ 221 w 251"/>
              <a:gd name="T31" fmla="*/ 185 h 250"/>
              <a:gd name="T32" fmla="*/ 211 w 251"/>
              <a:gd name="T33" fmla="*/ 166 h 250"/>
              <a:gd name="T34" fmla="*/ 223 w 251"/>
              <a:gd name="T35" fmla="*/ 150 h 250"/>
              <a:gd name="T36" fmla="*/ 251 w 251"/>
              <a:gd name="T37" fmla="*/ 135 h 250"/>
              <a:gd name="T38" fmla="*/ 235 w 251"/>
              <a:gd name="T39" fmla="*/ 100 h 250"/>
              <a:gd name="T40" fmla="*/ 215 w 251"/>
              <a:gd name="T41" fmla="*/ 94 h 250"/>
              <a:gd name="T42" fmla="*/ 213 w 251"/>
              <a:gd name="T43" fmla="*/ 74 h 250"/>
              <a:gd name="T44" fmla="*/ 226 w 251"/>
              <a:gd name="T45" fmla="*/ 55 h 250"/>
              <a:gd name="T46" fmla="*/ 207 w 251"/>
              <a:gd name="T47" fmla="*/ 30 h 250"/>
              <a:gd name="T48" fmla="*/ 186 w 251"/>
              <a:gd name="T49" fmla="*/ 30 h 250"/>
              <a:gd name="T50" fmla="*/ 171 w 251"/>
              <a:gd name="T51" fmla="*/ 41 h 250"/>
              <a:gd name="T52" fmla="*/ 157 w 251"/>
              <a:gd name="T53" fmla="*/ 36 h 250"/>
              <a:gd name="T54" fmla="*/ 151 w 251"/>
              <a:gd name="T55" fmla="*/ 15 h 250"/>
              <a:gd name="T56" fmla="*/ 116 w 251"/>
              <a:gd name="T57" fmla="*/ 0 h 250"/>
              <a:gd name="T58" fmla="*/ 101 w 251"/>
              <a:gd name="T59" fmla="*/ 27 h 250"/>
              <a:gd name="T60" fmla="*/ 85 w 251"/>
              <a:gd name="T61" fmla="*/ 40 h 250"/>
              <a:gd name="T62" fmla="*/ 74 w 251"/>
              <a:gd name="T63" fmla="*/ 38 h 250"/>
              <a:gd name="T64" fmla="*/ 55 w 251"/>
              <a:gd name="T65" fmla="*/ 25 h 250"/>
              <a:gd name="T66" fmla="*/ 30 w 251"/>
              <a:gd name="T67" fmla="*/ 44 h 250"/>
              <a:gd name="T68" fmla="*/ 39 w 251"/>
              <a:gd name="T69" fmla="*/ 74 h 250"/>
              <a:gd name="T70" fmla="*/ 36 w 251"/>
              <a:gd name="T71" fmla="*/ 94 h 250"/>
              <a:gd name="T72" fmla="*/ 16 w 251"/>
              <a:gd name="T73" fmla="*/ 100 h 250"/>
              <a:gd name="T74" fmla="*/ 126 w 251"/>
              <a:gd name="T75" fmla="*/ 80 h 250"/>
              <a:gd name="T76" fmla="*/ 126 w 251"/>
              <a:gd name="T77" fmla="*/ 17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51" h="250">
                <a:moveTo>
                  <a:pt x="16" y="100"/>
                </a:moveTo>
                <a:cubicBezTo>
                  <a:pt x="7" y="100"/>
                  <a:pt x="0" y="107"/>
                  <a:pt x="0" y="116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7" y="150"/>
                  <a:pt x="16" y="150"/>
                </a:cubicBezTo>
                <a:cubicBezTo>
                  <a:pt x="28" y="150"/>
                  <a:pt x="28" y="150"/>
                  <a:pt x="28" y="150"/>
                </a:cubicBezTo>
                <a:cubicBezTo>
                  <a:pt x="31" y="150"/>
                  <a:pt x="35" y="153"/>
                  <a:pt x="36" y="157"/>
                </a:cubicBezTo>
                <a:cubicBezTo>
                  <a:pt x="37" y="160"/>
                  <a:pt x="39" y="163"/>
                  <a:pt x="40" y="166"/>
                </a:cubicBezTo>
                <a:cubicBezTo>
                  <a:pt x="42" y="170"/>
                  <a:pt x="41" y="174"/>
                  <a:pt x="39" y="177"/>
                </a:cubicBezTo>
                <a:cubicBezTo>
                  <a:pt x="30" y="185"/>
                  <a:pt x="30" y="185"/>
                  <a:pt x="30" y="185"/>
                </a:cubicBezTo>
                <a:cubicBezTo>
                  <a:pt x="24" y="191"/>
                  <a:pt x="24" y="201"/>
                  <a:pt x="30" y="207"/>
                </a:cubicBezTo>
                <a:cubicBezTo>
                  <a:pt x="44" y="221"/>
                  <a:pt x="44" y="221"/>
                  <a:pt x="44" y="221"/>
                </a:cubicBezTo>
                <a:cubicBezTo>
                  <a:pt x="47" y="224"/>
                  <a:pt x="51" y="225"/>
                  <a:pt x="55" y="225"/>
                </a:cubicBezTo>
                <a:cubicBezTo>
                  <a:pt x="59" y="225"/>
                  <a:pt x="63" y="224"/>
                  <a:pt x="66" y="221"/>
                </a:cubicBezTo>
                <a:cubicBezTo>
                  <a:pt x="74" y="212"/>
                  <a:pt x="74" y="212"/>
                  <a:pt x="74" y="212"/>
                </a:cubicBezTo>
                <a:cubicBezTo>
                  <a:pt x="76" y="211"/>
                  <a:pt x="78" y="210"/>
                  <a:pt x="80" y="210"/>
                </a:cubicBezTo>
                <a:cubicBezTo>
                  <a:pt x="82" y="210"/>
                  <a:pt x="83" y="210"/>
                  <a:pt x="85" y="211"/>
                </a:cubicBezTo>
                <a:cubicBezTo>
                  <a:pt x="88" y="212"/>
                  <a:pt x="91" y="214"/>
                  <a:pt x="94" y="215"/>
                </a:cubicBezTo>
                <a:cubicBezTo>
                  <a:pt x="98" y="216"/>
                  <a:pt x="101" y="220"/>
                  <a:pt x="101" y="223"/>
                </a:cubicBezTo>
                <a:cubicBezTo>
                  <a:pt x="101" y="235"/>
                  <a:pt x="101" y="235"/>
                  <a:pt x="101" y="235"/>
                </a:cubicBezTo>
                <a:cubicBezTo>
                  <a:pt x="101" y="244"/>
                  <a:pt x="107" y="250"/>
                  <a:pt x="116" y="250"/>
                </a:cubicBezTo>
                <a:cubicBezTo>
                  <a:pt x="135" y="250"/>
                  <a:pt x="135" y="250"/>
                  <a:pt x="135" y="250"/>
                </a:cubicBezTo>
                <a:cubicBezTo>
                  <a:pt x="144" y="250"/>
                  <a:pt x="151" y="244"/>
                  <a:pt x="151" y="235"/>
                </a:cubicBezTo>
                <a:cubicBezTo>
                  <a:pt x="151" y="223"/>
                  <a:pt x="151" y="223"/>
                  <a:pt x="151" y="223"/>
                </a:cubicBezTo>
                <a:cubicBezTo>
                  <a:pt x="151" y="220"/>
                  <a:pt x="154" y="216"/>
                  <a:pt x="157" y="215"/>
                </a:cubicBezTo>
                <a:cubicBezTo>
                  <a:pt x="160" y="214"/>
                  <a:pt x="164" y="212"/>
                  <a:pt x="167" y="211"/>
                </a:cubicBezTo>
                <a:cubicBezTo>
                  <a:pt x="168" y="210"/>
                  <a:pt x="169" y="210"/>
                  <a:pt x="171" y="210"/>
                </a:cubicBezTo>
                <a:cubicBezTo>
                  <a:pt x="173" y="210"/>
                  <a:pt x="176" y="211"/>
                  <a:pt x="177" y="212"/>
                </a:cubicBezTo>
                <a:cubicBezTo>
                  <a:pt x="186" y="221"/>
                  <a:pt x="186" y="221"/>
                  <a:pt x="186" y="221"/>
                </a:cubicBezTo>
                <a:cubicBezTo>
                  <a:pt x="188" y="224"/>
                  <a:pt x="192" y="225"/>
                  <a:pt x="196" y="225"/>
                </a:cubicBezTo>
                <a:cubicBezTo>
                  <a:pt x="200" y="225"/>
                  <a:pt x="204" y="224"/>
                  <a:pt x="207" y="221"/>
                </a:cubicBezTo>
                <a:cubicBezTo>
                  <a:pt x="221" y="207"/>
                  <a:pt x="221" y="207"/>
                  <a:pt x="221" y="207"/>
                </a:cubicBezTo>
                <a:cubicBezTo>
                  <a:pt x="227" y="201"/>
                  <a:pt x="227" y="191"/>
                  <a:pt x="221" y="185"/>
                </a:cubicBezTo>
                <a:cubicBezTo>
                  <a:pt x="213" y="177"/>
                  <a:pt x="213" y="177"/>
                  <a:pt x="213" y="177"/>
                </a:cubicBezTo>
                <a:cubicBezTo>
                  <a:pt x="210" y="174"/>
                  <a:pt x="210" y="170"/>
                  <a:pt x="211" y="166"/>
                </a:cubicBezTo>
                <a:cubicBezTo>
                  <a:pt x="213" y="163"/>
                  <a:pt x="214" y="160"/>
                  <a:pt x="215" y="157"/>
                </a:cubicBezTo>
                <a:cubicBezTo>
                  <a:pt x="216" y="153"/>
                  <a:pt x="220" y="150"/>
                  <a:pt x="223" y="150"/>
                </a:cubicBezTo>
                <a:cubicBezTo>
                  <a:pt x="235" y="150"/>
                  <a:pt x="235" y="150"/>
                  <a:pt x="235" y="150"/>
                </a:cubicBezTo>
                <a:cubicBezTo>
                  <a:pt x="244" y="150"/>
                  <a:pt x="251" y="144"/>
                  <a:pt x="251" y="135"/>
                </a:cubicBezTo>
                <a:cubicBezTo>
                  <a:pt x="251" y="115"/>
                  <a:pt x="251" y="115"/>
                  <a:pt x="251" y="115"/>
                </a:cubicBezTo>
                <a:cubicBezTo>
                  <a:pt x="251" y="107"/>
                  <a:pt x="244" y="100"/>
                  <a:pt x="235" y="100"/>
                </a:cubicBezTo>
                <a:cubicBezTo>
                  <a:pt x="223" y="100"/>
                  <a:pt x="223" y="100"/>
                  <a:pt x="223" y="100"/>
                </a:cubicBezTo>
                <a:cubicBezTo>
                  <a:pt x="220" y="100"/>
                  <a:pt x="216" y="97"/>
                  <a:pt x="215" y="94"/>
                </a:cubicBezTo>
                <a:cubicBezTo>
                  <a:pt x="214" y="91"/>
                  <a:pt x="213" y="87"/>
                  <a:pt x="211" y="84"/>
                </a:cubicBezTo>
                <a:cubicBezTo>
                  <a:pt x="210" y="81"/>
                  <a:pt x="210" y="76"/>
                  <a:pt x="213" y="74"/>
                </a:cubicBezTo>
                <a:cubicBezTo>
                  <a:pt x="221" y="65"/>
                  <a:pt x="221" y="65"/>
                  <a:pt x="221" y="65"/>
                </a:cubicBezTo>
                <a:cubicBezTo>
                  <a:pt x="224" y="62"/>
                  <a:pt x="226" y="59"/>
                  <a:pt x="226" y="55"/>
                </a:cubicBezTo>
                <a:cubicBezTo>
                  <a:pt x="226" y="50"/>
                  <a:pt x="224" y="47"/>
                  <a:pt x="221" y="44"/>
                </a:cubicBezTo>
                <a:cubicBezTo>
                  <a:pt x="207" y="30"/>
                  <a:pt x="207" y="30"/>
                  <a:pt x="207" y="30"/>
                </a:cubicBezTo>
                <a:cubicBezTo>
                  <a:pt x="204" y="27"/>
                  <a:pt x="200" y="25"/>
                  <a:pt x="196" y="25"/>
                </a:cubicBezTo>
                <a:cubicBezTo>
                  <a:pt x="192" y="25"/>
                  <a:pt x="188" y="27"/>
                  <a:pt x="186" y="30"/>
                </a:cubicBezTo>
                <a:cubicBezTo>
                  <a:pt x="177" y="38"/>
                  <a:pt x="177" y="38"/>
                  <a:pt x="177" y="38"/>
                </a:cubicBezTo>
                <a:cubicBezTo>
                  <a:pt x="176" y="40"/>
                  <a:pt x="173" y="41"/>
                  <a:pt x="171" y="41"/>
                </a:cubicBezTo>
                <a:cubicBezTo>
                  <a:pt x="169" y="41"/>
                  <a:pt x="168" y="40"/>
                  <a:pt x="167" y="40"/>
                </a:cubicBezTo>
                <a:cubicBezTo>
                  <a:pt x="164" y="38"/>
                  <a:pt x="160" y="37"/>
                  <a:pt x="157" y="36"/>
                </a:cubicBezTo>
                <a:cubicBezTo>
                  <a:pt x="154" y="34"/>
                  <a:pt x="151" y="31"/>
                  <a:pt x="151" y="27"/>
                </a:cubicBezTo>
                <a:cubicBezTo>
                  <a:pt x="151" y="15"/>
                  <a:pt x="151" y="15"/>
                  <a:pt x="151" y="15"/>
                </a:cubicBezTo>
                <a:cubicBezTo>
                  <a:pt x="151" y="7"/>
                  <a:pt x="144" y="0"/>
                  <a:pt x="135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07" y="0"/>
                  <a:pt x="101" y="7"/>
                  <a:pt x="101" y="15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31"/>
                  <a:pt x="98" y="34"/>
                  <a:pt x="94" y="36"/>
                </a:cubicBezTo>
                <a:cubicBezTo>
                  <a:pt x="91" y="37"/>
                  <a:pt x="88" y="38"/>
                  <a:pt x="85" y="40"/>
                </a:cubicBezTo>
                <a:cubicBezTo>
                  <a:pt x="83" y="40"/>
                  <a:pt x="82" y="41"/>
                  <a:pt x="80" y="41"/>
                </a:cubicBezTo>
                <a:cubicBezTo>
                  <a:pt x="78" y="41"/>
                  <a:pt x="76" y="40"/>
                  <a:pt x="74" y="38"/>
                </a:cubicBezTo>
                <a:cubicBezTo>
                  <a:pt x="66" y="30"/>
                  <a:pt x="66" y="30"/>
                  <a:pt x="66" y="30"/>
                </a:cubicBezTo>
                <a:cubicBezTo>
                  <a:pt x="63" y="27"/>
                  <a:pt x="59" y="25"/>
                  <a:pt x="55" y="25"/>
                </a:cubicBezTo>
                <a:cubicBezTo>
                  <a:pt x="51" y="25"/>
                  <a:pt x="47" y="27"/>
                  <a:pt x="44" y="30"/>
                </a:cubicBezTo>
                <a:cubicBezTo>
                  <a:pt x="30" y="44"/>
                  <a:pt x="30" y="44"/>
                  <a:pt x="30" y="44"/>
                </a:cubicBezTo>
                <a:cubicBezTo>
                  <a:pt x="24" y="50"/>
                  <a:pt x="24" y="59"/>
                  <a:pt x="30" y="65"/>
                </a:cubicBezTo>
                <a:cubicBezTo>
                  <a:pt x="39" y="74"/>
                  <a:pt x="39" y="74"/>
                  <a:pt x="39" y="74"/>
                </a:cubicBezTo>
                <a:cubicBezTo>
                  <a:pt x="41" y="76"/>
                  <a:pt x="42" y="81"/>
                  <a:pt x="40" y="84"/>
                </a:cubicBezTo>
                <a:cubicBezTo>
                  <a:pt x="39" y="87"/>
                  <a:pt x="37" y="91"/>
                  <a:pt x="36" y="94"/>
                </a:cubicBezTo>
                <a:cubicBezTo>
                  <a:pt x="35" y="97"/>
                  <a:pt x="31" y="100"/>
                  <a:pt x="28" y="100"/>
                </a:cubicBezTo>
                <a:lnTo>
                  <a:pt x="16" y="100"/>
                </a:lnTo>
                <a:close/>
                <a:moveTo>
                  <a:pt x="81" y="125"/>
                </a:moveTo>
                <a:cubicBezTo>
                  <a:pt x="81" y="101"/>
                  <a:pt x="101" y="80"/>
                  <a:pt x="126" y="80"/>
                </a:cubicBezTo>
                <a:cubicBezTo>
                  <a:pt x="150" y="80"/>
                  <a:pt x="171" y="101"/>
                  <a:pt x="171" y="125"/>
                </a:cubicBezTo>
                <a:cubicBezTo>
                  <a:pt x="171" y="150"/>
                  <a:pt x="150" y="170"/>
                  <a:pt x="126" y="170"/>
                </a:cubicBezTo>
                <a:cubicBezTo>
                  <a:pt x="101" y="170"/>
                  <a:pt x="81" y="150"/>
                  <a:pt x="81" y="125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cs typeface="+mn-ea"/>
              <a:sym typeface="+mn-lt"/>
            </a:endParaRPr>
          </a:p>
        </p:txBody>
      </p:sp>
      <p:sp>
        <p:nvSpPr>
          <p:cNvPr id="25" name="Oval 77"/>
          <p:cNvSpPr/>
          <p:nvPr/>
        </p:nvSpPr>
        <p:spPr>
          <a:xfrm>
            <a:off x="7966104" y="1657453"/>
            <a:ext cx="1201958" cy="120195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8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6" name="Freeform 113"/>
          <p:cNvSpPr>
            <a:spLocks noEditPoints="1"/>
          </p:cNvSpPr>
          <p:nvPr/>
        </p:nvSpPr>
        <p:spPr bwMode="auto">
          <a:xfrm>
            <a:off x="8357834" y="1841931"/>
            <a:ext cx="418497" cy="47329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4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7" name="TextBox 79"/>
          <p:cNvSpPr txBox="1"/>
          <p:nvPr/>
        </p:nvSpPr>
        <p:spPr>
          <a:xfrm>
            <a:off x="8125950" y="235441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此处编辑</a:t>
            </a:r>
            <a:endParaRPr 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Rectangle 80"/>
          <p:cNvSpPr/>
          <p:nvPr/>
        </p:nvSpPr>
        <p:spPr>
          <a:xfrm>
            <a:off x="1330382" y="5052743"/>
            <a:ext cx="953123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cs typeface="+mn-ea"/>
                <a:sym typeface="+mn-lt"/>
              </a:rPr>
              <a:t>单击此处编辑您要的内容，建议您在展示时采用微软雅黑字体。本模版所有图形线条及其相应素材均可自由编辑、改色、替换。单击此处编辑您要的内容。单击此处编辑您要的内容，建议您在展示时采用微软雅黑字体。本模版所有图形线条及其相应素材均可自由编辑、改色、替换。单击此处编辑您要的内容。</a:t>
            </a:r>
            <a:endParaRPr lang="en-US" altLang="zh-CN" sz="1400" dirty="0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"/>
          <a:srcRect t="1" r="913" b="220"/>
          <a:stretch>
            <a:fillRect/>
          </a:stretch>
        </p:blipFill>
        <p:spPr>
          <a:xfrm>
            <a:off x="-1" y="7103"/>
            <a:ext cx="12192001" cy="6850898"/>
          </a:xfrm>
          <a:custGeom>
            <a:avLst/>
            <a:gdLst>
              <a:gd name="connsiteX0" fmla="*/ 0 w 12192001"/>
              <a:gd name="connsiteY0" fmla="*/ 0 h 6850898"/>
              <a:gd name="connsiteX1" fmla="*/ 12192001 w 12192001"/>
              <a:gd name="connsiteY1" fmla="*/ 0 h 6850898"/>
              <a:gd name="connsiteX2" fmla="*/ 12192001 w 12192001"/>
              <a:gd name="connsiteY2" fmla="*/ 6850898 h 6850898"/>
              <a:gd name="connsiteX3" fmla="*/ 0 w 12192001"/>
              <a:gd name="connsiteY3" fmla="*/ 6850898 h 6850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6850898">
                <a:moveTo>
                  <a:pt x="0" y="0"/>
                </a:moveTo>
                <a:lnTo>
                  <a:pt x="12192001" y="0"/>
                </a:lnTo>
                <a:lnTo>
                  <a:pt x="12192001" y="6850898"/>
                </a:lnTo>
                <a:lnTo>
                  <a:pt x="0" y="6850898"/>
                </a:lnTo>
                <a:close/>
              </a:path>
            </a:pathLst>
          </a:cu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 rot="19961519">
            <a:off x="-329805" y="65755"/>
            <a:ext cx="4431757" cy="4102557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60855"/>
          <a:stretch>
            <a:fillRect/>
          </a:stretch>
        </p:blipFill>
        <p:spPr>
          <a:xfrm rot="20397074">
            <a:off x="10788877" y="774754"/>
            <a:ext cx="2806245" cy="2684559"/>
          </a:xfrm>
          <a:custGeom>
            <a:avLst/>
            <a:gdLst>
              <a:gd name="connsiteX0" fmla="*/ 1994571 w 2806245"/>
              <a:gd name="connsiteY0" fmla="*/ 0 h 2684559"/>
              <a:gd name="connsiteX1" fmla="*/ 2806245 w 2806245"/>
              <a:gd name="connsiteY1" fmla="*/ 626079 h 2684559"/>
              <a:gd name="connsiteX2" fmla="*/ 2806245 w 2806245"/>
              <a:gd name="connsiteY2" fmla="*/ 1953894 h 2684559"/>
              <a:gd name="connsiteX3" fmla="*/ 2242651 w 2806245"/>
              <a:gd name="connsiteY3" fmla="*/ 2684559 h 2684559"/>
              <a:gd name="connsiteX4" fmla="*/ 127980 w 2806245"/>
              <a:gd name="connsiteY4" fmla="*/ 2684559 h 2684559"/>
              <a:gd name="connsiteX5" fmla="*/ 0 w 2806245"/>
              <a:gd name="connsiteY5" fmla="*/ 2585843 h 2684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6245" h="2684559">
                <a:moveTo>
                  <a:pt x="1994571" y="0"/>
                </a:moveTo>
                <a:lnTo>
                  <a:pt x="2806245" y="626079"/>
                </a:lnTo>
                <a:lnTo>
                  <a:pt x="2806245" y="1953894"/>
                </a:lnTo>
                <a:lnTo>
                  <a:pt x="2242651" y="2684559"/>
                </a:lnTo>
                <a:lnTo>
                  <a:pt x="127980" y="2684559"/>
                </a:lnTo>
                <a:lnTo>
                  <a:pt x="0" y="2585843"/>
                </a:ln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 rot="18547224">
            <a:off x="4000283" y="-593521"/>
            <a:ext cx="1426424" cy="1320467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4" b="34888"/>
          <a:stretch>
            <a:fillRect/>
          </a:stretch>
        </p:blipFill>
        <p:spPr>
          <a:xfrm>
            <a:off x="8590401" y="3858991"/>
            <a:ext cx="3646686" cy="3375803"/>
          </a:xfrm>
          <a:custGeom>
            <a:avLst/>
            <a:gdLst>
              <a:gd name="connsiteX0" fmla="*/ 867225 w 4823730"/>
              <a:gd name="connsiteY0" fmla="*/ 0 h 4465413"/>
              <a:gd name="connsiteX1" fmla="*/ 4236817 w 4823730"/>
              <a:gd name="connsiteY1" fmla="*/ 0 h 4465413"/>
              <a:gd name="connsiteX2" fmla="*/ 4356573 w 4823730"/>
              <a:gd name="connsiteY2" fmla="*/ 108841 h 4465413"/>
              <a:gd name="connsiteX3" fmla="*/ 4796027 w 4823730"/>
              <a:gd name="connsiteY3" fmla="*/ 696948 h 4465413"/>
              <a:gd name="connsiteX4" fmla="*/ 4823730 w 4823730"/>
              <a:gd name="connsiteY4" fmla="*/ 754456 h 4465413"/>
              <a:gd name="connsiteX5" fmla="*/ 4823730 w 4823730"/>
              <a:gd name="connsiteY5" fmla="*/ 3072328 h 4465413"/>
              <a:gd name="connsiteX6" fmla="*/ 4796027 w 4823730"/>
              <a:gd name="connsiteY6" fmla="*/ 3129837 h 4465413"/>
              <a:gd name="connsiteX7" fmla="*/ 2552021 w 4823730"/>
              <a:gd name="connsiteY7" fmla="*/ 4465413 h 4465413"/>
              <a:gd name="connsiteX8" fmla="*/ 0 w 4823730"/>
              <a:gd name="connsiteY8" fmla="*/ 1913392 h 4465413"/>
              <a:gd name="connsiteX9" fmla="*/ 747470 w 4823730"/>
              <a:gd name="connsiteY9" fmla="*/ 108841 h 44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3730" h="4465413">
                <a:moveTo>
                  <a:pt x="867225" y="0"/>
                </a:moveTo>
                <a:lnTo>
                  <a:pt x="4236817" y="0"/>
                </a:lnTo>
                <a:lnTo>
                  <a:pt x="4356573" y="108841"/>
                </a:lnTo>
                <a:cubicBezTo>
                  <a:pt x="4529757" y="282025"/>
                  <a:pt x="4678166" y="479985"/>
                  <a:pt x="4796027" y="696948"/>
                </a:cubicBezTo>
                <a:lnTo>
                  <a:pt x="4823730" y="754456"/>
                </a:lnTo>
                <a:lnTo>
                  <a:pt x="4823730" y="3072328"/>
                </a:lnTo>
                <a:lnTo>
                  <a:pt x="4796027" y="3129837"/>
                </a:lnTo>
                <a:cubicBezTo>
                  <a:pt x="4363870" y="3925366"/>
                  <a:pt x="3521013" y="4465413"/>
                  <a:pt x="2552021" y="4465413"/>
                </a:cubicBezTo>
                <a:cubicBezTo>
                  <a:pt x="1142579" y="4465413"/>
                  <a:pt x="0" y="3322834"/>
                  <a:pt x="0" y="1913392"/>
                </a:cubicBezTo>
                <a:cubicBezTo>
                  <a:pt x="0" y="1208671"/>
                  <a:pt x="285645" y="570666"/>
                  <a:pt x="747470" y="108841"/>
                </a:cubicBezTo>
                <a:close/>
              </a:path>
            </a:pathLst>
          </a:custGeom>
        </p:spPr>
      </p:pic>
      <p:grpSp>
        <p:nvGrpSpPr>
          <p:cNvPr id="21" name="组合 20"/>
          <p:cNvGrpSpPr/>
          <p:nvPr/>
        </p:nvGrpSpPr>
        <p:grpSpPr>
          <a:xfrm>
            <a:off x="5246825" y="1708911"/>
            <a:ext cx="1698352" cy="1698352"/>
            <a:chOff x="5497205" y="2046837"/>
            <a:chExt cx="1698352" cy="1698352"/>
          </a:xfrm>
        </p:grpSpPr>
        <p:sp>
          <p:nvSpPr>
            <p:cNvPr id="16" name="椭圆 15"/>
            <p:cNvSpPr/>
            <p:nvPr/>
          </p:nvSpPr>
          <p:spPr>
            <a:xfrm>
              <a:off x="5497205" y="2046837"/>
              <a:ext cx="1698352" cy="1698352"/>
            </a:xfrm>
            <a:prstGeom prst="ellipse">
              <a:avLst/>
            </a:prstGeom>
            <a:solidFill>
              <a:srgbClr val="FFD4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095999" y="2388182"/>
              <a:ext cx="71393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>
                  <a:solidFill>
                    <a:schemeClr val="bg1"/>
                  </a:solidFill>
                  <a:latin typeface="Impact" panose="020B0806030902050204" pitchFamily="34" charset="0"/>
                </a:rPr>
                <a:t>4</a:t>
              </a:r>
              <a:endParaRPr lang="zh-CN" altLang="en-US" sz="6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4433459" y="3702092"/>
            <a:ext cx="3325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FFD4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课题总结</a:t>
            </a:r>
            <a:endParaRPr lang="zh-CN" altLang="en-US" sz="6000" b="1" dirty="0">
              <a:solidFill>
                <a:srgbClr val="FFD4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356954" y="4657449"/>
            <a:ext cx="3478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800" b="1" dirty="0">
                <a:solidFill>
                  <a:srgbClr val="FFD4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PROJECT CONCLUSION</a:t>
            </a:r>
            <a:endParaRPr lang="zh-CN" altLang="en-US" sz="2800" b="1" dirty="0">
              <a:solidFill>
                <a:srgbClr val="FFD4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18" name="组合 17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20" name="图片 19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26" name="图片 2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27" name="文本框 26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课题总结</a:t>
                </a:r>
                <a:endParaRPr lang="zh-CN" altLang="en-US" dirty="0"/>
              </a:p>
            </p:txBody>
          </p:sp>
        </p:grp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6" name="Freeform 5"/>
          <p:cNvSpPr/>
          <p:nvPr/>
        </p:nvSpPr>
        <p:spPr bwMode="auto">
          <a:xfrm>
            <a:off x="4880579" y="1758165"/>
            <a:ext cx="2925368" cy="2900275"/>
          </a:xfrm>
          <a:custGeom>
            <a:avLst/>
            <a:gdLst>
              <a:gd name="T0" fmla="*/ 190 w 197"/>
              <a:gd name="T1" fmla="*/ 97 h 195"/>
              <a:gd name="T2" fmla="*/ 197 w 197"/>
              <a:gd name="T3" fmla="*/ 86 h 195"/>
              <a:gd name="T4" fmla="*/ 193 w 197"/>
              <a:gd name="T5" fmla="*/ 76 h 195"/>
              <a:gd name="T6" fmla="*/ 188 w 197"/>
              <a:gd name="T7" fmla="*/ 59 h 195"/>
              <a:gd name="T8" fmla="*/ 183 w 197"/>
              <a:gd name="T9" fmla="*/ 48 h 195"/>
              <a:gd name="T10" fmla="*/ 167 w 197"/>
              <a:gd name="T11" fmla="*/ 38 h 195"/>
              <a:gd name="T12" fmla="*/ 166 w 197"/>
              <a:gd name="T13" fmla="*/ 25 h 195"/>
              <a:gd name="T14" fmla="*/ 158 w 197"/>
              <a:gd name="T15" fmla="*/ 29 h 195"/>
              <a:gd name="T16" fmla="*/ 147 w 197"/>
              <a:gd name="T17" fmla="*/ 12 h 195"/>
              <a:gd name="T18" fmla="*/ 137 w 197"/>
              <a:gd name="T19" fmla="*/ 9 h 195"/>
              <a:gd name="T20" fmla="*/ 120 w 197"/>
              <a:gd name="T21" fmla="*/ 3 h 195"/>
              <a:gd name="T22" fmla="*/ 110 w 197"/>
              <a:gd name="T23" fmla="*/ 0 h 195"/>
              <a:gd name="T24" fmla="*/ 99 w 197"/>
              <a:gd name="T25" fmla="*/ 7 h 195"/>
              <a:gd name="T26" fmla="*/ 88 w 197"/>
              <a:gd name="T27" fmla="*/ 0 h 195"/>
              <a:gd name="T28" fmla="*/ 77 w 197"/>
              <a:gd name="T29" fmla="*/ 3 h 195"/>
              <a:gd name="T30" fmla="*/ 61 w 197"/>
              <a:gd name="T31" fmla="*/ 9 h 195"/>
              <a:gd name="T32" fmla="*/ 50 w 197"/>
              <a:gd name="T33" fmla="*/ 12 h 195"/>
              <a:gd name="T34" fmla="*/ 40 w 197"/>
              <a:gd name="T35" fmla="*/ 29 h 195"/>
              <a:gd name="T36" fmla="*/ 32 w 197"/>
              <a:gd name="T37" fmla="*/ 25 h 195"/>
              <a:gd name="T38" fmla="*/ 30 w 197"/>
              <a:gd name="T39" fmla="*/ 38 h 195"/>
              <a:gd name="T40" fmla="*/ 15 w 197"/>
              <a:gd name="T41" fmla="*/ 48 h 195"/>
              <a:gd name="T42" fmla="*/ 10 w 197"/>
              <a:gd name="T43" fmla="*/ 59 h 195"/>
              <a:gd name="T44" fmla="*/ 4 w 197"/>
              <a:gd name="T45" fmla="*/ 76 h 195"/>
              <a:gd name="T46" fmla="*/ 0 w 197"/>
              <a:gd name="T47" fmla="*/ 86 h 195"/>
              <a:gd name="T48" fmla="*/ 8 w 197"/>
              <a:gd name="T49" fmla="*/ 97 h 195"/>
              <a:gd name="T50" fmla="*/ 0 w 197"/>
              <a:gd name="T51" fmla="*/ 109 h 195"/>
              <a:gd name="T52" fmla="*/ 4 w 197"/>
              <a:gd name="T53" fmla="*/ 119 h 195"/>
              <a:gd name="T54" fmla="*/ 10 w 197"/>
              <a:gd name="T55" fmla="*/ 136 h 195"/>
              <a:gd name="T56" fmla="*/ 15 w 197"/>
              <a:gd name="T57" fmla="*/ 147 h 195"/>
              <a:gd name="T58" fmla="*/ 30 w 197"/>
              <a:gd name="T59" fmla="*/ 157 h 195"/>
              <a:gd name="T60" fmla="*/ 32 w 197"/>
              <a:gd name="T61" fmla="*/ 170 h 195"/>
              <a:gd name="T62" fmla="*/ 40 w 197"/>
              <a:gd name="T63" fmla="*/ 166 h 195"/>
              <a:gd name="T64" fmla="*/ 50 w 197"/>
              <a:gd name="T65" fmla="*/ 183 h 195"/>
              <a:gd name="T66" fmla="*/ 61 w 197"/>
              <a:gd name="T67" fmla="*/ 186 h 195"/>
              <a:gd name="T68" fmla="*/ 77 w 197"/>
              <a:gd name="T69" fmla="*/ 191 h 195"/>
              <a:gd name="T70" fmla="*/ 88 w 197"/>
              <a:gd name="T71" fmla="*/ 195 h 195"/>
              <a:gd name="T72" fmla="*/ 99 w 197"/>
              <a:gd name="T73" fmla="*/ 188 h 195"/>
              <a:gd name="T74" fmla="*/ 110 w 197"/>
              <a:gd name="T75" fmla="*/ 195 h 195"/>
              <a:gd name="T76" fmla="*/ 120 w 197"/>
              <a:gd name="T77" fmla="*/ 191 h 195"/>
              <a:gd name="T78" fmla="*/ 137 w 197"/>
              <a:gd name="T79" fmla="*/ 186 h 195"/>
              <a:gd name="T80" fmla="*/ 147 w 197"/>
              <a:gd name="T81" fmla="*/ 183 h 195"/>
              <a:gd name="T82" fmla="*/ 158 w 197"/>
              <a:gd name="T83" fmla="*/ 166 h 195"/>
              <a:gd name="T84" fmla="*/ 166 w 197"/>
              <a:gd name="T85" fmla="*/ 170 h 195"/>
              <a:gd name="T86" fmla="*/ 167 w 197"/>
              <a:gd name="T87" fmla="*/ 157 h 195"/>
              <a:gd name="T88" fmla="*/ 183 w 197"/>
              <a:gd name="T89" fmla="*/ 147 h 195"/>
              <a:gd name="T90" fmla="*/ 188 w 197"/>
              <a:gd name="T91" fmla="*/ 136 h 195"/>
              <a:gd name="T92" fmla="*/ 193 w 197"/>
              <a:gd name="T93" fmla="*/ 119 h 195"/>
              <a:gd name="T94" fmla="*/ 197 w 197"/>
              <a:gd name="T95" fmla="*/ 109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97" h="195">
                <a:moveTo>
                  <a:pt x="195" y="106"/>
                </a:moveTo>
                <a:cubicBezTo>
                  <a:pt x="189" y="105"/>
                  <a:pt x="189" y="105"/>
                  <a:pt x="189" y="105"/>
                </a:cubicBezTo>
                <a:cubicBezTo>
                  <a:pt x="189" y="103"/>
                  <a:pt x="190" y="100"/>
                  <a:pt x="190" y="97"/>
                </a:cubicBezTo>
                <a:cubicBezTo>
                  <a:pt x="190" y="95"/>
                  <a:pt x="189" y="92"/>
                  <a:pt x="189" y="90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197" y="88"/>
                  <a:pt x="197" y="87"/>
                  <a:pt x="197" y="86"/>
                </a:cubicBezTo>
                <a:cubicBezTo>
                  <a:pt x="197" y="83"/>
                  <a:pt x="196" y="80"/>
                  <a:pt x="196" y="78"/>
                </a:cubicBezTo>
                <a:cubicBezTo>
                  <a:pt x="196" y="77"/>
                  <a:pt x="195" y="76"/>
                  <a:pt x="194" y="76"/>
                </a:cubicBezTo>
                <a:cubicBezTo>
                  <a:pt x="194" y="76"/>
                  <a:pt x="194" y="76"/>
                  <a:pt x="193" y="76"/>
                </a:cubicBezTo>
                <a:cubicBezTo>
                  <a:pt x="187" y="77"/>
                  <a:pt x="187" y="77"/>
                  <a:pt x="187" y="77"/>
                </a:cubicBezTo>
                <a:cubicBezTo>
                  <a:pt x="186" y="72"/>
                  <a:pt x="184" y="67"/>
                  <a:pt x="182" y="62"/>
                </a:cubicBezTo>
                <a:cubicBezTo>
                  <a:pt x="188" y="59"/>
                  <a:pt x="188" y="59"/>
                  <a:pt x="188" y="59"/>
                </a:cubicBezTo>
                <a:cubicBezTo>
                  <a:pt x="189" y="59"/>
                  <a:pt x="189" y="57"/>
                  <a:pt x="189" y="56"/>
                </a:cubicBezTo>
                <a:cubicBezTo>
                  <a:pt x="188" y="54"/>
                  <a:pt x="186" y="51"/>
                  <a:pt x="185" y="49"/>
                </a:cubicBezTo>
                <a:cubicBezTo>
                  <a:pt x="185" y="48"/>
                  <a:pt x="184" y="48"/>
                  <a:pt x="183" y="48"/>
                </a:cubicBezTo>
                <a:cubicBezTo>
                  <a:pt x="183" y="48"/>
                  <a:pt x="182" y="48"/>
                  <a:pt x="182" y="48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4" y="46"/>
                  <a:pt x="171" y="42"/>
                  <a:pt x="167" y="38"/>
                </a:cubicBezTo>
                <a:cubicBezTo>
                  <a:pt x="172" y="34"/>
                  <a:pt x="172" y="34"/>
                  <a:pt x="172" y="34"/>
                </a:cubicBezTo>
                <a:cubicBezTo>
                  <a:pt x="172" y="33"/>
                  <a:pt x="172" y="31"/>
                  <a:pt x="172" y="31"/>
                </a:cubicBezTo>
                <a:cubicBezTo>
                  <a:pt x="170" y="28"/>
                  <a:pt x="168" y="26"/>
                  <a:pt x="166" y="25"/>
                </a:cubicBezTo>
                <a:cubicBezTo>
                  <a:pt x="165" y="24"/>
                  <a:pt x="165" y="24"/>
                  <a:pt x="164" y="24"/>
                </a:cubicBezTo>
                <a:cubicBezTo>
                  <a:pt x="163" y="24"/>
                  <a:pt x="163" y="24"/>
                  <a:pt x="162" y="25"/>
                </a:cubicBezTo>
                <a:cubicBezTo>
                  <a:pt x="158" y="29"/>
                  <a:pt x="158" y="29"/>
                  <a:pt x="158" y="29"/>
                </a:cubicBezTo>
                <a:cubicBezTo>
                  <a:pt x="154" y="26"/>
                  <a:pt x="150" y="23"/>
                  <a:pt x="146" y="20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9" y="13"/>
                  <a:pt x="148" y="12"/>
                  <a:pt x="147" y="12"/>
                </a:cubicBezTo>
                <a:cubicBezTo>
                  <a:pt x="145" y="10"/>
                  <a:pt x="142" y="9"/>
                  <a:pt x="140" y="8"/>
                </a:cubicBezTo>
                <a:cubicBezTo>
                  <a:pt x="139" y="8"/>
                  <a:pt x="139" y="7"/>
                  <a:pt x="139" y="7"/>
                </a:cubicBezTo>
                <a:cubicBezTo>
                  <a:pt x="138" y="7"/>
                  <a:pt x="137" y="8"/>
                  <a:pt x="137" y="9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29" y="12"/>
                  <a:pt x="124" y="11"/>
                  <a:pt x="119" y="10"/>
                </a:cubicBezTo>
                <a:cubicBezTo>
                  <a:pt x="120" y="3"/>
                  <a:pt x="120" y="3"/>
                  <a:pt x="120" y="3"/>
                </a:cubicBezTo>
                <a:cubicBezTo>
                  <a:pt x="120" y="2"/>
                  <a:pt x="120" y="1"/>
                  <a:pt x="118" y="1"/>
                </a:cubicBezTo>
                <a:cubicBezTo>
                  <a:pt x="116" y="0"/>
                  <a:pt x="113" y="0"/>
                  <a:pt x="11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09" y="0"/>
                  <a:pt x="108" y="0"/>
                  <a:pt x="107" y="1"/>
                </a:cubicBezTo>
                <a:cubicBezTo>
                  <a:pt x="106" y="7"/>
                  <a:pt x="106" y="7"/>
                  <a:pt x="106" y="7"/>
                </a:cubicBezTo>
                <a:cubicBezTo>
                  <a:pt x="104" y="7"/>
                  <a:pt x="101" y="7"/>
                  <a:pt x="99" y="7"/>
                </a:cubicBezTo>
                <a:cubicBezTo>
                  <a:pt x="96" y="7"/>
                  <a:pt x="94" y="7"/>
                  <a:pt x="91" y="7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5" y="0"/>
                  <a:pt x="82" y="0"/>
                  <a:pt x="79" y="1"/>
                </a:cubicBezTo>
                <a:cubicBezTo>
                  <a:pt x="78" y="1"/>
                  <a:pt x="77" y="2"/>
                  <a:pt x="77" y="3"/>
                </a:cubicBezTo>
                <a:cubicBezTo>
                  <a:pt x="78" y="10"/>
                  <a:pt x="78" y="10"/>
                  <a:pt x="78" y="10"/>
                </a:cubicBezTo>
                <a:cubicBezTo>
                  <a:pt x="73" y="11"/>
                  <a:pt x="68" y="12"/>
                  <a:pt x="64" y="14"/>
                </a:cubicBezTo>
                <a:cubicBezTo>
                  <a:pt x="61" y="9"/>
                  <a:pt x="61" y="9"/>
                  <a:pt x="61" y="9"/>
                </a:cubicBezTo>
                <a:cubicBezTo>
                  <a:pt x="60" y="8"/>
                  <a:pt x="60" y="7"/>
                  <a:pt x="59" y="7"/>
                </a:cubicBezTo>
                <a:cubicBezTo>
                  <a:pt x="58" y="7"/>
                  <a:pt x="58" y="8"/>
                  <a:pt x="58" y="8"/>
                </a:cubicBezTo>
                <a:cubicBezTo>
                  <a:pt x="55" y="9"/>
                  <a:pt x="53" y="10"/>
                  <a:pt x="50" y="12"/>
                </a:cubicBezTo>
                <a:cubicBezTo>
                  <a:pt x="49" y="12"/>
                  <a:pt x="49" y="13"/>
                  <a:pt x="49" y="14"/>
                </a:cubicBezTo>
                <a:cubicBezTo>
                  <a:pt x="52" y="20"/>
                  <a:pt x="52" y="20"/>
                  <a:pt x="52" y="20"/>
                </a:cubicBezTo>
                <a:cubicBezTo>
                  <a:pt x="48" y="23"/>
                  <a:pt x="44" y="26"/>
                  <a:pt x="40" y="29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4"/>
                  <a:pt x="34" y="24"/>
                  <a:pt x="34" y="24"/>
                </a:cubicBezTo>
                <a:cubicBezTo>
                  <a:pt x="33" y="24"/>
                  <a:pt x="32" y="24"/>
                  <a:pt x="32" y="25"/>
                </a:cubicBezTo>
                <a:cubicBezTo>
                  <a:pt x="30" y="26"/>
                  <a:pt x="28" y="28"/>
                  <a:pt x="26" y="31"/>
                </a:cubicBezTo>
                <a:cubicBezTo>
                  <a:pt x="25" y="31"/>
                  <a:pt x="25" y="33"/>
                  <a:pt x="26" y="34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2"/>
                  <a:pt x="24" y="46"/>
                  <a:pt x="21" y="50"/>
                </a:cubicBezTo>
                <a:cubicBezTo>
                  <a:pt x="16" y="48"/>
                  <a:pt x="16" y="48"/>
                  <a:pt x="16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3" y="48"/>
                  <a:pt x="13" y="49"/>
                </a:cubicBezTo>
                <a:cubicBezTo>
                  <a:pt x="11" y="51"/>
                  <a:pt x="10" y="54"/>
                  <a:pt x="9" y="56"/>
                </a:cubicBezTo>
                <a:cubicBezTo>
                  <a:pt x="8" y="57"/>
                  <a:pt x="9" y="59"/>
                  <a:pt x="10" y="59"/>
                </a:cubicBezTo>
                <a:cubicBezTo>
                  <a:pt x="15" y="62"/>
                  <a:pt x="15" y="62"/>
                  <a:pt x="15" y="62"/>
                </a:cubicBezTo>
                <a:cubicBezTo>
                  <a:pt x="13" y="67"/>
                  <a:pt x="12" y="72"/>
                  <a:pt x="10" y="77"/>
                </a:cubicBezTo>
                <a:cubicBezTo>
                  <a:pt x="4" y="76"/>
                  <a:pt x="4" y="76"/>
                  <a:pt x="4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6"/>
                  <a:pt x="2" y="77"/>
                  <a:pt x="2" y="78"/>
                </a:cubicBezTo>
                <a:cubicBezTo>
                  <a:pt x="1" y="80"/>
                  <a:pt x="1" y="83"/>
                  <a:pt x="0" y="86"/>
                </a:cubicBezTo>
                <a:cubicBezTo>
                  <a:pt x="0" y="87"/>
                  <a:pt x="1" y="88"/>
                  <a:pt x="2" y="89"/>
                </a:cubicBezTo>
                <a:cubicBezTo>
                  <a:pt x="8" y="90"/>
                  <a:pt x="8" y="90"/>
                  <a:pt x="8" y="90"/>
                </a:cubicBezTo>
                <a:cubicBezTo>
                  <a:pt x="8" y="92"/>
                  <a:pt x="8" y="95"/>
                  <a:pt x="8" y="97"/>
                </a:cubicBezTo>
                <a:cubicBezTo>
                  <a:pt x="8" y="100"/>
                  <a:pt x="8" y="103"/>
                  <a:pt x="8" y="105"/>
                </a:cubicBezTo>
                <a:cubicBezTo>
                  <a:pt x="2" y="106"/>
                  <a:pt x="2" y="106"/>
                  <a:pt x="2" y="106"/>
                </a:cubicBezTo>
                <a:cubicBezTo>
                  <a:pt x="1" y="106"/>
                  <a:pt x="0" y="107"/>
                  <a:pt x="0" y="109"/>
                </a:cubicBezTo>
                <a:cubicBezTo>
                  <a:pt x="1" y="112"/>
                  <a:pt x="1" y="114"/>
                  <a:pt x="2" y="117"/>
                </a:cubicBezTo>
                <a:cubicBezTo>
                  <a:pt x="2" y="118"/>
                  <a:pt x="3" y="119"/>
                  <a:pt x="4" y="119"/>
                </a:cubicBezTo>
                <a:cubicBezTo>
                  <a:pt x="4" y="119"/>
                  <a:pt x="4" y="119"/>
                  <a:pt x="4" y="119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2" y="123"/>
                  <a:pt x="13" y="128"/>
                  <a:pt x="15" y="133"/>
                </a:cubicBezTo>
                <a:cubicBezTo>
                  <a:pt x="10" y="136"/>
                  <a:pt x="10" y="136"/>
                  <a:pt x="10" y="136"/>
                </a:cubicBezTo>
                <a:cubicBezTo>
                  <a:pt x="9" y="136"/>
                  <a:pt x="8" y="137"/>
                  <a:pt x="9" y="139"/>
                </a:cubicBezTo>
                <a:cubicBezTo>
                  <a:pt x="10" y="141"/>
                  <a:pt x="11" y="144"/>
                  <a:pt x="13" y="146"/>
                </a:cubicBezTo>
                <a:cubicBezTo>
                  <a:pt x="13" y="147"/>
                  <a:pt x="14" y="147"/>
                  <a:pt x="15" y="147"/>
                </a:cubicBezTo>
                <a:cubicBezTo>
                  <a:pt x="15" y="147"/>
                  <a:pt x="15" y="147"/>
                  <a:pt x="16" y="147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4" y="149"/>
                  <a:pt x="27" y="153"/>
                  <a:pt x="30" y="157"/>
                </a:cubicBezTo>
                <a:cubicBezTo>
                  <a:pt x="26" y="161"/>
                  <a:pt x="26" y="161"/>
                  <a:pt x="26" y="161"/>
                </a:cubicBezTo>
                <a:cubicBezTo>
                  <a:pt x="25" y="162"/>
                  <a:pt x="25" y="163"/>
                  <a:pt x="26" y="164"/>
                </a:cubicBezTo>
                <a:cubicBezTo>
                  <a:pt x="28" y="166"/>
                  <a:pt x="30" y="168"/>
                  <a:pt x="32" y="170"/>
                </a:cubicBezTo>
                <a:cubicBezTo>
                  <a:pt x="32" y="171"/>
                  <a:pt x="33" y="171"/>
                  <a:pt x="34" y="171"/>
                </a:cubicBezTo>
                <a:cubicBezTo>
                  <a:pt x="34" y="171"/>
                  <a:pt x="35" y="171"/>
                  <a:pt x="35" y="170"/>
                </a:cubicBezTo>
                <a:cubicBezTo>
                  <a:pt x="40" y="166"/>
                  <a:pt x="40" y="166"/>
                  <a:pt x="40" y="166"/>
                </a:cubicBezTo>
                <a:cubicBezTo>
                  <a:pt x="44" y="169"/>
                  <a:pt x="48" y="172"/>
                  <a:pt x="52" y="175"/>
                </a:cubicBezTo>
                <a:cubicBezTo>
                  <a:pt x="49" y="180"/>
                  <a:pt x="49" y="180"/>
                  <a:pt x="49" y="180"/>
                </a:cubicBezTo>
                <a:cubicBezTo>
                  <a:pt x="49" y="181"/>
                  <a:pt x="49" y="183"/>
                  <a:pt x="50" y="183"/>
                </a:cubicBezTo>
                <a:cubicBezTo>
                  <a:pt x="53" y="185"/>
                  <a:pt x="55" y="186"/>
                  <a:pt x="58" y="187"/>
                </a:cubicBezTo>
                <a:cubicBezTo>
                  <a:pt x="58" y="187"/>
                  <a:pt x="58" y="187"/>
                  <a:pt x="59" y="187"/>
                </a:cubicBezTo>
                <a:cubicBezTo>
                  <a:pt x="60" y="187"/>
                  <a:pt x="60" y="187"/>
                  <a:pt x="61" y="186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68" y="183"/>
                  <a:pt x="73" y="184"/>
                  <a:pt x="78" y="185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7" y="193"/>
                  <a:pt x="78" y="194"/>
                  <a:pt x="79" y="194"/>
                </a:cubicBezTo>
                <a:cubicBezTo>
                  <a:pt x="82" y="194"/>
                  <a:pt x="85" y="195"/>
                  <a:pt x="88" y="195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89" y="195"/>
                  <a:pt x="90" y="195"/>
                  <a:pt x="90" y="193"/>
                </a:cubicBezTo>
                <a:cubicBezTo>
                  <a:pt x="91" y="187"/>
                  <a:pt x="91" y="187"/>
                  <a:pt x="91" y="187"/>
                </a:cubicBezTo>
                <a:cubicBezTo>
                  <a:pt x="94" y="187"/>
                  <a:pt x="96" y="188"/>
                  <a:pt x="99" y="188"/>
                </a:cubicBezTo>
                <a:cubicBezTo>
                  <a:pt x="101" y="188"/>
                  <a:pt x="104" y="187"/>
                  <a:pt x="106" y="187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8" y="195"/>
                  <a:pt x="109" y="195"/>
                  <a:pt x="110" y="195"/>
                </a:cubicBezTo>
                <a:cubicBezTo>
                  <a:pt x="110" y="195"/>
                  <a:pt x="110" y="195"/>
                  <a:pt x="110" y="195"/>
                </a:cubicBezTo>
                <a:cubicBezTo>
                  <a:pt x="113" y="195"/>
                  <a:pt x="116" y="194"/>
                  <a:pt x="118" y="194"/>
                </a:cubicBezTo>
                <a:cubicBezTo>
                  <a:pt x="120" y="194"/>
                  <a:pt x="120" y="193"/>
                  <a:pt x="120" y="191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24" y="184"/>
                  <a:pt x="129" y="183"/>
                  <a:pt x="134" y="181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9" y="187"/>
                </a:cubicBezTo>
                <a:cubicBezTo>
                  <a:pt x="139" y="187"/>
                  <a:pt x="139" y="187"/>
                  <a:pt x="140" y="187"/>
                </a:cubicBezTo>
                <a:cubicBezTo>
                  <a:pt x="142" y="186"/>
                  <a:pt x="145" y="185"/>
                  <a:pt x="147" y="183"/>
                </a:cubicBezTo>
                <a:cubicBezTo>
                  <a:pt x="148" y="183"/>
                  <a:pt x="149" y="181"/>
                  <a:pt x="148" y="180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50" y="172"/>
                  <a:pt x="154" y="169"/>
                  <a:pt x="158" y="166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3" y="171"/>
                  <a:pt x="163" y="171"/>
                  <a:pt x="164" y="171"/>
                </a:cubicBezTo>
                <a:cubicBezTo>
                  <a:pt x="165" y="171"/>
                  <a:pt x="165" y="171"/>
                  <a:pt x="166" y="170"/>
                </a:cubicBezTo>
                <a:cubicBezTo>
                  <a:pt x="168" y="168"/>
                  <a:pt x="170" y="166"/>
                  <a:pt x="172" y="164"/>
                </a:cubicBezTo>
                <a:cubicBezTo>
                  <a:pt x="172" y="163"/>
                  <a:pt x="172" y="162"/>
                  <a:pt x="172" y="161"/>
                </a:cubicBezTo>
                <a:cubicBezTo>
                  <a:pt x="167" y="157"/>
                  <a:pt x="167" y="157"/>
                  <a:pt x="167" y="157"/>
                </a:cubicBezTo>
                <a:cubicBezTo>
                  <a:pt x="171" y="153"/>
                  <a:pt x="174" y="149"/>
                  <a:pt x="176" y="144"/>
                </a:cubicBezTo>
                <a:cubicBezTo>
                  <a:pt x="182" y="147"/>
                  <a:pt x="182" y="147"/>
                  <a:pt x="182" y="147"/>
                </a:cubicBezTo>
                <a:cubicBezTo>
                  <a:pt x="182" y="147"/>
                  <a:pt x="183" y="147"/>
                  <a:pt x="183" y="147"/>
                </a:cubicBezTo>
                <a:cubicBezTo>
                  <a:pt x="184" y="147"/>
                  <a:pt x="185" y="147"/>
                  <a:pt x="185" y="146"/>
                </a:cubicBezTo>
                <a:cubicBezTo>
                  <a:pt x="186" y="144"/>
                  <a:pt x="188" y="141"/>
                  <a:pt x="189" y="139"/>
                </a:cubicBezTo>
                <a:cubicBezTo>
                  <a:pt x="189" y="137"/>
                  <a:pt x="189" y="136"/>
                  <a:pt x="188" y="136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4" y="128"/>
                  <a:pt x="186" y="123"/>
                  <a:pt x="187" y="118"/>
                </a:cubicBezTo>
                <a:cubicBezTo>
                  <a:pt x="193" y="119"/>
                  <a:pt x="193" y="119"/>
                  <a:pt x="193" y="119"/>
                </a:cubicBezTo>
                <a:cubicBezTo>
                  <a:pt x="194" y="119"/>
                  <a:pt x="194" y="119"/>
                  <a:pt x="194" y="119"/>
                </a:cubicBezTo>
                <a:cubicBezTo>
                  <a:pt x="195" y="119"/>
                  <a:pt x="196" y="118"/>
                  <a:pt x="196" y="117"/>
                </a:cubicBezTo>
                <a:cubicBezTo>
                  <a:pt x="196" y="114"/>
                  <a:pt x="197" y="112"/>
                  <a:pt x="197" y="109"/>
                </a:cubicBezTo>
                <a:cubicBezTo>
                  <a:pt x="197" y="107"/>
                  <a:pt x="197" y="106"/>
                  <a:pt x="195" y="10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" name="Freeform 5"/>
          <p:cNvSpPr/>
          <p:nvPr/>
        </p:nvSpPr>
        <p:spPr bwMode="auto">
          <a:xfrm>
            <a:off x="2938201" y="2415200"/>
            <a:ext cx="1942378" cy="1922724"/>
          </a:xfrm>
          <a:custGeom>
            <a:avLst/>
            <a:gdLst>
              <a:gd name="T0" fmla="*/ 190 w 197"/>
              <a:gd name="T1" fmla="*/ 97 h 195"/>
              <a:gd name="T2" fmla="*/ 197 w 197"/>
              <a:gd name="T3" fmla="*/ 86 h 195"/>
              <a:gd name="T4" fmla="*/ 193 w 197"/>
              <a:gd name="T5" fmla="*/ 76 h 195"/>
              <a:gd name="T6" fmla="*/ 188 w 197"/>
              <a:gd name="T7" fmla="*/ 59 h 195"/>
              <a:gd name="T8" fmla="*/ 183 w 197"/>
              <a:gd name="T9" fmla="*/ 48 h 195"/>
              <a:gd name="T10" fmla="*/ 167 w 197"/>
              <a:gd name="T11" fmla="*/ 38 h 195"/>
              <a:gd name="T12" fmla="*/ 166 w 197"/>
              <a:gd name="T13" fmla="*/ 25 h 195"/>
              <a:gd name="T14" fmla="*/ 158 w 197"/>
              <a:gd name="T15" fmla="*/ 29 h 195"/>
              <a:gd name="T16" fmla="*/ 147 w 197"/>
              <a:gd name="T17" fmla="*/ 12 h 195"/>
              <a:gd name="T18" fmla="*/ 137 w 197"/>
              <a:gd name="T19" fmla="*/ 9 h 195"/>
              <a:gd name="T20" fmla="*/ 120 w 197"/>
              <a:gd name="T21" fmla="*/ 3 h 195"/>
              <a:gd name="T22" fmla="*/ 110 w 197"/>
              <a:gd name="T23" fmla="*/ 0 h 195"/>
              <a:gd name="T24" fmla="*/ 99 w 197"/>
              <a:gd name="T25" fmla="*/ 7 h 195"/>
              <a:gd name="T26" fmla="*/ 88 w 197"/>
              <a:gd name="T27" fmla="*/ 0 h 195"/>
              <a:gd name="T28" fmla="*/ 77 w 197"/>
              <a:gd name="T29" fmla="*/ 3 h 195"/>
              <a:gd name="T30" fmla="*/ 61 w 197"/>
              <a:gd name="T31" fmla="*/ 9 h 195"/>
              <a:gd name="T32" fmla="*/ 50 w 197"/>
              <a:gd name="T33" fmla="*/ 12 h 195"/>
              <a:gd name="T34" fmla="*/ 40 w 197"/>
              <a:gd name="T35" fmla="*/ 29 h 195"/>
              <a:gd name="T36" fmla="*/ 32 w 197"/>
              <a:gd name="T37" fmla="*/ 25 h 195"/>
              <a:gd name="T38" fmla="*/ 30 w 197"/>
              <a:gd name="T39" fmla="*/ 38 h 195"/>
              <a:gd name="T40" fmla="*/ 15 w 197"/>
              <a:gd name="T41" fmla="*/ 48 h 195"/>
              <a:gd name="T42" fmla="*/ 10 w 197"/>
              <a:gd name="T43" fmla="*/ 59 h 195"/>
              <a:gd name="T44" fmla="*/ 4 w 197"/>
              <a:gd name="T45" fmla="*/ 76 h 195"/>
              <a:gd name="T46" fmla="*/ 0 w 197"/>
              <a:gd name="T47" fmla="*/ 86 h 195"/>
              <a:gd name="T48" fmla="*/ 8 w 197"/>
              <a:gd name="T49" fmla="*/ 97 h 195"/>
              <a:gd name="T50" fmla="*/ 0 w 197"/>
              <a:gd name="T51" fmla="*/ 109 h 195"/>
              <a:gd name="T52" fmla="*/ 4 w 197"/>
              <a:gd name="T53" fmla="*/ 119 h 195"/>
              <a:gd name="T54" fmla="*/ 10 w 197"/>
              <a:gd name="T55" fmla="*/ 136 h 195"/>
              <a:gd name="T56" fmla="*/ 15 w 197"/>
              <a:gd name="T57" fmla="*/ 147 h 195"/>
              <a:gd name="T58" fmla="*/ 30 w 197"/>
              <a:gd name="T59" fmla="*/ 157 h 195"/>
              <a:gd name="T60" fmla="*/ 32 w 197"/>
              <a:gd name="T61" fmla="*/ 170 h 195"/>
              <a:gd name="T62" fmla="*/ 40 w 197"/>
              <a:gd name="T63" fmla="*/ 166 h 195"/>
              <a:gd name="T64" fmla="*/ 50 w 197"/>
              <a:gd name="T65" fmla="*/ 183 h 195"/>
              <a:gd name="T66" fmla="*/ 61 w 197"/>
              <a:gd name="T67" fmla="*/ 186 h 195"/>
              <a:gd name="T68" fmla="*/ 77 w 197"/>
              <a:gd name="T69" fmla="*/ 191 h 195"/>
              <a:gd name="T70" fmla="*/ 88 w 197"/>
              <a:gd name="T71" fmla="*/ 195 h 195"/>
              <a:gd name="T72" fmla="*/ 99 w 197"/>
              <a:gd name="T73" fmla="*/ 188 h 195"/>
              <a:gd name="T74" fmla="*/ 110 w 197"/>
              <a:gd name="T75" fmla="*/ 195 h 195"/>
              <a:gd name="T76" fmla="*/ 120 w 197"/>
              <a:gd name="T77" fmla="*/ 191 h 195"/>
              <a:gd name="T78" fmla="*/ 137 w 197"/>
              <a:gd name="T79" fmla="*/ 186 h 195"/>
              <a:gd name="T80" fmla="*/ 147 w 197"/>
              <a:gd name="T81" fmla="*/ 183 h 195"/>
              <a:gd name="T82" fmla="*/ 158 w 197"/>
              <a:gd name="T83" fmla="*/ 166 h 195"/>
              <a:gd name="T84" fmla="*/ 166 w 197"/>
              <a:gd name="T85" fmla="*/ 170 h 195"/>
              <a:gd name="T86" fmla="*/ 167 w 197"/>
              <a:gd name="T87" fmla="*/ 157 h 195"/>
              <a:gd name="T88" fmla="*/ 183 w 197"/>
              <a:gd name="T89" fmla="*/ 147 h 195"/>
              <a:gd name="T90" fmla="*/ 188 w 197"/>
              <a:gd name="T91" fmla="*/ 136 h 195"/>
              <a:gd name="T92" fmla="*/ 193 w 197"/>
              <a:gd name="T93" fmla="*/ 119 h 195"/>
              <a:gd name="T94" fmla="*/ 197 w 197"/>
              <a:gd name="T95" fmla="*/ 109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97" h="195">
                <a:moveTo>
                  <a:pt x="195" y="106"/>
                </a:moveTo>
                <a:cubicBezTo>
                  <a:pt x="189" y="105"/>
                  <a:pt x="189" y="105"/>
                  <a:pt x="189" y="105"/>
                </a:cubicBezTo>
                <a:cubicBezTo>
                  <a:pt x="189" y="103"/>
                  <a:pt x="190" y="100"/>
                  <a:pt x="190" y="97"/>
                </a:cubicBezTo>
                <a:cubicBezTo>
                  <a:pt x="190" y="95"/>
                  <a:pt x="189" y="92"/>
                  <a:pt x="189" y="90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197" y="88"/>
                  <a:pt x="197" y="87"/>
                  <a:pt x="197" y="86"/>
                </a:cubicBezTo>
                <a:cubicBezTo>
                  <a:pt x="197" y="83"/>
                  <a:pt x="196" y="80"/>
                  <a:pt x="196" y="78"/>
                </a:cubicBezTo>
                <a:cubicBezTo>
                  <a:pt x="196" y="77"/>
                  <a:pt x="195" y="76"/>
                  <a:pt x="194" y="76"/>
                </a:cubicBezTo>
                <a:cubicBezTo>
                  <a:pt x="194" y="76"/>
                  <a:pt x="194" y="76"/>
                  <a:pt x="193" y="76"/>
                </a:cubicBezTo>
                <a:cubicBezTo>
                  <a:pt x="187" y="77"/>
                  <a:pt x="187" y="77"/>
                  <a:pt x="187" y="77"/>
                </a:cubicBezTo>
                <a:cubicBezTo>
                  <a:pt x="186" y="72"/>
                  <a:pt x="184" y="67"/>
                  <a:pt x="182" y="62"/>
                </a:cubicBezTo>
                <a:cubicBezTo>
                  <a:pt x="188" y="59"/>
                  <a:pt x="188" y="59"/>
                  <a:pt x="188" y="59"/>
                </a:cubicBezTo>
                <a:cubicBezTo>
                  <a:pt x="189" y="59"/>
                  <a:pt x="189" y="57"/>
                  <a:pt x="189" y="56"/>
                </a:cubicBezTo>
                <a:cubicBezTo>
                  <a:pt x="188" y="54"/>
                  <a:pt x="186" y="51"/>
                  <a:pt x="185" y="49"/>
                </a:cubicBezTo>
                <a:cubicBezTo>
                  <a:pt x="185" y="48"/>
                  <a:pt x="184" y="48"/>
                  <a:pt x="183" y="48"/>
                </a:cubicBezTo>
                <a:cubicBezTo>
                  <a:pt x="183" y="48"/>
                  <a:pt x="182" y="48"/>
                  <a:pt x="182" y="48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4" y="46"/>
                  <a:pt x="171" y="42"/>
                  <a:pt x="167" y="38"/>
                </a:cubicBezTo>
                <a:cubicBezTo>
                  <a:pt x="172" y="34"/>
                  <a:pt x="172" y="34"/>
                  <a:pt x="172" y="34"/>
                </a:cubicBezTo>
                <a:cubicBezTo>
                  <a:pt x="172" y="33"/>
                  <a:pt x="172" y="31"/>
                  <a:pt x="172" y="31"/>
                </a:cubicBezTo>
                <a:cubicBezTo>
                  <a:pt x="170" y="28"/>
                  <a:pt x="168" y="26"/>
                  <a:pt x="166" y="25"/>
                </a:cubicBezTo>
                <a:cubicBezTo>
                  <a:pt x="165" y="24"/>
                  <a:pt x="165" y="24"/>
                  <a:pt x="164" y="24"/>
                </a:cubicBezTo>
                <a:cubicBezTo>
                  <a:pt x="163" y="24"/>
                  <a:pt x="163" y="24"/>
                  <a:pt x="162" y="25"/>
                </a:cubicBezTo>
                <a:cubicBezTo>
                  <a:pt x="158" y="29"/>
                  <a:pt x="158" y="29"/>
                  <a:pt x="158" y="29"/>
                </a:cubicBezTo>
                <a:cubicBezTo>
                  <a:pt x="154" y="26"/>
                  <a:pt x="150" y="23"/>
                  <a:pt x="146" y="20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9" y="13"/>
                  <a:pt x="148" y="12"/>
                  <a:pt x="147" y="12"/>
                </a:cubicBezTo>
                <a:cubicBezTo>
                  <a:pt x="145" y="10"/>
                  <a:pt x="142" y="9"/>
                  <a:pt x="140" y="8"/>
                </a:cubicBezTo>
                <a:cubicBezTo>
                  <a:pt x="139" y="8"/>
                  <a:pt x="139" y="7"/>
                  <a:pt x="139" y="7"/>
                </a:cubicBezTo>
                <a:cubicBezTo>
                  <a:pt x="138" y="7"/>
                  <a:pt x="137" y="8"/>
                  <a:pt x="137" y="9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29" y="12"/>
                  <a:pt x="124" y="11"/>
                  <a:pt x="119" y="10"/>
                </a:cubicBezTo>
                <a:cubicBezTo>
                  <a:pt x="120" y="3"/>
                  <a:pt x="120" y="3"/>
                  <a:pt x="120" y="3"/>
                </a:cubicBezTo>
                <a:cubicBezTo>
                  <a:pt x="120" y="2"/>
                  <a:pt x="120" y="1"/>
                  <a:pt x="118" y="1"/>
                </a:cubicBezTo>
                <a:cubicBezTo>
                  <a:pt x="116" y="0"/>
                  <a:pt x="113" y="0"/>
                  <a:pt x="11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09" y="0"/>
                  <a:pt x="108" y="0"/>
                  <a:pt x="107" y="1"/>
                </a:cubicBezTo>
                <a:cubicBezTo>
                  <a:pt x="106" y="7"/>
                  <a:pt x="106" y="7"/>
                  <a:pt x="106" y="7"/>
                </a:cubicBezTo>
                <a:cubicBezTo>
                  <a:pt x="104" y="7"/>
                  <a:pt x="101" y="7"/>
                  <a:pt x="99" y="7"/>
                </a:cubicBezTo>
                <a:cubicBezTo>
                  <a:pt x="96" y="7"/>
                  <a:pt x="94" y="7"/>
                  <a:pt x="91" y="7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5" y="0"/>
                  <a:pt x="82" y="0"/>
                  <a:pt x="79" y="1"/>
                </a:cubicBezTo>
                <a:cubicBezTo>
                  <a:pt x="78" y="1"/>
                  <a:pt x="77" y="2"/>
                  <a:pt x="77" y="3"/>
                </a:cubicBezTo>
                <a:cubicBezTo>
                  <a:pt x="78" y="10"/>
                  <a:pt x="78" y="10"/>
                  <a:pt x="78" y="10"/>
                </a:cubicBezTo>
                <a:cubicBezTo>
                  <a:pt x="73" y="11"/>
                  <a:pt x="68" y="12"/>
                  <a:pt x="64" y="14"/>
                </a:cubicBezTo>
                <a:cubicBezTo>
                  <a:pt x="61" y="9"/>
                  <a:pt x="61" y="9"/>
                  <a:pt x="61" y="9"/>
                </a:cubicBezTo>
                <a:cubicBezTo>
                  <a:pt x="60" y="8"/>
                  <a:pt x="60" y="7"/>
                  <a:pt x="59" y="7"/>
                </a:cubicBezTo>
                <a:cubicBezTo>
                  <a:pt x="58" y="7"/>
                  <a:pt x="58" y="8"/>
                  <a:pt x="58" y="8"/>
                </a:cubicBezTo>
                <a:cubicBezTo>
                  <a:pt x="55" y="9"/>
                  <a:pt x="53" y="10"/>
                  <a:pt x="50" y="12"/>
                </a:cubicBezTo>
                <a:cubicBezTo>
                  <a:pt x="49" y="12"/>
                  <a:pt x="49" y="13"/>
                  <a:pt x="49" y="14"/>
                </a:cubicBezTo>
                <a:cubicBezTo>
                  <a:pt x="52" y="20"/>
                  <a:pt x="52" y="20"/>
                  <a:pt x="52" y="20"/>
                </a:cubicBezTo>
                <a:cubicBezTo>
                  <a:pt x="48" y="23"/>
                  <a:pt x="44" y="26"/>
                  <a:pt x="40" y="29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4"/>
                  <a:pt x="34" y="24"/>
                  <a:pt x="34" y="24"/>
                </a:cubicBezTo>
                <a:cubicBezTo>
                  <a:pt x="33" y="24"/>
                  <a:pt x="32" y="24"/>
                  <a:pt x="32" y="25"/>
                </a:cubicBezTo>
                <a:cubicBezTo>
                  <a:pt x="30" y="26"/>
                  <a:pt x="28" y="28"/>
                  <a:pt x="26" y="31"/>
                </a:cubicBezTo>
                <a:cubicBezTo>
                  <a:pt x="25" y="31"/>
                  <a:pt x="25" y="33"/>
                  <a:pt x="26" y="34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2"/>
                  <a:pt x="24" y="46"/>
                  <a:pt x="21" y="50"/>
                </a:cubicBezTo>
                <a:cubicBezTo>
                  <a:pt x="16" y="48"/>
                  <a:pt x="16" y="48"/>
                  <a:pt x="16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3" y="48"/>
                  <a:pt x="13" y="49"/>
                </a:cubicBezTo>
                <a:cubicBezTo>
                  <a:pt x="11" y="51"/>
                  <a:pt x="10" y="54"/>
                  <a:pt x="9" y="56"/>
                </a:cubicBezTo>
                <a:cubicBezTo>
                  <a:pt x="8" y="57"/>
                  <a:pt x="9" y="59"/>
                  <a:pt x="10" y="59"/>
                </a:cubicBezTo>
                <a:cubicBezTo>
                  <a:pt x="15" y="62"/>
                  <a:pt x="15" y="62"/>
                  <a:pt x="15" y="62"/>
                </a:cubicBezTo>
                <a:cubicBezTo>
                  <a:pt x="13" y="67"/>
                  <a:pt x="12" y="72"/>
                  <a:pt x="10" y="77"/>
                </a:cubicBezTo>
                <a:cubicBezTo>
                  <a:pt x="4" y="76"/>
                  <a:pt x="4" y="76"/>
                  <a:pt x="4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6"/>
                  <a:pt x="2" y="77"/>
                  <a:pt x="2" y="78"/>
                </a:cubicBezTo>
                <a:cubicBezTo>
                  <a:pt x="1" y="80"/>
                  <a:pt x="1" y="83"/>
                  <a:pt x="0" y="86"/>
                </a:cubicBezTo>
                <a:cubicBezTo>
                  <a:pt x="0" y="87"/>
                  <a:pt x="1" y="88"/>
                  <a:pt x="2" y="89"/>
                </a:cubicBezTo>
                <a:cubicBezTo>
                  <a:pt x="8" y="90"/>
                  <a:pt x="8" y="90"/>
                  <a:pt x="8" y="90"/>
                </a:cubicBezTo>
                <a:cubicBezTo>
                  <a:pt x="8" y="92"/>
                  <a:pt x="8" y="95"/>
                  <a:pt x="8" y="97"/>
                </a:cubicBezTo>
                <a:cubicBezTo>
                  <a:pt x="8" y="100"/>
                  <a:pt x="8" y="103"/>
                  <a:pt x="8" y="105"/>
                </a:cubicBezTo>
                <a:cubicBezTo>
                  <a:pt x="2" y="106"/>
                  <a:pt x="2" y="106"/>
                  <a:pt x="2" y="106"/>
                </a:cubicBezTo>
                <a:cubicBezTo>
                  <a:pt x="1" y="106"/>
                  <a:pt x="0" y="107"/>
                  <a:pt x="0" y="109"/>
                </a:cubicBezTo>
                <a:cubicBezTo>
                  <a:pt x="1" y="112"/>
                  <a:pt x="1" y="114"/>
                  <a:pt x="2" y="117"/>
                </a:cubicBezTo>
                <a:cubicBezTo>
                  <a:pt x="2" y="118"/>
                  <a:pt x="3" y="119"/>
                  <a:pt x="4" y="119"/>
                </a:cubicBezTo>
                <a:cubicBezTo>
                  <a:pt x="4" y="119"/>
                  <a:pt x="4" y="119"/>
                  <a:pt x="4" y="119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2" y="123"/>
                  <a:pt x="13" y="128"/>
                  <a:pt x="15" y="133"/>
                </a:cubicBezTo>
                <a:cubicBezTo>
                  <a:pt x="10" y="136"/>
                  <a:pt x="10" y="136"/>
                  <a:pt x="10" y="136"/>
                </a:cubicBezTo>
                <a:cubicBezTo>
                  <a:pt x="9" y="136"/>
                  <a:pt x="8" y="137"/>
                  <a:pt x="9" y="139"/>
                </a:cubicBezTo>
                <a:cubicBezTo>
                  <a:pt x="10" y="141"/>
                  <a:pt x="11" y="144"/>
                  <a:pt x="13" y="146"/>
                </a:cubicBezTo>
                <a:cubicBezTo>
                  <a:pt x="13" y="147"/>
                  <a:pt x="14" y="147"/>
                  <a:pt x="15" y="147"/>
                </a:cubicBezTo>
                <a:cubicBezTo>
                  <a:pt x="15" y="147"/>
                  <a:pt x="15" y="147"/>
                  <a:pt x="16" y="147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4" y="149"/>
                  <a:pt x="27" y="153"/>
                  <a:pt x="30" y="157"/>
                </a:cubicBezTo>
                <a:cubicBezTo>
                  <a:pt x="26" y="161"/>
                  <a:pt x="26" y="161"/>
                  <a:pt x="26" y="161"/>
                </a:cubicBezTo>
                <a:cubicBezTo>
                  <a:pt x="25" y="162"/>
                  <a:pt x="25" y="163"/>
                  <a:pt x="26" y="164"/>
                </a:cubicBezTo>
                <a:cubicBezTo>
                  <a:pt x="28" y="166"/>
                  <a:pt x="30" y="168"/>
                  <a:pt x="32" y="170"/>
                </a:cubicBezTo>
                <a:cubicBezTo>
                  <a:pt x="32" y="171"/>
                  <a:pt x="33" y="171"/>
                  <a:pt x="34" y="171"/>
                </a:cubicBezTo>
                <a:cubicBezTo>
                  <a:pt x="34" y="171"/>
                  <a:pt x="35" y="171"/>
                  <a:pt x="35" y="170"/>
                </a:cubicBezTo>
                <a:cubicBezTo>
                  <a:pt x="40" y="166"/>
                  <a:pt x="40" y="166"/>
                  <a:pt x="40" y="166"/>
                </a:cubicBezTo>
                <a:cubicBezTo>
                  <a:pt x="44" y="169"/>
                  <a:pt x="48" y="172"/>
                  <a:pt x="52" y="175"/>
                </a:cubicBezTo>
                <a:cubicBezTo>
                  <a:pt x="49" y="180"/>
                  <a:pt x="49" y="180"/>
                  <a:pt x="49" y="180"/>
                </a:cubicBezTo>
                <a:cubicBezTo>
                  <a:pt x="49" y="181"/>
                  <a:pt x="49" y="183"/>
                  <a:pt x="50" y="183"/>
                </a:cubicBezTo>
                <a:cubicBezTo>
                  <a:pt x="53" y="185"/>
                  <a:pt x="55" y="186"/>
                  <a:pt x="58" y="187"/>
                </a:cubicBezTo>
                <a:cubicBezTo>
                  <a:pt x="58" y="187"/>
                  <a:pt x="58" y="187"/>
                  <a:pt x="59" y="187"/>
                </a:cubicBezTo>
                <a:cubicBezTo>
                  <a:pt x="60" y="187"/>
                  <a:pt x="60" y="187"/>
                  <a:pt x="61" y="186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68" y="183"/>
                  <a:pt x="73" y="184"/>
                  <a:pt x="78" y="185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7" y="193"/>
                  <a:pt x="78" y="194"/>
                  <a:pt x="79" y="194"/>
                </a:cubicBezTo>
                <a:cubicBezTo>
                  <a:pt x="82" y="194"/>
                  <a:pt x="85" y="195"/>
                  <a:pt x="88" y="195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89" y="195"/>
                  <a:pt x="90" y="195"/>
                  <a:pt x="90" y="193"/>
                </a:cubicBezTo>
                <a:cubicBezTo>
                  <a:pt x="91" y="187"/>
                  <a:pt x="91" y="187"/>
                  <a:pt x="91" y="187"/>
                </a:cubicBezTo>
                <a:cubicBezTo>
                  <a:pt x="94" y="187"/>
                  <a:pt x="96" y="188"/>
                  <a:pt x="99" y="188"/>
                </a:cubicBezTo>
                <a:cubicBezTo>
                  <a:pt x="101" y="188"/>
                  <a:pt x="104" y="187"/>
                  <a:pt x="106" y="187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8" y="195"/>
                  <a:pt x="109" y="195"/>
                  <a:pt x="110" y="195"/>
                </a:cubicBezTo>
                <a:cubicBezTo>
                  <a:pt x="110" y="195"/>
                  <a:pt x="110" y="195"/>
                  <a:pt x="110" y="195"/>
                </a:cubicBezTo>
                <a:cubicBezTo>
                  <a:pt x="113" y="195"/>
                  <a:pt x="116" y="194"/>
                  <a:pt x="118" y="194"/>
                </a:cubicBezTo>
                <a:cubicBezTo>
                  <a:pt x="120" y="194"/>
                  <a:pt x="120" y="193"/>
                  <a:pt x="120" y="191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24" y="184"/>
                  <a:pt x="129" y="183"/>
                  <a:pt x="134" y="181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9" y="187"/>
                </a:cubicBezTo>
                <a:cubicBezTo>
                  <a:pt x="139" y="187"/>
                  <a:pt x="139" y="187"/>
                  <a:pt x="140" y="187"/>
                </a:cubicBezTo>
                <a:cubicBezTo>
                  <a:pt x="142" y="186"/>
                  <a:pt x="145" y="185"/>
                  <a:pt x="147" y="183"/>
                </a:cubicBezTo>
                <a:cubicBezTo>
                  <a:pt x="148" y="183"/>
                  <a:pt x="149" y="181"/>
                  <a:pt x="148" y="180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50" y="172"/>
                  <a:pt x="154" y="169"/>
                  <a:pt x="158" y="166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3" y="171"/>
                  <a:pt x="163" y="171"/>
                  <a:pt x="164" y="171"/>
                </a:cubicBezTo>
                <a:cubicBezTo>
                  <a:pt x="165" y="171"/>
                  <a:pt x="165" y="171"/>
                  <a:pt x="166" y="170"/>
                </a:cubicBezTo>
                <a:cubicBezTo>
                  <a:pt x="168" y="168"/>
                  <a:pt x="170" y="166"/>
                  <a:pt x="172" y="164"/>
                </a:cubicBezTo>
                <a:cubicBezTo>
                  <a:pt x="172" y="163"/>
                  <a:pt x="172" y="162"/>
                  <a:pt x="172" y="161"/>
                </a:cubicBezTo>
                <a:cubicBezTo>
                  <a:pt x="167" y="157"/>
                  <a:pt x="167" y="157"/>
                  <a:pt x="167" y="157"/>
                </a:cubicBezTo>
                <a:cubicBezTo>
                  <a:pt x="171" y="153"/>
                  <a:pt x="174" y="149"/>
                  <a:pt x="176" y="144"/>
                </a:cubicBezTo>
                <a:cubicBezTo>
                  <a:pt x="182" y="147"/>
                  <a:pt x="182" y="147"/>
                  <a:pt x="182" y="147"/>
                </a:cubicBezTo>
                <a:cubicBezTo>
                  <a:pt x="182" y="147"/>
                  <a:pt x="183" y="147"/>
                  <a:pt x="183" y="147"/>
                </a:cubicBezTo>
                <a:cubicBezTo>
                  <a:pt x="184" y="147"/>
                  <a:pt x="185" y="147"/>
                  <a:pt x="185" y="146"/>
                </a:cubicBezTo>
                <a:cubicBezTo>
                  <a:pt x="186" y="144"/>
                  <a:pt x="188" y="141"/>
                  <a:pt x="189" y="139"/>
                </a:cubicBezTo>
                <a:cubicBezTo>
                  <a:pt x="189" y="137"/>
                  <a:pt x="189" y="136"/>
                  <a:pt x="188" y="136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4" y="128"/>
                  <a:pt x="186" y="123"/>
                  <a:pt x="187" y="118"/>
                </a:cubicBezTo>
                <a:cubicBezTo>
                  <a:pt x="193" y="119"/>
                  <a:pt x="193" y="119"/>
                  <a:pt x="193" y="119"/>
                </a:cubicBezTo>
                <a:cubicBezTo>
                  <a:pt x="194" y="119"/>
                  <a:pt x="194" y="119"/>
                  <a:pt x="194" y="119"/>
                </a:cubicBezTo>
                <a:cubicBezTo>
                  <a:pt x="195" y="119"/>
                  <a:pt x="196" y="118"/>
                  <a:pt x="196" y="117"/>
                </a:cubicBezTo>
                <a:cubicBezTo>
                  <a:pt x="196" y="114"/>
                  <a:pt x="197" y="112"/>
                  <a:pt x="197" y="109"/>
                </a:cubicBezTo>
                <a:cubicBezTo>
                  <a:pt x="197" y="107"/>
                  <a:pt x="197" y="106"/>
                  <a:pt x="195" y="10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8" name="Freeform 5"/>
          <p:cNvSpPr/>
          <p:nvPr/>
        </p:nvSpPr>
        <p:spPr bwMode="auto">
          <a:xfrm>
            <a:off x="7616713" y="3208302"/>
            <a:ext cx="1942378" cy="1925716"/>
          </a:xfrm>
          <a:custGeom>
            <a:avLst/>
            <a:gdLst>
              <a:gd name="T0" fmla="*/ 190 w 197"/>
              <a:gd name="T1" fmla="*/ 97 h 195"/>
              <a:gd name="T2" fmla="*/ 197 w 197"/>
              <a:gd name="T3" fmla="*/ 86 h 195"/>
              <a:gd name="T4" fmla="*/ 193 w 197"/>
              <a:gd name="T5" fmla="*/ 76 h 195"/>
              <a:gd name="T6" fmla="*/ 188 w 197"/>
              <a:gd name="T7" fmla="*/ 59 h 195"/>
              <a:gd name="T8" fmla="*/ 183 w 197"/>
              <a:gd name="T9" fmla="*/ 48 h 195"/>
              <a:gd name="T10" fmla="*/ 167 w 197"/>
              <a:gd name="T11" fmla="*/ 38 h 195"/>
              <a:gd name="T12" fmla="*/ 166 w 197"/>
              <a:gd name="T13" fmla="*/ 25 h 195"/>
              <a:gd name="T14" fmla="*/ 158 w 197"/>
              <a:gd name="T15" fmla="*/ 29 h 195"/>
              <a:gd name="T16" fmla="*/ 147 w 197"/>
              <a:gd name="T17" fmla="*/ 12 h 195"/>
              <a:gd name="T18" fmla="*/ 137 w 197"/>
              <a:gd name="T19" fmla="*/ 9 h 195"/>
              <a:gd name="T20" fmla="*/ 120 w 197"/>
              <a:gd name="T21" fmla="*/ 3 h 195"/>
              <a:gd name="T22" fmla="*/ 110 w 197"/>
              <a:gd name="T23" fmla="*/ 0 h 195"/>
              <a:gd name="T24" fmla="*/ 99 w 197"/>
              <a:gd name="T25" fmla="*/ 7 h 195"/>
              <a:gd name="T26" fmla="*/ 88 w 197"/>
              <a:gd name="T27" fmla="*/ 0 h 195"/>
              <a:gd name="T28" fmla="*/ 77 w 197"/>
              <a:gd name="T29" fmla="*/ 3 h 195"/>
              <a:gd name="T30" fmla="*/ 61 w 197"/>
              <a:gd name="T31" fmla="*/ 9 h 195"/>
              <a:gd name="T32" fmla="*/ 50 w 197"/>
              <a:gd name="T33" fmla="*/ 12 h 195"/>
              <a:gd name="T34" fmla="*/ 40 w 197"/>
              <a:gd name="T35" fmla="*/ 29 h 195"/>
              <a:gd name="T36" fmla="*/ 32 w 197"/>
              <a:gd name="T37" fmla="*/ 25 h 195"/>
              <a:gd name="T38" fmla="*/ 30 w 197"/>
              <a:gd name="T39" fmla="*/ 38 h 195"/>
              <a:gd name="T40" fmla="*/ 15 w 197"/>
              <a:gd name="T41" fmla="*/ 48 h 195"/>
              <a:gd name="T42" fmla="*/ 10 w 197"/>
              <a:gd name="T43" fmla="*/ 59 h 195"/>
              <a:gd name="T44" fmla="*/ 4 w 197"/>
              <a:gd name="T45" fmla="*/ 76 h 195"/>
              <a:gd name="T46" fmla="*/ 0 w 197"/>
              <a:gd name="T47" fmla="*/ 86 h 195"/>
              <a:gd name="T48" fmla="*/ 8 w 197"/>
              <a:gd name="T49" fmla="*/ 97 h 195"/>
              <a:gd name="T50" fmla="*/ 0 w 197"/>
              <a:gd name="T51" fmla="*/ 109 h 195"/>
              <a:gd name="T52" fmla="*/ 4 w 197"/>
              <a:gd name="T53" fmla="*/ 119 h 195"/>
              <a:gd name="T54" fmla="*/ 10 w 197"/>
              <a:gd name="T55" fmla="*/ 136 h 195"/>
              <a:gd name="T56" fmla="*/ 15 w 197"/>
              <a:gd name="T57" fmla="*/ 147 h 195"/>
              <a:gd name="T58" fmla="*/ 30 w 197"/>
              <a:gd name="T59" fmla="*/ 157 h 195"/>
              <a:gd name="T60" fmla="*/ 32 w 197"/>
              <a:gd name="T61" fmla="*/ 170 h 195"/>
              <a:gd name="T62" fmla="*/ 40 w 197"/>
              <a:gd name="T63" fmla="*/ 166 h 195"/>
              <a:gd name="T64" fmla="*/ 50 w 197"/>
              <a:gd name="T65" fmla="*/ 183 h 195"/>
              <a:gd name="T66" fmla="*/ 61 w 197"/>
              <a:gd name="T67" fmla="*/ 186 h 195"/>
              <a:gd name="T68" fmla="*/ 77 w 197"/>
              <a:gd name="T69" fmla="*/ 191 h 195"/>
              <a:gd name="T70" fmla="*/ 88 w 197"/>
              <a:gd name="T71" fmla="*/ 195 h 195"/>
              <a:gd name="T72" fmla="*/ 99 w 197"/>
              <a:gd name="T73" fmla="*/ 188 h 195"/>
              <a:gd name="T74" fmla="*/ 110 w 197"/>
              <a:gd name="T75" fmla="*/ 195 h 195"/>
              <a:gd name="T76" fmla="*/ 120 w 197"/>
              <a:gd name="T77" fmla="*/ 191 h 195"/>
              <a:gd name="T78" fmla="*/ 137 w 197"/>
              <a:gd name="T79" fmla="*/ 186 h 195"/>
              <a:gd name="T80" fmla="*/ 147 w 197"/>
              <a:gd name="T81" fmla="*/ 183 h 195"/>
              <a:gd name="T82" fmla="*/ 158 w 197"/>
              <a:gd name="T83" fmla="*/ 166 h 195"/>
              <a:gd name="T84" fmla="*/ 166 w 197"/>
              <a:gd name="T85" fmla="*/ 170 h 195"/>
              <a:gd name="T86" fmla="*/ 167 w 197"/>
              <a:gd name="T87" fmla="*/ 157 h 195"/>
              <a:gd name="T88" fmla="*/ 183 w 197"/>
              <a:gd name="T89" fmla="*/ 147 h 195"/>
              <a:gd name="T90" fmla="*/ 188 w 197"/>
              <a:gd name="T91" fmla="*/ 136 h 195"/>
              <a:gd name="T92" fmla="*/ 193 w 197"/>
              <a:gd name="T93" fmla="*/ 119 h 195"/>
              <a:gd name="T94" fmla="*/ 197 w 197"/>
              <a:gd name="T95" fmla="*/ 109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97" h="195">
                <a:moveTo>
                  <a:pt x="195" y="106"/>
                </a:moveTo>
                <a:cubicBezTo>
                  <a:pt x="189" y="105"/>
                  <a:pt x="189" y="105"/>
                  <a:pt x="189" y="105"/>
                </a:cubicBezTo>
                <a:cubicBezTo>
                  <a:pt x="189" y="103"/>
                  <a:pt x="190" y="100"/>
                  <a:pt x="190" y="97"/>
                </a:cubicBezTo>
                <a:cubicBezTo>
                  <a:pt x="190" y="95"/>
                  <a:pt x="189" y="92"/>
                  <a:pt x="189" y="90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197" y="88"/>
                  <a:pt x="197" y="87"/>
                  <a:pt x="197" y="86"/>
                </a:cubicBezTo>
                <a:cubicBezTo>
                  <a:pt x="197" y="83"/>
                  <a:pt x="196" y="80"/>
                  <a:pt x="196" y="78"/>
                </a:cubicBezTo>
                <a:cubicBezTo>
                  <a:pt x="196" y="77"/>
                  <a:pt x="195" y="76"/>
                  <a:pt x="194" y="76"/>
                </a:cubicBezTo>
                <a:cubicBezTo>
                  <a:pt x="194" y="76"/>
                  <a:pt x="194" y="76"/>
                  <a:pt x="193" y="76"/>
                </a:cubicBezTo>
                <a:cubicBezTo>
                  <a:pt x="187" y="77"/>
                  <a:pt x="187" y="77"/>
                  <a:pt x="187" y="77"/>
                </a:cubicBezTo>
                <a:cubicBezTo>
                  <a:pt x="186" y="72"/>
                  <a:pt x="184" y="67"/>
                  <a:pt x="182" y="62"/>
                </a:cubicBezTo>
                <a:cubicBezTo>
                  <a:pt x="188" y="59"/>
                  <a:pt x="188" y="59"/>
                  <a:pt x="188" y="59"/>
                </a:cubicBezTo>
                <a:cubicBezTo>
                  <a:pt x="189" y="59"/>
                  <a:pt x="189" y="57"/>
                  <a:pt x="189" y="56"/>
                </a:cubicBezTo>
                <a:cubicBezTo>
                  <a:pt x="188" y="54"/>
                  <a:pt x="186" y="51"/>
                  <a:pt x="185" y="49"/>
                </a:cubicBezTo>
                <a:cubicBezTo>
                  <a:pt x="185" y="48"/>
                  <a:pt x="184" y="48"/>
                  <a:pt x="183" y="48"/>
                </a:cubicBezTo>
                <a:cubicBezTo>
                  <a:pt x="183" y="48"/>
                  <a:pt x="182" y="48"/>
                  <a:pt x="182" y="48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4" y="46"/>
                  <a:pt x="171" y="42"/>
                  <a:pt x="167" y="38"/>
                </a:cubicBezTo>
                <a:cubicBezTo>
                  <a:pt x="172" y="34"/>
                  <a:pt x="172" y="34"/>
                  <a:pt x="172" y="34"/>
                </a:cubicBezTo>
                <a:cubicBezTo>
                  <a:pt x="172" y="33"/>
                  <a:pt x="172" y="31"/>
                  <a:pt x="172" y="31"/>
                </a:cubicBezTo>
                <a:cubicBezTo>
                  <a:pt x="170" y="28"/>
                  <a:pt x="168" y="26"/>
                  <a:pt x="166" y="25"/>
                </a:cubicBezTo>
                <a:cubicBezTo>
                  <a:pt x="165" y="24"/>
                  <a:pt x="165" y="24"/>
                  <a:pt x="164" y="24"/>
                </a:cubicBezTo>
                <a:cubicBezTo>
                  <a:pt x="163" y="24"/>
                  <a:pt x="163" y="24"/>
                  <a:pt x="162" y="25"/>
                </a:cubicBezTo>
                <a:cubicBezTo>
                  <a:pt x="158" y="29"/>
                  <a:pt x="158" y="29"/>
                  <a:pt x="158" y="29"/>
                </a:cubicBezTo>
                <a:cubicBezTo>
                  <a:pt x="154" y="26"/>
                  <a:pt x="150" y="23"/>
                  <a:pt x="146" y="20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9" y="13"/>
                  <a:pt x="148" y="12"/>
                  <a:pt x="147" y="12"/>
                </a:cubicBezTo>
                <a:cubicBezTo>
                  <a:pt x="145" y="10"/>
                  <a:pt x="142" y="9"/>
                  <a:pt x="140" y="8"/>
                </a:cubicBezTo>
                <a:cubicBezTo>
                  <a:pt x="139" y="8"/>
                  <a:pt x="139" y="7"/>
                  <a:pt x="139" y="7"/>
                </a:cubicBezTo>
                <a:cubicBezTo>
                  <a:pt x="138" y="7"/>
                  <a:pt x="137" y="8"/>
                  <a:pt x="137" y="9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29" y="12"/>
                  <a:pt x="124" y="11"/>
                  <a:pt x="119" y="10"/>
                </a:cubicBezTo>
                <a:cubicBezTo>
                  <a:pt x="120" y="3"/>
                  <a:pt x="120" y="3"/>
                  <a:pt x="120" y="3"/>
                </a:cubicBezTo>
                <a:cubicBezTo>
                  <a:pt x="120" y="2"/>
                  <a:pt x="120" y="1"/>
                  <a:pt x="118" y="1"/>
                </a:cubicBezTo>
                <a:cubicBezTo>
                  <a:pt x="116" y="0"/>
                  <a:pt x="113" y="0"/>
                  <a:pt x="11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09" y="0"/>
                  <a:pt x="108" y="0"/>
                  <a:pt x="107" y="1"/>
                </a:cubicBezTo>
                <a:cubicBezTo>
                  <a:pt x="106" y="7"/>
                  <a:pt x="106" y="7"/>
                  <a:pt x="106" y="7"/>
                </a:cubicBezTo>
                <a:cubicBezTo>
                  <a:pt x="104" y="7"/>
                  <a:pt x="101" y="7"/>
                  <a:pt x="99" y="7"/>
                </a:cubicBezTo>
                <a:cubicBezTo>
                  <a:pt x="96" y="7"/>
                  <a:pt x="94" y="7"/>
                  <a:pt x="91" y="7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5" y="0"/>
                  <a:pt x="82" y="0"/>
                  <a:pt x="79" y="1"/>
                </a:cubicBezTo>
                <a:cubicBezTo>
                  <a:pt x="78" y="1"/>
                  <a:pt x="77" y="2"/>
                  <a:pt x="77" y="3"/>
                </a:cubicBezTo>
                <a:cubicBezTo>
                  <a:pt x="78" y="10"/>
                  <a:pt x="78" y="10"/>
                  <a:pt x="78" y="10"/>
                </a:cubicBezTo>
                <a:cubicBezTo>
                  <a:pt x="73" y="11"/>
                  <a:pt x="68" y="12"/>
                  <a:pt x="64" y="14"/>
                </a:cubicBezTo>
                <a:cubicBezTo>
                  <a:pt x="61" y="9"/>
                  <a:pt x="61" y="9"/>
                  <a:pt x="61" y="9"/>
                </a:cubicBezTo>
                <a:cubicBezTo>
                  <a:pt x="60" y="8"/>
                  <a:pt x="60" y="7"/>
                  <a:pt x="59" y="7"/>
                </a:cubicBezTo>
                <a:cubicBezTo>
                  <a:pt x="58" y="7"/>
                  <a:pt x="58" y="8"/>
                  <a:pt x="58" y="8"/>
                </a:cubicBezTo>
                <a:cubicBezTo>
                  <a:pt x="55" y="9"/>
                  <a:pt x="53" y="10"/>
                  <a:pt x="50" y="12"/>
                </a:cubicBezTo>
                <a:cubicBezTo>
                  <a:pt x="49" y="12"/>
                  <a:pt x="49" y="13"/>
                  <a:pt x="49" y="14"/>
                </a:cubicBezTo>
                <a:cubicBezTo>
                  <a:pt x="52" y="20"/>
                  <a:pt x="52" y="20"/>
                  <a:pt x="52" y="20"/>
                </a:cubicBezTo>
                <a:cubicBezTo>
                  <a:pt x="48" y="23"/>
                  <a:pt x="44" y="26"/>
                  <a:pt x="40" y="29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4"/>
                  <a:pt x="34" y="24"/>
                  <a:pt x="34" y="24"/>
                </a:cubicBezTo>
                <a:cubicBezTo>
                  <a:pt x="33" y="24"/>
                  <a:pt x="32" y="24"/>
                  <a:pt x="32" y="25"/>
                </a:cubicBezTo>
                <a:cubicBezTo>
                  <a:pt x="30" y="26"/>
                  <a:pt x="28" y="28"/>
                  <a:pt x="26" y="31"/>
                </a:cubicBezTo>
                <a:cubicBezTo>
                  <a:pt x="25" y="31"/>
                  <a:pt x="25" y="33"/>
                  <a:pt x="26" y="34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2"/>
                  <a:pt x="24" y="46"/>
                  <a:pt x="21" y="50"/>
                </a:cubicBezTo>
                <a:cubicBezTo>
                  <a:pt x="16" y="48"/>
                  <a:pt x="16" y="48"/>
                  <a:pt x="16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3" y="48"/>
                  <a:pt x="13" y="49"/>
                </a:cubicBezTo>
                <a:cubicBezTo>
                  <a:pt x="11" y="51"/>
                  <a:pt x="10" y="54"/>
                  <a:pt x="9" y="56"/>
                </a:cubicBezTo>
                <a:cubicBezTo>
                  <a:pt x="8" y="57"/>
                  <a:pt x="9" y="59"/>
                  <a:pt x="10" y="59"/>
                </a:cubicBezTo>
                <a:cubicBezTo>
                  <a:pt x="15" y="62"/>
                  <a:pt x="15" y="62"/>
                  <a:pt x="15" y="62"/>
                </a:cubicBezTo>
                <a:cubicBezTo>
                  <a:pt x="13" y="67"/>
                  <a:pt x="12" y="72"/>
                  <a:pt x="10" y="77"/>
                </a:cubicBezTo>
                <a:cubicBezTo>
                  <a:pt x="4" y="76"/>
                  <a:pt x="4" y="76"/>
                  <a:pt x="4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6"/>
                  <a:pt x="2" y="77"/>
                  <a:pt x="2" y="78"/>
                </a:cubicBezTo>
                <a:cubicBezTo>
                  <a:pt x="1" y="80"/>
                  <a:pt x="1" y="83"/>
                  <a:pt x="0" y="86"/>
                </a:cubicBezTo>
                <a:cubicBezTo>
                  <a:pt x="0" y="87"/>
                  <a:pt x="1" y="88"/>
                  <a:pt x="2" y="89"/>
                </a:cubicBezTo>
                <a:cubicBezTo>
                  <a:pt x="8" y="90"/>
                  <a:pt x="8" y="90"/>
                  <a:pt x="8" y="90"/>
                </a:cubicBezTo>
                <a:cubicBezTo>
                  <a:pt x="8" y="92"/>
                  <a:pt x="8" y="95"/>
                  <a:pt x="8" y="97"/>
                </a:cubicBezTo>
                <a:cubicBezTo>
                  <a:pt x="8" y="100"/>
                  <a:pt x="8" y="103"/>
                  <a:pt x="8" y="105"/>
                </a:cubicBezTo>
                <a:cubicBezTo>
                  <a:pt x="2" y="106"/>
                  <a:pt x="2" y="106"/>
                  <a:pt x="2" y="106"/>
                </a:cubicBezTo>
                <a:cubicBezTo>
                  <a:pt x="1" y="106"/>
                  <a:pt x="0" y="107"/>
                  <a:pt x="0" y="109"/>
                </a:cubicBezTo>
                <a:cubicBezTo>
                  <a:pt x="1" y="112"/>
                  <a:pt x="1" y="114"/>
                  <a:pt x="2" y="117"/>
                </a:cubicBezTo>
                <a:cubicBezTo>
                  <a:pt x="2" y="118"/>
                  <a:pt x="3" y="119"/>
                  <a:pt x="4" y="119"/>
                </a:cubicBezTo>
                <a:cubicBezTo>
                  <a:pt x="4" y="119"/>
                  <a:pt x="4" y="119"/>
                  <a:pt x="4" y="119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2" y="123"/>
                  <a:pt x="13" y="128"/>
                  <a:pt x="15" y="133"/>
                </a:cubicBezTo>
                <a:cubicBezTo>
                  <a:pt x="10" y="136"/>
                  <a:pt x="10" y="136"/>
                  <a:pt x="10" y="136"/>
                </a:cubicBezTo>
                <a:cubicBezTo>
                  <a:pt x="9" y="136"/>
                  <a:pt x="8" y="137"/>
                  <a:pt x="9" y="139"/>
                </a:cubicBezTo>
                <a:cubicBezTo>
                  <a:pt x="10" y="141"/>
                  <a:pt x="11" y="144"/>
                  <a:pt x="13" y="146"/>
                </a:cubicBezTo>
                <a:cubicBezTo>
                  <a:pt x="13" y="147"/>
                  <a:pt x="14" y="147"/>
                  <a:pt x="15" y="147"/>
                </a:cubicBezTo>
                <a:cubicBezTo>
                  <a:pt x="15" y="147"/>
                  <a:pt x="15" y="147"/>
                  <a:pt x="16" y="147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4" y="149"/>
                  <a:pt x="27" y="153"/>
                  <a:pt x="30" y="157"/>
                </a:cubicBezTo>
                <a:cubicBezTo>
                  <a:pt x="26" y="161"/>
                  <a:pt x="26" y="161"/>
                  <a:pt x="26" y="161"/>
                </a:cubicBezTo>
                <a:cubicBezTo>
                  <a:pt x="25" y="162"/>
                  <a:pt x="25" y="163"/>
                  <a:pt x="26" y="164"/>
                </a:cubicBezTo>
                <a:cubicBezTo>
                  <a:pt x="28" y="166"/>
                  <a:pt x="30" y="168"/>
                  <a:pt x="32" y="170"/>
                </a:cubicBezTo>
                <a:cubicBezTo>
                  <a:pt x="32" y="171"/>
                  <a:pt x="33" y="171"/>
                  <a:pt x="34" y="171"/>
                </a:cubicBezTo>
                <a:cubicBezTo>
                  <a:pt x="34" y="171"/>
                  <a:pt x="35" y="171"/>
                  <a:pt x="35" y="170"/>
                </a:cubicBezTo>
                <a:cubicBezTo>
                  <a:pt x="40" y="166"/>
                  <a:pt x="40" y="166"/>
                  <a:pt x="40" y="166"/>
                </a:cubicBezTo>
                <a:cubicBezTo>
                  <a:pt x="44" y="169"/>
                  <a:pt x="48" y="172"/>
                  <a:pt x="52" y="175"/>
                </a:cubicBezTo>
                <a:cubicBezTo>
                  <a:pt x="49" y="180"/>
                  <a:pt x="49" y="180"/>
                  <a:pt x="49" y="180"/>
                </a:cubicBezTo>
                <a:cubicBezTo>
                  <a:pt x="49" y="181"/>
                  <a:pt x="49" y="183"/>
                  <a:pt x="50" y="183"/>
                </a:cubicBezTo>
                <a:cubicBezTo>
                  <a:pt x="53" y="185"/>
                  <a:pt x="55" y="186"/>
                  <a:pt x="58" y="187"/>
                </a:cubicBezTo>
                <a:cubicBezTo>
                  <a:pt x="58" y="187"/>
                  <a:pt x="58" y="187"/>
                  <a:pt x="59" y="187"/>
                </a:cubicBezTo>
                <a:cubicBezTo>
                  <a:pt x="60" y="187"/>
                  <a:pt x="60" y="187"/>
                  <a:pt x="61" y="186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68" y="183"/>
                  <a:pt x="73" y="184"/>
                  <a:pt x="78" y="185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7" y="193"/>
                  <a:pt x="78" y="194"/>
                  <a:pt x="79" y="194"/>
                </a:cubicBezTo>
                <a:cubicBezTo>
                  <a:pt x="82" y="194"/>
                  <a:pt x="85" y="195"/>
                  <a:pt x="88" y="195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89" y="195"/>
                  <a:pt x="90" y="195"/>
                  <a:pt x="90" y="193"/>
                </a:cubicBezTo>
                <a:cubicBezTo>
                  <a:pt x="91" y="187"/>
                  <a:pt x="91" y="187"/>
                  <a:pt x="91" y="187"/>
                </a:cubicBezTo>
                <a:cubicBezTo>
                  <a:pt x="94" y="187"/>
                  <a:pt x="96" y="188"/>
                  <a:pt x="99" y="188"/>
                </a:cubicBezTo>
                <a:cubicBezTo>
                  <a:pt x="101" y="188"/>
                  <a:pt x="104" y="187"/>
                  <a:pt x="106" y="187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8" y="195"/>
                  <a:pt x="109" y="195"/>
                  <a:pt x="110" y="195"/>
                </a:cubicBezTo>
                <a:cubicBezTo>
                  <a:pt x="110" y="195"/>
                  <a:pt x="110" y="195"/>
                  <a:pt x="110" y="195"/>
                </a:cubicBezTo>
                <a:cubicBezTo>
                  <a:pt x="113" y="195"/>
                  <a:pt x="116" y="194"/>
                  <a:pt x="118" y="194"/>
                </a:cubicBezTo>
                <a:cubicBezTo>
                  <a:pt x="120" y="194"/>
                  <a:pt x="120" y="193"/>
                  <a:pt x="120" y="191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24" y="184"/>
                  <a:pt x="129" y="183"/>
                  <a:pt x="134" y="181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9" y="187"/>
                </a:cubicBezTo>
                <a:cubicBezTo>
                  <a:pt x="139" y="187"/>
                  <a:pt x="139" y="187"/>
                  <a:pt x="140" y="187"/>
                </a:cubicBezTo>
                <a:cubicBezTo>
                  <a:pt x="142" y="186"/>
                  <a:pt x="145" y="185"/>
                  <a:pt x="147" y="183"/>
                </a:cubicBezTo>
                <a:cubicBezTo>
                  <a:pt x="148" y="183"/>
                  <a:pt x="149" y="181"/>
                  <a:pt x="148" y="180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50" y="172"/>
                  <a:pt x="154" y="169"/>
                  <a:pt x="158" y="166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3" y="171"/>
                  <a:pt x="163" y="171"/>
                  <a:pt x="164" y="171"/>
                </a:cubicBezTo>
                <a:cubicBezTo>
                  <a:pt x="165" y="171"/>
                  <a:pt x="165" y="171"/>
                  <a:pt x="166" y="170"/>
                </a:cubicBezTo>
                <a:cubicBezTo>
                  <a:pt x="168" y="168"/>
                  <a:pt x="170" y="166"/>
                  <a:pt x="172" y="164"/>
                </a:cubicBezTo>
                <a:cubicBezTo>
                  <a:pt x="172" y="163"/>
                  <a:pt x="172" y="162"/>
                  <a:pt x="172" y="161"/>
                </a:cubicBezTo>
                <a:cubicBezTo>
                  <a:pt x="167" y="157"/>
                  <a:pt x="167" y="157"/>
                  <a:pt x="167" y="157"/>
                </a:cubicBezTo>
                <a:cubicBezTo>
                  <a:pt x="171" y="153"/>
                  <a:pt x="174" y="149"/>
                  <a:pt x="176" y="144"/>
                </a:cubicBezTo>
                <a:cubicBezTo>
                  <a:pt x="182" y="147"/>
                  <a:pt x="182" y="147"/>
                  <a:pt x="182" y="147"/>
                </a:cubicBezTo>
                <a:cubicBezTo>
                  <a:pt x="182" y="147"/>
                  <a:pt x="183" y="147"/>
                  <a:pt x="183" y="147"/>
                </a:cubicBezTo>
                <a:cubicBezTo>
                  <a:pt x="184" y="147"/>
                  <a:pt x="185" y="147"/>
                  <a:pt x="185" y="146"/>
                </a:cubicBezTo>
                <a:cubicBezTo>
                  <a:pt x="186" y="144"/>
                  <a:pt x="188" y="141"/>
                  <a:pt x="189" y="139"/>
                </a:cubicBezTo>
                <a:cubicBezTo>
                  <a:pt x="189" y="137"/>
                  <a:pt x="189" y="136"/>
                  <a:pt x="188" y="136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4" y="128"/>
                  <a:pt x="186" y="123"/>
                  <a:pt x="187" y="118"/>
                </a:cubicBezTo>
                <a:cubicBezTo>
                  <a:pt x="193" y="119"/>
                  <a:pt x="193" y="119"/>
                  <a:pt x="193" y="119"/>
                </a:cubicBezTo>
                <a:cubicBezTo>
                  <a:pt x="194" y="119"/>
                  <a:pt x="194" y="119"/>
                  <a:pt x="194" y="119"/>
                </a:cubicBezTo>
                <a:cubicBezTo>
                  <a:pt x="195" y="119"/>
                  <a:pt x="196" y="118"/>
                  <a:pt x="196" y="117"/>
                </a:cubicBezTo>
                <a:cubicBezTo>
                  <a:pt x="196" y="114"/>
                  <a:pt x="197" y="112"/>
                  <a:pt x="197" y="109"/>
                </a:cubicBezTo>
                <a:cubicBezTo>
                  <a:pt x="197" y="107"/>
                  <a:pt x="197" y="106"/>
                  <a:pt x="195" y="10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9" name="Freeform 6"/>
          <p:cNvSpPr/>
          <p:nvPr/>
        </p:nvSpPr>
        <p:spPr bwMode="auto">
          <a:xfrm>
            <a:off x="8977663" y="2203619"/>
            <a:ext cx="1390107" cy="1378182"/>
          </a:xfrm>
          <a:custGeom>
            <a:avLst/>
            <a:gdLst>
              <a:gd name="T0" fmla="*/ 190 w 197"/>
              <a:gd name="T1" fmla="*/ 97 h 195"/>
              <a:gd name="T2" fmla="*/ 197 w 197"/>
              <a:gd name="T3" fmla="*/ 86 h 195"/>
              <a:gd name="T4" fmla="*/ 193 w 197"/>
              <a:gd name="T5" fmla="*/ 76 h 195"/>
              <a:gd name="T6" fmla="*/ 188 w 197"/>
              <a:gd name="T7" fmla="*/ 59 h 195"/>
              <a:gd name="T8" fmla="*/ 183 w 197"/>
              <a:gd name="T9" fmla="*/ 48 h 195"/>
              <a:gd name="T10" fmla="*/ 167 w 197"/>
              <a:gd name="T11" fmla="*/ 38 h 195"/>
              <a:gd name="T12" fmla="*/ 166 w 197"/>
              <a:gd name="T13" fmla="*/ 25 h 195"/>
              <a:gd name="T14" fmla="*/ 158 w 197"/>
              <a:gd name="T15" fmla="*/ 29 h 195"/>
              <a:gd name="T16" fmla="*/ 147 w 197"/>
              <a:gd name="T17" fmla="*/ 12 h 195"/>
              <a:gd name="T18" fmla="*/ 137 w 197"/>
              <a:gd name="T19" fmla="*/ 9 h 195"/>
              <a:gd name="T20" fmla="*/ 120 w 197"/>
              <a:gd name="T21" fmla="*/ 3 h 195"/>
              <a:gd name="T22" fmla="*/ 110 w 197"/>
              <a:gd name="T23" fmla="*/ 0 h 195"/>
              <a:gd name="T24" fmla="*/ 99 w 197"/>
              <a:gd name="T25" fmla="*/ 7 h 195"/>
              <a:gd name="T26" fmla="*/ 88 w 197"/>
              <a:gd name="T27" fmla="*/ 0 h 195"/>
              <a:gd name="T28" fmla="*/ 77 w 197"/>
              <a:gd name="T29" fmla="*/ 3 h 195"/>
              <a:gd name="T30" fmla="*/ 61 w 197"/>
              <a:gd name="T31" fmla="*/ 9 h 195"/>
              <a:gd name="T32" fmla="*/ 50 w 197"/>
              <a:gd name="T33" fmla="*/ 12 h 195"/>
              <a:gd name="T34" fmla="*/ 40 w 197"/>
              <a:gd name="T35" fmla="*/ 29 h 195"/>
              <a:gd name="T36" fmla="*/ 32 w 197"/>
              <a:gd name="T37" fmla="*/ 25 h 195"/>
              <a:gd name="T38" fmla="*/ 30 w 197"/>
              <a:gd name="T39" fmla="*/ 38 h 195"/>
              <a:gd name="T40" fmla="*/ 15 w 197"/>
              <a:gd name="T41" fmla="*/ 48 h 195"/>
              <a:gd name="T42" fmla="*/ 10 w 197"/>
              <a:gd name="T43" fmla="*/ 59 h 195"/>
              <a:gd name="T44" fmla="*/ 4 w 197"/>
              <a:gd name="T45" fmla="*/ 76 h 195"/>
              <a:gd name="T46" fmla="*/ 0 w 197"/>
              <a:gd name="T47" fmla="*/ 86 h 195"/>
              <a:gd name="T48" fmla="*/ 8 w 197"/>
              <a:gd name="T49" fmla="*/ 97 h 195"/>
              <a:gd name="T50" fmla="*/ 0 w 197"/>
              <a:gd name="T51" fmla="*/ 109 h 195"/>
              <a:gd name="T52" fmla="*/ 4 w 197"/>
              <a:gd name="T53" fmla="*/ 119 h 195"/>
              <a:gd name="T54" fmla="*/ 10 w 197"/>
              <a:gd name="T55" fmla="*/ 136 h 195"/>
              <a:gd name="T56" fmla="*/ 15 w 197"/>
              <a:gd name="T57" fmla="*/ 147 h 195"/>
              <a:gd name="T58" fmla="*/ 30 w 197"/>
              <a:gd name="T59" fmla="*/ 157 h 195"/>
              <a:gd name="T60" fmla="*/ 32 w 197"/>
              <a:gd name="T61" fmla="*/ 170 h 195"/>
              <a:gd name="T62" fmla="*/ 40 w 197"/>
              <a:gd name="T63" fmla="*/ 166 h 195"/>
              <a:gd name="T64" fmla="*/ 50 w 197"/>
              <a:gd name="T65" fmla="*/ 183 h 195"/>
              <a:gd name="T66" fmla="*/ 61 w 197"/>
              <a:gd name="T67" fmla="*/ 186 h 195"/>
              <a:gd name="T68" fmla="*/ 77 w 197"/>
              <a:gd name="T69" fmla="*/ 191 h 195"/>
              <a:gd name="T70" fmla="*/ 88 w 197"/>
              <a:gd name="T71" fmla="*/ 195 h 195"/>
              <a:gd name="T72" fmla="*/ 99 w 197"/>
              <a:gd name="T73" fmla="*/ 188 h 195"/>
              <a:gd name="T74" fmla="*/ 110 w 197"/>
              <a:gd name="T75" fmla="*/ 195 h 195"/>
              <a:gd name="T76" fmla="*/ 120 w 197"/>
              <a:gd name="T77" fmla="*/ 191 h 195"/>
              <a:gd name="T78" fmla="*/ 137 w 197"/>
              <a:gd name="T79" fmla="*/ 186 h 195"/>
              <a:gd name="T80" fmla="*/ 147 w 197"/>
              <a:gd name="T81" fmla="*/ 183 h 195"/>
              <a:gd name="T82" fmla="*/ 158 w 197"/>
              <a:gd name="T83" fmla="*/ 166 h 195"/>
              <a:gd name="T84" fmla="*/ 166 w 197"/>
              <a:gd name="T85" fmla="*/ 170 h 195"/>
              <a:gd name="T86" fmla="*/ 167 w 197"/>
              <a:gd name="T87" fmla="*/ 157 h 195"/>
              <a:gd name="T88" fmla="*/ 183 w 197"/>
              <a:gd name="T89" fmla="*/ 147 h 195"/>
              <a:gd name="T90" fmla="*/ 188 w 197"/>
              <a:gd name="T91" fmla="*/ 136 h 195"/>
              <a:gd name="T92" fmla="*/ 193 w 197"/>
              <a:gd name="T93" fmla="*/ 119 h 195"/>
              <a:gd name="T94" fmla="*/ 197 w 197"/>
              <a:gd name="T95" fmla="*/ 109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97" h="195">
                <a:moveTo>
                  <a:pt x="195" y="106"/>
                </a:moveTo>
                <a:cubicBezTo>
                  <a:pt x="189" y="105"/>
                  <a:pt x="189" y="105"/>
                  <a:pt x="189" y="105"/>
                </a:cubicBezTo>
                <a:cubicBezTo>
                  <a:pt x="189" y="103"/>
                  <a:pt x="190" y="100"/>
                  <a:pt x="190" y="97"/>
                </a:cubicBezTo>
                <a:cubicBezTo>
                  <a:pt x="190" y="95"/>
                  <a:pt x="189" y="92"/>
                  <a:pt x="189" y="90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197" y="88"/>
                  <a:pt x="197" y="87"/>
                  <a:pt x="197" y="86"/>
                </a:cubicBezTo>
                <a:cubicBezTo>
                  <a:pt x="197" y="83"/>
                  <a:pt x="196" y="80"/>
                  <a:pt x="196" y="78"/>
                </a:cubicBezTo>
                <a:cubicBezTo>
                  <a:pt x="196" y="77"/>
                  <a:pt x="195" y="76"/>
                  <a:pt x="194" y="76"/>
                </a:cubicBezTo>
                <a:cubicBezTo>
                  <a:pt x="194" y="76"/>
                  <a:pt x="194" y="76"/>
                  <a:pt x="193" y="76"/>
                </a:cubicBezTo>
                <a:cubicBezTo>
                  <a:pt x="187" y="77"/>
                  <a:pt x="187" y="77"/>
                  <a:pt x="187" y="77"/>
                </a:cubicBezTo>
                <a:cubicBezTo>
                  <a:pt x="186" y="72"/>
                  <a:pt x="184" y="67"/>
                  <a:pt x="182" y="62"/>
                </a:cubicBezTo>
                <a:cubicBezTo>
                  <a:pt x="188" y="59"/>
                  <a:pt x="188" y="59"/>
                  <a:pt x="188" y="59"/>
                </a:cubicBezTo>
                <a:cubicBezTo>
                  <a:pt x="189" y="59"/>
                  <a:pt x="189" y="57"/>
                  <a:pt x="189" y="56"/>
                </a:cubicBezTo>
                <a:cubicBezTo>
                  <a:pt x="188" y="54"/>
                  <a:pt x="186" y="51"/>
                  <a:pt x="185" y="49"/>
                </a:cubicBezTo>
                <a:cubicBezTo>
                  <a:pt x="185" y="48"/>
                  <a:pt x="184" y="48"/>
                  <a:pt x="183" y="48"/>
                </a:cubicBezTo>
                <a:cubicBezTo>
                  <a:pt x="183" y="48"/>
                  <a:pt x="182" y="48"/>
                  <a:pt x="182" y="48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4" y="46"/>
                  <a:pt x="171" y="42"/>
                  <a:pt x="167" y="38"/>
                </a:cubicBezTo>
                <a:cubicBezTo>
                  <a:pt x="172" y="34"/>
                  <a:pt x="172" y="34"/>
                  <a:pt x="172" y="34"/>
                </a:cubicBezTo>
                <a:cubicBezTo>
                  <a:pt x="172" y="33"/>
                  <a:pt x="172" y="31"/>
                  <a:pt x="172" y="31"/>
                </a:cubicBezTo>
                <a:cubicBezTo>
                  <a:pt x="170" y="28"/>
                  <a:pt x="168" y="26"/>
                  <a:pt x="166" y="25"/>
                </a:cubicBezTo>
                <a:cubicBezTo>
                  <a:pt x="165" y="24"/>
                  <a:pt x="165" y="24"/>
                  <a:pt x="164" y="24"/>
                </a:cubicBezTo>
                <a:cubicBezTo>
                  <a:pt x="163" y="24"/>
                  <a:pt x="163" y="24"/>
                  <a:pt x="162" y="25"/>
                </a:cubicBezTo>
                <a:cubicBezTo>
                  <a:pt x="158" y="29"/>
                  <a:pt x="158" y="29"/>
                  <a:pt x="158" y="29"/>
                </a:cubicBezTo>
                <a:cubicBezTo>
                  <a:pt x="154" y="26"/>
                  <a:pt x="150" y="23"/>
                  <a:pt x="146" y="20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9" y="13"/>
                  <a:pt x="148" y="12"/>
                  <a:pt x="147" y="12"/>
                </a:cubicBezTo>
                <a:cubicBezTo>
                  <a:pt x="145" y="10"/>
                  <a:pt x="142" y="9"/>
                  <a:pt x="140" y="8"/>
                </a:cubicBezTo>
                <a:cubicBezTo>
                  <a:pt x="139" y="8"/>
                  <a:pt x="139" y="7"/>
                  <a:pt x="139" y="7"/>
                </a:cubicBezTo>
                <a:cubicBezTo>
                  <a:pt x="138" y="7"/>
                  <a:pt x="137" y="8"/>
                  <a:pt x="137" y="9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29" y="12"/>
                  <a:pt x="124" y="11"/>
                  <a:pt x="119" y="10"/>
                </a:cubicBezTo>
                <a:cubicBezTo>
                  <a:pt x="120" y="3"/>
                  <a:pt x="120" y="3"/>
                  <a:pt x="120" y="3"/>
                </a:cubicBezTo>
                <a:cubicBezTo>
                  <a:pt x="120" y="2"/>
                  <a:pt x="120" y="1"/>
                  <a:pt x="118" y="1"/>
                </a:cubicBezTo>
                <a:cubicBezTo>
                  <a:pt x="116" y="0"/>
                  <a:pt x="113" y="0"/>
                  <a:pt x="11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09" y="0"/>
                  <a:pt x="108" y="0"/>
                  <a:pt x="107" y="1"/>
                </a:cubicBezTo>
                <a:cubicBezTo>
                  <a:pt x="106" y="7"/>
                  <a:pt x="106" y="7"/>
                  <a:pt x="106" y="7"/>
                </a:cubicBezTo>
                <a:cubicBezTo>
                  <a:pt x="104" y="7"/>
                  <a:pt x="101" y="7"/>
                  <a:pt x="99" y="7"/>
                </a:cubicBezTo>
                <a:cubicBezTo>
                  <a:pt x="96" y="7"/>
                  <a:pt x="94" y="7"/>
                  <a:pt x="91" y="7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5" y="0"/>
                  <a:pt x="82" y="0"/>
                  <a:pt x="79" y="1"/>
                </a:cubicBezTo>
                <a:cubicBezTo>
                  <a:pt x="78" y="1"/>
                  <a:pt x="77" y="2"/>
                  <a:pt x="77" y="3"/>
                </a:cubicBezTo>
                <a:cubicBezTo>
                  <a:pt x="78" y="10"/>
                  <a:pt x="78" y="10"/>
                  <a:pt x="78" y="10"/>
                </a:cubicBezTo>
                <a:cubicBezTo>
                  <a:pt x="73" y="11"/>
                  <a:pt x="68" y="12"/>
                  <a:pt x="64" y="14"/>
                </a:cubicBezTo>
                <a:cubicBezTo>
                  <a:pt x="61" y="9"/>
                  <a:pt x="61" y="9"/>
                  <a:pt x="61" y="9"/>
                </a:cubicBezTo>
                <a:cubicBezTo>
                  <a:pt x="60" y="8"/>
                  <a:pt x="60" y="7"/>
                  <a:pt x="59" y="7"/>
                </a:cubicBezTo>
                <a:cubicBezTo>
                  <a:pt x="58" y="7"/>
                  <a:pt x="58" y="8"/>
                  <a:pt x="58" y="8"/>
                </a:cubicBezTo>
                <a:cubicBezTo>
                  <a:pt x="55" y="9"/>
                  <a:pt x="53" y="10"/>
                  <a:pt x="50" y="12"/>
                </a:cubicBezTo>
                <a:cubicBezTo>
                  <a:pt x="49" y="12"/>
                  <a:pt x="49" y="13"/>
                  <a:pt x="49" y="14"/>
                </a:cubicBezTo>
                <a:cubicBezTo>
                  <a:pt x="52" y="20"/>
                  <a:pt x="52" y="20"/>
                  <a:pt x="52" y="20"/>
                </a:cubicBezTo>
                <a:cubicBezTo>
                  <a:pt x="48" y="23"/>
                  <a:pt x="44" y="26"/>
                  <a:pt x="40" y="29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4"/>
                  <a:pt x="34" y="24"/>
                  <a:pt x="34" y="24"/>
                </a:cubicBezTo>
                <a:cubicBezTo>
                  <a:pt x="33" y="24"/>
                  <a:pt x="32" y="24"/>
                  <a:pt x="32" y="25"/>
                </a:cubicBezTo>
                <a:cubicBezTo>
                  <a:pt x="30" y="26"/>
                  <a:pt x="28" y="28"/>
                  <a:pt x="26" y="31"/>
                </a:cubicBezTo>
                <a:cubicBezTo>
                  <a:pt x="25" y="31"/>
                  <a:pt x="25" y="33"/>
                  <a:pt x="26" y="34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2"/>
                  <a:pt x="24" y="46"/>
                  <a:pt x="21" y="50"/>
                </a:cubicBezTo>
                <a:cubicBezTo>
                  <a:pt x="16" y="48"/>
                  <a:pt x="16" y="48"/>
                  <a:pt x="16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3" y="48"/>
                  <a:pt x="13" y="49"/>
                </a:cubicBezTo>
                <a:cubicBezTo>
                  <a:pt x="11" y="51"/>
                  <a:pt x="10" y="54"/>
                  <a:pt x="9" y="56"/>
                </a:cubicBezTo>
                <a:cubicBezTo>
                  <a:pt x="8" y="57"/>
                  <a:pt x="9" y="59"/>
                  <a:pt x="10" y="59"/>
                </a:cubicBezTo>
                <a:cubicBezTo>
                  <a:pt x="15" y="62"/>
                  <a:pt x="15" y="62"/>
                  <a:pt x="15" y="62"/>
                </a:cubicBezTo>
                <a:cubicBezTo>
                  <a:pt x="13" y="67"/>
                  <a:pt x="12" y="72"/>
                  <a:pt x="10" y="77"/>
                </a:cubicBezTo>
                <a:cubicBezTo>
                  <a:pt x="4" y="76"/>
                  <a:pt x="4" y="76"/>
                  <a:pt x="4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6"/>
                  <a:pt x="2" y="77"/>
                  <a:pt x="2" y="78"/>
                </a:cubicBezTo>
                <a:cubicBezTo>
                  <a:pt x="1" y="80"/>
                  <a:pt x="1" y="83"/>
                  <a:pt x="0" y="86"/>
                </a:cubicBezTo>
                <a:cubicBezTo>
                  <a:pt x="0" y="87"/>
                  <a:pt x="1" y="88"/>
                  <a:pt x="2" y="89"/>
                </a:cubicBezTo>
                <a:cubicBezTo>
                  <a:pt x="8" y="90"/>
                  <a:pt x="8" y="90"/>
                  <a:pt x="8" y="90"/>
                </a:cubicBezTo>
                <a:cubicBezTo>
                  <a:pt x="8" y="92"/>
                  <a:pt x="8" y="95"/>
                  <a:pt x="8" y="97"/>
                </a:cubicBezTo>
                <a:cubicBezTo>
                  <a:pt x="8" y="100"/>
                  <a:pt x="8" y="103"/>
                  <a:pt x="8" y="105"/>
                </a:cubicBezTo>
                <a:cubicBezTo>
                  <a:pt x="2" y="106"/>
                  <a:pt x="2" y="106"/>
                  <a:pt x="2" y="106"/>
                </a:cubicBezTo>
                <a:cubicBezTo>
                  <a:pt x="1" y="106"/>
                  <a:pt x="0" y="107"/>
                  <a:pt x="0" y="109"/>
                </a:cubicBezTo>
                <a:cubicBezTo>
                  <a:pt x="1" y="112"/>
                  <a:pt x="1" y="114"/>
                  <a:pt x="2" y="117"/>
                </a:cubicBezTo>
                <a:cubicBezTo>
                  <a:pt x="2" y="118"/>
                  <a:pt x="3" y="119"/>
                  <a:pt x="4" y="119"/>
                </a:cubicBezTo>
                <a:cubicBezTo>
                  <a:pt x="4" y="119"/>
                  <a:pt x="4" y="119"/>
                  <a:pt x="4" y="119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2" y="123"/>
                  <a:pt x="13" y="128"/>
                  <a:pt x="15" y="133"/>
                </a:cubicBezTo>
                <a:cubicBezTo>
                  <a:pt x="10" y="136"/>
                  <a:pt x="10" y="136"/>
                  <a:pt x="10" y="136"/>
                </a:cubicBezTo>
                <a:cubicBezTo>
                  <a:pt x="9" y="136"/>
                  <a:pt x="8" y="137"/>
                  <a:pt x="9" y="139"/>
                </a:cubicBezTo>
                <a:cubicBezTo>
                  <a:pt x="10" y="141"/>
                  <a:pt x="11" y="144"/>
                  <a:pt x="13" y="146"/>
                </a:cubicBezTo>
                <a:cubicBezTo>
                  <a:pt x="13" y="147"/>
                  <a:pt x="14" y="147"/>
                  <a:pt x="15" y="147"/>
                </a:cubicBezTo>
                <a:cubicBezTo>
                  <a:pt x="15" y="147"/>
                  <a:pt x="15" y="147"/>
                  <a:pt x="16" y="147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4" y="149"/>
                  <a:pt x="27" y="153"/>
                  <a:pt x="30" y="157"/>
                </a:cubicBezTo>
                <a:cubicBezTo>
                  <a:pt x="26" y="161"/>
                  <a:pt x="26" y="161"/>
                  <a:pt x="26" y="161"/>
                </a:cubicBezTo>
                <a:cubicBezTo>
                  <a:pt x="25" y="162"/>
                  <a:pt x="25" y="163"/>
                  <a:pt x="26" y="164"/>
                </a:cubicBezTo>
                <a:cubicBezTo>
                  <a:pt x="28" y="166"/>
                  <a:pt x="30" y="168"/>
                  <a:pt x="32" y="170"/>
                </a:cubicBezTo>
                <a:cubicBezTo>
                  <a:pt x="32" y="171"/>
                  <a:pt x="33" y="171"/>
                  <a:pt x="34" y="171"/>
                </a:cubicBezTo>
                <a:cubicBezTo>
                  <a:pt x="34" y="171"/>
                  <a:pt x="35" y="171"/>
                  <a:pt x="35" y="170"/>
                </a:cubicBezTo>
                <a:cubicBezTo>
                  <a:pt x="40" y="166"/>
                  <a:pt x="40" y="166"/>
                  <a:pt x="40" y="166"/>
                </a:cubicBezTo>
                <a:cubicBezTo>
                  <a:pt x="44" y="169"/>
                  <a:pt x="48" y="172"/>
                  <a:pt x="52" y="175"/>
                </a:cubicBezTo>
                <a:cubicBezTo>
                  <a:pt x="49" y="180"/>
                  <a:pt x="49" y="180"/>
                  <a:pt x="49" y="180"/>
                </a:cubicBezTo>
                <a:cubicBezTo>
                  <a:pt x="49" y="181"/>
                  <a:pt x="49" y="183"/>
                  <a:pt x="50" y="183"/>
                </a:cubicBezTo>
                <a:cubicBezTo>
                  <a:pt x="53" y="185"/>
                  <a:pt x="55" y="186"/>
                  <a:pt x="58" y="187"/>
                </a:cubicBezTo>
                <a:cubicBezTo>
                  <a:pt x="58" y="187"/>
                  <a:pt x="58" y="187"/>
                  <a:pt x="59" y="187"/>
                </a:cubicBezTo>
                <a:cubicBezTo>
                  <a:pt x="60" y="187"/>
                  <a:pt x="60" y="187"/>
                  <a:pt x="61" y="186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68" y="183"/>
                  <a:pt x="73" y="184"/>
                  <a:pt x="78" y="185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7" y="193"/>
                  <a:pt x="78" y="194"/>
                  <a:pt x="79" y="194"/>
                </a:cubicBezTo>
                <a:cubicBezTo>
                  <a:pt x="82" y="194"/>
                  <a:pt x="85" y="195"/>
                  <a:pt x="88" y="195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89" y="195"/>
                  <a:pt x="90" y="195"/>
                  <a:pt x="90" y="193"/>
                </a:cubicBezTo>
                <a:cubicBezTo>
                  <a:pt x="91" y="187"/>
                  <a:pt x="91" y="187"/>
                  <a:pt x="91" y="187"/>
                </a:cubicBezTo>
                <a:cubicBezTo>
                  <a:pt x="94" y="187"/>
                  <a:pt x="96" y="188"/>
                  <a:pt x="99" y="188"/>
                </a:cubicBezTo>
                <a:cubicBezTo>
                  <a:pt x="101" y="188"/>
                  <a:pt x="104" y="187"/>
                  <a:pt x="106" y="187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8" y="195"/>
                  <a:pt x="109" y="195"/>
                  <a:pt x="110" y="195"/>
                </a:cubicBezTo>
                <a:cubicBezTo>
                  <a:pt x="110" y="195"/>
                  <a:pt x="110" y="195"/>
                  <a:pt x="110" y="195"/>
                </a:cubicBezTo>
                <a:cubicBezTo>
                  <a:pt x="113" y="195"/>
                  <a:pt x="116" y="194"/>
                  <a:pt x="118" y="194"/>
                </a:cubicBezTo>
                <a:cubicBezTo>
                  <a:pt x="120" y="194"/>
                  <a:pt x="120" y="193"/>
                  <a:pt x="120" y="191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24" y="184"/>
                  <a:pt x="129" y="183"/>
                  <a:pt x="134" y="181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9" y="187"/>
                </a:cubicBezTo>
                <a:cubicBezTo>
                  <a:pt x="139" y="187"/>
                  <a:pt x="139" y="187"/>
                  <a:pt x="140" y="187"/>
                </a:cubicBezTo>
                <a:cubicBezTo>
                  <a:pt x="142" y="186"/>
                  <a:pt x="145" y="185"/>
                  <a:pt x="147" y="183"/>
                </a:cubicBezTo>
                <a:cubicBezTo>
                  <a:pt x="148" y="183"/>
                  <a:pt x="149" y="181"/>
                  <a:pt x="148" y="180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50" y="172"/>
                  <a:pt x="154" y="169"/>
                  <a:pt x="158" y="166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3" y="171"/>
                  <a:pt x="163" y="171"/>
                  <a:pt x="164" y="171"/>
                </a:cubicBezTo>
                <a:cubicBezTo>
                  <a:pt x="165" y="171"/>
                  <a:pt x="165" y="171"/>
                  <a:pt x="166" y="170"/>
                </a:cubicBezTo>
                <a:cubicBezTo>
                  <a:pt x="168" y="168"/>
                  <a:pt x="170" y="166"/>
                  <a:pt x="172" y="164"/>
                </a:cubicBezTo>
                <a:cubicBezTo>
                  <a:pt x="172" y="163"/>
                  <a:pt x="172" y="162"/>
                  <a:pt x="172" y="161"/>
                </a:cubicBezTo>
                <a:cubicBezTo>
                  <a:pt x="167" y="157"/>
                  <a:pt x="167" y="157"/>
                  <a:pt x="167" y="157"/>
                </a:cubicBezTo>
                <a:cubicBezTo>
                  <a:pt x="171" y="153"/>
                  <a:pt x="174" y="149"/>
                  <a:pt x="176" y="144"/>
                </a:cubicBezTo>
                <a:cubicBezTo>
                  <a:pt x="182" y="147"/>
                  <a:pt x="182" y="147"/>
                  <a:pt x="182" y="147"/>
                </a:cubicBezTo>
                <a:cubicBezTo>
                  <a:pt x="182" y="147"/>
                  <a:pt x="183" y="147"/>
                  <a:pt x="183" y="147"/>
                </a:cubicBezTo>
                <a:cubicBezTo>
                  <a:pt x="184" y="147"/>
                  <a:pt x="185" y="147"/>
                  <a:pt x="185" y="146"/>
                </a:cubicBezTo>
                <a:cubicBezTo>
                  <a:pt x="186" y="144"/>
                  <a:pt x="188" y="141"/>
                  <a:pt x="189" y="139"/>
                </a:cubicBezTo>
                <a:cubicBezTo>
                  <a:pt x="189" y="137"/>
                  <a:pt x="189" y="136"/>
                  <a:pt x="188" y="136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4" y="128"/>
                  <a:pt x="186" y="123"/>
                  <a:pt x="187" y="118"/>
                </a:cubicBezTo>
                <a:cubicBezTo>
                  <a:pt x="193" y="119"/>
                  <a:pt x="193" y="119"/>
                  <a:pt x="193" y="119"/>
                </a:cubicBezTo>
                <a:cubicBezTo>
                  <a:pt x="194" y="119"/>
                  <a:pt x="194" y="119"/>
                  <a:pt x="194" y="119"/>
                </a:cubicBezTo>
                <a:cubicBezTo>
                  <a:pt x="195" y="119"/>
                  <a:pt x="196" y="118"/>
                  <a:pt x="196" y="117"/>
                </a:cubicBezTo>
                <a:cubicBezTo>
                  <a:pt x="196" y="114"/>
                  <a:pt x="197" y="112"/>
                  <a:pt x="197" y="109"/>
                </a:cubicBezTo>
                <a:cubicBezTo>
                  <a:pt x="197" y="107"/>
                  <a:pt x="197" y="106"/>
                  <a:pt x="195" y="10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10" name="Freeform 7"/>
          <p:cNvSpPr/>
          <p:nvPr/>
        </p:nvSpPr>
        <p:spPr bwMode="auto">
          <a:xfrm>
            <a:off x="1824230" y="1724698"/>
            <a:ext cx="1390107" cy="1378182"/>
          </a:xfrm>
          <a:custGeom>
            <a:avLst/>
            <a:gdLst>
              <a:gd name="T0" fmla="*/ 190 w 197"/>
              <a:gd name="T1" fmla="*/ 97 h 195"/>
              <a:gd name="T2" fmla="*/ 197 w 197"/>
              <a:gd name="T3" fmla="*/ 86 h 195"/>
              <a:gd name="T4" fmla="*/ 193 w 197"/>
              <a:gd name="T5" fmla="*/ 76 h 195"/>
              <a:gd name="T6" fmla="*/ 188 w 197"/>
              <a:gd name="T7" fmla="*/ 59 h 195"/>
              <a:gd name="T8" fmla="*/ 183 w 197"/>
              <a:gd name="T9" fmla="*/ 48 h 195"/>
              <a:gd name="T10" fmla="*/ 167 w 197"/>
              <a:gd name="T11" fmla="*/ 38 h 195"/>
              <a:gd name="T12" fmla="*/ 166 w 197"/>
              <a:gd name="T13" fmla="*/ 25 h 195"/>
              <a:gd name="T14" fmla="*/ 158 w 197"/>
              <a:gd name="T15" fmla="*/ 29 h 195"/>
              <a:gd name="T16" fmla="*/ 147 w 197"/>
              <a:gd name="T17" fmla="*/ 12 h 195"/>
              <a:gd name="T18" fmla="*/ 137 w 197"/>
              <a:gd name="T19" fmla="*/ 9 h 195"/>
              <a:gd name="T20" fmla="*/ 120 w 197"/>
              <a:gd name="T21" fmla="*/ 3 h 195"/>
              <a:gd name="T22" fmla="*/ 110 w 197"/>
              <a:gd name="T23" fmla="*/ 0 h 195"/>
              <a:gd name="T24" fmla="*/ 99 w 197"/>
              <a:gd name="T25" fmla="*/ 7 h 195"/>
              <a:gd name="T26" fmla="*/ 88 w 197"/>
              <a:gd name="T27" fmla="*/ 0 h 195"/>
              <a:gd name="T28" fmla="*/ 77 w 197"/>
              <a:gd name="T29" fmla="*/ 3 h 195"/>
              <a:gd name="T30" fmla="*/ 61 w 197"/>
              <a:gd name="T31" fmla="*/ 9 h 195"/>
              <a:gd name="T32" fmla="*/ 50 w 197"/>
              <a:gd name="T33" fmla="*/ 12 h 195"/>
              <a:gd name="T34" fmla="*/ 40 w 197"/>
              <a:gd name="T35" fmla="*/ 29 h 195"/>
              <a:gd name="T36" fmla="*/ 32 w 197"/>
              <a:gd name="T37" fmla="*/ 25 h 195"/>
              <a:gd name="T38" fmla="*/ 30 w 197"/>
              <a:gd name="T39" fmla="*/ 38 h 195"/>
              <a:gd name="T40" fmla="*/ 15 w 197"/>
              <a:gd name="T41" fmla="*/ 48 h 195"/>
              <a:gd name="T42" fmla="*/ 10 w 197"/>
              <a:gd name="T43" fmla="*/ 59 h 195"/>
              <a:gd name="T44" fmla="*/ 4 w 197"/>
              <a:gd name="T45" fmla="*/ 76 h 195"/>
              <a:gd name="T46" fmla="*/ 0 w 197"/>
              <a:gd name="T47" fmla="*/ 86 h 195"/>
              <a:gd name="T48" fmla="*/ 8 w 197"/>
              <a:gd name="T49" fmla="*/ 97 h 195"/>
              <a:gd name="T50" fmla="*/ 0 w 197"/>
              <a:gd name="T51" fmla="*/ 109 h 195"/>
              <a:gd name="T52" fmla="*/ 4 w 197"/>
              <a:gd name="T53" fmla="*/ 119 h 195"/>
              <a:gd name="T54" fmla="*/ 10 w 197"/>
              <a:gd name="T55" fmla="*/ 136 h 195"/>
              <a:gd name="T56" fmla="*/ 15 w 197"/>
              <a:gd name="T57" fmla="*/ 147 h 195"/>
              <a:gd name="T58" fmla="*/ 30 w 197"/>
              <a:gd name="T59" fmla="*/ 157 h 195"/>
              <a:gd name="T60" fmla="*/ 32 w 197"/>
              <a:gd name="T61" fmla="*/ 170 h 195"/>
              <a:gd name="T62" fmla="*/ 40 w 197"/>
              <a:gd name="T63" fmla="*/ 166 h 195"/>
              <a:gd name="T64" fmla="*/ 50 w 197"/>
              <a:gd name="T65" fmla="*/ 183 h 195"/>
              <a:gd name="T66" fmla="*/ 61 w 197"/>
              <a:gd name="T67" fmla="*/ 186 h 195"/>
              <a:gd name="T68" fmla="*/ 77 w 197"/>
              <a:gd name="T69" fmla="*/ 191 h 195"/>
              <a:gd name="T70" fmla="*/ 88 w 197"/>
              <a:gd name="T71" fmla="*/ 195 h 195"/>
              <a:gd name="T72" fmla="*/ 99 w 197"/>
              <a:gd name="T73" fmla="*/ 188 h 195"/>
              <a:gd name="T74" fmla="*/ 110 w 197"/>
              <a:gd name="T75" fmla="*/ 195 h 195"/>
              <a:gd name="T76" fmla="*/ 120 w 197"/>
              <a:gd name="T77" fmla="*/ 191 h 195"/>
              <a:gd name="T78" fmla="*/ 137 w 197"/>
              <a:gd name="T79" fmla="*/ 186 h 195"/>
              <a:gd name="T80" fmla="*/ 147 w 197"/>
              <a:gd name="T81" fmla="*/ 183 h 195"/>
              <a:gd name="T82" fmla="*/ 158 w 197"/>
              <a:gd name="T83" fmla="*/ 166 h 195"/>
              <a:gd name="T84" fmla="*/ 166 w 197"/>
              <a:gd name="T85" fmla="*/ 170 h 195"/>
              <a:gd name="T86" fmla="*/ 167 w 197"/>
              <a:gd name="T87" fmla="*/ 157 h 195"/>
              <a:gd name="T88" fmla="*/ 183 w 197"/>
              <a:gd name="T89" fmla="*/ 147 h 195"/>
              <a:gd name="T90" fmla="*/ 188 w 197"/>
              <a:gd name="T91" fmla="*/ 136 h 195"/>
              <a:gd name="T92" fmla="*/ 193 w 197"/>
              <a:gd name="T93" fmla="*/ 119 h 195"/>
              <a:gd name="T94" fmla="*/ 197 w 197"/>
              <a:gd name="T95" fmla="*/ 109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97" h="195">
                <a:moveTo>
                  <a:pt x="195" y="106"/>
                </a:moveTo>
                <a:cubicBezTo>
                  <a:pt x="189" y="105"/>
                  <a:pt x="189" y="105"/>
                  <a:pt x="189" y="105"/>
                </a:cubicBezTo>
                <a:cubicBezTo>
                  <a:pt x="189" y="103"/>
                  <a:pt x="190" y="100"/>
                  <a:pt x="190" y="97"/>
                </a:cubicBezTo>
                <a:cubicBezTo>
                  <a:pt x="190" y="95"/>
                  <a:pt x="189" y="92"/>
                  <a:pt x="189" y="90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197" y="88"/>
                  <a:pt x="197" y="87"/>
                  <a:pt x="197" y="86"/>
                </a:cubicBezTo>
                <a:cubicBezTo>
                  <a:pt x="197" y="83"/>
                  <a:pt x="196" y="80"/>
                  <a:pt x="196" y="78"/>
                </a:cubicBezTo>
                <a:cubicBezTo>
                  <a:pt x="196" y="77"/>
                  <a:pt x="195" y="76"/>
                  <a:pt x="194" y="76"/>
                </a:cubicBezTo>
                <a:cubicBezTo>
                  <a:pt x="194" y="76"/>
                  <a:pt x="194" y="76"/>
                  <a:pt x="193" y="76"/>
                </a:cubicBezTo>
                <a:cubicBezTo>
                  <a:pt x="187" y="77"/>
                  <a:pt x="187" y="77"/>
                  <a:pt x="187" y="77"/>
                </a:cubicBezTo>
                <a:cubicBezTo>
                  <a:pt x="186" y="72"/>
                  <a:pt x="184" y="67"/>
                  <a:pt x="182" y="62"/>
                </a:cubicBezTo>
                <a:cubicBezTo>
                  <a:pt x="188" y="59"/>
                  <a:pt x="188" y="59"/>
                  <a:pt x="188" y="59"/>
                </a:cubicBezTo>
                <a:cubicBezTo>
                  <a:pt x="189" y="59"/>
                  <a:pt x="189" y="57"/>
                  <a:pt x="189" y="56"/>
                </a:cubicBezTo>
                <a:cubicBezTo>
                  <a:pt x="188" y="54"/>
                  <a:pt x="186" y="51"/>
                  <a:pt x="185" y="49"/>
                </a:cubicBezTo>
                <a:cubicBezTo>
                  <a:pt x="185" y="48"/>
                  <a:pt x="184" y="48"/>
                  <a:pt x="183" y="48"/>
                </a:cubicBezTo>
                <a:cubicBezTo>
                  <a:pt x="183" y="48"/>
                  <a:pt x="182" y="48"/>
                  <a:pt x="182" y="48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4" y="46"/>
                  <a:pt x="171" y="42"/>
                  <a:pt x="167" y="38"/>
                </a:cubicBezTo>
                <a:cubicBezTo>
                  <a:pt x="172" y="34"/>
                  <a:pt x="172" y="34"/>
                  <a:pt x="172" y="34"/>
                </a:cubicBezTo>
                <a:cubicBezTo>
                  <a:pt x="172" y="33"/>
                  <a:pt x="172" y="31"/>
                  <a:pt x="172" y="31"/>
                </a:cubicBezTo>
                <a:cubicBezTo>
                  <a:pt x="170" y="28"/>
                  <a:pt x="168" y="26"/>
                  <a:pt x="166" y="25"/>
                </a:cubicBezTo>
                <a:cubicBezTo>
                  <a:pt x="165" y="24"/>
                  <a:pt x="165" y="24"/>
                  <a:pt x="164" y="24"/>
                </a:cubicBezTo>
                <a:cubicBezTo>
                  <a:pt x="163" y="24"/>
                  <a:pt x="163" y="24"/>
                  <a:pt x="162" y="25"/>
                </a:cubicBezTo>
                <a:cubicBezTo>
                  <a:pt x="158" y="29"/>
                  <a:pt x="158" y="29"/>
                  <a:pt x="158" y="29"/>
                </a:cubicBezTo>
                <a:cubicBezTo>
                  <a:pt x="154" y="26"/>
                  <a:pt x="150" y="23"/>
                  <a:pt x="146" y="20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9" y="13"/>
                  <a:pt x="148" y="12"/>
                  <a:pt x="147" y="12"/>
                </a:cubicBezTo>
                <a:cubicBezTo>
                  <a:pt x="145" y="10"/>
                  <a:pt x="142" y="9"/>
                  <a:pt x="140" y="8"/>
                </a:cubicBezTo>
                <a:cubicBezTo>
                  <a:pt x="139" y="8"/>
                  <a:pt x="139" y="7"/>
                  <a:pt x="139" y="7"/>
                </a:cubicBezTo>
                <a:cubicBezTo>
                  <a:pt x="138" y="7"/>
                  <a:pt x="137" y="8"/>
                  <a:pt x="137" y="9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29" y="12"/>
                  <a:pt x="124" y="11"/>
                  <a:pt x="119" y="10"/>
                </a:cubicBezTo>
                <a:cubicBezTo>
                  <a:pt x="120" y="3"/>
                  <a:pt x="120" y="3"/>
                  <a:pt x="120" y="3"/>
                </a:cubicBezTo>
                <a:cubicBezTo>
                  <a:pt x="120" y="2"/>
                  <a:pt x="120" y="1"/>
                  <a:pt x="118" y="1"/>
                </a:cubicBezTo>
                <a:cubicBezTo>
                  <a:pt x="116" y="0"/>
                  <a:pt x="113" y="0"/>
                  <a:pt x="11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09" y="0"/>
                  <a:pt x="108" y="0"/>
                  <a:pt x="107" y="1"/>
                </a:cubicBezTo>
                <a:cubicBezTo>
                  <a:pt x="106" y="7"/>
                  <a:pt x="106" y="7"/>
                  <a:pt x="106" y="7"/>
                </a:cubicBezTo>
                <a:cubicBezTo>
                  <a:pt x="104" y="7"/>
                  <a:pt x="101" y="7"/>
                  <a:pt x="99" y="7"/>
                </a:cubicBezTo>
                <a:cubicBezTo>
                  <a:pt x="96" y="7"/>
                  <a:pt x="94" y="7"/>
                  <a:pt x="91" y="7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5" y="0"/>
                  <a:pt x="82" y="0"/>
                  <a:pt x="79" y="1"/>
                </a:cubicBezTo>
                <a:cubicBezTo>
                  <a:pt x="78" y="1"/>
                  <a:pt x="77" y="2"/>
                  <a:pt x="77" y="3"/>
                </a:cubicBezTo>
                <a:cubicBezTo>
                  <a:pt x="78" y="10"/>
                  <a:pt x="78" y="10"/>
                  <a:pt x="78" y="10"/>
                </a:cubicBezTo>
                <a:cubicBezTo>
                  <a:pt x="73" y="11"/>
                  <a:pt x="68" y="12"/>
                  <a:pt x="64" y="14"/>
                </a:cubicBezTo>
                <a:cubicBezTo>
                  <a:pt x="61" y="9"/>
                  <a:pt x="61" y="9"/>
                  <a:pt x="61" y="9"/>
                </a:cubicBezTo>
                <a:cubicBezTo>
                  <a:pt x="60" y="8"/>
                  <a:pt x="60" y="7"/>
                  <a:pt x="59" y="7"/>
                </a:cubicBezTo>
                <a:cubicBezTo>
                  <a:pt x="58" y="7"/>
                  <a:pt x="58" y="8"/>
                  <a:pt x="58" y="8"/>
                </a:cubicBezTo>
                <a:cubicBezTo>
                  <a:pt x="55" y="9"/>
                  <a:pt x="53" y="10"/>
                  <a:pt x="50" y="12"/>
                </a:cubicBezTo>
                <a:cubicBezTo>
                  <a:pt x="49" y="12"/>
                  <a:pt x="49" y="13"/>
                  <a:pt x="49" y="14"/>
                </a:cubicBezTo>
                <a:cubicBezTo>
                  <a:pt x="52" y="20"/>
                  <a:pt x="52" y="20"/>
                  <a:pt x="52" y="20"/>
                </a:cubicBezTo>
                <a:cubicBezTo>
                  <a:pt x="48" y="23"/>
                  <a:pt x="44" y="26"/>
                  <a:pt x="40" y="29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4"/>
                  <a:pt x="34" y="24"/>
                  <a:pt x="34" y="24"/>
                </a:cubicBezTo>
                <a:cubicBezTo>
                  <a:pt x="33" y="24"/>
                  <a:pt x="32" y="24"/>
                  <a:pt x="32" y="25"/>
                </a:cubicBezTo>
                <a:cubicBezTo>
                  <a:pt x="30" y="26"/>
                  <a:pt x="28" y="28"/>
                  <a:pt x="26" y="31"/>
                </a:cubicBezTo>
                <a:cubicBezTo>
                  <a:pt x="25" y="31"/>
                  <a:pt x="25" y="33"/>
                  <a:pt x="26" y="34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2"/>
                  <a:pt x="24" y="46"/>
                  <a:pt x="21" y="50"/>
                </a:cubicBezTo>
                <a:cubicBezTo>
                  <a:pt x="16" y="48"/>
                  <a:pt x="16" y="48"/>
                  <a:pt x="16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3" y="48"/>
                  <a:pt x="13" y="49"/>
                </a:cubicBezTo>
                <a:cubicBezTo>
                  <a:pt x="11" y="51"/>
                  <a:pt x="10" y="54"/>
                  <a:pt x="9" y="56"/>
                </a:cubicBezTo>
                <a:cubicBezTo>
                  <a:pt x="8" y="57"/>
                  <a:pt x="9" y="59"/>
                  <a:pt x="10" y="59"/>
                </a:cubicBezTo>
                <a:cubicBezTo>
                  <a:pt x="15" y="62"/>
                  <a:pt x="15" y="62"/>
                  <a:pt x="15" y="62"/>
                </a:cubicBezTo>
                <a:cubicBezTo>
                  <a:pt x="13" y="67"/>
                  <a:pt x="12" y="72"/>
                  <a:pt x="10" y="77"/>
                </a:cubicBezTo>
                <a:cubicBezTo>
                  <a:pt x="4" y="76"/>
                  <a:pt x="4" y="76"/>
                  <a:pt x="4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6"/>
                  <a:pt x="2" y="77"/>
                  <a:pt x="2" y="78"/>
                </a:cubicBezTo>
                <a:cubicBezTo>
                  <a:pt x="1" y="80"/>
                  <a:pt x="1" y="83"/>
                  <a:pt x="0" y="86"/>
                </a:cubicBezTo>
                <a:cubicBezTo>
                  <a:pt x="0" y="87"/>
                  <a:pt x="1" y="88"/>
                  <a:pt x="2" y="89"/>
                </a:cubicBezTo>
                <a:cubicBezTo>
                  <a:pt x="8" y="90"/>
                  <a:pt x="8" y="90"/>
                  <a:pt x="8" y="90"/>
                </a:cubicBezTo>
                <a:cubicBezTo>
                  <a:pt x="8" y="92"/>
                  <a:pt x="8" y="95"/>
                  <a:pt x="8" y="97"/>
                </a:cubicBezTo>
                <a:cubicBezTo>
                  <a:pt x="8" y="100"/>
                  <a:pt x="8" y="103"/>
                  <a:pt x="8" y="105"/>
                </a:cubicBezTo>
                <a:cubicBezTo>
                  <a:pt x="2" y="106"/>
                  <a:pt x="2" y="106"/>
                  <a:pt x="2" y="106"/>
                </a:cubicBezTo>
                <a:cubicBezTo>
                  <a:pt x="1" y="106"/>
                  <a:pt x="0" y="107"/>
                  <a:pt x="0" y="109"/>
                </a:cubicBezTo>
                <a:cubicBezTo>
                  <a:pt x="1" y="112"/>
                  <a:pt x="1" y="114"/>
                  <a:pt x="2" y="117"/>
                </a:cubicBezTo>
                <a:cubicBezTo>
                  <a:pt x="2" y="118"/>
                  <a:pt x="3" y="119"/>
                  <a:pt x="4" y="119"/>
                </a:cubicBezTo>
                <a:cubicBezTo>
                  <a:pt x="4" y="119"/>
                  <a:pt x="4" y="119"/>
                  <a:pt x="4" y="119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2" y="123"/>
                  <a:pt x="13" y="128"/>
                  <a:pt x="15" y="133"/>
                </a:cubicBezTo>
                <a:cubicBezTo>
                  <a:pt x="10" y="136"/>
                  <a:pt x="10" y="136"/>
                  <a:pt x="10" y="136"/>
                </a:cubicBezTo>
                <a:cubicBezTo>
                  <a:pt x="9" y="136"/>
                  <a:pt x="8" y="137"/>
                  <a:pt x="9" y="139"/>
                </a:cubicBezTo>
                <a:cubicBezTo>
                  <a:pt x="10" y="141"/>
                  <a:pt x="11" y="144"/>
                  <a:pt x="13" y="146"/>
                </a:cubicBezTo>
                <a:cubicBezTo>
                  <a:pt x="13" y="147"/>
                  <a:pt x="14" y="147"/>
                  <a:pt x="15" y="147"/>
                </a:cubicBezTo>
                <a:cubicBezTo>
                  <a:pt x="15" y="147"/>
                  <a:pt x="15" y="147"/>
                  <a:pt x="16" y="147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4" y="149"/>
                  <a:pt x="27" y="153"/>
                  <a:pt x="30" y="157"/>
                </a:cubicBezTo>
                <a:cubicBezTo>
                  <a:pt x="26" y="161"/>
                  <a:pt x="26" y="161"/>
                  <a:pt x="26" y="161"/>
                </a:cubicBezTo>
                <a:cubicBezTo>
                  <a:pt x="25" y="162"/>
                  <a:pt x="25" y="163"/>
                  <a:pt x="26" y="164"/>
                </a:cubicBezTo>
                <a:cubicBezTo>
                  <a:pt x="28" y="166"/>
                  <a:pt x="30" y="168"/>
                  <a:pt x="32" y="170"/>
                </a:cubicBezTo>
                <a:cubicBezTo>
                  <a:pt x="32" y="171"/>
                  <a:pt x="33" y="171"/>
                  <a:pt x="34" y="171"/>
                </a:cubicBezTo>
                <a:cubicBezTo>
                  <a:pt x="34" y="171"/>
                  <a:pt x="35" y="171"/>
                  <a:pt x="35" y="170"/>
                </a:cubicBezTo>
                <a:cubicBezTo>
                  <a:pt x="40" y="166"/>
                  <a:pt x="40" y="166"/>
                  <a:pt x="40" y="166"/>
                </a:cubicBezTo>
                <a:cubicBezTo>
                  <a:pt x="44" y="169"/>
                  <a:pt x="48" y="172"/>
                  <a:pt x="52" y="175"/>
                </a:cubicBezTo>
                <a:cubicBezTo>
                  <a:pt x="49" y="180"/>
                  <a:pt x="49" y="180"/>
                  <a:pt x="49" y="180"/>
                </a:cubicBezTo>
                <a:cubicBezTo>
                  <a:pt x="49" y="181"/>
                  <a:pt x="49" y="183"/>
                  <a:pt x="50" y="183"/>
                </a:cubicBezTo>
                <a:cubicBezTo>
                  <a:pt x="53" y="185"/>
                  <a:pt x="55" y="186"/>
                  <a:pt x="58" y="187"/>
                </a:cubicBezTo>
                <a:cubicBezTo>
                  <a:pt x="58" y="187"/>
                  <a:pt x="58" y="187"/>
                  <a:pt x="59" y="187"/>
                </a:cubicBezTo>
                <a:cubicBezTo>
                  <a:pt x="60" y="187"/>
                  <a:pt x="60" y="187"/>
                  <a:pt x="61" y="186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68" y="183"/>
                  <a:pt x="73" y="184"/>
                  <a:pt x="78" y="185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7" y="193"/>
                  <a:pt x="78" y="194"/>
                  <a:pt x="79" y="194"/>
                </a:cubicBezTo>
                <a:cubicBezTo>
                  <a:pt x="82" y="194"/>
                  <a:pt x="85" y="195"/>
                  <a:pt x="88" y="195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89" y="195"/>
                  <a:pt x="90" y="195"/>
                  <a:pt x="90" y="193"/>
                </a:cubicBezTo>
                <a:cubicBezTo>
                  <a:pt x="91" y="187"/>
                  <a:pt x="91" y="187"/>
                  <a:pt x="91" y="187"/>
                </a:cubicBezTo>
                <a:cubicBezTo>
                  <a:pt x="94" y="187"/>
                  <a:pt x="96" y="188"/>
                  <a:pt x="99" y="188"/>
                </a:cubicBezTo>
                <a:cubicBezTo>
                  <a:pt x="101" y="188"/>
                  <a:pt x="104" y="187"/>
                  <a:pt x="106" y="187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8" y="195"/>
                  <a:pt x="109" y="195"/>
                  <a:pt x="110" y="195"/>
                </a:cubicBezTo>
                <a:cubicBezTo>
                  <a:pt x="110" y="195"/>
                  <a:pt x="110" y="195"/>
                  <a:pt x="110" y="195"/>
                </a:cubicBezTo>
                <a:cubicBezTo>
                  <a:pt x="113" y="195"/>
                  <a:pt x="116" y="194"/>
                  <a:pt x="118" y="194"/>
                </a:cubicBezTo>
                <a:cubicBezTo>
                  <a:pt x="120" y="194"/>
                  <a:pt x="120" y="193"/>
                  <a:pt x="120" y="191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24" y="184"/>
                  <a:pt x="129" y="183"/>
                  <a:pt x="134" y="181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9" y="187"/>
                </a:cubicBezTo>
                <a:cubicBezTo>
                  <a:pt x="139" y="187"/>
                  <a:pt x="139" y="187"/>
                  <a:pt x="140" y="187"/>
                </a:cubicBezTo>
                <a:cubicBezTo>
                  <a:pt x="142" y="186"/>
                  <a:pt x="145" y="185"/>
                  <a:pt x="147" y="183"/>
                </a:cubicBezTo>
                <a:cubicBezTo>
                  <a:pt x="148" y="183"/>
                  <a:pt x="149" y="181"/>
                  <a:pt x="148" y="180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50" y="172"/>
                  <a:pt x="154" y="169"/>
                  <a:pt x="158" y="166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3" y="171"/>
                  <a:pt x="163" y="171"/>
                  <a:pt x="164" y="171"/>
                </a:cubicBezTo>
                <a:cubicBezTo>
                  <a:pt x="165" y="171"/>
                  <a:pt x="165" y="171"/>
                  <a:pt x="166" y="170"/>
                </a:cubicBezTo>
                <a:cubicBezTo>
                  <a:pt x="168" y="168"/>
                  <a:pt x="170" y="166"/>
                  <a:pt x="172" y="164"/>
                </a:cubicBezTo>
                <a:cubicBezTo>
                  <a:pt x="172" y="163"/>
                  <a:pt x="172" y="162"/>
                  <a:pt x="172" y="161"/>
                </a:cubicBezTo>
                <a:cubicBezTo>
                  <a:pt x="167" y="157"/>
                  <a:pt x="167" y="157"/>
                  <a:pt x="167" y="157"/>
                </a:cubicBezTo>
                <a:cubicBezTo>
                  <a:pt x="171" y="153"/>
                  <a:pt x="174" y="149"/>
                  <a:pt x="176" y="144"/>
                </a:cubicBezTo>
                <a:cubicBezTo>
                  <a:pt x="182" y="147"/>
                  <a:pt x="182" y="147"/>
                  <a:pt x="182" y="147"/>
                </a:cubicBezTo>
                <a:cubicBezTo>
                  <a:pt x="182" y="147"/>
                  <a:pt x="183" y="147"/>
                  <a:pt x="183" y="147"/>
                </a:cubicBezTo>
                <a:cubicBezTo>
                  <a:pt x="184" y="147"/>
                  <a:pt x="185" y="147"/>
                  <a:pt x="185" y="146"/>
                </a:cubicBezTo>
                <a:cubicBezTo>
                  <a:pt x="186" y="144"/>
                  <a:pt x="188" y="141"/>
                  <a:pt x="189" y="139"/>
                </a:cubicBezTo>
                <a:cubicBezTo>
                  <a:pt x="189" y="137"/>
                  <a:pt x="189" y="136"/>
                  <a:pt x="188" y="136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4" y="128"/>
                  <a:pt x="186" y="123"/>
                  <a:pt x="187" y="118"/>
                </a:cubicBezTo>
                <a:cubicBezTo>
                  <a:pt x="193" y="119"/>
                  <a:pt x="193" y="119"/>
                  <a:pt x="193" y="119"/>
                </a:cubicBezTo>
                <a:cubicBezTo>
                  <a:pt x="194" y="119"/>
                  <a:pt x="194" y="119"/>
                  <a:pt x="194" y="119"/>
                </a:cubicBezTo>
                <a:cubicBezTo>
                  <a:pt x="195" y="119"/>
                  <a:pt x="196" y="118"/>
                  <a:pt x="196" y="117"/>
                </a:cubicBezTo>
                <a:cubicBezTo>
                  <a:pt x="196" y="114"/>
                  <a:pt x="197" y="112"/>
                  <a:pt x="197" y="109"/>
                </a:cubicBezTo>
                <a:cubicBezTo>
                  <a:pt x="197" y="107"/>
                  <a:pt x="197" y="106"/>
                  <a:pt x="195" y="10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Freeform 239"/>
          <p:cNvSpPr>
            <a:spLocks noEditPoints="1"/>
          </p:cNvSpPr>
          <p:nvPr/>
        </p:nvSpPr>
        <p:spPr bwMode="auto">
          <a:xfrm>
            <a:off x="4319994" y="1852285"/>
            <a:ext cx="818315" cy="818315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5" name="Freeform 239"/>
          <p:cNvSpPr>
            <a:spLocks noEditPoints="1"/>
          </p:cNvSpPr>
          <p:nvPr/>
        </p:nvSpPr>
        <p:spPr bwMode="auto">
          <a:xfrm>
            <a:off x="6916912" y="4450451"/>
            <a:ext cx="818315" cy="818315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3122031" y="2810492"/>
            <a:ext cx="1574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单击此处编辑您要的内容</a:t>
            </a:r>
            <a:endParaRPr 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3072964" y="3360970"/>
            <a:ext cx="1672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建议您在展示时采用微软雅黑字体</a:t>
            </a:r>
            <a:endParaRPr lang="en-US" sz="1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479581" y="2538767"/>
            <a:ext cx="17668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单击此处编辑您要的内容</a:t>
            </a:r>
            <a:endParaRPr 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25777" y="3203316"/>
            <a:ext cx="2252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建议您在展示时采用微软雅黑字体</a:t>
            </a:r>
            <a:endParaRPr 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7859763" y="3546806"/>
            <a:ext cx="1456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单击此处编辑您要的内容</a:t>
            </a:r>
            <a:endParaRPr 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7719014" y="4111117"/>
            <a:ext cx="1737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建议您在展示时采用微软雅黑字体</a:t>
            </a:r>
            <a:endParaRPr lang="en-US" sz="1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29" name="组合 28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36" name="图片 35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37" name="图片 3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38" name="文本框 37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课题总结</a:t>
                </a:r>
                <a:endParaRPr lang="zh-CN" altLang="en-US" dirty="0"/>
              </a:p>
            </p:txBody>
          </p:sp>
        </p:grpSp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3" name="Oval 46"/>
          <p:cNvSpPr/>
          <p:nvPr/>
        </p:nvSpPr>
        <p:spPr>
          <a:xfrm>
            <a:off x="10134601" y="4497391"/>
            <a:ext cx="838200" cy="84124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8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" name="Oval 41"/>
          <p:cNvSpPr/>
          <p:nvPr/>
        </p:nvSpPr>
        <p:spPr>
          <a:xfrm>
            <a:off x="10134600" y="2516191"/>
            <a:ext cx="838200" cy="84124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8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" name="Oval 35"/>
          <p:cNvSpPr/>
          <p:nvPr/>
        </p:nvSpPr>
        <p:spPr>
          <a:xfrm>
            <a:off x="1219200" y="3506791"/>
            <a:ext cx="838200" cy="8412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cs typeface="+mn-ea"/>
              <a:sym typeface="+mn-lt"/>
            </a:endParaRPr>
          </a:p>
        </p:txBody>
      </p:sp>
      <p:sp>
        <p:nvSpPr>
          <p:cNvPr id="6" name="Oval 3"/>
          <p:cNvSpPr/>
          <p:nvPr/>
        </p:nvSpPr>
        <p:spPr>
          <a:xfrm>
            <a:off x="1219199" y="1519362"/>
            <a:ext cx="838200" cy="8412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cs typeface="+mn-ea"/>
              <a:sym typeface="+mn-lt"/>
            </a:endParaRPr>
          </a:p>
        </p:txBody>
      </p:sp>
      <p:sp>
        <p:nvSpPr>
          <p:cNvPr id="7" name="Rectangle 11"/>
          <p:cNvSpPr/>
          <p:nvPr/>
        </p:nvSpPr>
        <p:spPr>
          <a:xfrm>
            <a:off x="2167120" y="1528640"/>
            <a:ext cx="7848413" cy="822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cs typeface="+mn-ea"/>
              <a:sym typeface="+mn-lt"/>
            </a:endParaRPr>
          </a:p>
        </p:txBody>
      </p:sp>
      <p:sp>
        <p:nvSpPr>
          <p:cNvPr id="8" name="Rectangle 21"/>
          <p:cNvSpPr/>
          <p:nvPr/>
        </p:nvSpPr>
        <p:spPr>
          <a:xfrm>
            <a:off x="2167120" y="1730439"/>
            <a:ext cx="639857" cy="41909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8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Rectangle 13"/>
          <p:cNvSpPr/>
          <p:nvPr/>
        </p:nvSpPr>
        <p:spPr>
          <a:xfrm>
            <a:off x="2167120" y="2525469"/>
            <a:ext cx="7848413" cy="82269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8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Rectangle 14"/>
          <p:cNvSpPr/>
          <p:nvPr/>
        </p:nvSpPr>
        <p:spPr>
          <a:xfrm>
            <a:off x="2167120" y="3516069"/>
            <a:ext cx="7848413" cy="822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cs typeface="+mn-ea"/>
              <a:sym typeface="+mn-lt"/>
            </a:endParaRPr>
          </a:p>
        </p:txBody>
      </p:sp>
      <p:sp>
        <p:nvSpPr>
          <p:cNvPr id="11" name="Rectangle 15"/>
          <p:cNvSpPr/>
          <p:nvPr/>
        </p:nvSpPr>
        <p:spPr>
          <a:xfrm>
            <a:off x="2167120" y="4497392"/>
            <a:ext cx="7848413" cy="82269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8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5" name="Content Placeholder 4"/>
          <p:cNvSpPr txBox="1"/>
          <p:nvPr/>
        </p:nvSpPr>
        <p:spPr>
          <a:xfrm>
            <a:off x="2182247" y="1802578"/>
            <a:ext cx="609600" cy="304799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Content Placeholder 4"/>
          <p:cNvSpPr txBox="1"/>
          <p:nvPr/>
        </p:nvSpPr>
        <p:spPr>
          <a:xfrm>
            <a:off x="9390803" y="2784417"/>
            <a:ext cx="609600" cy="30479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Shape 4483"/>
          <p:cNvSpPr/>
          <p:nvPr/>
        </p:nvSpPr>
        <p:spPr>
          <a:xfrm>
            <a:off x="10435252" y="2717390"/>
            <a:ext cx="236896" cy="438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9440"/>
                </a:moveTo>
                <a:cubicBezTo>
                  <a:pt x="7045" y="19440"/>
                  <a:pt x="3998" y="17796"/>
                  <a:pt x="3998" y="15769"/>
                </a:cubicBezTo>
                <a:cubicBezTo>
                  <a:pt x="3998" y="14090"/>
                  <a:pt x="6086" y="12679"/>
                  <a:pt x="8933" y="12239"/>
                </a:cubicBezTo>
                <a:lnTo>
                  <a:pt x="8933" y="4320"/>
                </a:lnTo>
                <a:lnTo>
                  <a:pt x="12934" y="4320"/>
                </a:lnTo>
                <a:lnTo>
                  <a:pt x="12934" y="12283"/>
                </a:lnTo>
                <a:cubicBezTo>
                  <a:pt x="15644" y="12767"/>
                  <a:pt x="17602" y="14143"/>
                  <a:pt x="17602" y="15769"/>
                </a:cubicBezTo>
                <a:cubicBezTo>
                  <a:pt x="17602" y="17796"/>
                  <a:pt x="14555" y="19440"/>
                  <a:pt x="10800" y="19440"/>
                </a:cubicBezTo>
                <a:close/>
                <a:moveTo>
                  <a:pt x="16000" y="10656"/>
                </a:moveTo>
                <a:lnTo>
                  <a:pt x="16000" y="1079"/>
                </a:lnTo>
                <a:cubicBezTo>
                  <a:pt x="16000" y="484"/>
                  <a:pt x="15107" y="0"/>
                  <a:pt x="14001" y="0"/>
                </a:cubicBezTo>
                <a:lnTo>
                  <a:pt x="7199" y="0"/>
                </a:lnTo>
                <a:cubicBezTo>
                  <a:pt x="6094" y="0"/>
                  <a:pt x="5600" y="484"/>
                  <a:pt x="5600" y="1079"/>
                </a:cubicBezTo>
                <a:lnTo>
                  <a:pt x="5600" y="10656"/>
                </a:lnTo>
                <a:cubicBezTo>
                  <a:pt x="2262" y="11649"/>
                  <a:pt x="0" y="13566"/>
                  <a:pt x="0" y="15769"/>
                </a:cubicBezTo>
                <a:cubicBezTo>
                  <a:pt x="0" y="18989"/>
                  <a:pt x="4836" y="21600"/>
                  <a:pt x="10800" y="21600"/>
                </a:cubicBezTo>
                <a:cubicBezTo>
                  <a:pt x="16766" y="21600"/>
                  <a:pt x="21600" y="18989"/>
                  <a:pt x="21600" y="15769"/>
                </a:cubicBezTo>
                <a:cubicBezTo>
                  <a:pt x="21600" y="13566"/>
                  <a:pt x="19338" y="11649"/>
                  <a:pt x="16000" y="10656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3000">
              <a:cs typeface="+mn-ea"/>
              <a:sym typeface="+mn-lt"/>
            </a:endParaRPr>
          </a:p>
        </p:txBody>
      </p:sp>
      <p:sp>
        <p:nvSpPr>
          <p:cNvPr id="20" name="Shape 4403"/>
          <p:cNvSpPr/>
          <p:nvPr/>
        </p:nvSpPr>
        <p:spPr>
          <a:xfrm>
            <a:off x="1512196" y="1829623"/>
            <a:ext cx="252208" cy="220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00" y="0"/>
                </a:moveTo>
                <a:lnTo>
                  <a:pt x="2700" y="0"/>
                </a:lnTo>
                <a:cubicBezTo>
                  <a:pt x="1216" y="0"/>
                  <a:pt x="0" y="1389"/>
                  <a:pt x="0" y="3086"/>
                </a:cubicBezTo>
                <a:lnTo>
                  <a:pt x="0" y="13885"/>
                </a:lnTo>
                <a:cubicBezTo>
                  <a:pt x="0" y="15583"/>
                  <a:pt x="1216" y="16971"/>
                  <a:pt x="2700" y="16971"/>
                </a:cubicBezTo>
                <a:lnTo>
                  <a:pt x="8100" y="16971"/>
                </a:lnTo>
                <a:lnTo>
                  <a:pt x="13500" y="21600"/>
                </a:lnTo>
                <a:lnTo>
                  <a:pt x="13500" y="16971"/>
                </a:lnTo>
                <a:lnTo>
                  <a:pt x="18900" y="16971"/>
                </a:lnTo>
                <a:cubicBezTo>
                  <a:pt x="20384" y="16971"/>
                  <a:pt x="21600" y="15583"/>
                  <a:pt x="21600" y="13885"/>
                </a:cubicBezTo>
                <a:lnTo>
                  <a:pt x="21600" y="3086"/>
                </a:lnTo>
                <a:cubicBezTo>
                  <a:pt x="21600" y="1389"/>
                  <a:pt x="20384" y="0"/>
                  <a:pt x="1890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3000">
              <a:cs typeface="+mn-ea"/>
              <a:sym typeface="+mn-lt"/>
            </a:endParaRPr>
          </a:p>
        </p:txBody>
      </p:sp>
      <p:sp>
        <p:nvSpPr>
          <p:cNvPr id="21" name="Shape 4401"/>
          <p:cNvSpPr/>
          <p:nvPr/>
        </p:nvSpPr>
        <p:spPr>
          <a:xfrm>
            <a:off x="1512197" y="3785507"/>
            <a:ext cx="252207" cy="283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3000" dirty="0">
              <a:cs typeface="+mn-ea"/>
              <a:sym typeface="+mn-lt"/>
            </a:endParaRPr>
          </a:p>
        </p:txBody>
      </p:sp>
      <p:sp>
        <p:nvSpPr>
          <p:cNvPr id="22" name="Shape 4416"/>
          <p:cNvSpPr/>
          <p:nvPr/>
        </p:nvSpPr>
        <p:spPr>
          <a:xfrm>
            <a:off x="10432034" y="4784328"/>
            <a:ext cx="243334" cy="248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3000" dirty="0">
              <a:cs typeface="+mn-ea"/>
              <a:sym typeface="+mn-lt"/>
            </a:endParaRPr>
          </a:p>
        </p:txBody>
      </p:sp>
      <p:sp>
        <p:nvSpPr>
          <p:cNvPr id="23" name="Rectangle 36"/>
          <p:cNvSpPr/>
          <p:nvPr/>
        </p:nvSpPr>
        <p:spPr>
          <a:xfrm>
            <a:off x="9375676" y="2727268"/>
            <a:ext cx="639857" cy="4190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cs typeface="+mn-ea"/>
              <a:sym typeface="+mn-lt"/>
            </a:endParaRPr>
          </a:p>
        </p:txBody>
      </p:sp>
      <p:sp>
        <p:nvSpPr>
          <p:cNvPr id="24" name="Rectangle 39"/>
          <p:cNvSpPr/>
          <p:nvPr/>
        </p:nvSpPr>
        <p:spPr>
          <a:xfrm>
            <a:off x="2167120" y="3717868"/>
            <a:ext cx="639857" cy="41909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8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5" name="Rectangle 43"/>
          <p:cNvSpPr/>
          <p:nvPr/>
        </p:nvSpPr>
        <p:spPr>
          <a:xfrm>
            <a:off x="9375675" y="4699191"/>
            <a:ext cx="639857" cy="4190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cs typeface="+mn-ea"/>
              <a:sym typeface="+mn-lt"/>
            </a:endParaRPr>
          </a:p>
        </p:txBody>
      </p:sp>
      <p:sp>
        <p:nvSpPr>
          <p:cNvPr id="26" name="Content Placeholder 4"/>
          <p:cNvSpPr txBox="1"/>
          <p:nvPr/>
        </p:nvSpPr>
        <p:spPr>
          <a:xfrm>
            <a:off x="2182247" y="3780666"/>
            <a:ext cx="609600" cy="304799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Content Placeholder 4"/>
          <p:cNvSpPr txBox="1"/>
          <p:nvPr/>
        </p:nvSpPr>
        <p:spPr>
          <a:xfrm>
            <a:off x="9390803" y="2812991"/>
            <a:ext cx="609600" cy="304799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Content Placeholder 4"/>
          <p:cNvSpPr txBox="1"/>
          <p:nvPr/>
        </p:nvSpPr>
        <p:spPr>
          <a:xfrm>
            <a:off x="9390803" y="4746101"/>
            <a:ext cx="609600" cy="304799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043326" y="1696462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单击此处编辑您要的内容，建议您在展示时采用微软雅黑字体，本模版所有图形线条及其相应素材均可自由编辑、改色、替换。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043326" y="2683507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单击此处编辑您要的内容，建议您在展示时采用微软雅黑字体，本模版所有图形线条及其相应素材均可自由编辑、改色、替换。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043326" y="3665805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单击此处编辑您要的内容，建议您在展示时采用微软雅黑字体，本模版所有图形线条及其相应素材均可自由编辑、改色、替换。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043326" y="4636890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单击此处编辑您要的内容，建议您在展示时采用微软雅黑字体，本模版所有图形线条及其相应素材均可自由编辑、改色、替换。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48" name="组合 47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50" name="图片 49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51" name="图片 5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52" name="文本框 51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课题总结</a:t>
                </a:r>
                <a:endParaRPr lang="zh-CN" altLang="en-US" dirty="0"/>
              </a:p>
            </p:txBody>
          </p:sp>
        </p:grpSp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5" name="Rectangle 1"/>
          <p:cNvSpPr/>
          <p:nvPr/>
        </p:nvSpPr>
        <p:spPr bwMode="auto">
          <a:xfrm>
            <a:off x="5265140" y="3368105"/>
            <a:ext cx="1335004" cy="595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3" name="Rectangle 15"/>
          <p:cNvSpPr/>
          <p:nvPr/>
        </p:nvSpPr>
        <p:spPr bwMode="auto">
          <a:xfrm>
            <a:off x="5850878" y="5051276"/>
            <a:ext cx="772051" cy="536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lvl1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r>
              <a:rPr lang="en-US" altLang="en-US" sz="2000" dirty="0">
                <a:solidFill>
                  <a:srgbClr val="FFFFFF"/>
                </a:solidFill>
                <a:latin typeface="+mn-lt"/>
                <a:cs typeface="+mn-ea"/>
                <a:sym typeface="+mn-lt"/>
              </a:rPr>
              <a:t>04</a:t>
            </a:r>
            <a:endParaRPr lang="en-US" altLang="en-US" sz="2000" dirty="0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4" name="Rectangle 16"/>
          <p:cNvSpPr/>
          <p:nvPr/>
        </p:nvSpPr>
        <p:spPr bwMode="auto">
          <a:xfrm>
            <a:off x="4557427" y="4290277"/>
            <a:ext cx="772051" cy="536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lvl1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r>
              <a:rPr lang="en-US" altLang="en-US" sz="2000" dirty="0">
                <a:solidFill>
                  <a:srgbClr val="FFFFFF"/>
                </a:solidFill>
                <a:latin typeface="+mn-lt"/>
                <a:cs typeface="+mn-ea"/>
                <a:sym typeface="+mn-lt"/>
              </a:rPr>
              <a:t>05</a:t>
            </a:r>
            <a:endParaRPr lang="en-US" altLang="en-US" sz="2000" dirty="0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" name="Rectangle 17"/>
          <p:cNvSpPr/>
          <p:nvPr/>
        </p:nvSpPr>
        <p:spPr bwMode="auto">
          <a:xfrm>
            <a:off x="4557426" y="2649670"/>
            <a:ext cx="772051" cy="536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lvl1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r>
              <a:rPr lang="en-US" altLang="en-US" sz="2000" dirty="0">
                <a:solidFill>
                  <a:srgbClr val="FFFFFF"/>
                </a:solidFill>
                <a:latin typeface="+mn-lt"/>
                <a:cs typeface="+mn-ea"/>
                <a:sym typeface="+mn-lt"/>
              </a:rPr>
              <a:t>06</a:t>
            </a:r>
            <a:endParaRPr lang="en-US" altLang="en-US" sz="2000" dirty="0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17" name="Group 25"/>
          <p:cNvGrpSpPr/>
          <p:nvPr/>
        </p:nvGrpSpPr>
        <p:grpSpPr bwMode="auto">
          <a:xfrm>
            <a:off x="7228254" y="3722187"/>
            <a:ext cx="424599" cy="256900"/>
            <a:chOff x="0" y="0"/>
            <a:chExt cx="119" cy="72"/>
          </a:xfrm>
        </p:grpSpPr>
        <p:grpSp>
          <p:nvGrpSpPr>
            <p:cNvPr id="34" name="Group 21"/>
            <p:cNvGrpSpPr/>
            <p:nvPr/>
          </p:nvGrpSpPr>
          <p:grpSpPr bwMode="auto">
            <a:xfrm>
              <a:off x="0" y="0"/>
              <a:ext cx="119" cy="72"/>
              <a:chOff x="0" y="0"/>
              <a:chExt cx="119" cy="72"/>
            </a:xfrm>
          </p:grpSpPr>
          <p:sp>
            <p:nvSpPr>
              <p:cNvPr id="38" name="AutoShape 19"/>
              <p:cNvSpPr/>
              <p:nvPr/>
            </p:nvSpPr>
            <p:spPr bwMode="auto">
              <a:xfrm>
                <a:off x="0" y="8"/>
                <a:ext cx="119" cy="6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587">
                    <a:moveTo>
                      <a:pt x="10895" y="14687"/>
                    </a:moveTo>
                    <a:cubicBezTo>
                      <a:pt x="10857" y="14741"/>
                      <a:pt x="10805" y="14741"/>
                      <a:pt x="10767" y="14687"/>
                    </a:cubicBezTo>
                    <a:lnTo>
                      <a:pt x="170" y="113"/>
                    </a:lnTo>
                    <a:cubicBezTo>
                      <a:pt x="138" y="70"/>
                      <a:pt x="96" y="62"/>
                      <a:pt x="59" y="94"/>
                    </a:cubicBezTo>
                    <a:cubicBezTo>
                      <a:pt x="23" y="129"/>
                      <a:pt x="0" y="196"/>
                      <a:pt x="0" y="269"/>
                    </a:cubicBezTo>
                    <a:lnTo>
                      <a:pt x="0" y="20873"/>
                    </a:lnTo>
                    <a:cubicBezTo>
                      <a:pt x="0" y="21305"/>
                      <a:pt x="187" y="21587"/>
                      <a:pt x="420" y="21587"/>
                    </a:cubicBezTo>
                    <a:lnTo>
                      <a:pt x="21181" y="21587"/>
                    </a:lnTo>
                    <a:cubicBezTo>
                      <a:pt x="21413" y="21587"/>
                      <a:pt x="21600" y="21305"/>
                      <a:pt x="21600" y="20873"/>
                    </a:cubicBezTo>
                    <a:lnTo>
                      <a:pt x="21600" y="199"/>
                    </a:lnTo>
                    <a:cubicBezTo>
                      <a:pt x="21600" y="124"/>
                      <a:pt x="21577" y="54"/>
                      <a:pt x="21541" y="22"/>
                    </a:cubicBezTo>
                    <a:cubicBezTo>
                      <a:pt x="21504" y="-13"/>
                      <a:pt x="21461" y="-5"/>
                      <a:pt x="21429" y="41"/>
                    </a:cubicBezTo>
                    <a:lnTo>
                      <a:pt x="10895" y="14687"/>
                    </a:lnTo>
                    <a:close/>
                    <a:moveTo>
                      <a:pt x="10895" y="14687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39" name="AutoShape 20"/>
              <p:cNvSpPr/>
              <p:nvPr/>
            </p:nvSpPr>
            <p:spPr bwMode="auto">
              <a:xfrm>
                <a:off x="0" y="0"/>
                <a:ext cx="119" cy="41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584">
                    <a:moveTo>
                      <a:pt x="21600" y="1533"/>
                    </a:moveTo>
                    <a:lnTo>
                      <a:pt x="21600" y="1096"/>
                    </a:lnTo>
                    <a:cubicBezTo>
                      <a:pt x="21600" y="437"/>
                      <a:pt x="21413" y="0"/>
                      <a:pt x="21181" y="0"/>
                    </a:cubicBezTo>
                    <a:lnTo>
                      <a:pt x="418" y="0"/>
                    </a:lnTo>
                    <a:cubicBezTo>
                      <a:pt x="186" y="0"/>
                      <a:pt x="0" y="437"/>
                      <a:pt x="0" y="1096"/>
                    </a:cubicBezTo>
                    <a:lnTo>
                      <a:pt x="0" y="1648"/>
                    </a:lnTo>
                    <a:lnTo>
                      <a:pt x="10772" y="21534"/>
                    </a:lnTo>
                    <a:cubicBezTo>
                      <a:pt x="10809" y="21600"/>
                      <a:pt x="10854" y="21600"/>
                      <a:pt x="10890" y="21534"/>
                    </a:cubicBezTo>
                    <a:lnTo>
                      <a:pt x="21600" y="1533"/>
                    </a:lnTo>
                    <a:close/>
                    <a:moveTo>
                      <a:pt x="21600" y="1533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Group 24"/>
            <p:cNvGrpSpPr/>
            <p:nvPr/>
          </p:nvGrpSpPr>
          <p:grpSpPr bwMode="auto">
            <a:xfrm>
              <a:off x="0" y="0"/>
              <a:ext cx="119" cy="72"/>
              <a:chOff x="0" y="0"/>
              <a:chExt cx="119" cy="72"/>
            </a:xfrm>
          </p:grpSpPr>
          <p:sp>
            <p:nvSpPr>
              <p:cNvPr id="36" name="AutoShape 22"/>
              <p:cNvSpPr/>
              <p:nvPr/>
            </p:nvSpPr>
            <p:spPr bwMode="auto">
              <a:xfrm>
                <a:off x="0" y="8"/>
                <a:ext cx="119" cy="64"/>
              </a:xfrm>
              <a:custGeom>
                <a:avLst/>
                <a:gdLst/>
                <a:ahLst/>
                <a:cxnLst/>
                <a:rect l="0" t="0" r="r" b="b"/>
                <a:pathLst>
                  <a:path w="21579" h="21586">
                    <a:moveTo>
                      <a:pt x="11001" y="14580"/>
                    </a:moveTo>
                    <a:cubicBezTo>
                      <a:pt x="10963" y="14630"/>
                      <a:pt x="10911" y="14633"/>
                      <a:pt x="10874" y="14580"/>
                    </a:cubicBezTo>
                    <a:lnTo>
                      <a:pt x="297" y="114"/>
                    </a:lnTo>
                    <a:cubicBezTo>
                      <a:pt x="265" y="71"/>
                      <a:pt x="159" y="63"/>
                      <a:pt x="122" y="95"/>
                    </a:cubicBezTo>
                    <a:cubicBezTo>
                      <a:pt x="87" y="127"/>
                      <a:pt x="0" y="197"/>
                      <a:pt x="0" y="271"/>
                    </a:cubicBezTo>
                    <a:lnTo>
                      <a:pt x="0" y="20720"/>
                    </a:lnTo>
                    <a:cubicBezTo>
                      <a:pt x="0" y="21149"/>
                      <a:pt x="312" y="21586"/>
                      <a:pt x="544" y="21586"/>
                    </a:cubicBezTo>
                    <a:lnTo>
                      <a:pt x="21269" y="21586"/>
                    </a:lnTo>
                    <a:cubicBezTo>
                      <a:pt x="21499" y="21586"/>
                      <a:pt x="21561" y="21149"/>
                      <a:pt x="21561" y="20720"/>
                    </a:cubicBezTo>
                    <a:lnTo>
                      <a:pt x="21561" y="194"/>
                    </a:lnTo>
                    <a:cubicBezTo>
                      <a:pt x="21561" y="122"/>
                      <a:pt x="21600" y="53"/>
                      <a:pt x="21564" y="21"/>
                    </a:cubicBezTo>
                    <a:cubicBezTo>
                      <a:pt x="21528" y="-14"/>
                      <a:pt x="21516" y="-3"/>
                      <a:pt x="21484" y="42"/>
                    </a:cubicBezTo>
                    <a:lnTo>
                      <a:pt x="11001" y="14580"/>
                    </a:lnTo>
                    <a:close/>
                    <a:moveTo>
                      <a:pt x="11001" y="1458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37" name="AutoShape 23"/>
              <p:cNvSpPr/>
              <p:nvPr/>
            </p:nvSpPr>
            <p:spPr bwMode="auto">
              <a:xfrm>
                <a:off x="0" y="0"/>
                <a:ext cx="119" cy="41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582">
                    <a:moveTo>
                      <a:pt x="21600" y="1315"/>
                    </a:moveTo>
                    <a:lnTo>
                      <a:pt x="21600" y="874"/>
                    </a:lnTo>
                    <a:cubicBezTo>
                      <a:pt x="21600" y="204"/>
                      <a:pt x="21535" y="0"/>
                      <a:pt x="21304" y="0"/>
                    </a:cubicBezTo>
                    <a:lnTo>
                      <a:pt x="542" y="0"/>
                    </a:lnTo>
                    <a:cubicBezTo>
                      <a:pt x="312" y="0"/>
                      <a:pt x="0" y="200"/>
                      <a:pt x="0" y="874"/>
                    </a:cubicBezTo>
                    <a:lnTo>
                      <a:pt x="0" y="1431"/>
                    </a:lnTo>
                    <a:lnTo>
                      <a:pt x="10836" y="21533"/>
                    </a:lnTo>
                    <a:cubicBezTo>
                      <a:pt x="10870" y="21600"/>
                      <a:pt x="10885" y="21596"/>
                      <a:pt x="10920" y="21533"/>
                    </a:cubicBezTo>
                    <a:lnTo>
                      <a:pt x="21600" y="1315"/>
                    </a:lnTo>
                    <a:close/>
                    <a:moveTo>
                      <a:pt x="21600" y="1315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Group 32"/>
          <p:cNvGrpSpPr/>
          <p:nvPr/>
        </p:nvGrpSpPr>
        <p:grpSpPr bwMode="auto">
          <a:xfrm>
            <a:off x="6729676" y="2273337"/>
            <a:ext cx="467415" cy="353236"/>
            <a:chOff x="0" y="0"/>
            <a:chExt cx="131" cy="99"/>
          </a:xfrm>
        </p:grpSpPr>
        <p:sp>
          <p:nvSpPr>
            <p:cNvPr id="30" name="AutoShape 30"/>
            <p:cNvSpPr/>
            <p:nvPr/>
          </p:nvSpPr>
          <p:spPr bwMode="auto">
            <a:xfrm>
              <a:off x="0" y="0"/>
              <a:ext cx="131" cy="99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400" y="3483"/>
                  </a:moveTo>
                  <a:lnTo>
                    <a:pt x="15052" y="3483"/>
                  </a:lnTo>
                  <a:lnTo>
                    <a:pt x="14388" y="1347"/>
                  </a:lnTo>
                  <a:cubicBezTo>
                    <a:pt x="14165" y="661"/>
                    <a:pt x="13520" y="0"/>
                    <a:pt x="12956" y="0"/>
                  </a:cubicBezTo>
                  <a:lnTo>
                    <a:pt x="8846" y="0"/>
                  </a:lnTo>
                  <a:cubicBezTo>
                    <a:pt x="8281" y="0"/>
                    <a:pt x="7635" y="661"/>
                    <a:pt x="7414" y="1347"/>
                  </a:cubicBezTo>
                  <a:lnTo>
                    <a:pt x="6750" y="3483"/>
                  </a:lnTo>
                  <a:lnTo>
                    <a:pt x="1389" y="3483"/>
                  </a:lnTo>
                  <a:cubicBezTo>
                    <a:pt x="821" y="3483"/>
                    <a:pt x="0" y="3976"/>
                    <a:pt x="0" y="4728"/>
                  </a:cubicBezTo>
                  <a:lnTo>
                    <a:pt x="0" y="20125"/>
                  </a:lnTo>
                  <a:cubicBezTo>
                    <a:pt x="0" y="20876"/>
                    <a:pt x="821" y="21600"/>
                    <a:pt x="1389" y="21600"/>
                  </a:cubicBezTo>
                  <a:lnTo>
                    <a:pt x="20400" y="21600"/>
                  </a:lnTo>
                  <a:cubicBezTo>
                    <a:pt x="20966" y="21600"/>
                    <a:pt x="21600" y="20875"/>
                    <a:pt x="21600" y="20125"/>
                  </a:cubicBezTo>
                  <a:lnTo>
                    <a:pt x="21600" y="4728"/>
                  </a:lnTo>
                  <a:cubicBezTo>
                    <a:pt x="21600" y="3976"/>
                    <a:pt x="20966" y="3483"/>
                    <a:pt x="20400" y="3483"/>
                  </a:cubicBezTo>
                  <a:close/>
                  <a:moveTo>
                    <a:pt x="10938" y="18856"/>
                  </a:moveTo>
                  <a:cubicBezTo>
                    <a:pt x="8101" y="18856"/>
                    <a:pt x="5799" y="15812"/>
                    <a:pt x="5799" y="12056"/>
                  </a:cubicBezTo>
                  <a:cubicBezTo>
                    <a:pt x="5799" y="8300"/>
                    <a:pt x="8101" y="5257"/>
                    <a:pt x="10938" y="5257"/>
                  </a:cubicBezTo>
                  <a:cubicBezTo>
                    <a:pt x="13777" y="5257"/>
                    <a:pt x="16076" y="8300"/>
                    <a:pt x="16076" y="12056"/>
                  </a:cubicBezTo>
                  <a:cubicBezTo>
                    <a:pt x="16076" y="15812"/>
                    <a:pt x="13777" y="18856"/>
                    <a:pt x="10938" y="18856"/>
                  </a:cubicBezTo>
                  <a:close/>
                  <a:moveTo>
                    <a:pt x="10938" y="18856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1" name="AutoShape 31"/>
            <p:cNvSpPr/>
            <p:nvPr/>
          </p:nvSpPr>
          <p:spPr bwMode="auto">
            <a:xfrm>
              <a:off x="47" y="32"/>
              <a:ext cx="41" cy="40"/>
            </a:xfrm>
            <a:custGeom>
              <a:avLst/>
              <a:gdLst/>
              <a:ahLst/>
              <a:cxnLst/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20" name="Group 35"/>
          <p:cNvGrpSpPr/>
          <p:nvPr/>
        </p:nvGrpSpPr>
        <p:grpSpPr bwMode="auto">
          <a:xfrm>
            <a:off x="4924870" y="4694471"/>
            <a:ext cx="324694" cy="356805"/>
            <a:chOff x="0" y="0"/>
            <a:chExt cx="91" cy="100"/>
          </a:xfrm>
        </p:grpSpPr>
        <p:sp>
          <p:nvSpPr>
            <p:cNvPr id="27" name="AutoShape 33"/>
            <p:cNvSpPr/>
            <p:nvPr/>
          </p:nvSpPr>
          <p:spPr bwMode="auto">
            <a:xfrm>
              <a:off x="22" y="0"/>
              <a:ext cx="51" cy="51"/>
            </a:xfrm>
            <a:custGeom>
              <a:avLst/>
              <a:gdLst/>
              <a:ahLst/>
              <a:cxnLst/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8" name="AutoShape 34"/>
            <p:cNvSpPr/>
            <p:nvPr/>
          </p:nvSpPr>
          <p:spPr bwMode="auto">
            <a:xfrm>
              <a:off x="0" y="47"/>
              <a:ext cx="91" cy="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6563" y="0"/>
                  </a:moveTo>
                  <a:lnTo>
                    <a:pt x="16449" y="0"/>
                  </a:lnTo>
                  <a:cubicBezTo>
                    <a:pt x="15091" y="2775"/>
                    <a:pt x="13064" y="4538"/>
                    <a:pt x="10799" y="4538"/>
                  </a:cubicBezTo>
                  <a:cubicBezTo>
                    <a:pt x="8535" y="4538"/>
                    <a:pt x="6507" y="2775"/>
                    <a:pt x="5149" y="0"/>
                  </a:cubicBezTo>
                  <a:lnTo>
                    <a:pt x="5035" y="0"/>
                  </a:lnTo>
                  <a:cubicBezTo>
                    <a:pt x="2266" y="0"/>
                    <a:pt x="0" y="3924"/>
                    <a:pt x="0" y="8718"/>
                  </a:cubicBezTo>
                  <a:lnTo>
                    <a:pt x="0" y="21600"/>
                  </a:lnTo>
                  <a:lnTo>
                    <a:pt x="3721" y="21600"/>
                  </a:lnTo>
                  <a:lnTo>
                    <a:pt x="3721" y="14425"/>
                  </a:lnTo>
                  <a:cubicBezTo>
                    <a:pt x="3721" y="13903"/>
                    <a:pt x="3968" y="13476"/>
                    <a:pt x="4267" y="13476"/>
                  </a:cubicBezTo>
                  <a:cubicBezTo>
                    <a:pt x="4569" y="13476"/>
                    <a:pt x="4815" y="13903"/>
                    <a:pt x="4815" y="14425"/>
                  </a:cubicBezTo>
                  <a:lnTo>
                    <a:pt x="4815" y="21600"/>
                  </a:lnTo>
                  <a:lnTo>
                    <a:pt x="16783" y="21600"/>
                  </a:lnTo>
                  <a:lnTo>
                    <a:pt x="16783" y="14425"/>
                  </a:lnTo>
                  <a:cubicBezTo>
                    <a:pt x="16783" y="13903"/>
                    <a:pt x="17029" y="13476"/>
                    <a:pt x="17331" y="13476"/>
                  </a:cubicBezTo>
                  <a:cubicBezTo>
                    <a:pt x="17632" y="13476"/>
                    <a:pt x="17879" y="13903"/>
                    <a:pt x="17879" y="14425"/>
                  </a:cubicBezTo>
                  <a:lnTo>
                    <a:pt x="17879" y="21600"/>
                  </a:lnTo>
                  <a:lnTo>
                    <a:pt x="21600" y="21600"/>
                  </a:lnTo>
                  <a:lnTo>
                    <a:pt x="21600" y="8718"/>
                  </a:lnTo>
                  <a:cubicBezTo>
                    <a:pt x="21598" y="3924"/>
                    <a:pt x="19332" y="0"/>
                    <a:pt x="16563" y="0"/>
                  </a:cubicBezTo>
                  <a:close/>
                  <a:moveTo>
                    <a:pt x="16563" y="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sp>
        <p:nvSpPr>
          <p:cNvPr id="25" name="Rectangle 40"/>
          <p:cNvSpPr/>
          <p:nvPr/>
        </p:nvSpPr>
        <p:spPr bwMode="auto">
          <a:xfrm>
            <a:off x="6315986" y="4933653"/>
            <a:ext cx="613887" cy="289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47" name="Freeform 105"/>
          <p:cNvSpPr>
            <a:spLocks noEditPoints="1"/>
          </p:cNvSpPr>
          <p:nvPr/>
        </p:nvSpPr>
        <p:spPr bwMode="auto">
          <a:xfrm>
            <a:off x="6355605" y="4821206"/>
            <a:ext cx="403294" cy="397449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163" name="AutoShape 226"/>
          <p:cNvSpPr/>
          <p:nvPr/>
        </p:nvSpPr>
        <p:spPr bwMode="auto">
          <a:xfrm>
            <a:off x="6857834" y="2152544"/>
            <a:ext cx="1259605" cy="1982712"/>
          </a:xfrm>
          <a:custGeom>
            <a:avLst/>
            <a:gdLst/>
            <a:ahLst/>
            <a:cxnLst/>
            <a:rect l="0" t="0" r="r" b="b"/>
            <a:pathLst>
              <a:path w="21505" h="20831">
                <a:moveTo>
                  <a:pt x="4398" y="765"/>
                </a:moveTo>
                <a:cubicBezTo>
                  <a:pt x="2364" y="1489"/>
                  <a:pt x="908" y="2656"/>
                  <a:pt x="300" y="4054"/>
                </a:cubicBezTo>
                <a:cubicBezTo>
                  <a:pt x="-94" y="4959"/>
                  <a:pt x="-95" y="5890"/>
                  <a:pt x="268" y="6775"/>
                </a:cubicBezTo>
                <a:cubicBezTo>
                  <a:pt x="2606" y="8669"/>
                  <a:pt x="3996" y="11030"/>
                  <a:pt x="3996" y="13593"/>
                </a:cubicBezTo>
                <a:cubicBezTo>
                  <a:pt x="3996" y="14420"/>
                  <a:pt x="3847" y="15227"/>
                  <a:pt x="3572" y="16004"/>
                </a:cubicBezTo>
                <a:cubicBezTo>
                  <a:pt x="4299" y="15764"/>
                  <a:pt x="5073" y="15569"/>
                  <a:pt x="5890" y="15434"/>
                </a:cubicBezTo>
                <a:cubicBezTo>
                  <a:pt x="8672" y="14975"/>
                  <a:pt x="11580" y="15211"/>
                  <a:pt x="14076" y="16098"/>
                </a:cubicBezTo>
                <a:cubicBezTo>
                  <a:pt x="16547" y="16977"/>
                  <a:pt x="18439" y="18463"/>
                  <a:pt x="19267" y="20177"/>
                </a:cubicBezTo>
                <a:cubicBezTo>
                  <a:pt x="19372" y="20394"/>
                  <a:pt x="19459" y="20613"/>
                  <a:pt x="19529" y="20831"/>
                </a:cubicBezTo>
                <a:cubicBezTo>
                  <a:pt x="20808" y="18563"/>
                  <a:pt x="21505" y="16128"/>
                  <a:pt x="21505" y="13593"/>
                </a:cubicBezTo>
                <a:cubicBezTo>
                  <a:pt x="21505" y="9599"/>
                  <a:pt x="19781" y="5853"/>
                  <a:pt x="16767" y="2622"/>
                </a:cubicBezTo>
                <a:lnTo>
                  <a:pt x="16758" y="2625"/>
                </a:lnTo>
                <a:cubicBezTo>
                  <a:pt x="14373" y="83"/>
                  <a:pt x="8713" y="-769"/>
                  <a:pt x="4398" y="765"/>
                </a:cubicBezTo>
                <a:close/>
                <a:moveTo>
                  <a:pt x="4398" y="765"/>
                </a:moveTo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164" name="AutoShape 227"/>
          <p:cNvSpPr/>
          <p:nvPr/>
        </p:nvSpPr>
        <p:spPr bwMode="auto">
          <a:xfrm>
            <a:off x="4128690" y="1385701"/>
            <a:ext cx="1551180" cy="1790272"/>
          </a:xfrm>
          <a:custGeom>
            <a:avLst/>
            <a:gdLst/>
            <a:ahLst/>
            <a:cxnLst/>
            <a:rect l="0" t="0" r="r" b="b"/>
            <a:pathLst>
              <a:path w="21349" h="21030">
                <a:moveTo>
                  <a:pt x="311" y="16461"/>
                </a:moveTo>
                <a:cubicBezTo>
                  <a:pt x="862" y="18042"/>
                  <a:pt x="2118" y="19413"/>
                  <a:pt x="3757" y="20221"/>
                </a:cubicBezTo>
                <a:cubicBezTo>
                  <a:pt x="6553" y="21600"/>
                  <a:pt x="10003" y="21159"/>
                  <a:pt x="12219" y="19332"/>
                </a:cubicBezTo>
                <a:cubicBezTo>
                  <a:pt x="13882" y="15952"/>
                  <a:pt x="17222" y="13322"/>
                  <a:pt x="21349" y="12200"/>
                </a:cubicBezTo>
                <a:cubicBezTo>
                  <a:pt x="18878" y="10890"/>
                  <a:pt x="17229" y="8552"/>
                  <a:pt x="17229" y="5891"/>
                </a:cubicBezTo>
                <a:cubicBezTo>
                  <a:pt x="17229" y="3556"/>
                  <a:pt x="18476" y="1425"/>
                  <a:pt x="20400" y="0"/>
                </a:cubicBezTo>
                <a:cubicBezTo>
                  <a:pt x="12069" y="1354"/>
                  <a:pt x="5009" y="5765"/>
                  <a:pt x="879" y="11816"/>
                </a:cubicBezTo>
                <a:lnTo>
                  <a:pt x="885" y="11819"/>
                </a:lnTo>
                <a:cubicBezTo>
                  <a:pt x="-47" y="13199"/>
                  <a:pt x="-251" y="14848"/>
                  <a:pt x="311" y="16461"/>
                </a:cubicBezTo>
                <a:close/>
                <a:moveTo>
                  <a:pt x="311" y="16461"/>
                </a:moveTo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165" name="AutoShape 228"/>
          <p:cNvSpPr/>
          <p:nvPr/>
        </p:nvSpPr>
        <p:spPr bwMode="auto">
          <a:xfrm>
            <a:off x="5504925" y="1339049"/>
            <a:ext cx="2096426" cy="1303341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0" y="8914"/>
                </a:moveTo>
                <a:cubicBezTo>
                  <a:pt x="0" y="12806"/>
                  <a:pt x="1634" y="16095"/>
                  <a:pt x="3858" y="17111"/>
                </a:cubicBezTo>
                <a:cubicBezTo>
                  <a:pt x="4311" y="17020"/>
                  <a:pt x="4772" y="16968"/>
                  <a:pt x="5241" y="16968"/>
                </a:cubicBezTo>
                <a:cubicBezTo>
                  <a:pt x="8110" y="16968"/>
                  <a:pt x="10723" y="18723"/>
                  <a:pt x="12688" y="21600"/>
                </a:cubicBezTo>
                <a:cubicBezTo>
                  <a:pt x="12704" y="20800"/>
                  <a:pt x="12772" y="19998"/>
                  <a:pt x="12904" y="19205"/>
                </a:cubicBezTo>
                <a:cubicBezTo>
                  <a:pt x="13355" y="16508"/>
                  <a:pt x="14432" y="14254"/>
                  <a:pt x="15939" y="12857"/>
                </a:cubicBezTo>
                <a:cubicBezTo>
                  <a:pt x="17712" y="11214"/>
                  <a:pt x="19797" y="11011"/>
                  <a:pt x="21600" y="12010"/>
                </a:cubicBezTo>
                <a:cubicBezTo>
                  <a:pt x="17648" y="4679"/>
                  <a:pt x="11817" y="32"/>
                  <a:pt x="5309" y="0"/>
                </a:cubicBezTo>
                <a:lnTo>
                  <a:pt x="5309" y="4"/>
                </a:lnTo>
                <a:cubicBezTo>
                  <a:pt x="2431" y="4"/>
                  <a:pt x="0" y="4084"/>
                  <a:pt x="0" y="8914"/>
                </a:cubicBezTo>
                <a:close/>
                <a:moveTo>
                  <a:pt x="0" y="8914"/>
                </a:move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166" name="AutoShape 229"/>
          <p:cNvSpPr/>
          <p:nvPr/>
        </p:nvSpPr>
        <p:spPr bwMode="auto">
          <a:xfrm>
            <a:off x="4431928" y="4231476"/>
            <a:ext cx="2093510" cy="1303341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21600" y="12686"/>
                </a:moveTo>
                <a:cubicBezTo>
                  <a:pt x="21600" y="8795"/>
                  <a:pt x="19966" y="5506"/>
                  <a:pt x="17742" y="4489"/>
                </a:cubicBezTo>
                <a:cubicBezTo>
                  <a:pt x="17288" y="4580"/>
                  <a:pt x="16827" y="4632"/>
                  <a:pt x="16358" y="4632"/>
                </a:cubicBezTo>
                <a:cubicBezTo>
                  <a:pt x="13489" y="4632"/>
                  <a:pt x="10875" y="2877"/>
                  <a:pt x="8909" y="0"/>
                </a:cubicBezTo>
                <a:cubicBezTo>
                  <a:pt x="8893" y="800"/>
                  <a:pt x="8825" y="1602"/>
                  <a:pt x="8693" y="2395"/>
                </a:cubicBezTo>
                <a:cubicBezTo>
                  <a:pt x="8243" y="5092"/>
                  <a:pt x="7165" y="7346"/>
                  <a:pt x="5658" y="8743"/>
                </a:cubicBezTo>
                <a:cubicBezTo>
                  <a:pt x="4628" y="9698"/>
                  <a:pt x="3435" y="10192"/>
                  <a:pt x="2234" y="10192"/>
                </a:cubicBezTo>
                <a:cubicBezTo>
                  <a:pt x="1696" y="10193"/>
                  <a:pt x="1156" y="10093"/>
                  <a:pt x="627" y="9890"/>
                </a:cubicBezTo>
                <a:cubicBezTo>
                  <a:pt x="413" y="9808"/>
                  <a:pt x="204" y="9710"/>
                  <a:pt x="0" y="9599"/>
                </a:cubicBezTo>
                <a:cubicBezTo>
                  <a:pt x="3952" y="16925"/>
                  <a:pt x="9783" y="21568"/>
                  <a:pt x="16290" y="21600"/>
                </a:cubicBezTo>
                <a:lnTo>
                  <a:pt x="16290" y="21596"/>
                </a:lnTo>
                <a:cubicBezTo>
                  <a:pt x="19168" y="21596"/>
                  <a:pt x="21600" y="17516"/>
                  <a:pt x="21600" y="12686"/>
                </a:cubicBezTo>
                <a:close/>
                <a:moveTo>
                  <a:pt x="21600" y="12686"/>
                </a:moveTo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167" name="AutoShape 230"/>
          <p:cNvSpPr/>
          <p:nvPr/>
        </p:nvSpPr>
        <p:spPr bwMode="auto">
          <a:xfrm>
            <a:off x="6344662" y="3718303"/>
            <a:ext cx="1551180" cy="1790272"/>
          </a:xfrm>
          <a:custGeom>
            <a:avLst/>
            <a:gdLst/>
            <a:ahLst/>
            <a:cxnLst/>
            <a:rect l="0" t="0" r="r" b="b"/>
            <a:pathLst>
              <a:path w="21349" h="21387">
                <a:moveTo>
                  <a:pt x="21038" y="4650"/>
                </a:moveTo>
                <a:cubicBezTo>
                  <a:pt x="20487" y="3042"/>
                  <a:pt x="19231" y="1648"/>
                  <a:pt x="17592" y="827"/>
                </a:cubicBezTo>
                <a:cubicBezTo>
                  <a:pt x="15954" y="5"/>
                  <a:pt x="14045" y="-213"/>
                  <a:pt x="12217" y="212"/>
                </a:cubicBezTo>
                <a:cubicBezTo>
                  <a:pt x="11036" y="487"/>
                  <a:pt x="9984" y="1012"/>
                  <a:pt x="9130" y="1731"/>
                </a:cubicBezTo>
                <a:cubicBezTo>
                  <a:pt x="7467" y="5168"/>
                  <a:pt x="4127" y="7842"/>
                  <a:pt x="0" y="8982"/>
                </a:cubicBezTo>
                <a:cubicBezTo>
                  <a:pt x="2471" y="10314"/>
                  <a:pt x="4121" y="12691"/>
                  <a:pt x="4121" y="15397"/>
                </a:cubicBezTo>
                <a:cubicBezTo>
                  <a:pt x="4121" y="17771"/>
                  <a:pt x="2873" y="19938"/>
                  <a:pt x="950" y="21387"/>
                </a:cubicBezTo>
                <a:cubicBezTo>
                  <a:pt x="9280" y="20010"/>
                  <a:pt x="16340" y="15525"/>
                  <a:pt x="20470" y="9373"/>
                </a:cubicBezTo>
                <a:lnTo>
                  <a:pt x="20463" y="9370"/>
                </a:lnTo>
                <a:cubicBezTo>
                  <a:pt x="21396" y="7967"/>
                  <a:pt x="21600" y="6291"/>
                  <a:pt x="21038" y="4650"/>
                </a:cubicBezTo>
                <a:close/>
                <a:moveTo>
                  <a:pt x="21038" y="4650"/>
                </a:move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168" name="AutoShape 231"/>
          <p:cNvSpPr/>
          <p:nvPr/>
        </p:nvSpPr>
        <p:spPr bwMode="auto">
          <a:xfrm>
            <a:off x="3918756" y="2761936"/>
            <a:ext cx="1259605" cy="1979796"/>
          </a:xfrm>
          <a:custGeom>
            <a:avLst/>
            <a:gdLst/>
            <a:ahLst/>
            <a:cxnLst/>
            <a:rect l="0" t="0" r="r" b="b"/>
            <a:pathLst>
              <a:path w="21505" h="21411">
                <a:moveTo>
                  <a:pt x="10234" y="21247"/>
                </a:moveTo>
                <a:cubicBezTo>
                  <a:pt x="12567" y="21600"/>
                  <a:pt x="15072" y="21376"/>
                  <a:pt x="17107" y="20632"/>
                </a:cubicBezTo>
                <a:cubicBezTo>
                  <a:pt x="19141" y="19888"/>
                  <a:pt x="20597" y="18688"/>
                  <a:pt x="21205" y="17251"/>
                </a:cubicBezTo>
                <a:cubicBezTo>
                  <a:pt x="21599" y="16319"/>
                  <a:pt x="21600" y="15362"/>
                  <a:pt x="21237" y="14453"/>
                </a:cubicBezTo>
                <a:cubicBezTo>
                  <a:pt x="18899" y="12505"/>
                  <a:pt x="17510" y="10077"/>
                  <a:pt x="17510" y="7443"/>
                </a:cubicBezTo>
                <a:cubicBezTo>
                  <a:pt x="17510" y="6591"/>
                  <a:pt x="17658" y="5763"/>
                  <a:pt x="17934" y="4964"/>
                </a:cubicBezTo>
                <a:cubicBezTo>
                  <a:pt x="14750" y="6044"/>
                  <a:pt x="10781" y="6091"/>
                  <a:pt x="7429" y="4867"/>
                </a:cubicBezTo>
                <a:cubicBezTo>
                  <a:pt x="4958" y="3963"/>
                  <a:pt x="3066" y="2435"/>
                  <a:pt x="2238" y="673"/>
                </a:cubicBezTo>
                <a:cubicBezTo>
                  <a:pt x="2133" y="449"/>
                  <a:pt x="2046" y="225"/>
                  <a:pt x="1976" y="0"/>
                </a:cubicBezTo>
                <a:cubicBezTo>
                  <a:pt x="697" y="2332"/>
                  <a:pt x="0" y="4836"/>
                  <a:pt x="0" y="7443"/>
                </a:cubicBezTo>
                <a:cubicBezTo>
                  <a:pt x="0" y="11550"/>
                  <a:pt x="1724" y="15401"/>
                  <a:pt x="4738" y="18724"/>
                </a:cubicBezTo>
                <a:lnTo>
                  <a:pt x="4748" y="18720"/>
                </a:lnTo>
                <a:cubicBezTo>
                  <a:pt x="5906" y="19990"/>
                  <a:pt x="7854" y="20887"/>
                  <a:pt x="10234" y="21247"/>
                </a:cubicBezTo>
                <a:close/>
                <a:moveTo>
                  <a:pt x="10234" y="21247"/>
                </a:move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92" name="Rectangle 233"/>
          <p:cNvSpPr/>
          <p:nvPr/>
        </p:nvSpPr>
        <p:spPr bwMode="auto">
          <a:xfrm>
            <a:off x="7064853" y="2306416"/>
            <a:ext cx="839737" cy="583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lvl1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r>
              <a:rPr lang="en-US" altLang="en-US" sz="3600" b="1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02</a:t>
            </a:r>
            <a:endParaRPr lang="en-US" altLang="en-US" sz="3600" b="1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93" name="Rectangle 234"/>
          <p:cNvSpPr/>
          <p:nvPr/>
        </p:nvSpPr>
        <p:spPr bwMode="auto">
          <a:xfrm>
            <a:off x="7097488" y="3862406"/>
            <a:ext cx="839737" cy="583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altLang="en-US" sz="36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en-US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4" name="Rectangle 235"/>
          <p:cNvSpPr/>
          <p:nvPr/>
        </p:nvSpPr>
        <p:spPr bwMode="auto">
          <a:xfrm>
            <a:off x="5787084" y="4721322"/>
            <a:ext cx="839737" cy="583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altLang="en-US" sz="36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en-US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5" name="Rectangle 236"/>
          <p:cNvSpPr/>
          <p:nvPr/>
        </p:nvSpPr>
        <p:spPr bwMode="auto">
          <a:xfrm>
            <a:off x="4398062" y="4034329"/>
            <a:ext cx="839737" cy="583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altLang="en-US" sz="3600" b="1" dirty="0">
                <a:solidFill>
                  <a:schemeClr val="bg1"/>
                </a:solidFill>
                <a:cs typeface="+mn-ea"/>
                <a:sym typeface="+mn-lt"/>
              </a:rPr>
              <a:t>05</a:t>
            </a:r>
            <a:endParaRPr lang="en-US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7" name="Rectangle 237"/>
          <p:cNvSpPr/>
          <p:nvPr/>
        </p:nvSpPr>
        <p:spPr bwMode="auto">
          <a:xfrm>
            <a:off x="4361951" y="2454551"/>
            <a:ext cx="839737" cy="583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altLang="en-US" sz="3600" b="1" dirty="0">
                <a:solidFill>
                  <a:schemeClr val="bg1"/>
                </a:solidFill>
                <a:cs typeface="+mn-ea"/>
                <a:sym typeface="+mn-lt"/>
              </a:rPr>
              <a:t>06</a:t>
            </a:r>
            <a:endParaRPr lang="en-US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8" name="Rectangle 238"/>
          <p:cNvSpPr/>
          <p:nvPr/>
        </p:nvSpPr>
        <p:spPr bwMode="auto">
          <a:xfrm>
            <a:off x="5682894" y="1565916"/>
            <a:ext cx="839737" cy="583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altLang="en-US" sz="36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en-US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1" name="TextBox 84"/>
          <p:cNvSpPr txBox="1"/>
          <p:nvPr/>
        </p:nvSpPr>
        <p:spPr>
          <a:xfrm>
            <a:off x="5153937" y="3250000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cs typeface="+mn-ea"/>
                <a:sym typeface="+mn-lt"/>
              </a:rPr>
              <a:t>单击编辑内容</a:t>
            </a:r>
            <a:endParaRPr lang="en-US" sz="2000" dirty="0">
              <a:cs typeface="+mn-ea"/>
              <a:sym typeface="+mn-lt"/>
            </a:endParaRPr>
          </a:p>
        </p:txBody>
      </p:sp>
      <p:sp>
        <p:nvSpPr>
          <p:cNvPr id="83" name="TextBox 70"/>
          <p:cNvSpPr txBox="1"/>
          <p:nvPr/>
        </p:nvSpPr>
        <p:spPr>
          <a:xfrm>
            <a:off x="598252" y="3214068"/>
            <a:ext cx="2842098" cy="430853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pPr algn="r"/>
            <a:r>
              <a:rPr lang="zh-CN" altLang="en-US" sz="1600" b="1" dirty="0">
                <a:cs typeface="+mn-ea"/>
                <a:sym typeface="+mn-lt"/>
              </a:rPr>
              <a:t>总结</a:t>
            </a:r>
            <a:r>
              <a:rPr lang="en-US" altLang="zh-CN" sz="1600" b="1" dirty="0">
                <a:cs typeface="+mn-ea"/>
                <a:sym typeface="+mn-lt"/>
              </a:rPr>
              <a:t>02</a:t>
            </a:r>
            <a:endParaRPr lang="en-US" altLang="zh-CN" sz="1600" b="1" dirty="0">
              <a:cs typeface="+mn-ea"/>
              <a:sym typeface="+mn-lt"/>
            </a:endParaRPr>
          </a:p>
        </p:txBody>
      </p:sp>
      <p:sp>
        <p:nvSpPr>
          <p:cNvPr id="84" name="TextBox 71"/>
          <p:cNvSpPr txBox="1"/>
          <p:nvPr/>
        </p:nvSpPr>
        <p:spPr>
          <a:xfrm>
            <a:off x="462411" y="3527219"/>
            <a:ext cx="2977939" cy="615519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本模版所有图形线条及其相应素材均可自由编辑、改色、替换。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2" name="TextBox 68"/>
          <p:cNvSpPr txBox="1"/>
          <p:nvPr/>
        </p:nvSpPr>
        <p:spPr>
          <a:xfrm>
            <a:off x="462411" y="2005030"/>
            <a:ext cx="2914609" cy="615519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本模版所有图形线条及其相应素材均可自由编辑、改色、替换。</a:t>
            </a:r>
            <a:endParaRPr lang="en-US" sz="1400" dirty="0">
              <a:cs typeface="+mn-ea"/>
              <a:sym typeface="+mn-lt"/>
            </a:endParaRPr>
          </a:p>
        </p:txBody>
      </p:sp>
      <p:sp>
        <p:nvSpPr>
          <p:cNvPr id="86" name="TextBox 68"/>
          <p:cNvSpPr txBox="1"/>
          <p:nvPr/>
        </p:nvSpPr>
        <p:spPr>
          <a:xfrm>
            <a:off x="462411" y="1692784"/>
            <a:ext cx="2914609" cy="430853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总结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01</a:t>
            </a:r>
            <a:endParaRPr lang="en-US" altLang="zh-CN" sz="16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5" name="TextBox 74"/>
          <p:cNvSpPr txBox="1"/>
          <p:nvPr/>
        </p:nvSpPr>
        <p:spPr>
          <a:xfrm>
            <a:off x="534923" y="4970339"/>
            <a:ext cx="2905427" cy="615519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本模版所有图形线条及其相应素材均可自由编辑、改色、替换。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5" name="TextBox 70"/>
          <p:cNvSpPr txBox="1"/>
          <p:nvPr/>
        </p:nvSpPr>
        <p:spPr>
          <a:xfrm>
            <a:off x="598252" y="4618555"/>
            <a:ext cx="2842098" cy="430853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pPr algn="r"/>
            <a:r>
              <a:rPr lang="zh-CN" altLang="en-US" sz="1600" b="1" dirty="0">
                <a:cs typeface="+mn-ea"/>
                <a:sym typeface="+mn-lt"/>
              </a:rPr>
              <a:t>总结</a:t>
            </a:r>
            <a:r>
              <a:rPr lang="en-US" altLang="zh-CN" sz="1600" b="1" dirty="0">
                <a:cs typeface="+mn-ea"/>
                <a:sym typeface="+mn-lt"/>
              </a:rPr>
              <a:t>03</a:t>
            </a:r>
            <a:endParaRPr lang="en-US" altLang="zh-CN" sz="16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6" name="TextBox 68"/>
          <p:cNvSpPr txBox="1"/>
          <p:nvPr/>
        </p:nvSpPr>
        <p:spPr>
          <a:xfrm>
            <a:off x="8436445" y="2005030"/>
            <a:ext cx="2914609" cy="615519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本模版所有图形线条及其相应素材均可自由编辑、改色、替换。</a:t>
            </a:r>
            <a:endParaRPr lang="en-US" sz="1400" dirty="0">
              <a:cs typeface="+mn-ea"/>
              <a:sym typeface="+mn-lt"/>
            </a:endParaRPr>
          </a:p>
        </p:txBody>
      </p:sp>
      <p:sp>
        <p:nvSpPr>
          <p:cNvPr id="127" name="TextBox 68"/>
          <p:cNvSpPr txBox="1"/>
          <p:nvPr/>
        </p:nvSpPr>
        <p:spPr>
          <a:xfrm>
            <a:off x="8436445" y="1692784"/>
            <a:ext cx="2914609" cy="430853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r>
              <a:rPr lang="zh-CN" altLang="en-US" sz="1600" b="1" dirty="0">
                <a:cs typeface="+mn-ea"/>
                <a:sym typeface="+mn-lt"/>
              </a:rPr>
              <a:t>总结</a:t>
            </a:r>
            <a:r>
              <a:rPr lang="en-US" altLang="zh-CN" sz="1600" b="1" dirty="0">
                <a:cs typeface="+mn-ea"/>
                <a:sym typeface="+mn-lt"/>
              </a:rPr>
              <a:t>04</a:t>
            </a:r>
            <a:endParaRPr lang="en-US" altLang="zh-CN" sz="1600" b="1" dirty="0">
              <a:cs typeface="+mn-ea"/>
              <a:sym typeface="+mn-lt"/>
            </a:endParaRPr>
          </a:p>
        </p:txBody>
      </p:sp>
      <p:sp>
        <p:nvSpPr>
          <p:cNvPr id="128" name="TextBox 68"/>
          <p:cNvSpPr txBox="1"/>
          <p:nvPr/>
        </p:nvSpPr>
        <p:spPr>
          <a:xfrm>
            <a:off x="8436445" y="3526314"/>
            <a:ext cx="2914609" cy="615519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本模版所有图形线条及其相应素材均可自由编辑、改色、替换。</a:t>
            </a:r>
            <a:endParaRPr lang="en-US" sz="1400" dirty="0">
              <a:cs typeface="+mn-ea"/>
              <a:sym typeface="+mn-lt"/>
            </a:endParaRPr>
          </a:p>
        </p:txBody>
      </p:sp>
      <p:sp>
        <p:nvSpPr>
          <p:cNvPr id="129" name="TextBox 68"/>
          <p:cNvSpPr txBox="1"/>
          <p:nvPr/>
        </p:nvSpPr>
        <p:spPr>
          <a:xfrm>
            <a:off x="8436445" y="3214068"/>
            <a:ext cx="2914609" cy="430853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r>
              <a:rPr lang="zh-CN" altLang="en-US" sz="1600" b="1" dirty="0">
                <a:cs typeface="+mn-ea"/>
                <a:sym typeface="+mn-lt"/>
              </a:rPr>
              <a:t>总结</a:t>
            </a:r>
            <a:r>
              <a:rPr lang="en-US" altLang="zh-CN" sz="1600" b="1" dirty="0">
                <a:cs typeface="+mn-ea"/>
                <a:sym typeface="+mn-lt"/>
              </a:rPr>
              <a:t>05</a:t>
            </a:r>
            <a:endParaRPr lang="en-US" altLang="zh-CN" sz="1600" b="1" dirty="0">
              <a:cs typeface="+mn-ea"/>
              <a:sym typeface="+mn-lt"/>
            </a:endParaRPr>
          </a:p>
        </p:txBody>
      </p:sp>
      <p:sp>
        <p:nvSpPr>
          <p:cNvPr id="130" name="TextBox 68"/>
          <p:cNvSpPr txBox="1"/>
          <p:nvPr/>
        </p:nvSpPr>
        <p:spPr>
          <a:xfrm>
            <a:off x="8436445" y="4930801"/>
            <a:ext cx="2914609" cy="615519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本模版所有图形线条及其相应素材均可自由编辑、改色、替换。</a:t>
            </a:r>
            <a:endParaRPr lang="en-US" sz="1400" dirty="0">
              <a:cs typeface="+mn-ea"/>
              <a:sym typeface="+mn-lt"/>
            </a:endParaRPr>
          </a:p>
        </p:txBody>
      </p:sp>
      <p:sp>
        <p:nvSpPr>
          <p:cNvPr id="131" name="TextBox 68"/>
          <p:cNvSpPr txBox="1"/>
          <p:nvPr/>
        </p:nvSpPr>
        <p:spPr>
          <a:xfrm>
            <a:off x="8436445" y="4618555"/>
            <a:ext cx="2914609" cy="430853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r>
              <a:rPr lang="zh-CN" altLang="en-US" sz="1600" b="1" dirty="0">
                <a:cs typeface="+mn-ea"/>
                <a:sym typeface="+mn-lt"/>
              </a:rPr>
              <a:t>总结</a:t>
            </a:r>
            <a:r>
              <a:rPr lang="en-US" altLang="zh-CN" sz="1600" b="1" dirty="0">
                <a:cs typeface="+mn-ea"/>
                <a:sym typeface="+mn-lt"/>
              </a:rPr>
              <a:t>06</a:t>
            </a:r>
            <a:endParaRPr lang="en-US" altLang="zh-CN" sz="1600" b="1" dirty="0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39" name="组合 38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41" name="图片 40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42" name="图片 4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43" name="文本框 42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课题总结</a:t>
                </a:r>
                <a:endParaRPr lang="zh-CN" altLang="en-US" dirty="0"/>
              </a:p>
            </p:txBody>
          </p:sp>
        </p:grpSp>
        <p:pic>
          <p:nvPicPr>
            <p:cNvPr id="40" name="图片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sp>
        <p:nvSpPr>
          <p:cNvPr id="3" name="Flowchart: Decision 7"/>
          <p:cNvSpPr/>
          <p:nvPr/>
        </p:nvSpPr>
        <p:spPr>
          <a:xfrm flipV="1">
            <a:off x="7173100" y="3034263"/>
            <a:ext cx="1457668" cy="1453896"/>
          </a:xfrm>
          <a:prstGeom prst="flowChartDecision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4" name="Flowchart: Decision 8"/>
          <p:cNvSpPr/>
          <p:nvPr/>
        </p:nvSpPr>
        <p:spPr>
          <a:xfrm flipV="1">
            <a:off x="7173100" y="2898000"/>
            <a:ext cx="1457668" cy="1453896"/>
          </a:xfrm>
          <a:prstGeom prst="flowChartDecision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n-GB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5" name="Flowchart: Decision 19"/>
          <p:cNvSpPr/>
          <p:nvPr/>
        </p:nvSpPr>
        <p:spPr>
          <a:xfrm flipV="1">
            <a:off x="3748536" y="3034263"/>
            <a:ext cx="1457668" cy="1453896"/>
          </a:xfrm>
          <a:prstGeom prst="flowChartDecision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6" name="Flowchart: Decision 20"/>
          <p:cNvSpPr/>
          <p:nvPr/>
        </p:nvSpPr>
        <p:spPr>
          <a:xfrm flipV="1">
            <a:off x="3748536" y="2898000"/>
            <a:ext cx="1457668" cy="1453896"/>
          </a:xfrm>
          <a:prstGeom prst="flowChartDecision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n-GB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7" name="Flowchart: Decision 24"/>
          <p:cNvSpPr/>
          <p:nvPr/>
        </p:nvSpPr>
        <p:spPr>
          <a:xfrm>
            <a:off x="1896391" y="2768752"/>
            <a:ext cx="1457668" cy="1453896"/>
          </a:xfrm>
          <a:prstGeom prst="flowChartDecision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8" name="Flowchart: Decision 25"/>
          <p:cNvSpPr/>
          <p:nvPr/>
        </p:nvSpPr>
        <p:spPr>
          <a:xfrm>
            <a:off x="1896391" y="2921704"/>
            <a:ext cx="1457668" cy="1453896"/>
          </a:xfrm>
          <a:prstGeom prst="flowChartDecision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n-GB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9" name="Flowchart: Decision 29"/>
          <p:cNvSpPr/>
          <p:nvPr/>
        </p:nvSpPr>
        <p:spPr>
          <a:xfrm>
            <a:off x="5363942" y="2768752"/>
            <a:ext cx="1457668" cy="1453896"/>
          </a:xfrm>
          <a:prstGeom prst="flowChartDecision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0" name="Flowchart: Decision 30"/>
          <p:cNvSpPr/>
          <p:nvPr/>
        </p:nvSpPr>
        <p:spPr>
          <a:xfrm>
            <a:off x="5363942" y="2921704"/>
            <a:ext cx="1457668" cy="1453896"/>
          </a:xfrm>
          <a:prstGeom prst="flowChartDecision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n-GB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11" name="Flowchart: Decision 35"/>
          <p:cNvSpPr/>
          <p:nvPr/>
        </p:nvSpPr>
        <p:spPr>
          <a:xfrm>
            <a:off x="8855837" y="2768752"/>
            <a:ext cx="1457668" cy="1453896"/>
          </a:xfrm>
          <a:prstGeom prst="flowChartDecision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2" name="Flowchart: Decision 36"/>
          <p:cNvSpPr/>
          <p:nvPr/>
        </p:nvSpPr>
        <p:spPr>
          <a:xfrm>
            <a:off x="8855837" y="2921704"/>
            <a:ext cx="1457668" cy="1453896"/>
          </a:xfrm>
          <a:prstGeom prst="flowChartDecision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0" tIns="182880" rIns="182880" bIns="182880" rtlCol="0" anchor="t"/>
          <a:lstStyle/>
          <a:p>
            <a:pPr>
              <a:lnSpc>
                <a:spcPts val="1780"/>
              </a:lnSpc>
              <a:spcBef>
                <a:spcPts val="2200"/>
              </a:spcBef>
            </a:pPr>
            <a:endParaRPr lang="en-GB" sz="1400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22" name="Rectangle 11"/>
          <p:cNvSpPr/>
          <p:nvPr/>
        </p:nvSpPr>
        <p:spPr>
          <a:xfrm>
            <a:off x="1820240" y="5238821"/>
            <a:ext cx="16099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cs typeface="+mn-ea"/>
                <a:sym typeface="+mn-lt"/>
              </a:rPr>
              <a:t>建议您在展示时采用微软雅黑字体</a:t>
            </a:r>
            <a:r>
              <a:rPr lang="en-GB" sz="14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</a:t>
            </a:r>
            <a:endParaRPr lang="en-GB" sz="14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Content Placeholder 4"/>
          <p:cNvSpPr txBox="1"/>
          <p:nvPr/>
        </p:nvSpPr>
        <p:spPr>
          <a:xfrm>
            <a:off x="1886118" y="4927201"/>
            <a:ext cx="1478214" cy="31162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600" b="1" dirty="0">
                <a:cs typeface="+mn-ea"/>
                <a:sym typeface="+mn-lt"/>
              </a:rPr>
              <a:t>总结一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26" name="Rectangle 11"/>
          <p:cNvSpPr/>
          <p:nvPr/>
        </p:nvSpPr>
        <p:spPr>
          <a:xfrm>
            <a:off x="3601071" y="1957881"/>
            <a:ext cx="17525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cs typeface="+mn-ea"/>
                <a:sym typeface="+mn-lt"/>
              </a:rPr>
              <a:t>建议您在展示时采用微软雅黑字体</a:t>
            </a:r>
            <a:r>
              <a:rPr lang="en-GB" sz="1400" dirty="0">
                <a:cs typeface="+mn-ea"/>
                <a:sym typeface="+mn-lt"/>
              </a:rPr>
              <a:t> </a:t>
            </a:r>
            <a:endParaRPr lang="en-GB" sz="1400" dirty="0">
              <a:cs typeface="+mn-ea"/>
              <a:sym typeface="+mn-lt"/>
            </a:endParaRPr>
          </a:p>
        </p:txBody>
      </p:sp>
      <p:sp>
        <p:nvSpPr>
          <p:cNvPr id="27" name="Content Placeholder 4"/>
          <p:cNvSpPr txBox="1"/>
          <p:nvPr/>
        </p:nvSpPr>
        <p:spPr>
          <a:xfrm>
            <a:off x="3738263" y="1646261"/>
            <a:ext cx="1478214" cy="311620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zh-CN"/>
            </a:defPPr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>
                <a:cs typeface="+mn-e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zh-CN" altLang="en-US" dirty="0">
                <a:sym typeface="+mn-lt"/>
              </a:rPr>
              <a:t>总结二</a:t>
            </a:r>
            <a:endParaRPr lang="en-US" dirty="0">
              <a:sym typeface="+mn-lt"/>
            </a:endParaRPr>
          </a:p>
        </p:txBody>
      </p:sp>
      <p:sp>
        <p:nvSpPr>
          <p:cNvPr id="28" name="Rectangle 11"/>
          <p:cNvSpPr/>
          <p:nvPr/>
        </p:nvSpPr>
        <p:spPr>
          <a:xfrm>
            <a:off x="7048528" y="1957881"/>
            <a:ext cx="17068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cs typeface="+mn-ea"/>
                <a:sym typeface="+mn-lt"/>
              </a:rPr>
              <a:t>建议您在展示时采用微软雅黑字体</a:t>
            </a:r>
            <a:r>
              <a:rPr lang="en-GB" sz="1400" dirty="0">
                <a:cs typeface="+mn-ea"/>
                <a:sym typeface="+mn-lt"/>
              </a:rPr>
              <a:t> </a:t>
            </a:r>
            <a:endParaRPr lang="en-GB" sz="1400" dirty="0">
              <a:cs typeface="+mn-ea"/>
              <a:sym typeface="+mn-lt"/>
            </a:endParaRPr>
          </a:p>
        </p:txBody>
      </p:sp>
      <p:sp>
        <p:nvSpPr>
          <p:cNvPr id="29" name="Content Placeholder 4"/>
          <p:cNvSpPr txBox="1"/>
          <p:nvPr/>
        </p:nvSpPr>
        <p:spPr>
          <a:xfrm>
            <a:off x="7162827" y="1646261"/>
            <a:ext cx="1478214" cy="311620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zh-CN"/>
            </a:defPPr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>
                <a:cs typeface="+mn-e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zh-CN" altLang="en-US" dirty="0">
                <a:sym typeface="+mn-lt"/>
              </a:rPr>
              <a:t>总结四</a:t>
            </a:r>
            <a:endParaRPr lang="en-US" dirty="0">
              <a:sym typeface="+mn-lt"/>
            </a:endParaRPr>
          </a:p>
        </p:txBody>
      </p:sp>
      <p:sp>
        <p:nvSpPr>
          <p:cNvPr id="30" name="Rectangle 11"/>
          <p:cNvSpPr/>
          <p:nvPr/>
        </p:nvSpPr>
        <p:spPr>
          <a:xfrm>
            <a:off x="5353669" y="5238821"/>
            <a:ext cx="16948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cs typeface="+mn-ea"/>
                <a:sym typeface="+mn-lt"/>
              </a:rPr>
              <a:t>建议您在展示时采用微软雅黑字体</a:t>
            </a:r>
            <a:r>
              <a:rPr lang="en-GB" sz="1400" dirty="0">
                <a:cs typeface="+mn-ea"/>
                <a:sym typeface="+mn-lt"/>
              </a:rPr>
              <a:t> </a:t>
            </a:r>
            <a:endParaRPr lang="en-GB" sz="1400" dirty="0">
              <a:cs typeface="+mn-ea"/>
              <a:sym typeface="+mn-lt"/>
            </a:endParaRPr>
          </a:p>
        </p:txBody>
      </p:sp>
      <p:sp>
        <p:nvSpPr>
          <p:cNvPr id="31" name="Content Placeholder 4"/>
          <p:cNvSpPr txBox="1"/>
          <p:nvPr/>
        </p:nvSpPr>
        <p:spPr>
          <a:xfrm>
            <a:off x="5353669" y="4927201"/>
            <a:ext cx="1478214" cy="311620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zh-CN"/>
            </a:defPPr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>
                <a:cs typeface="+mn-e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zh-CN" altLang="en-US" dirty="0">
                <a:sym typeface="+mn-lt"/>
              </a:rPr>
              <a:t>总结三</a:t>
            </a:r>
            <a:endParaRPr lang="en-US" dirty="0">
              <a:sym typeface="+mn-lt"/>
            </a:endParaRPr>
          </a:p>
        </p:txBody>
      </p:sp>
      <p:sp>
        <p:nvSpPr>
          <p:cNvPr id="32" name="Rectangle 11"/>
          <p:cNvSpPr/>
          <p:nvPr/>
        </p:nvSpPr>
        <p:spPr>
          <a:xfrm>
            <a:off x="8755342" y="5238821"/>
            <a:ext cx="16586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cs typeface="+mn-ea"/>
                <a:sym typeface="+mn-lt"/>
              </a:rPr>
              <a:t>建议您在展示时采用微软雅黑字体</a:t>
            </a:r>
            <a:r>
              <a:rPr lang="en-GB" sz="1400" dirty="0">
                <a:cs typeface="+mn-ea"/>
                <a:sym typeface="+mn-lt"/>
              </a:rPr>
              <a:t> </a:t>
            </a:r>
            <a:endParaRPr lang="en-GB" sz="1400" dirty="0">
              <a:cs typeface="+mn-ea"/>
              <a:sym typeface="+mn-lt"/>
            </a:endParaRPr>
          </a:p>
        </p:txBody>
      </p:sp>
      <p:sp>
        <p:nvSpPr>
          <p:cNvPr id="33" name="Content Placeholder 4"/>
          <p:cNvSpPr txBox="1"/>
          <p:nvPr/>
        </p:nvSpPr>
        <p:spPr>
          <a:xfrm>
            <a:off x="8845564" y="4927201"/>
            <a:ext cx="1478214" cy="311620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zh-CN"/>
            </a:defPPr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>
                <a:cs typeface="+mn-e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zh-CN" altLang="en-US" dirty="0">
                <a:sym typeface="+mn-lt"/>
              </a:rPr>
              <a:t>总结五</a:t>
            </a:r>
            <a:endParaRPr lang="en-US" dirty="0"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363771" y="3237295"/>
            <a:ext cx="5229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</a:rPr>
              <a:t>1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215916" y="3237295"/>
            <a:ext cx="5229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</a:rPr>
              <a:t>2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831322" y="3237295"/>
            <a:ext cx="5229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</a:rPr>
              <a:t>3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640480" y="3237295"/>
            <a:ext cx="5229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</a:rPr>
              <a:t>4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323217" y="3237295"/>
            <a:ext cx="5229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</a:rPr>
              <a:t>5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170045" y="-116254"/>
            <a:ext cx="12717836" cy="7472051"/>
            <a:chOff x="-170045" y="-116254"/>
            <a:chExt cx="12717836" cy="7472051"/>
          </a:xfrm>
        </p:grpSpPr>
        <p:grpSp>
          <p:nvGrpSpPr>
            <p:cNvPr id="13" name="组合 12"/>
            <p:cNvGrpSpPr/>
            <p:nvPr/>
          </p:nvGrpSpPr>
          <p:grpSpPr>
            <a:xfrm>
              <a:off x="-170045" y="-116254"/>
              <a:ext cx="12362045" cy="6974255"/>
              <a:chOff x="-170045" y="-116254"/>
              <a:chExt cx="12362045" cy="6974255"/>
            </a:xfrm>
          </p:grpSpPr>
          <p:pic>
            <p:nvPicPr>
              <p:cNvPr id="15" name="图片 14"/>
              <p:cNvPicPr>
                <a:picLocks noChangeAspect="1"/>
              </p:cNvPicPr>
              <p:nvPr/>
            </p:nvPicPr>
            <p:blipFill rotWithShape="1">
              <a:blip r:embed="rId1"/>
              <a:srcRect t="1" r="913" b="220"/>
              <a:stretch>
                <a:fillRect/>
              </a:stretch>
            </p:blipFill>
            <p:spPr>
              <a:xfrm>
                <a:off x="-1" y="7103"/>
                <a:ext cx="12192001" cy="6850898"/>
              </a:xfrm>
              <a:custGeom>
                <a:avLst/>
                <a:gdLst>
                  <a:gd name="connsiteX0" fmla="*/ 0 w 12192001"/>
                  <a:gd name="connsiteY0" fmla="*/ 0 h 6850898"/>
                  <a:gd name="connsiteX1" fmla="*/ 12192001 w 12192001"/>
                  <a:gd name="connsiteY1" fmla="*/ 0 h 6850898"/>
                  <a:gd name="connsiteX2" fmla="*/ 12192001 w 12192001"/>
                  <a:gd name="connsiteY2" fmla="*/ 6850898 h 6850898"/>
                  <a:gd name="connsiteX3" fmla="*/ 0 w 12192001"/>
                  <a:gd name="connsiteY3" fmla="*/ 6850898 h 6850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1" h="6850898">
                    <a:moveTo>
                      <a:pt x="0" y="0"/>
                    </a:moveTo>
                    <a:lnTo>
                      <a:pt x="12192001" y="0"/>
                    </a:lnTo>
                    <a:lnTo>
                      <a:pt x="12192001" y="6850898"/>
                    </a:lnTo>
                    <a:lnTo>
                      <a:pt x="0" y="6850898"/>
                    </a:lnTo>
                    <a:close/>
                  </a:path>
                </a:pathLst>
              </a:custGeom>
            </p:spPr>
          </p:pic>
          <p:pic>
            <p:nvPicPr>
              <p:cNvPr id="16" name="图片 1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 t="81941" r="26043"/>
              <a:stretch>
                <a:fillRect/>
              </a:stretch>
            </p:blipFill>
            <p:spPr>
              <a:xfrm rot="19610339">
                <a:off x="-170045" y="-116254"/>
                <a:ext cx="1089529" cy="1003553"/>
              </a:xfrm>
              <a:custGeom>
                <a:avLst/>
                <a:gdLst>
                  <a:gd name="connsiteX0" fmla="*/ 879154 w 1344590"/>
                  <a:gd name="connsiteY0" fmla="*/ 0 h 1238487"/>
                  <a:gd name="connsiteX1" fmla="*/ 1004402 w 1344590"/>
                  <a:gd name="connsiteY1" fmla="*/ 83555 h 1238487"/>
                  <a:gd name="connsiteX2" fmla="*/ 1262915 w 1344590"/>
                  <a:gd name="connsiteY2" fmla="*/ 1069598 h 1238487"/>
                  <a:gd name="connsiteX3" fmla="*/ 1174045 w 1344590"/>
                  <a:gd name="connsiteY3" fmla="*/ 1194512 h 1238487"/>
                  <a:gd name="connsiteX4" fmla="*/ 1129478 w 1344590"/>
                  <a:gd name="connsiteY4" fmla="*/ 1238487 h 1238487"/>
                  <a:gd name="connsiteX5" fmla="*/ 127980 w 1344590"/>
                  <a:gd name="connsiteY5" fmla="*/ 1238487 h 1238487"/>
                  <a:gd name="connsiteX6" fmla="*/ 0 w 1344590"/>
                  <a:gd name="connsiteY6" fmla="*/ 1139771 h 1238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44590" h="1238487">
                    <a:moveTo>
                      <a:pt x="879154" y="0"/>
                    </a:moveTo>
                    <a:lnTo>
                      <a:pt x="1004402" y="83555"/>
                    </a:lnTo>
                    <a:cubicBezTo>
                      <a:pt x="1321220" y="337715"/>
                      <a:pt x="1438519" y="749505"/>
                      <a:pt x="1262915" y="1069598"/>
                    </a:cubicBezTo>
                    <a:cubicBezTo>
                      <a:pt x="1237829" y="1115326"/>
                      <a:pt x="1207953" y="1157017"/>
                      <a:pt x="1174045" y="1194512"/>
                    </a:cubicBezTo>
                    <a:lnTo>
                      <a:pt x="1129478" y="1238487"/>
                    </a:lnTo>
                    <a:lnTo>
                      <a:pt x="127980" y="1238487"/>
                    </a:lnTo>
                    <a:lnTo>
                      <a:pt x="0" y="1139771"/>
                    </a:lnTo>
                    <a:close/>
                  </a:path>
                </a:pathLst>
              </a:custGeom>
            </p:spPr>
          </p:pic>
          <p:sp>
            <p:nvSpPr>
              <p:cNvPr id="17" name="文本框 16"/>
              <p:cNvSpPr txBox="1"/>
              <p:nvPr/>
            </p:nvSpPr>
            <p:spPr>
              <a:xfrm>
                <a:off x="883106" y="224351"/>
                <a:ext cx="19168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 b="1">
                    <a:solidFill>
                      <a:srgbClr val="FFD4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defRPr>
                </a:lvl1pPr>
              </a:lstStyle>
              <a:p>
                <a:r>
                  <a:rPr lang="zh-CN" altLang="en-US" dirty="0"/>
                  <a:t>课题总结</a:t>
                </a:r>
                <a:endParaRPr lang="zh-CN" altLang="en-US" dirty="0"/>
              </a:p>
            </p:txBody>
          </p:sp>
        </p:grp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4" b="34888"/>
            <a:stretch>
              <a:fillRect/>
            </a:stretch>
          </p:blipFill>
          <p:spPr>
            <a:xfrm>
              <a:off x="10158505" y="5143992"/>
              <a:ext cx="2389286" cy="2211805"/>
            </a:xfrm>
            <a:custGeom>
              <a:avLst/>
              <a:gdLst>
                <a:gd name="connsiteX0" fmla="*/ 867225 w 4823730"/>
                <a:gd name="connsiteY0" fmla="*/ 0 h 4465413"/>
                <a:gd name="connsiteX1" fmla="*/ 4236817 w 4823730"/>
                <a:gd name="connsiteY1" fmla="*/ 0 h 4465413"/>
                <a:gd name="connsiteX2" fmla="*/ 4356573 w 4823730"/>
                <a:gd name="connsiteY2" fmla="*/ 108841 h 4465413"/>
                <a:gd name="connsiteX3" fmla="*/ 4796027 w 4823730"/>
                <a:gd name="connsiteY3" fmla="*/ 696948 h 4465413"/>
                <a:gd name="connsiteX4" fmla="*/ 4823730 w 4823730"/>
                <a:gd name="connsiteY4" fmla="*/ 754456 h 4465413"/>
                <a:gd name="connsiteX5" fmla="*/ 4823730 w 4823730"/>
                <a:gd name="connsiteY5" fmla="*/ 3072328 h 4465413"/>
                <a:gd name="connsiteX6" fmla="*/ 4796027 w 4823730"/>
                <a:gd name="connsiteY6" fmla="*/ 3129837 h 4465413"/>
                <a:gd name="connsiteX7" fmla="*/ 2552021 w 4823730"/>
                <a:gd name="connsiteY7" fmla="*/ 4465413 h 4465413"/>
                <a:gd name="connsiteX8" fmla="*/ 0 w 4823730"/>
                <a:gd name="connsiteY8" fmla="*/ 1913392 h 4465413"/>
                <a:gd name="connsiteX9" fmla="*/ 747470 w 4823730"/>
                <a:gd name="connsiteY9" fmla="*/ 108841 h 4465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23730" h="4465413">
                  <a:moveTo>
                    <a:pt x="867225" y="0"/>
                  </a:moveTo>
                  <a:lnTo>
                    <a:pt x="4236817" y="0"/>
                  </a:lnTo>
                  <a:lnTo>
                    <a:pt x="4356573" y="108841"/>
                  </a:lnTo>
                  <a:cubicBezTo>
                    <a:pt x="4529757" y="282025"/>
                    <a:pt x="4678166" y="479985"/>
                    <a:pt x="4796027" y="696948"/>
                  </a:cubicBezTo>
                  <a:lnTo>
                    <a:pt x="4823730" y="754456"/>
                  </a:lnTo>
                  <a:lnTo>
                    <a:pt x="4823730" y="3072328"/>
                  </a:lnTo>
                  <a:lnTo>
                    <a:pt x="4796027" y="3129837"/>
                  </a:lnTo>
                  <a:cubicBezTo>
                    <a:pt x="4363870" y="3925366"/>
                    <a:pt x="3521013" y="4465413"/>
                    <a:pt x="2552021" y="4465413"/>
                  </a:cubicBezTo>
                  <a:cubicBezTo>
                    <a:pt x="1142579" y="4465413"/>
                    <a:pt x="0" y="3322834"/>
                    <a:pt x="0" y="1913392"/>
                  </a:cubicBezTo>
                  <a:cubicBezTo>
                    <a:pt x="0" y="1208671"/>
                    <a:pt x="285645" y="570666"/>
                    <a:pt x="747470" y="108841"/>
                  </a:cubicBezTo>
                  <a:close/>
                </a:path>
              </a:pathLst>
            </a:custGeom>
          </p:spPr>
        </p:pic>
      </p:grp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909" y="1608603"/>
            <a:ext cx="5650158" cy="3740613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1341090" y="1613221"/>
            <a:ext cx="3855822" cy="37371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/>
          <a:lstStyle/>
          <a:p>
            <a:endParaRPr lang="es-MX">
              <a:solidFill>
                <a:srgbClr val="0087B1"/>
              </a:solidFill>
              <a:cs typeface="+mn-ea"/>
              <a:sym typeface="+mn-lt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1646466" y="3142078"/>
            <a:ext cx="32450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建议您在展示时采用微软雅黑字体，本模版所有图形线条及其相应素材均可自由编辑、改色、替换。建议您在展示时采用微软雅黑字体，本模版所有图形线条及其相应素材均可自由编辑、改色、替换。更多作品请搜索“啊啊叫”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992161" y="2315387"/>
            <a:ext cx="553678" cy="553678"/>
            <a:chOff x="5566666" y="1951539"/>
            <a:chExt cx="560384" cy="560384"/>
          </a:xfrm>
          <a:solidFill>
            <a:schemeClr val="bg1"/>
          </a:solidFill>
        </p:grpSpPr>
        <p:sp>
          <p:nvSpPr>
            <p:cNvPr id="19" name="AutoShape 123"/>
            <p:cNvSpPr/>
            <p:nvPr/>
          </p:nvSpPr>
          <p:spPr bwMode="auto">
            <a:xfrm>
              <a:off x="5566666" y="1951539"/>
              <a:ext cx="560384" cy="5603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0" name="AutoShape 124"/>
            <p:cNvSpPr/>
            <p:nvPr/>
          </p:nvSpPr>
          <p:spPr bwMode="auto">
            <a:xfrm>
              <a:off x="5724722" y="2108638"/>
              <a:ext cx="245228" cy="24522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1" name="AutoShape 125"/>
            <p:cNvSpPr/>
            <p:nvPr/>
          </p:nvSpPr>
          <p:spPr bwMode="auto">
            <a:xfrm>
              <a:off x="5776451" y="2161324"/>
              <a:ext cx="140815" cy="1408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"/>
          <a:srcRect t="1" r="913" b="220"/>
          <a:stretch>
            <a:fillRect/>
          </a:stretch>
        </p:blipFill>
        <p:spPr>
          <a:xfrm>
            <a:off x="-1" y="7103"/>
            <a:ext cx="12192001" cy="6850898"/>
          </a:xfrm>
          <a:custGeom>
            <a:avLst/>
            <a:gdLst>
              <a:gd name="connsiteX0" fmla="*/ 0 w 12192001"/>
              <a:gd name="connsiteY0" fmla="*/ 0 h 6850898"/>
              <a:gd name="connsiteX1" fmla="*/ 12192001 w 12192001"/>
              <a:gd name="connsiteY1" fmla="*/ 0 h 6850898"/>
              <a:gd name="connsiteX2" fmla="*/ 12192001 w 12192001"/>
              <a:gd name="connsiteY2" fmla="*/ 6850898 h 6850898"/>
              <a:gd name="connsiteX3" fmla="*/ 0 w 12192001"/>
              <a:gd name="connsiteY3" fmla="*/ 6850898 h 6850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6850898">
                <a:moveTo>
                  <a:pt x="0" y="0"/>
                </a:moveTo>
                <a:lnTo>
                  <a:pt x="12192001" y="0"/>
                </a:lnTo>
                <a:lnTo>
                  <a:pt x="12192001" y="6850898"/>
                </a:lnTo>
                <a:lnTo>
                  <a:pt x="0" y="6850898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08" y="1198872"/>
            <a:ext cx="5096503" cy="538427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967445" y="2227707"/>
            <a:ext cx="6224555" cy="3067872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8613166" y="2727771"/>
            <a:ext cx="933110" cy="635731"/>
            <a:chOff x="5367338" y="752476"/>
            <a:chExt cx="6869113" cy="4679949"/>
          </a:xfrm>
          <a:solidFill>
            <a:schemeClr val="bg1"/>
          </a:solidFill>
        </p:grpSpPr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5367338" y="752476"/>
              <a:ext cx="6869113" cy="2609850"/>
            </a:xfrm>
            <a:custGeom>
              <a:avLst/>
              <a:gdLst>
                <a:gd name="T0" fmla="*/ 1571 w 3143"/>
                <a:gd name="T1" fmla="*/ 0 h 1194"/>
                <a:gd name="T2" fmla="*/ 0 w 3143"/>
                <a:gd name="T3" fmla="*/ 560 h 1194"/>
                <a:gd name="T4" fmla="*/ 314 w 3143"/>
                <a:gd name="T5" fmla="*/ 687 h 1194"/>
                <a:gd name="T6" fmla="*/ 314 w 3143"/>
                <a:gd name="T7" fmla="*/ 682 h 1194"/>
                <a:gd name="T8" fmla="*/ 1413 w 3143"/>
                <a:gd name="T9" fmla="*/ 497 h 1194"/>
                <a:gd name="T10" fmla="*/ 1411 w 3143"/>
                <a:gd name="T11" fmla="*/ 487 h 1194"/>
                <a:gd name="T12" fmla="*/ 1552 w 3143"/>
                <a:gd name="T13" fmla="*/ 420 h 1194"/>
                <a:gd name="T14" fmla="*/ 1693 w 3143"/>
                <a:gd name="T15" fmla="*/ 487 h 1194"/>
                <a:gd name="T16" fmla="*/ 1552 w 3143"/>
                <a:gd name="T17" fmla="*/ 554 h 1194"/>
                <a:gd name="T18" fmla="*/ 1455 w 3143"/>
                <a:gd name="T19" fmla="*/ 536 h 1194"/>
                <a:gd name="T20" fmla="*/ 392 w 3143"/>
                <a:gd name="T21" fmla="*/ 718 h 1194"/>
                <a:gd name="T22" fmla="*/ 1571 w 3143"/>
                <a:gd name="T23" fmla="*/ 1194 h 1194"/>
                <a:gd name="T24" fmla="*/ 3143 w 3143"/>
                <a:gd name="T25" fmla="*/ 560 h 1194"/>
                <a:gd name="T26" fmla="*/ 1571 w 3143"/>
                <a:gd name="T27" fmla="*/ 0 h 1194"/>
                <a:gd name="T28" fmla="*/ 1571 w 3143"/>
                <a:gd name="T29" fmla="*/ 0 h 1194"/>
                <a:gd name="T30" fmla="*/ 1571 w 3143"/>
                <a:gd name="T31" fmla="*/ 0 h 1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143" h="1194">
                  <a:moveTo>
                    <a:pt x="1571" y="0"/>
                  </a:moveTo>
                  <a:cubicBezTo>
                    <a:pt x="0" y="560"/>
                    <a:pt x="0" y="560"/>
                    <a:pt x="0" y="560"/>
                  </a:cubicBezTo>
                  <a:cubicBezTo>
                    <a:pt x="314" y="687"/>
                    <a:pt x="314" y="687"/>
                    <a:pt x="314" y="687"/>
                  </a:cubicBezTo>
                  <a:cubicBezTo>
                    <a:pt x="314" y="682"/>
                    <a:pt x="314" y="682"/>
                    <a:pt x="314" y="682"/>
                  </a:cubicBezTo>
                  <a:cubicBezTo>
                    <a:pt x="1413" y="497"/>
                    <a:pt x="1413" y="497"/>
                    <a:pt x="1413" y="497"/>
                  </a:cubicBezTo>
                  <a:cubicBezTo>
                    <a:pt x="1411" y="494"/>
                    <a:pt x="1411" y="490"/>
                    <a:pt x="1411" y="487"/>
                  </a:cubicBezTo>
                  <a:cubicBezTo>
                    <a:pt x="1411" y="450"/>
                    <a:pt x="1474" y="420"/>
                    <a:pt x="1552" y="420"/>
                  </a:cubicBezTo>
                  <a:cubicBezTo>
                    <a:pt x="1630" y="420"/>
                    <a:pt x="1693" y="450"/>
                    <a:pt x="1693" y="487"/>
                  </a:cubicBezTo>
                  <a:cubicBezTo>
                    <a:pt x="1693" y="524"/>
                    <a:pt x="1630" y="554"/>
                    <a:pt x="1552" y="554"/>
                  </a:cubicBezTo>
                  <a:cubicBezTo>
                    <a:pt x="1514" y="554"/>
                    <a:pt x="1480" y="547"/>
                    <a:pt x="1455" y="536"/>
                  </a:cubicBezTo>
                  <a:cubicBezTo>
                    <a:pt x="392" y="718"/>
                    <a:pt x="392" y="718"/>
                    <a:pt x="392" y="718"/>
                  </a:cubicBezTo>
                  <a:cubicBezTo>
                    <a:pt x="1571" y="1194"/>
                    <a:pt x="1571" y="1194"/>
                    <a:pt x="1571" y="1194"/>
                  </a:cubicBezTo>
                  <a:cubicBezTo>
                    <a:pt x="3143" y="560"/>
                    <a:pt x="3143" y="560"/>
                    <a:pt x="3143" y="560"/>
                  </a:cubicBezTo>
                  <a:cubicBezTo>
                    <a:pt x="1571" y="0"/>
                    <a:pt x="1571" y="0"/>
                    <a:pt x="1571" y="0"/>
                  </a:cubicBezTo>
                  <a:close/>
                  <a:moveTo>
                    <a:pt x="1571" y="0"/>
                  </a:moveTo>
                  <a:cubicBezTo>
                    <a:pt x="1571" y="0"/>
                    <a:pt x="1571" y="0"/>
                    <a:pt x="157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auto">
            <a:xfrm>
              <a:off x="5492750" y="3687763"/>
              <a:ext cx="1057275" cy="1744662"/>
            </a:xfrm>
            <a:custGeom>
              <a:avLst/>
              <a:gdLst>
                <a:gd name="T0" fmla="*/ 333 w 484"/>
                <a:gd name="T1" fmla="*/ 20 h 798"/>
                <a:gd name="T2" fmla="*/ 334 w 484"/>
                <a:gd name="T3" fmla="*/ 18 h 798"/>
                <a:gd name="T4" fmla="*/ 296 w 484"/>
                <a:gd name="T5" fmla="*/ 28 h 798"/>
                <a:gd name="T6" fmla="*/ 233 w 484"/>
                <a:gd name="T7" fmla="*/ 0 h 798"/>
                <a:gd name="T8" fmla="*/ 46 w 484"/>
                <a:gd name="T9" fmla="*/ 390 h 798"/>
                <a:gd name="T10" fmla="*/ 91 w 484"/>
                <a:gd name="T11" fmla="*/ 780 h 798"/>
                <a:gd name="T12" fmla="*/ 484 w 484"/>
                <a:gd name="T13" fmla="*/ 570 h 798"/>
                <a:gd name="T14" fmla="*/ 333 w 484"/>
                <a:gd name="T15" fmla="*/ 20 h 798"/>
                <a:gd name="T16" fmla="*/ 333 w 484"/>
                <a:gd name="T17" fmla="*/ 20 h 798"/>
                <a:gd name="T18" fmla="*/ 333 w 484"/>
                <a:gd name="T19" fmla="*/ 2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4" h="798">
                  <a:moveTo>
                    <a:pt x="333" y="20"/>
                  </a:moveTo>
                  <a:cubicBezTo>
                    <a:pt x="333" y="20"/>
                    <a:pt x="334" y="19"/>
                    <a:pt x="334" y="18"/>
                  </a:cubicBezTo>
                  <a:cubicBezTo>
                    <a:pt x="323" y="25"/>
                    <a:pt x="309" y="28"/>
                    <a:pt x="296" y="28"/>
                  </a:cubicBezTo>
                  <a:cubicBezTo>
                    <a:pt x="272" y="28"/>
                    <a:pt x="250" y="18"/>
                    <a:pt x="233" y="0"/>
                  </a:cubicBezTo>
                  <a:cubicBezTo>
                    <a:pt x="284" y="91"/>
                    <a:pt x="91" y="213"/>
                    <a:pt x="46" y="390"/>
                  </a:cubicBezTo>
                  <a:cubicBezTo>
                    <a:pt x="0" y="570"/>
                    <a:pt x="59" y="762"/>
                    <a:pt x="91" y="780"/>
                  </a:cubicBezTo>
                  <a:cubicBezTo>
                    <a:pt x="123" y="798"/>
                    <a:pt x="450" y="724"/>
                    <a:pt x="484" y="570"/>
                  </a:cubicBezTo>
                  <a:cubicBezTo>
                    <a:pt x="333" y="456"/>
                    <a:pt x="227" y="145"/>
                    <a:pt x="333" y="20"/>
                  </a:cubicBezTo>
                  <a:close/>
                  <a:moveTo>
                    <a:pt x="333" y="20"/>
                  </a:moveTo>
                  <a:cubicBezTo>
                    <a:pt x="333" y="20"/>
                    <a:pt x="333" y="20"/>
                    <a:pt x="333" y="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 noEditPoints="1"/>
            </p:cNvSpPr>
            <p:nvPr/>
          </p:nvSpPr>
          <p:spPr bwMode="auto">
            <a:xfrm>
              <a:off x="7053263" y="3119438"/>
              <a:ext cx="3516313" cy="1722437"/>
            </a:xfrm>
            <a:custGeom>
              <a:avLst/>
              <a:gdLst>
                <a:gd name="T0" fmla="*/ 802 w 1609"/>
                <a:gd name="T1" fmla="*/ 788 h 788"/>
                <a:gd name="T2" fmla="*/ 1609 w 1609"/>
                <a:gd name="T3" fmla="*/ 439 h 788"/>
                <a:gd name="T4" fmla="*/ 1609 w 1609"/>
                <a:gd name="T5" fmla="*/ 0 h 788"/>
                <a:gd name="T6" fmla="*/ 802 w 1609"/>
                <a:gd name="T7" fmla="*/ 308 h 788"/>
                <a:gd name="T8" fmla="*/ 0 w 1609"/>
                <a:gd name="T9" fmla="*/ 2 h 788"/>
                <a:gd name="T10" fmla="*/ 0 w 1609"/>
                <a:gd name="T11" fmla="*/ 461 h 788"/>
                <a:gd name="T12" fmla="*/ 802 w 1609"/>
                <a:gd name="T13" fmla="*/ 788 h 788"/>
                <a:gd name="T14" fmla="*/ 802 w 1609"/>
                <a:gd name="T15" fmla="*/ 788 h 788"/>
                <a:gd name="T16" fmla="*/ 802 w 1609"/>
                <a:gd name="T17" fmla="*/ 78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09" h="788">
                  <a:moveTo>
                    <a:pt x="802" y="788"/>
                  </a:moveTo>
                  <a:cubicBezTo>
                    <a:pt x="1223" y="788"/>
                    <a:pt x="1570" y="635"/>
                    <a:pt x="1609" y="439"/>
                  </a:cubicBezTo>
                  <a:cubicBezTo>
                    <a:pt x="1609" y="0"/>
                    <a:pt x="1609" y="0"/>
                    <a:pt x="1609" y="0"/>
                  </a:cubicBezTo>
                  <a:cubicBezTo>
                    <a:pt x="802" y="308"/>
                    <a:pt x="802" y="308"/>
                    <a:pt x="802" y="30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461"/>
                    <a:pt x="0" y="461"/>
                    <a:pt x="0" y="461"/>
                  </a:cubicBezTo>
                  <a:cubicBezTo>
                    <a:pt x="61" y="646"/>
                    <a:pt x="396" y="788"/>
                    <a:pt x="802" y="788"/>
                  </a:cubicBezTo>
                  <a:close/>
                  <a:moveTo>
                    <a:pt x="802" y="788"/>
                  </a:moveTo>
                  <a:cubicBezTo>
                    <a:pt x="802" y="788"/>
                    <a:pt x="802" y="788"/>
                    <a:pt x="802" y="78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 noEditPoints="1"/>
            </p:cNvSpPr>
            <p:nvPr/>
          </p:nvSpPr>
          <p:spPr bwMode="auto">
            <a:xfrm>
              <a:off x="7037388" y="4248150"/>
              <a:ext cx="3535363" cy="1035050"/>
            </a:xfrm>
            <a:custGeom>
              <a:avLst/>
              <a:gdLst>
                <a:gd name="T0" fmla="*/ 1616 w 1618"/>
                <a:gd name="T1" fmla="*/ 0 h 474"/>
                <a:gd name="T2" fmla="*/ 809 w 1618"/>
                <a:gd name="T3" fmla="*/ 349 h 474"/>
                <a:gd name="T4" fmla="*/ 7 w 1618"/>
                <a:gd name="T5" fmla="*/ 23 h 474"/>
                <a:gd name="T6" fmla="*/ 7 w 1618"/>
                <a:gd name="T7" fmla="*/ 136 h 474"/>
                <a:gd name="T8" fmla="*/ 0 w 1618"/>
                <a:gd name="T9" fmla="*/ 167 h 474"/>
                <a:gd name="T10" fmla="*/ 809 w 1618"/>
                <a:gd name="T11" fmla="*/ 474 h 474"/>
                <a:gd name="T12" fmla="*/ 1618 w 1618"/>
                <a:gd name="T13" fmla="*/ 167 h 474"/>
                <a:gd name="T14" fmla="*/ 1616 w 1618"/>
                <a:gd name="T15" fmla="*/ 167 h 474"/>
                <a:gd name="T16" fmla="*/ 1616 w 1618"/>
                <a:gd name="T17" fmla="*/ 0 h 474"/>
                <a:gd name="T18" fmla="*/ 1616 w 1618"/>
                <a:gd name="T19" fmla="*/ 0 h 474"/>
                <a:gd name="T20" fmla="*/ 1616 w 1618"/>
                <a:gd name="T21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18" h="474">
                  <a:moveTo>
                    <a:pt x="1616" y="0"/>
                  </a:moveTo>
                  <a:cubicBezTo>
                    <a:pt x="1577" y="196"/>
                    <a:pt x="1230" y="349"/>
                    <a:pt x="809" y="349"/>
                  </a:cubicBezTo>
                  <a:cubicBezTo>
                    <a:pt x="404" y="349"/>
                    <a:pt x="68" y="208"/>
                    <a:pt x="7" y="23"/>
                  </a:cubicBezTo>
                  <a:cubicBezTo>
                    <a:pt x="7" y="136"/>
                    <a:pt x="7" y="136"/>
                    <a:pt x="7" y="136"/>
                  </a:cubicBezTo>
                  <a:cubicBezTo>
                    <a:pt x="7" y="146"/>
                    <a:pt x="0" y="157"/>
                    <a:pt x="0" y="167"/>
                  </a:cubicBezTo>
                  <a:cubicBezTo>
                    <a:pt x="0" y="340"/>
                    <a:pt x="361" y="474"/>
                    <a:pt x="809" y="474"/>
                  </a:cubicBezTo>
                  <a:cubicBezTo>
                    <a:pt x="1245" y="474"/>
                    <a:pt x="1599" y="332"/>
                    <a:pt x="1618" y="167"/>
                  </a:cubicBezTo>
                  <a:cubicBezTo>
                    <a:pt x="1616" y="167"/>
                    <a:pt x="1616" y="167"/>
                    <a:pt x="1616" y="167"/>
                  </a:cubicBezTo>
                  <a:cubicBezTo>
                    <a:pt x="1616" y="0"/>
                    <a:pt x="1616" y="0"/>
                    <a:pt x="1616" y="0"/>
                  </a:cubicBezTo>
                  <a:close/>
                  <a:moveTo>
                    <a:pt x="1616" y="0"/>
                  </a:moveTo>
                  <a:cubicBezTo>
                    <a:pt x="1616" y="0"/>
                    <a:pt x="1616" y="0"/>
                    <a:pt x="16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 noEditPoints="1"/>
            </p:cNvSpPr>
            <p:nvPr/>
          </p:nvSpPr>
          <p:spPr bwMode="auto">
            <a:xfrm>
              <a:off x="6016625" y="2405063"/>
              <a:ext cx="180975" cy="811212"/>
            </a:xfrm>
            <a:custGeom>
              <a:avLst/>
              <a:gdLst>
                <a:gd name="T0" fmla="*/ 0 w 114"/>
                <a:gd name="T1" fmla="*/ 0 h 511"/>
                <a:gd name="T2" fmla="*/ 114 w 114"/>
                <a:gd name="T3" fmla="*/ 0 h 511"/>
                <a:gd name="T4" fmla="*/ 114 w 114"/>
                <a:gd name="T5" fmla="*/ 511 h 511"/>
                <a:gd name="T6" fmla="*/ 0 w 114"/>
                <a:gd name="T7" fmla="*/ 511 h 511"/>
                <a:gd name="T8" fmla="*/ 0 w 114"/>
                <a:gd name="T9" fmla="*/ 0 h 511"/>
                <a:gd name="T10" fmla="*/ 0 w 114"/>
                <a:gd name="T11" fmla="*/ 0 h 511"/>
                <a:gd name="T12" fmla="*/ 0 w 114"/>
                <a:gd name="T13" fmla="*/ 0 h 511"/>
                <a:gd name="T14" fmla="*/ 0 w 114"/>
                <a:gd name="T15" fmla="*/ 0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" h="511">
                  <a:moveTo>
                    <a:pt x="0" y="0"/>
                  </a:moveTo>
                  <a:lnTo>
                    <a:pt x="114" y="0"/>
                  </a:lnTo>
                  <a:lnTo>
                    <a:pt x="114" y="511"/>
                  </a:lnTo>
                  <a:lnTo>
                    <a:pt x="0" y="511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 noEditPoints="1"/>
            </p:cNvSpPr>
            <p:nvPr/>
          </p:nvSpPr>
          <p:spPr bwMode="auto">
            <a:xfrm>
              <a:off x="6016625" y="2405063"/>
              <a:ext cx="180975" cy="811212"/>
            </a:xfrm>
            <a:custGeom>
              <a:avLst/>
              <a:gdLst>
                <a:gd name="T0" fmla="*/ 0 w 114"/>
                <a:gd name="T1" fmla="*/ 0 h 511"/>
                <a:gd name="T2" fmla="*/ 114 w 114"/>
                <a:gd name="T3" fmla="*/ 0 h 511"/>
                <a:gd name="T4" fmla="*/ 114 w 114"/>
                <a:gd name="T5" fmla="*/ 511 h 511"/>
                <a:gd name="T6" fmla="*/ 0 w 114"/>
                <a:gd name="T7" fmla="*/ 511 h 511"/>
                <a:gd name="T8" fmla="*/ 0 w 114"/>
                <a:gd name="T9" fmla="*/ 0 h 511"/>
                <a:gd name="T10" fmla="*/ 0 w 114"/>
                <a:gd name="T11" fmla="*/ 0 h 511"/>
                <a:gd name="T12" fmla="*/ 0 w 114"/>
                <a:gd name="T13" fmla="*/ 0 h 511"/>
                <a:gd name="T14" fmla="*/ 0 w 114"/>
                <a:gd name="T15" fmla="*/ 0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" h="511">
                  <a:moveTo>
                    <a:pt x="0" y="0"/>
                  </a:moveTo>
                  <a:lnTo>
                    <a:pt x="114" y="0"/>
                  </a:lnTo>
                  <a:lnTo>
                    <a:pt x="114" y="511"/>
                  </a:lnTo>
                  <a:lnTo>
                    <a:pt x="0" y="511"/>
                  </a:lnTo>
                  <a:lnTo>
                    <a:pt x="0" y="0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8199" y="4672662"/>
            <a:ext cx="5596613" cy="536494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967445" y="3582361"/>
            <a:ext cx="6224555" cy="1449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3939" y="3627797"/>
            <a:ext cx="5151566" cy="14814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D100"/>
      </a:accent1>
      <a:accent2>
        <a:srgbClr val="FFBF1F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2751</Words>
  <Application>WPS 演示</Application>
  <PresentationFormat>宽屏</PresentationFormat>
  <Paragraphs>463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2" baseType="lpstr">
      <vt:lpstr>Arial</vt:lpstr>
      <vt:lpstr>宋体</vt:lpstr>
      <vt:lpstr>Wingdings</vt:lpstr>
      <vt:lpstr>Agency FB</vt:lpstr>
      <vt:lpstr>幼圆</vt:lpstr>
      <vt:lpstr>Impact</vt:lpstr>
      <vt:lpstr>Lato Light</vt:lpstr>
      <vt:lpstr>MS PGothic</vt:lpstr>
      <vt:lpstr>微软雅黑</vt:lpstr>
      <vt:lpstr>Arial Unicode MS</vt:lpstr>
      <vt:lpstr>Calibri</vt:lpstr>
      <vt:lpstr>Sinkin Sans 400 Regular</vt:lpstr>
      <vt:lpstr>Gill Sans</vt:lpstr>
      <vt:lpstr>Segoe Print</vt:lpstr>
      <vt:lpstr>Gill Sans MT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黄色创意微立体毕业答辩PPT模板</dc:title>
  <dc:creator>User</dc:creator>
  <cp:lastModifiedBy>拉普耶鲁</cp:lastModifiedBy>
  <cp:revision>27</cp:revision>
  <dcterms:created xsi:type="dcterms:W3CDTF">2016-04-23T13:50:00Z</dcterms:created>
  <dcterms:modified xsi:type="dcterms:W3CDTF">2018-05-16T02:26:42Z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