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3"/>
  </p:notesMasterIdLst>
  <p:sldIdLst>
    <p:sldId id="276" r:id="rId2"/>
    <p:sldId id="258" r:id="rId3"/>
    <p:sldId id="259" r:id="rId4"/>
    <p:sldId id="263" r:id="rId5"/>
    <p:sldId id="264" r:id="rId6"/>
    <p:sldId id="265" r:id="rId7"/>
    <p:sldId id="266" r:id="rId8"/>
    <p:sldId id="260" r:id="rId9"/>
    <p:sldId id="267" r:id="rId10"/>
    <p:sldId id="268" r:id="rId11"/>
    <p:sldId id="269" r:id="rId12"/>
    <p:sldId id="261" r:id="rId13"/>
    <p:sldId id="270" r:id="rId14"/>
    <p:sldId id="271" r:id="rId15"/>
    <p:sldId id="272" r:id="rId16"/>
    <p:sldId id="262" r:id="rId17"/>
    <p:sldId id="273" r:id="rId18"/>
    <p:sldId id="274" r:id="rId19"/>
    <p:sldId id="275" r:id="rId20"/>
    <p:sldId id="278" r:id="rId21"/>
    <p:sldId id="277" r:id="rId22"/>
  </p:sldIdLst>
  <p:sldSz cx="12192000" cy="6858000"/>
  <p:notesSz cx="6858000" cy="9144000"/>
  <p:custDataLst>
    <p:tags r:id="rId24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09FA8"/>
    <a:srgbClr val="F4E4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1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2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3.xlsx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___4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  <a:ln w="19050">
              <a:noFill/>
            </a:ln>
          </c:spPr>
          <c:explosion val="15"/>
          <c:dPt>
            <c:idx val="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cat>
            <c:strRef>
              <c:f>Sheet1!$A$2:$A$13</c:f>
              <c:strCache>
                <c:ptCount val="12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第四季度</c:v>
                </c:pt>
                <c:pt idx="5">
                  <c:v>第四季度</c:v>
                </c:pt>
                <c:pt idx="6">
                  <c:v>第四季度</c:v>
                </c:pt>
                <c:pt idx="7">
                  <c:v>第四季度</c:v>
                </c:pt>
                <c:pt idx="8">
                  <c:v>第四季度</c:v>
                </c:pt>
                <c:pt idx="9">
                  <c:v>第四季度</c:v>
                </c:pt>
                <c:pt idx="10">
                  <c:v>第四季度</c:v>
                </c:pt>
                <c:pt idx="11">
                  <c:v>第四季度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 w="19050">
              <a:noFill/>
            </a:ln>
          </c:spPr>
          <c:explosion val="15"/>
          <c:dPt>
            <c:idx val="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rgbClr val="FCEBD3"/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rgbClr val="FCEBD3"/>
              </a:solidFill>
              <a:ln w="19050">
                <a:noFill/>
              </a:ln>
              <a:effectLst/>
            </c:spPr>
          </c:dPt>
          <c:cat>
            <c:strRef>
              <c:f>Sheet1!$A$2:$A$13</c:f>
              <c:strCache>
                <c:ptCount val="12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第四季度</c:v>
                </c:pt>
                <c:pt idx="5">
                  <c:v>第四季度</c:v>
                </c:pt>
                <c:pt idx="6">
                  <c:v>第四季度</c:v>
                </c:pt>
                <c:pt idx="7">
                  <c:v>第四季度</c:v>
                </c:pt>
                <c:pt idx="8">
                  <c:v>第四季度</c:v>
                </c:pt>
                <c:pt idx="9">
                  <c:v>第四季度</c:v>
                </c:pt>
                <c:pt idx="10">
                  <c:v>第四季度</c:v>
                </c:pt>
                <c:pt idx="11">
                  <c:v>第四季度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ACC571"/>
            </a:solidFill>
            <a:ln w="19050">
              <a:noFill/>
            </a:ln>
          </c:spPr>
          <c:explosion val="15"/>
          <c:dPt>
            <c:idx val="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rgbClr val="ECF0DF"/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rgbClr val="ECF0DF"/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rgbClr val="ECF0DF"/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rgbClr val="ECF0DF"/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rgbClr val="ECF0DF"/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rgbClr val="ECF0DF"/>
              </a:solidFill>
              <a:ln w="19050">
                <a:noFill/>
              </a:ln>
              <a:effectLst/>
            </c:spPr>
          </c:dPt>
          <c:cat>
            <c:strRef>
              <c:f>Sheet1!$A$2:$A$13</c:f>
              <c:strCache>
                <c:ptCount val="12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第四季度</c:v>
                </c:pt>
                <c:pt idx="5">
                  <c:v>第四季度</c:v>
                </c:pt>
                <c:pt idx="6">
                  <c:v>第四季度</c:v>
                </c:pt>
                <c:pt idx="7">
                  <c:v>第四季度</c:v>
                </c:pt>
                <c:pt idx="8">
                  <c:v>第四季度</c:v>
                </c:pt>
                <c:pt idx="9">
                  <c:v>第四季度</c:v>
                </c:pt>
                <c:pt idx="10">
                  <c:v>第四季度</c:v>
                </c:pt>
                <c:pt idx="11">
                  <c:v>第四季度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solidFill>
              <a:srgbClr val="CB4D3E"/>
            </a:solidFill>
            <a:ln w="19050">
              <a:noFill/>
            </a:ln>
          </c:spPr>
          <c:explosion val="15"/>
          <c:dPt>
            <c:idx val="0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3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4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5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6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 w="19050">
                <a:noFill/>
              </a:ln>
              <a:effectLst/>
            </c:spPr>
          </c:dPt>
          <c:dPt>
            <c:idx val="7"/>
            <c:bubble3D val="0"/>
            <c:spPr>
              <a:solidFill>
                <a:srgbClr val="F0D9D3"/>
              </a:solidFill>
              <a:ln w="19050">
                <a:noFill/>
              </a:ln>
              <a:effectLst/>
            </c:spPr>
          </c:dPt>
          <c:dPt>
            <c:idx val="8"/>
            <c:bubble3D val="0"/>
            <c:spPr>
              <a:solidFill>
                <a:srgbClr val="F0D9D3"/>
              </a:solidFill>
              <a:ln w="19050">
                <a:noFill/>
              </a:ln>
              <a:effectLst/>
            </c:spPr>
          </c:dPt>
          <c:dPt>
            <c:idx val="9"/>
            <c:bubble3D val="0"/>
            <c:spPr>
              <a:solidFill>
                <a:srgbClr val="F0D9D3"/>
              </a:solidFill>
              <a:ln w="19050">
                <a:noFill/>
              </a:ln>
              <a:effectLst/>
            </c:spPr>
          </c:dPt>
          <c:dPt>
            <c:idx val="10"/>
            <c:bubble3D val="0"/>
            <c:spPr>
              <a:solidFill>
                <a:srgbClr val="F0D9D3"/>
              </a:solidFill>
              <a:ln w="19050">
                <a:noFill/>
              </a:ln>
              <a:effectLst/>
            </c:spPr>
          </c:dPt>
          <c:dPt>
            <c:idx val="11"/>
            <c:bubble3D val="0"/>
            <c:spPr>
              <a:solidFill>
                <a:srgbClr val="F0D9D3"/>
              </a:solidFill>
              <a:ln w="19050">
                <a:noFill/>
              </a:ln>
              <a:effectLst/>
            </c:spPr>
          </c:dPt>
          <c:cat>
            <c:strRef>
              <c:f>Sheet1!$A$2:$A$13</c:f>
              <c:strCache>
                <c:ptCount val="12"/>
                <c:pt idx="0">
                  <c:v>第一季度</c:v>
                </c:pt>
                <c:pt idx="1">
                  <c:v>第二季度</c:v>
                </c:pt>
                <c:pt idx="2">
                  <c:v>第三季度</c:v>
                </c:pt>
                <c:pt idx="3">
                  <c:v>第四季度</c:v>
                </c:pt>
                <c:pt idx="4">
                  <c:v>第四季度</c:v>
                </c:pt>
                <c:pt idx="5">
                  <c:v>第四季度</c:v>
                </c:pt>
                <c:pt idx="6">
                  <c:v>第四季度</c:v>
                </c:pt>
                <c:pt idx="7">
                  <c:v>第四季度</c:v>
                </c:pt>
                <c:pt idx="8">
                  <c:v>第四季度</c:v>
                </c:pt>
                <c:pt idx="9">
                  <c:v>第四季度</c:v>
                </c:pt>
                <c:pt idx="10">
                  <c:v>第四季度</c:v>
                </c:pt>
                <c:pt idx="11">
                  <c:v>第四季度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1</c:v>
                </c:pt>
                <c:pt idx="1">
                  <c:v>1</c:v>
                </c:pt>
                <c:pt idx="2">
                  <c:v>1</c:v>
                </c:pt>
                <c:pt idx="3">
                  <c:v>1</c:v>
                </c:pt>
                <c:pt idx="4">
                  <c:v>1</c:v>
                </c:pt>
                <c:pt idx="5">
                  <c:v>1</c:v>
                </c:pt>
                <c:pt idx="6">
                  <c:v>1</c:v>
                </c:pt>
                <c:pt idx="7">
                  <c:v>1</c:v>
                </c:pt>
                <c:pt idx="8">
                  <c:v>1</c:v>
                </c:pt>
                <c:pt idx="9">
                  <c:v>1</c:v>
                </c:pt>
                <c:pt idx="10">
                  <c:v>1</c:v>
                </c:pt>
                <c:pt idx="1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8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 lang="zh-CN"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5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5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5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5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774628-90D6-43BE-A051-E5E2060E6D8F}" type="datetimeFigureOut">
              <a:rPr lang="zh-CN" altLang="en-US" smtClean="0"/>
              <a:t>2018/5/24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6D2616F-F322-4CAF-B6B2-C07010D6632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913257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502442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825693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58130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02753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2967880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116580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025387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3841646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723169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6404422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4288581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1506859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744186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6083606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1749027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5745555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6965434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5288775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35920479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155388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6D2616F-F322-4CAF-B6B2-C07010D6632F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139180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单击以编辑母版副标题样式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33ACA-FFCA-45D2-B016-34E3E5979EB2}" type="datetimeFigureOut">
              <a:rPr lang="zh-CN" altLang="en-US" smtClean="0"/>
              <a:t>2018/5/24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6C1-D2D0-49F0-99E6-DCF7E9B480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/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33ACA-FFCA-45D2-B016-34E3E5979EB2}" type="datetimeFigureOut">
              <a:rPr lang="zh-CN" altLang="en-US" smtClean="0"/>
              <a:t>2018/5/24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6C1-D2D0-49F0-99E6-DCF7E9B480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33ACA-FFCA-45D2-B016-34E3E5979EB2}" type="datetimeFigureOut">
              <a:rPr lang="zh-CN" altLang="en-US" smtClean="0"/>
              <a:t>2018/5/24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6C1-D2D0-49F0-99E6-DCF7E9B480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33ACA-FFCA-45D2-B016-34E3E5979EB2}" type="datetimeFigureOut">
              <a:rPr lang="zh-CN" altLang="en-US" smtClean="0"/>
              <a:t>2018/5/24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6C1-D2D0-49F0-99E6-DCF7E9B480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 hasCustomPrompt="1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 hasCustomPrompt="1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33ACA-FFCA-45D2-B016-34E3E5979EB2}" type="datetimeFigureOut">
              <a:rPr lang="zh-CN" altLang="en-US" smtClean="0"/>
              <a:t>2018/5/24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6C1-D2D0-49F0-99E6-DCF7E9B480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33ACA-FFCA-45D2-B016-34E3E5979EB2}" type="datetimeFigureOut">
              <a:rPr lang="zh-CN" altLang="en-US" smtClean="0"/>
              <a:t>2018/5/24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6C1-D2D0-49F0-99E6-DCF7E9B480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33ACA-FFCA-45D2-B016-34E3E5979EB2}" type="datetimeFigureOut">
              <a:rPr lang="zh-CN" altLang="en-US" smtClean="0"/>
              <a:t>2018/5/24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6C1-D2D0-49F0-99E6-DCF7E9B480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 hasCustomPrompt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33ACA-FFCA-45D2-B016-34E3E5979EB2}" type="datetimeFigureOut">
              <a:rPr lang="zh-CN" altLang="en-US" smtClean="0"/>
              <a:t>2018/5/24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6C1-D2D0-49F0-99E6-DCF7E9B480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33ACA-FFCA-45D2-B016-34E3E5979EB2}" type="datetimeFigureOut">
              <a:rPr lang="zh-CN" altLang="en-US" smtClean="0"/>
              <a:t>2018/5/24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6C1-D2D0-49F0-99E6-DCF7E9B480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33ACA-FFCA-45D2-B016-34E3E5979EB2}" type="datetimeFigureOut">
              <a:rPr lang="zh-CN" altLang="en-US" smtClean="0"/>
              <a:t>2018/5/24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6C1-D2D0-49F0-99E6-DCF7E9B480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 hasCustomPrompt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833ACA-FFCA-45D2-B016-34E3E5979EB2}" type="datetimeFigureOut">
              <a:rPr lang="zh-CN" altLang="en-US" smtClean="0"/>
              <a:t>2018/5/24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1AF6C1-D2D0-49F0-99E6-DCF7E9B480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3"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9833ACA-FFCA-45D2-B016-34E3E5979EB2}" type="datetimeFigureOut">
              <a:rPr lang="zh-CN" altLang="en-US" smtClean="0"/>
              <a:t>2018/5/24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1AF6C1-D2D0-49F0-99E6-DCF7E9B4804A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文本框 23"/>
          <p:cNvSpPr txBox="1">
            <a:spLocks noChangeArrowheads="1"/>
          </p:cNvSpPr>
          <p:nvPr/>
        </p:nvSpPr>
        <p:spPr bwMode="auto">
          <a:xfrm>
            <a:off x="3560763" y="4676775"/>
            <a:ext cx="521208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lvl="0" fontAlgn="base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  <a:defRPr/>
            </a:pP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简约扁平化通用</a:t>
            </a:r>
            <a:r>
              <a:rPr lang="en-US" altLang="zh-CN" sz="3600" b="1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36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  <a:endParaRPr kumimoji="0" lang="zh-CN" altLang="zh-CN" sz="36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052" name="圆角矩形 24"/>
          <p:cNvSpPr>
            <a:spLocks noChangeArrowheads="1"/>
          </p:cNvSpPr>
          <p:nvPr/>
        </p:nvSpPr>
        <p:spPr bwMode="auto">
          <a:xfrm>
            <a:off x="3278188" y="4657725"/>
            <a:ext cx="5807075" cy="681038"/>
          </a:xfrm>
          <a:prstGeom prst="roundRect">
            <a:avLst>
              <a:gd name="adj" fmla="val 16667"/>
            </a:avLst>
          </a:prstGeom>
          <a:noFill/>
          <a:ln w="3175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文本框 121"/>
          <p:cNvSpPr txBox="1">
            <a:spLocks noChangeArrowheads="1"/>
          </p:cNvSpPr>
          <p:nvPr/>
        </p:nvSpPr>
        <p:spPr bwMode="auto">
          <a:xfrm>
            <a:off x="5186363" y="6029325"/>
            <a:ext cx="178308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18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汇报人：</a:t>
            </a:r>
            <a:r>
              <a:rPr lang="zh-CN" altLang="en-US" sz="1800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ＸＸＸ</a:t>
            </a:r>
            <a:endParaRPr kumimoji="0" lang="zh-CN" altLang="zh-CN" sz="18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55" name="Freeform 251"/>
          <p:cNvSpPr>
            <a:spLocks noEditPoints="1"/>
          </p:cNvSpPr>
          <p:nvPr/>
        </p:nvSpPr>
        <p:spPr bwMode="auto">
          <a:xfrm>
            <a:off x="4911725" y="6067425"/>
            <a:ext cx="271463" cy="254000"/>
          </a:xfrm>
          <a:custGeom>
            <a:avLst/>
            <a:gdLst>
              <a:gd name="T0" fmla="*/ 239898 w 301"/>
              <a:gd name="T1" fmla="*/ 172936 h 282"/>
              <a:gd name="T2" fmla="*/ 211038 w 301"/>
              <a:gd name="T3" fmla="*/ 62149 h 282"/>
              <a:gd name="T4" fmla="*/ 73052 w 301"/>
              <a:gd name="T5" fmla="*/ 32426 h 282"/>
              <a:gd name="T6" fmla="*/ 28860 w 301"/>
              <a:gd name="T7" fmla="*/ 2702 h 282"/>
              <a:gd name="T8" fmla="*/ 10822 w 301"/>
              <a:gd name="T9" fmla="*/ 11709 h 282"/>
              <a:gd name="T10" fmla="*/ 55014 w 301"/>
              <a:gd name="T11" fmla="*/ 51340 h 282"/>
              <a:gd name="T12" fmla="*/ 119047 w 301"/>
              <a:gd name="T13" fmla="*/ 224277 h 282"/>
              <a:gd name="T14" fmla="*/ 271463 w 301"/>
              <a:gd name="T15" fmla="*/ 234184 h 282"/>
              <a:gd name="T16" fmla="*/ 239898 w 301"/>
              <a:gd name="T17" fmla="*/ 172936 h 282"/>
              <a:gd name="T18" fmla="*/ 218253 w 301"/>
              <a:gd name="T19" fmla="*/ 208965 h 282"/>
              <a:gd name="T20" fmla="*/ 216449 w 301"/>
              <a:gd name="T21" fmla="*/ 209865 h 282"/>
              <a:gd name="T22" fmla="*/ 214645 w 301"/>
              <a:gd name="T23" fmla="*/ 208965 h 282"/>
              <a:gd name="T24" fmla="*/ 143397 w 301"/>
              <a:gd name="T25" fmla="*/ 124298 h 282"/>
              <a:gd name="T26" fmla="*/ 95598 w 301"/>
              <a:gd name="T27" fmla="*/ 67553 h 282"/>
              <a:gd name="T28" fmla="*/ 95598 w 301"/>
              <a:gd name="T29" fmla="*/ 63950 h 282"/>
              <a:gd name="T30" fmla="*/ 98304 w 301"/>
              <a:gd name="T31" fmla="*/ 63950 h 282"/>
              <a:gd name="T32" fmla="*/ 160533 w 301"/>
              <a:gd name="T33" fmla="*/ 109887 h 282"/>
              <a:gd name="T34" fmla="*/ 219155 w 301"/>
              <a:gd name="T35" fmla="*/ 206262 h 282"/>
              <a:gd name="T36" fmla="*/ 218253 w 301"/>
              <a:gd name="T37" fmla="*/ 208965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38" t="22769" r="29783" b="25949"/>
          <a:stretch>
            <a:fillRect/>
          </a:stretch>
        </p:blipFill>
        <p:spPr>
          <a:xfrm>
            <a:off x="4248150" y="483861"/>
            <a:ext cx="3659237" cy="365923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43" t="36923" r="29922" b="46462"/>
          <a:stretch>
            <a:fillRect/>
          </a:stretch>
        </p:blipFill>
        <p:spPr>
          <a:xfrm>
            <a:off x="7990449" y="900332"/>
            <a:ext cx="3446585" cy="113948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43" t="36923" r="29922" b="46462"/>
          <a:stretch>
            <a:fillRect/>
          </a:stretch>
        </p:blipFill>
        <p:spPr>
          <a:xfrm flipH="1">
            <a:off x="1044991" y="2701004"/>
            <a:ext cx="2515772" cy="83174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: 圆角 4"/>
          <p:cNvSpPr/>
          <p:nvPr/>
        </p:nvSpPr>
        <p:spPr>
          <a:xfrm>
            <a:off x="787791" y="914399"/>
            <a:ext cx="10564837" cy="5176911"/>
          </a:xfrm>
          <a:prstGeom prst="roundRect">
            <a:avLst/>
          </a:prstGeom>
          <a:solidFill>
            <a:schemeClr val="bg1"/>
          </a:solidFill>
          <a:ln>
            <a:noFill/>
          </a:ln>
          <a:effectLst>
            <a:outerShdw blurRad="50800" dist="508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Text Placeholder 12"/>
          <p:cNvSpPr txBox="1"/>
          <p:nvPr/>
        </p:nvSpPr>
        <p:spPr>
          <a:xfrm>
            <a:off x="2555458" y="2241185"/>
            <a:ext cx="2613025" cy="382587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solidFill>
                  <a:schemeClr val="tx1"/>
                </a:solidFill>
                <a:latin typeface="+mn-ea"/>
                <a:ea typeface="+mn-ea"/>
              </a:rPr>
              <a:t>点 击 即 可 添 加 标 题</a:t>
            </a:r>
            <a:endParaRPr lang="en-US" altLang="zh-CN" sz="20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7" name="Text Placeholder 12"/>
          <p:cNvSpPr txBox="1"/>
          <p:nvPr/>
        </p:nvSpPr>
        <p:spPr>
          <a:xfrm>
            <a:off x="2541170" y="2767795"/>
            <a:ext cx="3616011" cy="746239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+mn-ea"/>
                <a:ea typeface="+mn-ea"/>
              </a:rPr>
              <a:t>Just for today I will try to live through this day only and not tackle my whole</a:t>
            </a:r>
          </a:p>
        </p:txBody>
      </p:sp>
      <p:sp>
        <p:nvSpPr>
          <p:cNvPr id="8" name="Text Placeholder 12"/>
          <p:cNvSpPr txBox="1"/>
          <p:nvPr/>
        </p:nvSpPr>
        <p:spPr>
          <a:xfrm>
            <a:off x="7483620" y="2257499"/>
            <a:ext cx="2613025" cy="382587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solidFill>
                  <a:schemeClr val="tx1"/>
                </a:solidFill>
                <a:latin typeface="+mn-ea"/>
                <a:ea typeface="+mn-ea"/>
              </a:rPr>
              <a:t>点 击 即 可 添 加 标 题</a:t>
            </a:r>
            <a:endParaRPr lang="en-US" altLang="zh-CN" sz="20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9" name="Text Placeholder 12"/>
          <p:cNvSpPr txBox="1"/>
          <p:nvPr/>
        </p:nvSpPr>
        <p:spPr>
          <a:xfrm>
            <a:off x="7469331" y="2782522"/>
            <a:ext cx="3616011" cy="703376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+mn-ea"/>
                <a:ea typeface="+mn-ea"/>
              </a:rPr>
              <a:t>Just for today I will try to live through this day only and not tackle my whole</a:t>
            </a:r>
          </a:p>
        </p:txBody>
      </p:sp>
      <p:sp>
        <p:nvSpPr>
          <p:cNvPr id="10" name="Text Placeholder 12"/>
          <p:cNvSpPr txBox="1"/>
          <p:nvPr/>
        </p:nvSpPr>
        <p:spPr>
          <a:xfrm>
            <a:off x="2515771" y="4147803"/>
            <a:ext cx="2613025" cy="382588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solidFill>
                  <a:schemeClr val="tx1"/>
                </a:solidFill>
                <a:latin typeface="+mn-ea"/>
                <a:ea typeface="+mn-ea"/>
              </a:rPr>
              <a:t>点 击 即 可 添 加 标 题</a:t>
            </a:r>
            <a:endParaRPr lang="en-US" altLang="zh-CN" sz="20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1" name="Text Placeholder 12"/>
          <p:cNvSpPr txBox="1"/>
          <p:nvPr/>
        </p:nvSpPr>
        <p:spPr>
          <a:xfrm>
            <a:off x="2501482" y="4674414"/>
            <a:ext cx="3616011" cy="619150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+mn-ea"/>
                <a:ea typeface="+mn-ea"/>
              </a:rPr>
              <a:t>Just for today I will try to live through this day only and not tackle my whole</a:t>
            </a:r>
          </a:p>
        </p:txBody>
      </p:sp>
      <p:sp>
        <p:nvSpPr>
          <p:cNvPr id="12" name="Text Placeholder 12"/>
          <p:cNvSpPr txBox="1"/>
          <p:nvPr/>
        </p:nvSpPr>
        <p:spPr>
          <a:xfrm>
            <a:off x="7443932" y="4164117"/>
            <a:ext cx="2613025" cy="382588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solidFill>
                  <a:schemeClr val="tx1"/>
                </a:solidFill>
                <a:latin typeface="+mn-ea"/>
                <a:ea typeface="+mn-ea"/>
              </a:rPr>
              <a:t>点 击 即 可 添 加 标 题</a:t>
            </a:r>
            <a:endParaRPr lang="en-US" altLang="zh-CN" sz="20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13" name="Text Placeholder 12"/>
          <p:cNvSpPr txBox="1"/>
          <p:nvPr/>
        </p:nvSpPr>
        <p:spPr>
          <a:xfrm>
            <a:off x="7429644" y="4689140"/>
            <a:ext cx="3616011" cy="576287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latin typeface="+mn-ea"/>
                <a:ea typeface="+mn-ea"/>
              </a:rPr>
              <a:t>Just for today I will try to live through this day only and not tackle my whole</a:t>
            </a:r>
          </a:p>
        </p:txBody>
      </p:sp>
      <p:grpSp>
        <p:nvGrpSpPr>
          <p:cNvPr id="14" name="组合 13"/>
          <p:cNvGrpSpPr/>
          <p:nvPr/>
        </p:nvGrpSpPr>
        <p:grpSpPr>
          <a:xfrm>
            <a:off x="1479583" y="2161148"/>
            <a:ext cx="921908" cy="927452"/>
            <a:chOff x="2318977" y="-704739"/>
            <a:chExt cx="921908" cy="927452"/>
          </a:xfrm>
        </p:grpSpPr>
        <p:sp>
          <p:nvSpPr>
            <p:cNvPr id="15" name="椭圆 14"/>
            <p:cNvSpPr/>
            <p:nvPr/>
          </p:nvSpPr>
          <p:spPr bwMode="auto">
            <a:xfrm rot="21396492">
              <a:off x="2318977" y="-704739"/>
              <a:ext cx="921908" cy="905492"/>
            </a:xfrm>
            <a:prstGeom prst="ellipse">
              <a:avLst/>
            </a:prstGeom>
            <a:solidFill>
              <a:srgbClr val="00BFB0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6" name="Text Placeholder 12"/>
            <p:cNvSpPr txBox="1"/>
            <p:nvPr/>
          </p:nvSpPr>
          <p:spPr bwMode="auto">
            <a:xfrm>
              <a:off x="2702315" y="-566274"/>
              <a:ext cx="422275" cy="788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1pPr>
              <a:lvl2pPr marL="3429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2pPr>
              <a:lvl3pPr marL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3pPr>
              <a:lvl4pPr marL="10287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4pPr>
              <a:lvl5pPr marL="1371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5pPr>
              <a:lvl6pPr marL="1828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6pPr>
              <a:lvl7pPr marL="22860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7pPr>
              <a:lvl8pPr marL="2743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8pPr>
              <a:lvl9pPr marL="32004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dirty="0">
                  <a:solidFill>
                    <a:schemeClr val="bg1"/>
                  </a:solidFill>
                  <a:latin typeface="+mn-ea"/>
                  <a:ea typeface="+mn-ea"/>
                </a:rPr>
                <a:t>1</a:t>
              </a:r>
              <a:endParaRPr lang="en-GB" altLang="zh-CN" sz="30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385917" y="2157197"/>
            <a:ext cx="921908" cy="945179"/>
            <a:chOff x="4130829" y="922184"/>
            <a:chExt cx="921908" cy="945179"/>
          </a:xfrm>
        </p:grpSpPr>
        <p:sp>
          <p:nvSpPr>
            <p:cNvPr id="18" name="椭圆 17"/>
            <p:cNvSpPr/>
            <p:nvPr/>
          </p:nvSpPr>
          <p:spPr bwMode="auto">
            <a:xfrm>
              <a:off x="4130829" y="922184"/>
              <a:ext cx="921908" cy="905492"/>
            </a:xfrm>
            <a:prstGeom prst="ellipse">
              <a:avLst/>
            </a:prstGeom>
            <a:solidFill>
              <a:srgbClr val="00BFB0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19" name="Text Placeholder 12"/>
            <p:cNvSpPr txBox="1"/>
            <p:nvPr/>
          </p:nvSpPr>
          <p:spPr bwMode="auto">
            <a:xfrm>
              <a:off x="4489726" y="1079963"/>
              <a:ext cx="422275" cy="787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1pPr>
              <a:lvl2pPr marL="3429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2pPr>
              <a:lvl3pPr marL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3pPr>
              <a:lvl4pPr marL="10287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4pPr>
              <a:lvl5pPr marL="1371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5pPr>
              <a:lvl6pPr marL="1828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6pPr>
              <a:lvl7pPr marL="22860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7pPr>
              <a:lvl8pPr marL="2743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8pPr>
              <a:lvl9pPr marL="32004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dirty="0">
                  <a:solidFill>
                    <a:schemeClr val="bg1"/>
                  </a:solidFill>
                  <a:latin typeface="+mn-ea"/>
                  <a:ea typeface="+mn-ea"/>
                </a:rPr>
                <a:t>2</a:t>
              </a:r>
              <a:endParaRPr lang="en-GB" altLang="zh-CN" sz="30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1518262" y="4107912"/>
            <a:ext cx="921908" cy="960477"/>
            <a:chOff x="6576468" y="-704739"/>
            <a:chExt cx="921908" cy="960477"/>
          </a:xfrm>
        </p:grpSpPr>
        <p:sp>
          <p:nvSpPr>
            <p:cNvPr id="21" name="椭圆 20"/>
            <p:cNvSpPr/>
            <p:nvPr/>
          </p:nvSpPr>
          <p:spPr bwMode="auto">
            <a:xfrm>
              <a:off x="6576468" y="-704739"/>
              <a:ext cx="921908" cy="905492"/>
            </a:xfrm>
            <a:prstGeom prst="ellipse">
              <a:avLst/>
            </a:prstGeom>
            <a:solidFill>
              <a:srgbClr val="00BFB0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2" name="Text Placeholder 12"/>
            <p:cNvSpPr txBox="1"/>
            <p:nvPr/>
          </p:nvSpPr>
          <p:spPr bwMode="auto">
            <a:xfrm>
              <a:off x="6951043" y="-533250"/>
              <a:ext cx="420688" cy="788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1pPr>
              <a:lvl2pPr marL="3429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2pPr>
              <a:lvl3pPr marL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3pPr>
              <a:lvl4pPr marL="10287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4pPr>
              <a:lvl5pPr marL="1371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5pPr>
              <a:lvl6pPr marL="1828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6pPr>
              <a:lvl7pPr marL="22860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7pPr>
              <a:lvl8pPr marL="2743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8pPr>
              <a:lvl9pPr marL="32004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dirty="0">
                  <a:solidFill>
                    <a:schemeClr val="bg1"/>
                  </a:solidFill>
                  <a:latin typeface="+mn-ea"/>
                  <a:ea typeface="+mn-ea"/>
                </a:rPr>
                <a:t>3</a:t>
              </a:r>
              <a:endParaRPr lang="en-GB" altLang="zh-CN" sz="3000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395379" y="4081880"/>
            <a:ext cx="921908" cy="964104"/>
            <a:chOff x="9050947" y="872281"/>
            <a:chExt cx="921908" cy="964104"/>
          </a:xfrm>
        </p:grpSpPr>
        <p:sp>
          <p:nvSpPr>
            <p:cNvPr id="24" name="椭圆 23"/>
            <p:cNvSpPr/>
            <p:nvPr/>
          </p:nvSpPr>
          <p:spPr bwMode="auto">
            <a:xfrm>
              <a:off x="9050947" y="872281"/>
              <a:ext cx="921908" cy="905492"/>
            </a:xfrm>
            <a:prstGeom prst="ellipse">
              <a:avLst/>
            </a:prstGeom>
            <a:solidFill>
              <a:srgbClr val="00BFB0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dirty="0">
                <a:solidFill>
                  <a:schemeClr val="bg1"/>
                </a:solidFill>
                <a:latin typeface="+mn-ea"/>
              </a:endParaRPr>
            </a:p>
          </p:txBody>
        </p:sp>
        <p:sp>
          <p:nvSpPr>
            <p:cNvPr id="25" name="Text Placeholder 12"/>
            <p:cNvSpPr txBox="1"/>
            <p:nvPr/>
          </p:nvSpPr>
          <p:spPr bwMode="auto">
            <a:xfrm>
              <a:off x="9384906" y="1048985"/>
              <a:ext cx="422275" cy="787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1pPr>
              <a:lvl2pPr marL="3429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2pPr>
              <a:lvl3pPr marL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3pPr>
              <a:lvl4pPr marL="10287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4pPr>
              <a:lvl5pPr marL="1371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5pPr>
              <a:lvl6pPr marL="1828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6pPr>
              <a:lvl7pPr marL="22860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7pPr>
              <a:lvl8pPr marL="2743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8pPr>
              <a:lvl9pPr marL="32004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b="1" dirty="0">
                  <a:solidFill>
                    <a:schemeClr val="bg1"/>
                  </a:solidFill>
                  <a:latin typeface="+mn-ea"/>
                  <a:ea typeface="+mn-ea"/>
                </a:rPr>
                <a:t>4</a:t>
              </a:r>
              <a:endParaRPr lang="en-GB" altLang="zh-CN" sz="3000" b="1" dirty="0">
                <a:solidFill>
                  <a:schemeClr val="bg1"/>
                </a:solidFill>
                <a:latin typeface="+mn-ea"/>
                <a:ea typeface="+mn-ea"/>
              </a:endParaRPr>
            </a:p>
          </p:txBody>
        </p:sp>
      </p:grpSp>
      <p:sp>
        <p:nvSpPr>
          <p:cNvPr id="26" name="文本框 65"/>
          <p:cNvSpPr txBox="1">
            <a:spLocks noChangeArrowheads="1"/>
          </p:cNvSpPr>
          <p:nvPr/>
        </p:nvSpPr>
        <p:spPr bwMode="auto">
          <a:xfrm>
            <a:off x="3907131" y="735595"/>
            <a:ext cx="4326156" cy="830997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50800" dir="6000000" sx="101000" sy="101000" algn="ctr" rotWithShape="0">
              <a:srgbClr val="000000">
                <a:alpha val="43137"/>
              </a:srgbClr>
            </a:outerShdw>
          </a:effectLst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 algn="ctr"/>
            <a:r>
              <a:rPr lang="en-US" altLang="zh-CN" sz="4800" b="1" dirty="0">
                <a:latin typeface="Algerian" panose="04020705040A02060702" pitchFamily="82" charset="0"/>
                <a:ea typeface="华文新魏" panose="02010800040101010101" pitchFamily="2" charset="-122"/>
              </a:rPr>
              <a:t>C O N T E N T</a:t>
            </a:r>
            <a:endParaRPr lang="zh-CN" altLang="en-US" sz="4800" b="1" dirty="0">
              <a:latin typeface="Algerian" panose="04020705040A02060702" pitchFamily="82" charset="0"/>
              <a:ea typeface="华文新魏" panose="02010800040101010101" pitchFamily="2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43" t="22674" r="29922" b="46461"/>
          <a:stretch>
            <a:fillRect/>
          </a:stretch>
        </p:blipFill>
        <p:spPr>
          <a:xfrm>
            <a:off x="8631873" y="161269"/>
            <a:ext cx="3386568" cy="20799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5500"/>
                            </p:stCondLst>
                            <p:childTnLst>
                              <p:par>
                                <p:cTn id="5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8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6" grpId="0" animBg="1"/>
      <p:bldP spid="26" grpId="1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67585" y="1558827"/>
            <a:ext cx="2236103" cy="2140685"/>
            <a:chOff x="2054543" y="2926081"/>
            <a:chExt cx="1271974" cy="1217696"/>
          </a:xfrm>
        </p:grpSpPr>
        <p:sp>
          <p:nvSpPr>
            <p:cNvPr id="5" name="等腰三角形 4"/>
            <p:cNvSpPr/>
            <p:nvPr/>
          </p:nvSpPr>
          <p:spPr>
            <a:xfrm>
              <a:off x="2054543" y="2926081"/>
              <a:ext cx="1271974" cy="1096529"/>
            </a:xfrm>
            <a:prstGeom prst="triangle">
              <a:avLst/>
            </a:prstGeom>
            <a:solidFill>
              <a:srgbClr val="609FA8"/>
            </a:solidFill>
            <a:ln>
              <a:noFill/>
            </a:ln>
            <a:effectLst>
              <a:outerShdw blurRad="50800" dist="25400" dir="5400000" sx="102000" sy="102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 b="1" dirty="0">
                <a:solidFill>
                  <a:schemeClr val="tx1"/>
                </a:solidFill>
                <a:latin typeface="Algerian" panose="04020705040A02060702" pitchFamily="82" charset="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71815" y="3084579"/>
              <a:ext cx="609295" cy="10591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1500" b="1" dirty="0">
                  <a:solidFill>
                    <a:schemeClr val="bg1"/>
                  </a:solidFill>
                  <a:latin typeface="Algerian" panose="04020705040A02060702" pitchFamily="82" charset="0"/>
                </a:rPr>
                <a:t>1</a:t>
              </a:r>
              <a:endParaRPr lang="zh-CN" altLang="en-US" sz="11500" b="1" dirty="0">
                <a:solidFill>
                  <a:schemeClr val="bg1"/>
                </a:solidFill>
                <a:latin typeface="Algerian" panose="04020705040A02060702" pitchFamily="82" charset="0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109769" y="3644452"/>
            <a:ext cx="6025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点击此处即可添加标题</a:t>
            </a:r>
          </a:p>
        </p:txBody>
      </p:sp>
      <p:sp>
        <p:nvSpPr>
          <p:cNvPr id="8" name="矩形 23"/>
          <p:cNvSpPr>
            <a:spLocks noChangeArrowheads="1"/>
          </p:cNvSpPr>
          <p:nvPr/>
        </p:nvSpPr>
        <p:spPr bwMode="auto">
          <a:xfrm>
            <a:off x="3559825" y="4228292"/>
            <a:ext cx="5124922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THIS IS A ART TEMPLATE. THANK YOU WATCHING THIS ONE. THIS IS A ART TEMPLATE.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0">
            <a:solidFill>
              <a:srgbClr val="F4E4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523" y="2235166"/>
            <a:ext cx="6094001" cy="3826085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1254879" y="2910257"/>
            <a:ext cx="634181" cy="634181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83696" y="3039961"/>
            <a:ext cx="560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0 1</a:t>
            </a:r>
            <a:endParaRPr lang="zh-CN" altLang="en-US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254880" y="3918063"/>
            <a:ext cx="634181" cy="634181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83697" y="4047767"/>
            <a:ext cx="560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0 2</a:t>
            </a:r>
            <a:endParaRPr lang="zh-CN" altLang="en-US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54879" y="4954565"/>
            <a:ext cx="634181" cy="634181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269628" y="5084269"/>
            <a:ext cx="619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0 3</a:t>
            </a:r>
            <a:endParaRPr lang="zh-CN" altLang="en-US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2" name="TextBox 13"/>
          <p:cNvSpPr txBox="1"/>
          <p:nvPr/>
        </p:nvSpPr>
        <p:spPr>
          <a:xfrm>
            <a:off x="2061443" y="2920087"/>
            <a:ext cx="4088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061443" y="3986576"/>
            <a:ext cx="4088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61443" y="4977578"/>
            <a:ext cx="4088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269628" y="1396035"/>
            <a:ext cx="4401682" cy="461665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ADD YOUR TITTLE HERE</a:t>
            </a:r>
            <a:endParaRPr lang="zh-CN" altLang="en-US" sz="2400" b="1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269629" y="1919255"/>
            <a:ext cx="59810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 Just for today I will try to live through this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0">
            <a:solidFill>
              <a:srgbClr val="F4E4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Oval 52"/>
          <p:cNvSpPr>
            <a:spLocks noChangeArrowheads="1"/>
          </p:cNvSpPr>
          <p:nvPr/>
        </p:nvSpPr>
        <p:spPr bwMode="auto">
          <a:xfrm>
            <a:off x="7515178" y="5066523"/>
            <a:ext cx="579437" cy="57961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zh-CN" altLang="en-US" dirty="0"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5" name="Oval 53"/>
          <p:cNvSpPr>
            <a:spLocks noChangeArrowheads="1"/>
          </p:cNvSpPr>
          <p:nvPr/>
        </p:nvSpPr>
        <p:spPr bwMode="auto">
          <a:xfrm>
            <a:off x="8450214" y="5066523"/>
            <a:ext cx="579438" cy="57961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zh-CN" altLang="en-US" dirty="0"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6" name="Oval 54"/>
          <p:cNvSpPr>
            <a:spLocks noChangeArrowheads="1"/>
          </p:cNvSpPr>
          <p:nvPr/>
        </p:nvSpPr>
        <p:spPr bwMode="auto">
          <a:xfrm>
            <a:off x="9383664" y="5066523"/>
            <a:ext cx="579438" cy="579617"/>
          </a:xfrm>
          <a:prstGeom prst="ellipse">
            <a:avLst/>
          </a:prstGeom>
          <a:solidFill>
            <a:schemeClr val="tx1"/>
          </a:solidFill>
          <a:ln>
            <a:noFill/>
          </a:ln>
        </p:spPr>
        <p:txBody>
          <a:bodyPr/>
          <a:lstStyle/>
          <a:p>
            <a:endParaRPr lang="zh-CN" altLang="en-US" dirty="0"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grpSp>
        <p:nvGrpSpPr>
          <p:cNvPr id="7" name="Group 55"/>
          <p:cNvGrpSpPr/>
          <p:nvPr/>
        </p:nvGrpSpPr>
        <p:grpSpPr bwMode="auto">
          <a:xfrm>
            <a:off x="9574165" y="5225322"/>
            <a:ext cx="201613" cy="255667"/>
            <a:chOff x="0" y="0"/>
            <a:chExt cx="127" cy="161"/>
          </a:xfrm>
        </p:grpSpPr>
        <p:sp>
          <p:nvSpPr>
            <p:cNvPr id="8" name="Freeform 56"/>
            <p:cNvSpPr/>
            <p:nvPr/>
          </p:nvSpPr>
          <p:spPr bwMode="auto">
            <a:xfrm>
              <a:off x="0" y="0"/>
              <a:ext cx="127" cy="161"/>
            </a:xfrm>
            <a:custGeom>
              <a:avLst/>
              <a:gdLst>
                <a:gd name="T0" fmla="*/ 17 w 77"/>
                <a:gd name="T1" fmla="*/ 90 h 98"/>
                <a:gd name="T2" fmla="*/ 9 w 77"/>
                <a:gd name="T3" fmla="*/ 90 h 98"/>
                <a:gd name="T4" fmla="*/ 9 w 77"/>
                <a:gd name="T5" fmla="*/ 8 h 98"/>
                <a:gd name="T6" fmla="*/ 72 w 77"/>
                <a:gd name="T7" fmla="*/ 8 h 98"/>
                <a:gd name="T8" fmla="*/ 77 w 77"/>
                <a:gd name="T9" fmla="*/ 4 h 98"/>
                <a:gd name="T10" fmla="*/ 72 w 77"/>
                <a:gd name="T11" fmla="*/ 0 h 98"/>
                <a:gd name="T12" fmla="*/ 4 w 77"/>
                <a:gd name="T13" fmla="*/ 0 h 98"/>
                <a:gd name="T14" fmla="*/ 0 w 77"/>
                <a:gd name="T15" fmla="*/ 4 h 98"/>
                <a:gd name="T16" fmla="*/ 0 w 77"/>
                <a:gd name="T17" fmla="*/ 94 h 98"/>
                <a:gd name="T18" fmla="*/ 4 w 77"/>
                <a:gd name="T19" fmla="*/ 98 h 98"/>
                <a:gd name="T20" fmla="*/ 17 w 77"/>
                <a:gd name="T21" fmla="*/ 98 h 98"/>
                <a:gd name="T22" fmla="*/ 21 w 77"/>
                <a:gd name="T23" fmla="*/ 94 h 98"/>
                <a:gd name="T24" fmla="*/ 17 w 77"/>
                <a:gd name="T25" fmla="*/ 90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77" h="98">
                  <a:moveTo>
                    <a:pt x="17" y="90"/>
                  </a:moveTo>
                  <a:cubicBezTo>
                    <a:pt x="9" y="90"/>
                    <a:pt x="9" y="90"/>
                    <a:pt x="9" y="90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72" y="8"/>
                    <a:pt x="72" y="8"/>
                    <a:pt x="72" y="8"/>
                  </a:cubicBezTo>
                  <a:cubicBezTo>
                    <a:pt x="75" y="8"/>
                    <a:pt x="77" y="6"/>
                    <a:pt x="77" y="4"/>
                  </a:cubicBezTo>
                  <a:cubicBezTo>
                    <a:pt x="77" y="1"/>
                    <a:pt x="75" y="0"/>
                    <a:pt x="72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1"/>
                    <a:pt x="0" y="4"/>
                  </a:cubicBezTo>
                  <a:cubicBezTo>
                    <a:pt x="0" y="94"/>
                    <a:pt x="0" y="94"/>
                    <a:pt x="0" y="94"/>
                  </a:cubicBezTo>
                  <a:cubicBezTo>
                    <a:pt x="0" y="97"/>
                    <a:pt x="2" y="98"/>
                    <a:pt x="4" y="98"/>
                  </a:cubicBezTo>
                  <a:cubicBezTo>
                    <a:pt x="17" y="98"/>
                    <a:pt x="17" y="98"/>
                    <a:pt x="17" y="98"/>
                  </a:cubicBezTo>
                  <a:cubicBezTo>
                    <a:pt x="19" y="98"/>
                    <a:pt x="21" y="97"/>
                    <a:pt x="21" y="94"/>
                  </a:cubicBezTo>
                  <a:cubicBezTo>
                    <a:pt x="21" y="92"/>
                    <a:pt x="19" y="90"/>
                    <a:pt x="17" y="9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  <p:sp>
          <p:nvSpPr>
            <p:cNvPr id="9" name="Freeform 57"/>
            <p:cNvSpPr/>
            <p:nvPr/>
          </p:nvSpPr>
          <p:spPr bwMode="auto">
            <a:xfrm>
              <a:off x="79" y="94"/>
              <a:ext cx="48" cy="67"/>
            </a:xfrm>
            <a:custGeom>
              <a:avLst/>
              <a:gdLst>
                <a:gd name="T0" fmla="*/ 24 w 29"/>
                <a:gd name="T1" fmla="*/ 0 h 41"/>
                <a:gd name="T2" fmla="*/ 20 w 29"/>
                <a:gd name="T3" fmla="*/ 5 h 41"/>
                <a:gd name="T4" fmla="*/ 20 w 29"/>
                <a:gd name="T5" fmla="*/ 33 h 41"/>
                <a:gd name="T6" fmla="*/ 4 w 29"/>
                <a:gd name="T7" fmla="*/ 33 h 41"/>
                <a:gd name="T8" fmla="*/ 0 w 29"/>
                <a:gd name="T9" fmla="*/ 37 h 41"/>
                <a:gd name="T10" fmla="*/ 4 w 29"/>
                <a:gd name="T11" fmla="*/ 41 h 41"/>
                <a:gd name="T12" fmla="*/ 24 w 29"/>
                <a:gd name="T13" fmla="*/ 41 h 41"/>
                <a:gd name="T14" fmla="*/ 27 w 29"/>
                <a:gd name="T15" fmla="*/ 40 h 41"/>
                <a:gd name="T16" fmla="*/ 29 w 29"/>
                <a:gd name="T17" fmla="*/ 37 h 41"/>
                <a:gd name="T18" fmla="*/ 29 w 29"/>
                <a:gd name="T19" fmla="*/ 5 h 41"/>
                <a:gd name="T20" fmla="*/ 24 w 29"/>
                <a:gd name="T21" fmla="*/ 0 h 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9" h="41">
                  <a:moveTo>
                    <a:pt x="24" y="0"/>
                  </a:moveTo>
                  <a:cubicBezTo>
                    <a:pt x="22" y="0"/>
                    <a:pt x="20" y="2"/>
                    <a:pt x="20" y="5"/>
                  </a:cubicBezTo>
                  <a:cubicBezTo>
                    <a:pt x="20" y="33"/>
                    <a:pt x="20" y="33"/>
                    <a:pt x="20" y="33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2" y="33"/>
                    <a:pt x="0" y="35"/>
                    <a:pt x="0" y="37"/>
                  </a:cubicBezTo>
                  <a:cubicBezTo>
                    <a:pt x="0" y="40"/>
                    <a:pt x="2" y="41"/>
                    <a:pt x="4" y="41"/>
                  </a:cubicBezTo>
                  <a:cubicBezTo>
                    <a:pt x="24" y="41"/>
                    <a:pt x="24" y="41"/>
                    <a:pt x="24" y="41"/>
                  </a:cubicBezTo>
                  <a:cubicBezTo>
                    <a:pt x="26" y="41"/>
                    <a:pt x="27" y="41"/>
                    <a:pt x="27" y="40"/>
                  </a:cubicBezTo>
                  <a:cubicBezTo>
                    <a:pt x="28" y="39"/>
                    <a:pt x="29" y="38"/>
                    <a:pt x="29" y="37"/>
                  </a:cubicBezTo>
                  <a:cubicBezTo>
                    <a:pt x="29" y="5"/>
                    <a:pt x="29" y="5"/>
                    <a:pt x="29" y="5"/>
                  </a:cubicBezTo>
                  <a:cubicBezTo>
                    <a:pt x="29" y="2"/>
                    <a:pt x="27" y="0"/>
                    <a:pt x="24" y="0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  <p:sp>
          <p:nvSpPr>
            <p:cNvPr id="10" name="Freeform 58"/>
            <p:cNvSpPr>
              <a:spLocks noEditPoints="1"/>
            </p:cNvSpPr>
            <p:nvPr/>
          </p:nvSpPr>
          <p:spPr bwMode="auto">
            <a:xfrm>
              <a:off x="45" y="33"/>
              <a:ext cx="78" cy="115"/>
            </a:xfrm>
            <a:custGeom>
              <a:avLst/>
              <a:gdLst>
                <a:gd name="T0" fmla="*/ 42 w 48"/>
                <a:gd name="T1" fmla="*/ 2 h 70"/>
                <a:gd name="T2" fmla="*/ 37 w 48"/>
                <a:gd name="T3" fmla="*/ 0 h 70"/>
                <a:gd name="T4" fmla="*/ 28 w 48"/>
                <a:gd name="T5" fmla="*/ 5 h 70"/>
                <a:gd name="T6" fmla="*/ 1 w 48"/>
                <a:gd name="T7" fmla="*/ 53 h 70"/>
                <a:gd name="T8" fmla="*/ 0 w 48"/>
                <a:gd name="T9" fmla="*/ 55 h 70"/>
                <a:gd name="T10" fmla="*/ 1 w 48"/>
                <a:gd name="T11" fmla="*/ 66 h 70"/>
                <a:gd name="T12" fmla="*/ 3 w 48"/>
                <a:gd name="T13" fmla="*/ 69 h 70"/>
                <a:gd name="T14" fmla="*/ 5 w 48"/>
                <a:gd name="T15" fmla="*/ 70 h 70"/>
                <a:gd name="T16" fmla="*/ 7 w 48"/>
                <a:gd name="T17" fmla="*/ 69 h 70"/>
                <a:gd name="T18" fmla="*/ 17 w 48"/>
                <a:gd name="T19" fmla="*/ 64 h 70"/>
                <a:gd name="T20" fmla="*/ 18 w 48"/>
                <a:gd name="T21" fmla="*/ 63 h 70"/>
                <a:gd name="T22" fmla="*/ 46 w 48"/>
                <a:gd name="T23" fmla="*/ 15 h 70"/>
                <a:gd name="T24" fmla="*/ 42 w 48"/>
                <a:gd name="T25" fmla="*/ 2 h 70"/>
                <a:gd name="T26" fmla="*/ 38 w 48"/>
                <a:gd name="T27" fmla="*/ 11 h 70"/>
                <a:gd name="T28" fmla="*/ 11 w 48"/>
                <a:gd name="T29" fmla="*/ 57 h 70"/>
                <a:gd name="T30" fmla="*/ 9 w 48"/>
                <a:gd name="T31" fmla="*/ 59 h 70"/>
                <a:gd name="T32" fmla="*/ 9 w 48"/>
                <a:gd name="T33" fmla="*/ 56 h 70"/>
                <a:gd name="T34" fmla="*/ 36 w 48"/>
                <a:gd name="T35" fmla="*/ 9 h 70"/>
                <a:gd name="T36" fmla="*/ 38 w 48"/>
                <a:gd name="T37" fmla="*/ 9 h 70"/>
                <a:gd name="T38" fmla="*/ 38 w 48"/>
                <a:gd name="T39" fmla="*/ 11 h 7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8" h="70">
                  <a:moveTo>
                    <a:pt x="42" y="2"/>
                  </a:moveTo>
                  <a:cubicBezTo>
                    <a:pt x="40" y="1"/>
                    <a:pt x="39" y="0"/>
                    <a:pt x="37" y="0"/>
                  </a:cubicBezTo>
                  <a:cubicBezTo>
                    <a:pt x="33" y="0"/>
                    <a:pt x="30" y="2"/>
                    <a:pt x="28" y="5"/>
                  </a:cubicBezTo>
                  <a:cubicBezTo>
                    <a:pt x="1" y="53"/>
                    <a:pt x="1" y="53"/>
                    <a:pt x="1" y="53"/>
                  </a:cubicBezTo>
                  <a:cubicBezTo>
                    <a:pt x="0" y="53"/>
                    <a:pt x="0" y="54"/>
                    <a:pt x="0" y="55"/>
                  </a:cubicBezTo>
                  <a:cubicBezTo>
                    <a:pt x="1" y="66"/>
                    <a:pt x="1" y="66"/>
                    <a:pt x="1" y="66"/>
                  </a:cubicBezTo>
                  <a:cubicBezTo>
                    <a:pt x="1" y="67"/>
                    <a:pt x="2" y="69"/>
                    <a:pt x="3" y="69"/>
                  </a:cubicBezTo>
                  <a:cubicBezTo>
                    <a:pt x="3" y="70"/>
                    <a:pt x="4" y="70"/>
                    <a:pt x="5" y="70"/>
                  </a:cubicBezTo>
                  <a:cubicBezTo>
                    <a:pt x="6" y="70"/>
                    <a:pt x="6" y="70"/>
                    <a:pt x="7" y="69"/>
                  </a:cubicBezTo>
                  <a:cubicBezTo>
                    <a:pt x="17" y="64"/>
                    <a:pt x="17" y="64"/>
                    <a:pt x="17" y="64"/>
                  </a:cubicBezTo>
                  <a:cubicBezTo>
                    <a:pt x="17" y="64"/>
                    <a:pt x="18" y="63"/>
                    <a:pt x="18" y="63"/>
                  </a:cubicBezTo>
                  <a:cubicBezTo>
                    <a:pt x="46" y="15"/>
                    <a:pt x="46" y="15"/>
                    <a:pt x="46" y="15"/>
                  </a:cubicBezTo>
                  <a:cubicBezTo>
                    <a:pt x="48" y="10"/>
                    <a:pt x="47" y="4"/>
                    <a:pt x="42" y="2"/>
                  </a:cubicBezTo>
                  <a:moveTo>
                    <a:pt x="38" y="11"/>
                  </a:moveTo>
                  <a:cubicBezTo>
                    <a:pt x="11" y="57"/>
                    <a:pt x="11" y="57"/>
                    <a:pt x="11" y="57"/>
                  </a:cubicBezTo>
                  <a:cubicBezTo>
                    <a:pt x="9" y="59"/>
                    <a:pt x="9" y="59"/>
                    <a:pt x="9" y="59"/>
                  </a:cubicBezTo>
                  <a:cubicBezTo>
                    <a:pt x="9" y="56"/>
                    <a:pt x="9" y="56"/>
                    <a:pt x="9" y="56"/>
                  </a:cubicBezTo>
                  <a:cubicBezTo>
                    <a:pt x="36" y="9"/>
                    <a:pt x="36" y="9"/>
                    <a:pt x="36" y="9"/>
                  </a:cubicBezTo>
                  <a:cubicBezTo>
                    <a:pt x="36" y="9"/>
                    <a:pt x="37" y="8"/>
                    <a:pt x="38" y="9"/>
                  </a:cubicBezTo>
                  <a:cubicBezTo>
                    <a:pt x="38" y="9"/>
                    <a:pt x="39" y="10"/>
                    <a:pt x="38" y="1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  <p:sp>
          <p:nvSpPr>
            <p:cNvPr id="11" name="Freeform 59"/>
            <p:cNvSpPr/>
            <p:nvPr/>
          </p:nvSpPr>
          <p:spPr bwMode="auto">
            <a:xfrm>
              <a:off x="23" y="46"/>
              <a:ext cx="49" cy="13"/>
            </a:xfrm>
            <a:custGeom>
              <a:avLst/>
              <a:gdLst>
                <a:gd name="T0" fmla="*/ 30 w 30"/>
                <a:gd name="T1" fmla="*/ 4 h 8"/>
                <a:gd name="T2" fmla="*/ 26 w 30"/>
                <a:gd name="T3" fmla="*/ 0 h 8"/>
                <a:gd name="T4" fmla="*/ 4 w 30"/>
                <a:gd name="T5" fmla="*/ 0 h 8"/>
                <a:gd name="T6" fmla="*/ 0 w 30"/>
                <a:gd name="T7" fmla="*/ 4 h 8"/>
                <a:gd name="T8" fmla="*/ 4 w 30"/>
                <a:gd name="T9" fmla="*/ 8 h 8"/>
                <a:gd name="T10" fmla="*/ 26 w 30"/>
                <a:gd name="T11" fmla="*/ 8 h 8"/>
                <a:gd name="T12" fmla="*/ 30 w 30"/>
                <a:gd name="T1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30" h="8">
                  <a:moveTo>
                    <a:pt x="30" y="4"/>
                  </a:moveTo>
                  <a:cubicBezTo>
                    <a:pt x="30" y="2"/>
                    <a:pt x="28" y="0"/>
                    <a:pt x="26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6"/>
                    <a:pt x="2" y="8"/>
                    <a:pt x="4" y="8"/>
                  </a:cubicBezTo>
                  <a:cubicBezTo>
                    <a:pt x="26" y="8"/>
                    <a:pt x="26" y="8"/>
                    <a:pt x="26" y="8"/>
                  </a:cubicBezTo>
                  <a:cubicBezTo>
                    <a:pt x="28" y="8"/>
                    <a:pt x="30" y="6"/>
                    <a:pt x="30" y="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  <p:sp>
          <p:nvSpPr>
            <p:cNvPr id="12" name="Freeform 60"/>
            <p:cNvSpPr/>
            <p:nvPr/>
          </p:nvSpPr>
          <p:spPr bwMode="auto">
            <a:xfrm>
              <a:off x="23" y="72"/>
              <a:ext cx="31" cy="15"/>
            </a:xfrm>
            <a:custGeom>
              <a:avLst/>
              <a:gdLst>
                <a:gd name="T0" fmla="*/ 4 w 19"/>
                <a:gd name="T1" fmla="*/ 0 h 9"/>
                <a:gd name="T2" fmla="*/ 0 w 19"/>
                <a:gd name="T3" fmla="*/ 5 h 9"/>
                <a:gd name="T4" fmla="*/ 4 w 19"/>
                <a:gd name="T5" fmla="*/ 9 h 9"/>
                <a:gd name="T6" fmla="*/ 15 w 19"/>
                <a:gd name="T7" fmla="*/ 9 h 9"/>
                <a:gd name="T8" fmla="*/ 19 w 19"/>
                <a:gd name="T9" fmla="*/ 5 h 9"/>
                <a:gd name="T10" fmla="*/ 15 w 19"/>
                <a:gd name="T11" fmla="*/ 0 h 9"/>
                <a:gd name="T12" fmla="*/ 4 w 19"/>
                <a:gd name="T13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9">
                  <a:moveTo>
                    <a:pt x="4" y="0"/>
                  </a:moveTo>
                  <a:cubicBezTo>
                    <a:pt x="2" y="0"/>
                    <a:pt x="0" y="2"/>
                    <a:pt x="0" y="5"/>
                  </a:cubicBezTo>
                  <a:cubicBezTo>
                    <a:pt x="0" y="7"/>
                    <a:pt x="2" y="9"/>
                    <a:pt x="4" y="9"/>
                  </a:cubicBezTo>
                  <a:cubicBezTo>
                    <a:pt x="15" y="9"/>
                    <a:pt x="15" y="9"/>
                    <a:pt x="15" y="9"/>
                  </a:cubicBezTo>
                  <a:cubicBezTo>
                    <a:pt x="17" y="9"/>
                    <a:pt x="19" y="7"/>
                    <a:pt x="19" y="5"/>
                  </a:cubicBezTo>
                  <a:cubicBezTo>
                    <a:pt x="19" y="2"/>
                    <a:pt x="17" y="0"/>
                    <a:pt x="15" y="0"/>
                  </a:cubicBezTo>
                  <a:lnTo>
                    <a:pt x="4" y="0"/>
                  </a:lnTo>
                  <a:close/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</p:grpSp>
      <p:grpSp>
        <p:nvGrpSpPr>
          <p:cNvPr id="13" name="Group 61"/>
          <p:cNvGrpSpPr/>
          <p:nvPr/>
        </p:nvGrpSpPr>
        <p:grpSpPr bwMode="auto">
          <a:xfrm>
            <a:off x="8608965" y="5225322"/>
            <a:ext cx="258763" cy="258843"/>
            <a:chOff x="0" y="0"/>
            <a:chExt cx="163" cy="163"/>
          </a:xfrm>
        </p:grpSpPr>
        <p:sp>
          <p:nvSpPr>
            <p:cNvPr id="14" name="Freeform 62"/>
            <p:cNvSpPr>
              <a:spLocks noEditPoints="1"/>
            </p:cNvSpPr>
            <p:nvPr/>
          </p:nvSpPr>
          <p:spPr bwMode="auto">
            <a:xfrm>
              <a:off x="0" y="0"/>
              <a:ext cx="163" cy="163"/>
            </a:xfrm>
            <a:custGeom>
              <a:avLst/>
              <a:gdLst>
                <a:gd name="T0" fmla="*/ 96 w 99"/>
                <a:gd name="T1" fmla="*/ 39 h 99"/>
                <a:gd name="T2" fmla="*/ 86 w 99"/>
                <a:gd name="T3" fmla="*/ 33 h 99"/>
                <a:gd name="T4" fmla="*/ 89 w 99"/>
                <a:gd name="T5" fmla="*/ 21 h 99"/>
                <a:gd name="T6" fmla="*/ 75 w 99"/>
                <a:gd name="T7" fmla="*/ 10 h 99"/>
                <a:gd name="T8" fmla="*/ 63 w 99"/>
                <a:gd name="T9" fmla="*/ 12 h 99"/>
                <a:gd name="T10" fmla="*/ 57 w 99"/>
                <a:gd name="T11" fmla="*/ 1 h 99"/>
                <a:gd name="T12" fmla="*/ 39 w 99"/>
                <a:gd name="T13" fmla="*/ 4 h 99"/>
                <a:gd name="T14" fmla="*/ 32 w 99"/>
                <a:gd name="T15" fmla="*/ 13 h 99"/>
                <a:gd name="T16" fmla="*/ 20 w 99"/>
                <a:gd name="T17" fmla="*/ 10 h 99"/>
                <a:gd name="T18" fmla="*/ 9 w 99"/>
                <a:gd name="T19" fmla="*/ 25 h 99"/>
                <a:gd name="T20" fmla="*/ 11 w 99"/>
                <a:gd name="T21" fmla="*/ 36 h 99"/>
                <a:gd name="T22" fmla="*/ 1 w 99"/>
                <a:gd name="T23" fmla="*/ 43 h 99"/>
                <a:gd name="T24" fmla="*/ 1 w 99"/>
                <a:gd name="T25" fmla="*/ 58 h 99"/>
                <a:gd name="T26" fmla="*/ 11 w 99"/>
                <a:gd name="T27" fmla="*/ 64 h 99"/>
                <a:gd name="T28" fmla="*/ 9 w 99"/>
                <a:gd name="T29" fmla="*/ 75 h 99"/>
                <a:gd name="T30" fmla="*/ 20 w 99"/>
                <a:gd name="T31" fmla="*/ 90 h 99"/>
                <a:gd name="T32" fmla="*/ 32 w 99"/>
                <a:gd name="T33" fmla="*/ 87 h 99"/>
                <a:gd name="T34" fmla="*/ 39 w 99"/>
                <a:gd name="T35" fmla="*/ 96 h 99"/>
                <a:gd name="T36" fmla="*/ 50 w 99"/>
                <a:gd name="T37" fmla="*/ 99 h 99"/>
                <a:gd name="T38" fmla="*/ 61 w 99"/>
                <a:gd name="T39" fmla="*/ 96 h 99"/>
                <a:gd name="T40" fmla="*/ 67 w 99"/>
                <a:gd name="T41" fmla="*/ 87 h 99"/>
                <a:gd name="T42" fmla="*/ 79 w 99"/>
                <a:gd name="T43" fmla="*/ 90 h 99"/>
                <a:gd name="T44" fmla="*/ 90 w 99"/>
                <a:gd name="T45" fmla="*/ 75 h 99"/>
                <a:gd name="T46" fmla="*/ 88 w 99"/>
                <a:gd name="T47" fmla="*/ 64 h 99"/>
                <a:gd name="T48" fmla="*/ 98 w 99"/>
                <a:gd name="T49" fmla="*/ 58 h 99"/>
                <a:gd name="T50" fmla="*/ 98 w 99"/>
                <a:gd name="T51" fmla="*/ 43 h 99"/>
                <a:gd name="T52" fmla="*/ 83 w 99"/>
                <a:gd name="T53" fmla="*/ 56 h 99"/>
                <a:gd name="T54" fmla="*/ 78 w 99"/>
                <a:gd name="T55" fmla="*/ 65 h 99"/>
                <a:gd name="T56" fmla="*/ 81 w 99"/>
                <a:gd name="T57" fmla="*/ 76 h 99"/>
                <a:gd name="T58" fmla="*/ 69 w 99"/>
                <a:gd name="T59" fmla="*/ 78 h 99"/>
                <a:gd name="T60" fmla="*/ 59 w 99"/>
                <a:gd name="T61" fmla="*/ 81 h 99"/>
                <a:gd name="T62" fmla="*/ 53 w 99"/>
                <a:gd name="T63" fmla="*/ 91 h 99"/>
                <a:gd name="T64" fmla="*/ 43 w 99"/>
                <a:gd name="T65" fmla="*/ 83 h 99"/>
                <a:gd name="T66" fmla="*/ 34 w 99"/>
                <a:gd name="T67" fmla="*/ 78 h 99"/>
                <a:gd name="T68" fmla="*/ 24 w 99"/>
                <a:gd name="T69" fmla="*/ 81 h 99"/>
                <a:gd name="T70" fmla="*/ 22 w 99"/>
                <a:gd name="T71" fmla="*/ 69 h 99"/>
                <a:gd name="T72" fmla="*/ 19 w 99"/>
                <a:gd name="T73" fmla="*/ 59 h 99"/>
                <a:gd name="T74" fmla="*/ 9 w 99"/>
                <a:gd name="T75" fmla="*/ 54 h 99"/>
                <a:gd name="T76" fmla="*/ 9 w 99"/>
                <a:gd name="T77" fmla="*/ 46 h 99"/>
                <a:gd name="T78" fmla="*/ 19 w 99"/>
                <a:gd name="T79" fmla="*/ 41 h 99"/>
                <a:gd name="T80" fmla="*/ 22 w 99"/>
                <a:gd name="T81" fmla="*/ 31 h 99"/>
                <a:gd name="T82" fmla="*/ 24 w 99"/>
                <a:gd name="T83" fmla="*/ 19 h 99"/>
                <a:gd name="T84" fmla="*/ 34 w 99"/>
                <a:gd name="T85" fmla="*/ 22 h 99"/>
                <a:gd name="T86" fmla="*/ 43 w 99"/>
                <a:gd name="T87" fmla="*/ 17 h 99"/>
                <a:gd name="T88" fmla="*/ 53 w 99"/>
                <a:gd name="T89" fmla="*/ 9 h 99"/>
                <a:gd name="T90" fmla="*/ 59 w 99"/>
                <a:gd name="T91" fmla="*/ 19 h 99"/>
                <a:gd name="T92" fmla="*/ 69 w 99"/>
                <a:gd name="T93" fmla="*/ 22 h 99"/>
                <a:gd name="T94" fmla="*/ 81 w 99"/>
                <a:gd name="T95" fmla="*/ 24 h 99"/>
                <a:gd name="T96" fmla="*/ 78 w 99"/>
                <a:gd name="T97" fmla="*/ 35 h 99"/>
                <a:gd name="T98" fmla="*/ 83 w 99"/>
                <a:gd name="T99" fmla="*/ 44 h 99"/>
                <a:gd name="T100" fmla="*/ 91 w 99"/>
                <a:gd name="T101" fmla="*/ 5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99" h="99">
                  <a:moveTo>
                    <a:pt x="98" y="43"/>
                  </a:moveTo>
                  <a:cubicBezTo>
                    <a:pt x="98" y="41"/>
                    <a:pt x="97" y="40"/>
                    <a:pt x="96" y="39"/>
                  </a:cubicBezTo>
                  <a:cubicBezTo>
                    <a:pt x="88" y="36"/>
                    <a:pt x="88" y="36"/>
                    <a:pt x="88" y="36"/>
                  </a:cubicBezTo>
                  <a:cubicBezTo>
                    <a:pt x="87" y="35"/>
                    <a:pt x="87" y="34"/>
                    <a:pt x="86" y="33"/>
                  </a:cubicBezTo>
                  <a:cubicBezTo>
                    <a:pt x="90" y="25"/>
                    <a:pt x="90" y="25"/>
                    <a:pt x="90" y="25"/>
                  </a:cubicBezTo>
                  <a:cubicBezTo>
                    <a:pt x="91" y="24"/>
                    <a:pt x="90" y="22"/>
                    <a:pt x="89" y="21"/>
                  </a:cubicBezTo>
                  <a:cubicBezTo>
                    <a:pt x="86" y="17"/>
                    <a:pt x="83" y="13"/>
                    <a:pt x="79" y="10"/>
                  </a:cubicBezTo>
                  <a:cubicBezTo>
                    <a:pt x="78" y="9"/>
                    <a:pt x="76" y="9"/>
                    <a:pt x="75" y="10"/>
                  </a:cubicBezTo>
                  <a:cubicBezTo>
                    <a:pt x="67" y="13"/>
                    <a:pt x="67" y="13"/>
                    <a:pt x="67" y="13"/>
                  </a:cubicBezTo>
                  <a:cubicBezTo>
                    <a:pt x="66" y="13"/>
                    <a:pt x="65" y="12"/>
                    <a:pt x="63" y="12"/>
                  </a:cubicBezTo>
                  <a:cubicBezTo>
                    <a:pt x="61" y="4"/>
                    <a:pt x="61" y="4"/>
                    <a:pt x="61" y="4"/>
                  </a:cubicBezTo>
                  <a:cubicBezTo>
                    <a:pt x="60" y="2"/>
                    <a:pt x="59" y="1"/>
                    <a:pt x="57" y="1"/>
                  </a:cubicBezTo>
                  <a:cubicBezTo>
                    <a:pt x="52" y="0"/>
                    <a:pt x="48" y="0"/>
                    <a:pt x="42" y="1"/>
                  </a:cubicBezTo>
                  <a:cubicBezTo>
                    <a:pt x="41" y="1"/>
                    <a:pt x="39" y="2"/>
                    <a:pt x="39" y="4"/>
                  </a:cubicBezTo>
                  <a:cubicBezTo>
                    <a:pt x="36" y="12"/>
                    <a:pt x="36" y="12"/>
                    <a:pt x="36" y="12"/>
                  </a:cubicBezTo>
                  <a:cubicBezTo>
                    <a:pt x="35" y="12"/>
                    <a:pt x="33" y="13"/>
                    <a:pt x="32" y="13"/>
                  </a:cubicBezTo>
                  <a:cubicBezTo>
                    <a:pt x="25" y="10"/>
                    <a:pt x="25" y="10"/>
                    <a:pt x="25" y="10"/>
                  </a:cubicBezTo>
                  <a:cubicBezTo>
                    <a:pt x="23" y="9"/>
                    <a:pt x="22" y="9"/>
                    <a:pt x="20" y="10"/>
                  </a:cubicBezTo>
                  <a:cubicBezTo>
                    <a:pt x="16" y="13"/>
                    <a:pt x="13" y="17"/>
                    <a:pt x="10" y="21"/>
                  </a:cubicBezTo>
                  <a:cubicBezTo>
                    <a:pt x="9" y="22"/>
                    <a:pt x="9" y="24"/>
                    <a:pt x="9" y="25"/>
                  </a:cubicBezTo>
                  <a:cubicBezTo>
                    <a:pt x="13" y="33"/>
                    <a:pt x="13" y="33"/>
                    <a:pt x="13" y="33"/>
                  </a:cubicBezTo>
                  <a:cubicBezTo>
                    <a:pt x="12" y="34"/>
                    <a:pt x="12" y="35"/>
                    <a:pt x="11" y="36"/>
                  </a:cubicBezTo>
                  <a:cubicBezTo>
                    <a:pt x="4" y="39"/>
                    <a:pt x="4" y="39"/>
                    <a:pt x="4" y="39"/>
                  </a:cubicBezTo>
                  <a:cubicBezTo>
                    <a:pt x="2" y="40"/>
                    <a:pt x="1" y="41"/>
                    <a:pt x="1" y="43"/>
                  </a:cubicBezTo>
                  <a:cubicBezTo>
                    <a:pt x="0" y="45"/>
                    <a:pt x="0" y="48"/>
                    <a:pt x="0" y="50"/>
                  </a:cubicBezTo>
                  <a:cubicBezTo>
                    <a:pt x="0" y="52"/>
                    <a:pt x="0" y="55"/>
                    <a:pt x="1" y="58"/>
                  </a:cubicBezTo>
                  <a:cubicBezTo>
                    <a:pt x="1" y="59"/>
                    <a:pt x="2" y="60"/>
                    <a:pt x="4" y="61"/>
                  </a:cubicBezTo>
                  <a:cubicBezTo>
                    <a:pt x="11" y="64"/>
                    <a:pt x="11" y="64"/>
                    <a:pt x="11" y="64"/>
                  </a:cubicBezTo>
                  <a:cubicBezTo>
                    <a:pt x="12" y="65"/>
                    <a:pt x="12" y="66"/>
                    <a:pt x="13" y="67"/>
                  </a:cubicBezTo>
                  <a:cubicBezTo>
                    <a:pt x="9" y="75"/>
                    <a:pt x="9" y="75"/>
                    <a:pt x="9" y="75"/>
                  </a:cubicBezTo>
                  <a:cubicBezTo>
                    <a:pt x="9" y="76"/>
                    <a:pt x="9" y="78"/>
                    <a:pt x="10" y="79"/>
                  </a:cubicBezTo>
                  <a:cubicBezTo>
                    <a:pt x="13" y="83"/>
                    <a:pt x="16" y="87"/>
                    <a:pt x="20" y="90"/>
                  </a:cubicBezTo>
                  <a:cubicBezTo>
                    <a:pt x="22" y="91"/>
                    <a:pt x="23" y="91"/>
                    <a:pt x="25" y="90"/>
                  </a:cubicBezTo>
                  <a:cubicBezTo>
                    <a:pt x="32" y="87"/>
                    <a:pt x="32" y="87"/>
                    <a:pt x="32" y="87"/>
                  </a:cubicBezTo>
                  <a:cubicBezTo>
                    <a:pt x="33" y="87"/>
                    <a:pt x="35" y="88"/>
                    <a:pt x="36" y="88"/>
                  </a:cubicBezTo>
                  <a:cubicBezTo>
                    <a:pt x="39" y="96"/>
                    <a:pt x="39" y="96"/>
                    <a:pt x="39" y="96"/>
                  </a:cubicBezTo>
                  <a:cubicBezTo>
                    <a:pt x="39" y="98"/>
                    <a:pt x="41" y="99"/>
                    <a:pt x="42" y="99"/>
                  </a:cubicBezTo>
                  <a:cubicBezTo>
                    <a:pt x="45" y="99"/>
                    <a:pt x="47" y="99"/>
                    <a:pt x="50" y="99"/>
                  </a:cubicBezTo>
                  <a:cubicBezTo>
                    <a:pt x="52" y="99"/>
                    <a:pt x="54" y="99"/>
                    <a:pt x="57" y="99"/>
                  </a:cubicBezTo>
                  <a:cubicBezTo>
                    <a:pt x="59" y="99"/>
                    <a:pt x="60" y="98"/>
                    <a:pt x="61" y="96"/>
                  </a:cubicBezTo>
                  <a:cubicBezTo>
                    <a:pt x="63" y="88"/>
                    <a:pt x="63" y="88"/>
                    <a:pt x="63" y="88"/>
                  </a:cubicBezTo>
                  <a:cubicBezTo>
                    <a:pt x="65" y="88"/>
                    <a:pt x="66" y="87"/>
                    <a:pt x="67" y="87"/>
                  </a:cubicBezTo>
                  <a:cubicBezTo>
                    <a:pt x="75" y="90"/>
                    <a:pt x="75" y="90"/>
                    <a:pt x="75" y="90"/>
                  </a:cubicBezTo>
                  <a:cubicBezTo>
                    <a:pt x="76" y="91"/>
                    <a:pt x="78" y="91"/>
                    <a:pt x="79" y="90"/>
                  </a:cubicBezTo>
                  <a:cubicBezTo>
                    <a:pt x="83" y="87"/>
                    <a:pt x="87" y="83"/>
                    <a:pt x="89" y="79"/>
                  </a:cubicBezTo>
                  <a:cubicBezTo>
                    <a:pt x="90" y="78"/>
                    <a:pt x="91" y="76"/>
                    <a:pt x="90" y="75"/>
                  </a:cubicBezTo>
                  <a:cubicBezTo>
                    <a:pt x="86" y="67"/>
                    <a:pt x="86" y="67"/>
                    <a:pt x="86" y="67"/>
                  </a:cubicBezTo>
                  <a:cubicBezTo>
                    <a:pt x="87" y="66"/>
                    <a:pt x="87" y="65"/>
                    <a:pt x="88" y="64"/>
                  </a:cubicBezTo>
                  <a:cubicBezTo>
                    <a:pt x="96" y="61"/>
                    <a:pt x="96" y="61"/>
                    <a:pt x="96" y="61"/>
                  </a:cubicBezTo>
                  <a:cubicBezTo>
                    <a:pt x="97" y="60"/>
                    <a:pt x="98" y="59"/>
                    <a:pt x="98" y="58"/>
                  </a:cubicBezTo>
                  <a:cubicBezTo>
                    <a:pt x="99" y="55"/>
                    <a:pt x="99" y="52"/>
                    <a:pt x="99" y="50"/>
                  </a:cubicBezTo>
                  <a:cubicBezTo>
                    <a:pt x="99" y="48"/>
                    <a:pt x="99" y="45"/>
                    <a:pt x="98" y="43"/>
                  </a:cubicBezTo>
                  <a:moveTo>
                    <a:pt x="90" y="54"/>
                  </a:moveTo>
                  <a:cubicBezTo>
                    <a:pt x="83" y="56"/>
                    <a:pt x="83" y="56"/>
                    <a:pt x="83" y="56"/>
                  </a:cubicBezTo>
                  <a:cubicBezTo>
                    <a:pt x="82" y="57"/>
                    <a:pt x="81" y="58"/>
                    <a:pt x="80" y="59"/>
                  </a:cubicBezTo>
                  <a:cubicBezTo>
                    <a:pt x="80" y="61"/>
                    <a:pt x="79" y="63"/>
                    <a:pt x="78" y="65"/>
                  </a:cubicBezTo>
                  <a:cubicBezTo>
                    <a:pt x="77" y="67"/>
                    <a:pt x="77" y="68"/>
                    <a:pt x="78" y="69"/>
                  </a:cubicBezTo>
                  <a:cubicBezTo>
                    <a:pt x="81" y="76"/>
                    <a:pt x="81" y="76"/>
                    <a:pt x="81" y="76"/>
                  </a:cubicBezTo>
                  <a:cubicBezTo>
                    <a:pt x="80" y="78"/>
                    <a:pt x="78" y="80"/>
                    <a:pt x="76" y="81"/>
                  </a:cubicBezTo>
                  <a:cubicBezTo>
                    <a:pt x="69" y="78"/>
                    <a:pt x="69" y="78"/>
                    <a:pt x="69" y="78"/>
                  </a:cubicBezTo>
                  <a:cubicBezTo>
                    <a:pt x="68" y="78"/>
                    <a:pt x="66" y="78"/>
                    <a:pt x="65" y="78"/>
                  </a:cubicBezTo>
                  <a:cubicBezTo>
                    <a:pt x="63" y="79"/>
                    <a:pt x="61" y="80"/>
                    <a:pt x="59" y="81"/>
                  </a:cubicBezTo>
                  <a:cubicBezTo>
                    <a:pt x="57" y="81"/>
                    <a:pt x="56" y="82"/>
                    <a:pt x="56" y="83"/>
                  </a:cubicBezTo>
                  <a:cubicBezTo>
                    <a:pt x="53" y="91"/>
                    <a:pt x="53" y="91"/>
                    <a:pt x="53" y="91"/>
                  </a:cubicBezTo>
                  <a:cubicBezTo>
                    <a:pt x="51" y="91"/>
                    <a:pt x="49" y="91"/>
                    <a:pt x="46" y="91"/>
                  </a:cubicBezTo>
                  <a:cubicBezTo>
                    <a:pt x="43" y="83"/>
                    <a:pt x="43" y="83"/>
                    <a:pt x="43" y="83"/>
                  </a:cubicBezTo>
                  <a:cubicBezTo>
                    <a:pt x="43" y="82"/>
                    <a:pt x="42" y="81"/>
                    <a:pt x="41" y="81"/>
                  </a:cubicBezTo>
                  <a:cubicBezTo>
                    <a:pt x="38" y="80"/>
                    <a:pt x="36" y="79"/>
                    <a:pt x="34" y="78"/>
                  </a:cubicBezTo>
                  <a:cubicBezTo>
                    <a:pt x="33" y="78"/>
                    <a:pt x="32" y="78"/>
                    <a:pt x="30" y="78"/>
                  </a:cubicBezTo>
                  <a:cubicBezTo>
                    <a:pt x="24" y="81"/>
                    <a:pt x="24" y="81"/>
                    <a:pt x="24" y="81"/>
                  </a:cubicBezTo>
                  <a:cubicBezTo>
                    <a:pt x="22" y="80"/>
                    <a:pt x="20" y="78"/>
                    <a:pt x="18" y="76"/>
                  </a:cubicBezTo>
                  <a:cubicBezTo>
                    <a:pt x="22" y="69"/>
                    <a:pt x="22" y="69"/>
                    <a:pt x="22" y="69"/>
                  </a:cubicBezTo>
                  <a:cubicBezTo>
                    <a:pt x="22" y="68"/>
                    <a:pt x="22" y="67"/>
                    <a:pt x="21" y="65"/>
                  </a:cubicBezTo>
                  <a:cubicBezTo>
                    <a:pt x="20" y="63"/>
                    <a:pt x="20" y="61"/>
                    <a:pt x="19" y="59"/>
                  </a:cubicBezTo>
                  <a:cubicBezTo>
                    <a:pt x="18" y="58"/>
                    <a:pt x="17" y="57"/>
                    <a:pt x="16" y="56"/>
                  </a:cubicBezTo>
                  <a:cubicBezTo>
                    <a:pt x="9" y="54"/>
                    <a:pt x="9" y="54"/>
                    <a:pt x="9" y="54"/>
                  </a:cubicBezTo>
                  <a:cubicBezTo>
                    <a:pt x="9" y="52"/>
                    <a:pt x="9" y="51"/>
                    <a:pt x="9" y="50"/>
                  </a:cubicBezTo>
                  <a:cubicBezTo>
                    <a:pt x="9" y="49"/>
                    <a:pt x="9" y="48"/>
                    <a:pt x="9" y="46"/>
                  </a:cubicBezTo>
                  <a:cubicBezTo>
                    <a:pt x="16" y="44"/>
                    <a:pt x="16" y="44"/>
                    <a:pt x="16" y="44"/>
                  </a:cubicBezTo>
                  <a:cubicBezTo>
                    <a:pt x="17" y="43"/>
                    <a:pt x="18" y="42"/>
                    <a:pt x="19" y="41"/>
                  </a:cubicBezTo>
                  <a:cubicBezTo>
                    <a:pt x="20" y="39"/>
                    <a:pt x="20" y="37"/>
                    <a:pt x="21" y="35"/>
                  </a:cubicBezTo>
                  <a:cubicBezTo>
                    <a:pt x="22" y="33"/>
                    <a:pt x="22" y="32"/>
                    <a:pt x="22" y="31"/>
                  </a:cubicBezTo>
                  <a:cubicBezTo>
                    <a:pt x="18" y="24"/>
                    <a:pt x="18" y="24"/>
                    <a:pt x="18" y="24"/>
                  </a:cubicBezTo>
                  <a:cubicBezTo>
                    <a:pt x="20" y="22"/>
                    <a:pt x="22" y="20"/>
                    <a:pt x="24" y="19"/>
                  </a:cubicBezTo>
                  <a:cubicBezTo>
                    <a:pt x="30" y="22"/>
                    <a:pt x="30" y="22"/>
                    <a:pt x="30" y="22"/>
                  </a:cubicBezTo>
                  <a:cubicBezTo>
                    <a:pt x="32" y="22"/>
                    <a:pt x="33" y="22"/>
                    <a:pt x="34" y="22"/>
                  </a:cubicBezTo>
                  <a:cubicBezTo>
                    <a:pt x="36" y="21"/>
                    <a:pt x="38" y="20"/>
                    <a:pt x="41" y="19"/>
                  </a:cubicBezTo>
                  <a:cubicBezTo>
                    <a:pt x="42" y="19"/>
                    <a:pt x="43" y="18"/>
                    <a:pt x="43" y="17"/>
                  </a:cubicBezTo>
                  <a:cubicBezTo>
                    <a:pt x="46" y="9"/>
                    <a:pt x="46" y="9"/>
                    <a:pt x="46" y="9"/>
                  </a:cubicBezTo>
                  <a:cubicBezTo>
                    <a:pt x="49" y="9"/>
                    <a:pt x="51" y="9"/>
                    <a:pt x="53" y="9"/>
                  </a:cubicBezTo>
                  <a:cubicBezTo>
                    <a:pt x="56" y="17"/>
                    <a:pt x="56" y="17"/>
                    <a:pt x="56" y="17"/>
                  </a:cubicBezTo>
                  <a:cubicBezTo>
                    <a:pt x="56" y="18"/>
                    <a:pt x="57" y="19"/>
                    <a:pt x="59" y="19"/>
                  </a:cubicBezTo>
                  <a:cubicBezTo>
                    <a:pt x="61" y="20"/>
                    <a:pt x="63" y="21"/>
                    <a:pt x="65" y="22"/>
                  </a:cubicBezTo>
                  <a:cubicBezTo>
                    <a:pt x="66" y="22"/>
                    <a:pt x="68" y="22"/>
                    <a:pt x="69" y="22"/>
                  </a:cubicBezTo>
                  <a:cubicBezTo>
                    <a:pt x="76" y="19"/>
                    <a:pt x="76" y="19"/>
                    <a:pt x="76" y="19"/>
                  </a:cubicBezTo>
                  <a:cubicBezTo>
                    <a:pt x="78" y="20"/>
                    <a:pt x="80" y="22"/>
                    <a:pt x="81" y="24"/>
                  </a:cubicBezTo>
                  <a:cubicBezTo>
                    <a:pt x="78" y="31"/>
                    <a:pt x="78" y="31"/>
                    <a:pt x="78" y="31"/>
                  </a:cubicBezTo>
                  <a:cubicBezTo>
                    <a:pt x="77" y="32"/>
                    <a:pt x="77" y="33"/>
                    <a:pt x="78" y="35"/>
                  </a:cubicBezTo>
                  <a:cubicBezTo>
                    <a:pt x="79" y="37"/>
                    <a:pt x="80" y="39"/>
                    <a:pt x="80" y="41"/>
                  </a:cubicBezTo>
                  <a:cubicBezTo>
                    <a:pt x="81" y="42"/>
                    <a:pt x="82" y="43"/>
                    <a:pt x="83" y="44"/>
                  </a:cubicBezTo>
                  <a:cubicBezTo>
                    <a:pt x="90" y="46"/>
                    <a:pt x="90" y="46"/>
                    <a:pt x="90" y="46"/>
                  </a:cubicBezTo>
                  <a:cubicBezTo>
                    <a:pt x="91" y="48"/>
                    <a:pt x="91" y="49"/>
                    <a:pt x="91" y="50"/>
                  </a:cubicBezTo>
                  <a:cubicBezTo>
                    <a:pt x="91" y="51"/>
                    <a:pt x="91" y="52"/>
                    <a:pt x="90" y="54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  <p:sp>
          <p:nvSpPr>
            <p:cNvPr id="15" name="Freeform 63"/>
            <p:cNvSpPr>
              <a:spLocks noEditPoints="1"/>
            </p:cNvSpPr>
            <p:nvPr/>
          </p:nvSpPr>
          <p:spPr bwMode="auto">
            <a:xfrm>
              <a:off x="50" y="48"/>
              <a:ext cx="64" cy="65"/>
            </a:xfrm>
            <a:custGeom>
              <a:avLst/>
              <a:gdLst>
                <a:gd name="T0" fmla="*/ 20 w 39"/>
                <a:gd name="T1" fmla="*/ 0 h 40"/>
                <a:gd name="T2" fmla="*/ 0 w 39"/>
                <a:gd name="T3" fmla="*/ 20 h 40"/>
                <a:gd name="T4" fmla="*/ 20 w 39"/>
                <a:gd name="T5" fmla="*/ 40 h 40"/>
                <a:gd name="T6" fmla="*/ 39 w 39"/>
                <a:gd name="T7" fmla="*/ 20 h 40"/>
                <a:gd name="T8" fmla="*/ 20 w 39"/>
                <a:gd name="T9" fmla="*/ 0 h 40"/>
                <a:gd name="T10" fmla="*/ 20 w 39"/>
                <a:gd name="T11" fmla="*/ 31 h 40"/>
                <a:gd name="T12" fmla="*/ 9 w 39"/>
                <a:gd name="T13" fmla="*/ 20 h 40"/>
                <a:gd name="T14" fmla="*/ 20 w 39"/>
                <a:gd name="T15" fmla="*/ 9 h 40"/>
                <a:gd name="T16" fmla="*/ 31 w 39"/>
                <a:gd name="T17" fmla="*/ 20 h 40"/>
                <a:gd name="T18" fmla="*/ 20 w 39"/>
                <a:gd name="T19" fmla="*/ 3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39" h="40">
                  <a:moveTo>
                    <a:pt x="20" y="0"/>
                  </a:move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0" y="40"/>
                    <a:pt x="39" y="31"/>
                    <a:pt x="39" y="20"/>
                  </a:cubicBezTo>
                  <a:cubicBezTo>
                    <a:pt x="39" y="9"/>
                    <a:pt x="30" y="0"/>
                    <a:pt x="20" y="0"/>
                  </a:cubicBezTo>
                  <a:moveTo>
                    <a:pt x="20" y="31"/>
                  </a:moveTo>
                  <a:cubicBezTo>
                    <a:pt x="14" y="31"/>
                    <a:pt x="9" y="26"/>
                    <a:pt x="9" y="20"/>
                  </a:cubicBezTo>
                  <a:cubicBezTo>
                    <a:pt x="9" y="14"/>
                    <a:pt x="14" y="9"/>
                    <a:pt x="20" y="9"/>
                  </a:cubicBezTo>
                  <a:cubicBezTo>
                    <a:pt x="26" y="9"/>
                    <a:pt x="31" y="14"/>
                    <a:pt x="31" y="20"/>
                  </a:cubicBezTo>
                  <a:cubicBezTo>
                    <a:pt x="31" y="26"/>
                    <a:pt x="26" y="31"/>
                    <a:pt x="20" y="31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</p:grpSp>
      <p:grpSp>
        <p:nvGrpSpPr>
          <p:cNvPr id="16" name="Group 64"/>
          <p:cNvGrpSpPr/>
          <p:nvPr/>
        </p:nvGrpSpPr>
        <p:grpSpPr bwMode="auto">
          <a:xfrm>
            <a:off x="7677103" y="5228498"/>
            <a:ext cx="255587" cy="255667"/>
            <a:chOff x="0" y="0"/>
            <a:chExt cx="161" cy="161"/>
          </a:xfrm>
        </p:grpSpPr>
        <p:sp>
          <p:nvSpPr>
            <p:cNvPr id="17" name="Freeform 65"/>
            <p:cNvSpPr/>
            <p:nvPr/>
          </p:nvSpPr>
          <p:spPr bwMode="auto">
            <a:xfrm>
              <a:off x="0" y="0"/>
              <a:ext cx="161" cy="116"/>
            </a:xfrm>
            <a:custGeom>
              <a:avLst/>
              <a:gdLst>
                <a:gd name="T0" fmla="*/ 75 w 98"/>
                <a:gd name="T1" fmla="*/ 26 h 71"/>
                <a:gd name="T2" fmla="*/ 71 w 98"/>
                <a:gd name="T3" fmla="*/ 26 h 71"/>
                <a:gd name="T4" fmla="*/ 71 w 98"/>
                <a:gd name="T5" fmla="*/ 24 h 71"/>
                <a:gd name="T6" fmla="*/ 47 w 98"/>
                <a:gd name="T7" fmla="*/ 0 h 71"/>
                <a:gd name="T8" fmla="*/ 23 w 98"/>
                <a:gd name="T9" fmla="*/ 20 h 71"/>
                <a:gd name="T10" fmla="*/ 16 w 98"/>
                <a:gd name="T11" fmla="*/ 21 h 71"/>
                <a:gd name="T12" fmla="*/ 16 w 98"/>
                <a:gd name="T13" fmla="*/ 21 h 71"/>
                <a:gd name="T14" fmla="*/ 6 w 98"/>
                <a:gd name="T15" fmla="*/ 35 h 71"/>
                <a:gd name="T16" fmla="*/ 7 w 98"/>
                <a:gd name="T17" fmla="*/ 42 h 71"/>
                <a:gd name="T18" fmla="*/ 0 w 98"/>
                <a:gd name="T19" fmla="*/ 55 h 71"/>
                <a:gd name="T20" fmla="*/ 16 w 98"/>
                <a:gd name="T21" fmla="*/ 71 h 71"/>
                <a:gd name="T22" fmla="*/ 32 w 98"/>
                <a:gd name="T23" fmla="*/ 71 h 71"/>
                <a:gd name="T24" fmla="*/ 36 w 98"/>
                <a:gd name="T25" fmla="*/ 66 h 71"/>
                <a:gd name="T26" fmla="*/ 32 w 98"/>
                <a:gd name="T27" fmla="*/ 62 h 71"/>
                <a:gd name="T28" fmla="*/ 16 w 98"/>
                <a:gd name="T29" fmla="*/ 62 h 71"/>
                <a:gd name="T30" fmla="*/ 9 w 98"/>
                <a:gd name="T31" fmla="*/ 55 h 71"/>
                <a:gd name="T32" fmla="*/ 15 w 98"/>
                <a:gd name="T33" fmla="*/ 48 h 71"/>
                <a:gd name="T34" fmla="*/ 18 w 98"/>
                <a:gd name="T35" fmla="*/ 45 h 71"/>
                <a:gd name="T36" fmla="*/ 17 w 98"/>
                <a:gd name="T37" fmla="*/ 41 h 71"/>
                <a:gd name="T38" fmla="*/ 14 w 98"/>
                <a:gd name="T39" fmla="*/ 35 h 71"/>
                <a:gd name="T40" fmla="*/ 19 w 98"/>
                <a:gd name="T41" fmla="*/ 28 h 71"/>
                <a:gd name="T42" fmla="*/ 19 w 98"/>
                <a:gd name="T43" fmla="*/ 28 h 71"/>
                <a:gd name="T44" fmla="*/ 25 w 98"/>
                <a:gd name="T45" fmla="*/ 29 h 71"/>
                <a:gd name="T46" fmla="*/ 29 w 98"/>
                <a:gd name="T47" fmla="*/ 29 h 71"/>
                <a:gd name="T48" fmla="*/ 31 w 98"/>
                <a:gd name="T49" fmla="*/ 25 h 71"/>
                <a:gd name="T50" fmla="*/ 31 w 98"/>
                <a:gd name="T51" fmla="*/ 24 h 71"/>
                <a:gd name="T52" fmla="*/ 31 w 98"/>
                <a:gd name="T53" fmla="*/ 24 h 71"/>
                <a:gd name="T54" fmla="*/ 47 w 98"/>
                <a:gd name="T55" fmla="*/ 8 h 71"/>
                <a:gd name="T56" fmla="*/ 62 w 98"/>
                <a:gd name="T57" fmla="*/ 24 h 71"/>
                <a:gd name="T58" fmla="*/ 60 w 98"/>
                <a:gd name="T59" fmla="*/ 32 h 71"/>
                <a:gd name="T60" fmla="*/ 61 w 98"/>
                <a:gd name="T61" fmla="*/ 37 h 71"/>
                <a:gd name="T62" fmla="*/ 66 w 98"/>
                <a:gd name="T63" fmla="*/ 37 h 71"/>
                <a:gd name="T64" fmla="*/ 75 w 98"/>
                <a:gd name="T65" fmla="*/ 34 h 71"/>
                <a:gd name="T66" fmla="*/ 89 w 98"/>
                <a:gd name="T67" fmla="*/ 48 h 71"/>
                <a:gd name="T68" fmla="*/ 75 w 98"/>
                <a:gd name="T69" fmla="*/ 62 h 71"/>
                <a:gd name="T70" fmla="*/ 66 w 98"/>
                <a:gd name="T71" fmla="*/ 62 h 71"/>
                <a:gd name="T72" fmla="*/ 62 w 98"/>
                <a:gd name="T73" fmla="*/ 66 h 71"/>
                <a:gd name="T74" fmla="*/ 66 w 98"/>
                <a:gd name="T75" fmla="*/ 71 h 71"/>
                <a:gd name="T76" fmla="*/ 75 w 98"/>
                <a:gd name="T77" fmla="*/ 71 h 71"/>
                <a:gd name="T78" fmla="*/ 98 w 98"/>
                <a:gd name="T79" fmla="*/ 48 h 71"/>
                <a:gd name="T80" fmla="*/ 75 w 98"/>
                <a:gd name="T81" fmla="*/ 26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98" h="71">
                  <a:moveTo>
                    <a:pt x="75" y="26"/>
                  </a:moveTo>
                  <a:cubicBezTo>
                    <a:pt x="74" y="26"/>
                    <a:pt x="72" y="26"/>
                    <a:pt x="71" y="26"/>
                  </a:cubicBezTo>
                  <a:cubicBezTo>
                    <a:pt x="71" y="25"/>
                    <a:pt x="71" y="25"/>
                    <a:pt x="71" y="24"/>
                  </a:cubicBezTo>
                  <a:cubicBezTo>
                    <a:pt x="71" y="10"/>
                    <a:pt x="60" y="0"/>
                    <a:pt x="47" y="0"/>
                  </a:cubicBezTo>
                  <a:cubicBezTo>
                    <a:pt x="35" y="0"/>
                    <a:pt x="25" y="8"/>
                    <a:pt x="23" y="20"/>
                  </a:cubicBezTo>
                  <a:cubicBezTo>
                    <a:pt x="20" y="19"/>
                    <a:pt x="18" y="20"/>
                    <a:pt x="16" y="21"/>
                  </a:cubicBezTo>
                  <a:cubicBezTo>
                    <a:pt x="16" y="21"/>
                    <a:pt x="16" y="21"/>
                    <a:pt x="16" y="21"/>
                  </a:cubicBezTo>
                  <a:cubicBezTo>
                    <a:pt x="10" y="23"/>
                    <a:pt x="6" y="29"/>
                    <a:pt x="6" y="35"/>
                  </a:cubicBezTo>
                  <a:cubicBezTo>
                    <a:pt x="6" y="37"/>
                    <a:pt x="6" y="40"/>
                    <a:pt x="7" y="42"/>
                  </a:cubicBezTo>
                  <a:cubicBezTo>
                    <a:pt x="3" y="45"/>
                    <a:pt x="0" y="50"/>
                    <a:pt x="0" y="55"/>
                  </a:cubicBezTo>
                  <a:cubicBezTo>
                    <a:pt x="0" y="64"/>
                    <a:pt x="7" y="71"/>
                    <a:pt x="16" y="71"/>
                  </a:cubicBezTo>
                  <a:cubicBezTo>
                    <a:pt x="32" y="71"/>
                    <a:pt x="32" y="71"/>
                    <a:pt x="32" y="71"/>
                  </a:cubicBezTo>
                  <a:cubicBezTo>
                    <a:pt x="34" y="71"/>
                    <a:pt x="36" y="69"/>
                    <a:pt x="36" y="66"/>
                  </a:cubicBezTo>
                  <a:cubicBezTo>
                    <a:pt x="36" y="64"/>
                    <a:pt x="34" y="62"/>
                    <a:pt x="32" y="62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12" y="62"/>
                    <a:pt x="9" y="59"/>
                    <a:pt x="9" y="55"/>
                  </a:cubicBezTo>
                  <a:cubicBezTo>
                    <a:pt x="9" y="52"/>
                    <a:pt x="11" y="49"/>
                    <a:pt x="15" y="48"/>
                  </a:cubicBezTo>
                  <a:cubicBezTo>
                    <a:pt x="16" y="48"/>
                    <a:pt x="18" y="47"/>
                    <a:pt x="18" y="45"/>
                  </a:cubicBezTo>
                  <a:cubicBezTo>
                    <a:pt x="19" y="43"/>
                    <a:pt x="18" y="42"/>
                    <a:pt x="17" y="41"/>
                  </a:cubicBezTo>
                  <a:cubicBezTo>
                    <a:pt x="15" y="39"/>
                    <a:pt x="14" y="37"/>
                    <a:pt x="14" y="35"/>
                  </a:cubicBezTo>
                  <a:cubicBezTo>
                    <a:pt x="14" y="32"/>
                    <a:pt x="16" y="29"/>
                    <a:pt x="19" y="28"/>
                  </a:cubicBezTo>
                  <a:cubicBezTo>
                    <a:pt x="19" y="28"/>
                    <a:pt x="19" y="28"/>
                    <a:pt x="19" y="28"/>
                  </a:cubicBezTo>
                  <a:cubicBezTo>
                    <a:pt x="21" y="28"/>
                    <a:pt x="23" y="28"/>
                    <a:pt x="25" y="29"/>
                  </a:cubicBezTo>
                  <a:cubicBezTo>
                    <a:pt x="26" y="30"/>
                    <a:pt x="28" y="30"/>
                    <a:pt x="29" y="29"/>
                  </a:cubicBezTo>
                  <a:cubicBezTo>
                    <a:pt x="30" y="28"/>
                    <a:pt x="31" y="27"/>
                    <a:pt x="31" y="25"/>
                  </a:cubicBezTo>
                  <a:cubicBezTo>
                    <a:pt x="31" y="25"/>
                    <a:pt x="31" y="24"/>
                    <a:pt x="31" y="24"/>
                  </a:cubicBezTo>
                  <a:cubicBezTo>
                    <a:pt x="31" y="24"/>
                    <a:pt x="31" y="24"/>
                    <a:pt x="31" y="24"/>
                  </a:cubicBezTo>
                  <a:cubicBezTo>
                    <a:pt x="31" y="15"/>
                    <a:pt x="38" y="8"/>
                    <a:pt x="47" y="8"/>
                  </a:cubicBezTo>
                  <a:cubicBezTo>
                    <a:pt x="55" y="8"/>
                    <a:pt x="62" y="15"/>
                    <a:pt x="62" y="24"/>
                  </a:cubicBezTo>
                  <a:cubicBezTo>
                    <a:pt x="62" y="27"/>
                    <a:pt x="62" y="29"/>
                    <a:pt x="60" y="32"/>
                  </a:cubicBezTo>
                  <a:cubicBezTo>
                    <a:pt x="59" y="34"/>
                    <a:pt x="59" y="36"/>
                    <a:pt x="61" y="37"/>
                  </a:cubicBezTo>
                  <a:cubicBezTo>
                    <a:pt x="62" y="39"/>
                    <a:pt x="65" y="39"/>
                    <a:pt x="66" y="37"/>
                  </a:cubicBezTo>
                  <a:cubicBezTo>
                    <a:pt x="68" y="36"/>
                    <a:pt x="71" y="34"/>
                    <a:pt x="75" y="34"/>
                  </a:cubicBezTo>
                  <a:cubicBezTo>
                    <a:pt x="83" y="34"/>
                    <a:pt x="89" y="40"/>
                    <a:pt x="89" y="48"/>
                  </a:cubicBezTo>
                  <a:cubicBezTo>
                    <a:pt x="89" y="56"/>
                    <a:pt x="83" y="62"/>
                    <a:pt x="75" y="62"/>
                  </a:cubicBezTo>
                  <a:cubicBezTo>
                    <a:pt x="66" y="62"/>
                    <a:pt x="66" y="62"/>
                    <a:pt x="66" y="62"/>
                  </a:cubicBezTo>
                  <a:cubicBezTo>
                    <a:pt x="64" y="62"/>
                    <a:pt x="62" y="64"/>
                    <a:pt x="62" y="66"/>
                  </a:cubicBezTo>
                  <a:cubicBezTo>
                    <a:pt x="62" y="69"/>
                    <a:pt x="64" y="71"/>
                    <a:pt x="66" y="71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88" y="71"/>
                    <a:pt x="98" y="60"/>
                    <a:pt x="98" y="48"/>
                  </a:cubicBezTo>
                  <a:cubicBezTo>
                    <a:pt x="98" y="36"/>
                    <a:pt x="88" y="26"/>
                    <a:pt x="75" y="26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  <p:sp>
          <p:nvSpPr>
            <p:cNvPr id="18" name="Freeform 66"/>
            <p:cNvSpPr/>
            <p:nvPr/>
          </p:nvSpPr>
          <p:spPr bwMode="auto">
            <a:xfrm>
              <a:off x="49" y="64"/>
              <a:ext cx="62" cy="97"/>
            </a:xfrm>
            <a:custGeom>
              <a:avLst/>
              <a:gdLst>
                <a:gd name="T0" fmla="*/ 30 w 38"/>
                <a:gd name="T1" fmla="*/ 38 h 59"/>
                <a:gd name="T2" fmla="*/ 23 w 38"/>
                <a:gd name="T3" fmla="*/ 45 h 59"/>
                <a:gd name="T4" fmla="*/ 23 w 38"/>
                <a:gd name="T5" fmla="*/ 5 h 59"/>
                <a:gd name="T6" fmla="*/ 19 w 38"/>
                <a:gd name="T7" fmla="*/ 0 h 59"/>
                <a:gd name="T8" fmla="*/ 15 w 38"/>
                <a:gd name="T9" fmla="*/ 5 h 59"/>
                <a:gd name="T10" fmla="*/ 15 w 38"/>
                <a:gd name="T11" fmla="*/ 45 h 59"/>
                <a:gd name="T12" fmla="*/ 8 w 38"/>
                <a:gd name="T13" fmla="*/ 38 h 59"/>
                <a:gd name="T14" fmla="*/ 2 w 38"/>
                <a:gd name="T15" fmla="*/ 38 h 59"/>
                <a:gd name="T16" fmla="*/ 2 w 38"/>
                <a:gd name="T17" fmla="*/ 44 h 59"/>
                <a:gd name="T18" fmla="*/ 16 w 38"/>
                <a:gd name="T19" fmla="*/ 58 h 59"/>
                <a:gd name="T20" fmla="*/ 19 w 38"/>
                <a:gd name="T21" fmla="*/ 59 h 59"/>
                <a:gd name="T22" fmla="*/ 22 w 38"/>
                <a:gd name="T23" fmla="*/ 58 h 59"/>
                <a:gd name="T24" fmla="*/ 36 w 38"/>
                <a:gd name="T25" fmla="*/ 44 h 59"/>
                <a:gd name="T26" fmla="*/ 36 w 38"/>
                <a:gd name="T27" fmla="*/ 38 h 59"/>
                <a:gd name="T28" fmla="*/ 30 w 38"/>
                <a:gd name="T29" fmla="*/ 38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38" h="59">
                  <a:moveTo>
                    <a:pt x="30" y="38"/>
                  </a:moveTo>
                  <a:cubicBezTo>
                    <a:pt x="23" y="45"/>
                    <a:pt x="23" y="45"/>
                    <a:pt x="23" y="45"/>
                  </a:cubicBezTo>
                  <a:cubicBezTo>
                    <a:pt x="23" y="5"/>
                    <a:pt x="23" y="5"/>
                    <a:pt x="23" y="5"/>
                  </a:cubicBezTo>
                  <a:cubicBezTo>
                    <a:pt x="23" y="2"/>
                    <a:pt x="21" y="0"/>
                    <a:pt x="19" y="0"/>
                  </a:cubicBezTo>
                  <a:cubicBezTo>
                    <a:pt x="17" y="0"/>
                    <a:pt x="15" y="2"/>
                    <a:pt x="15" y="5"/>
                  </a:cubicBezTo>
                  <a:cubicBezTo>
                    <a:pt x="15" y="45"/>
                    <a:pt x="15" y="45"/>
                    <a:pt x="15" y="45"/>
                  </a:cubicBezTo>
                  <a:cubicBezTo>
                    <a:pt x="8" y="38"/>
                    <a:pt x="8" y="38"/>
                    <a:pt x="8" y="38"/>
                  </a:cubicBezTo>
                  <a:cubicBezTo>
                    <a:pt x="6" y="36"/>
                    <a:pt x="3" y="36"/>
                    <a:pt x="2" y="38"/>
                  </a:cubicBezTo>
                  <a:cubicBezTo>
                    <a:pt x="0" y="39"/>
                    <a:pt x="0" y="42"/>
                    <a:pt x="2" y="44"/>
                  </a:cubicBezTo>
                  <a:cubicBezTo>
                    <a:pt x="16" y="58"/>
                    <a:pt x="16" y="58"/>
                    <a:pt x="16" y="58"/>
                  </a:cubicBezTo>
                  <a:cubicBezTo>
                    <a:pt x="17" y="59"/>
                    <a:pt x="18" y="59"/>
                    <a:pt x="19" y="59"/>
                  </a:cubicBezTo>
                  <a:cubicBezTo>
                    <a:pt x="20" y="59"/>
                    <a:pt x="21" y="59"/>
                    <a:pt x="22" y="58"/>
                  </a:cubicBezTo>
                  <a:cubicBezTo>
                    <a:pt x="36" y="44"/>
                    <a:pt x="36" y="44"/>
                    <a:pt x="36" y="44"/>
                  </a:cubicBezTo>
                  <a:cubicBezTo>
                    <a:pt x="38" y="42"/>
                    <a:pt x="38" y="39"/>
                    <a:pt x="36" y="38"/>
                  </a:cubicBezTo>
                  <a:cubicBezTo>
                    <a:pt x="35" y="36"/>
                    <a:pt x="32" y="36"/>
                    <a:pt x="30" y="38"/>
                  </a:cubicBezTo>
                </a:path>
              </a:pathLst>
            </a:custGeom>
            <a:solidFill>
              <a:srgbClr val="FFFFF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endParaRPr lang="zh-CN" altLang="en-US"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</p:grpSp>
      <p:sp>
        <p:nvSpPr>
          <p:cNvPr id="19" name="矩形 18"/>
          <p:cNvSpPr/>
          <p:nvPr/>
        </p:nvSpPr>
        <p:spPr>
          <a:xfrm>
            <a:off x="6376555" y="1798412"/>
            <a:ext cx="450502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THIS IS A ART TEMPLATE ,THANK YOU WATCHING THIS ONE </a:t>
            </a:r>
            <a:endParaRPr lang="zh-CN" altLang="en-US" sz="1400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20" name="矩形 23"/>
          <p:cNvSpPr>
            <a:spLocks noChangeArrowheads="1"/>
          </p:cNvSpPr>
          <p:nvPr/>
        </p:nvSpPr>
        <p:spPr bwMode="auto">
          <a:xfrm>
            <a:off x="6370320" y="2337171"/>
            <a:ext cx="4523497" cy="2585323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endParaRPr lang="en-US" sz="1200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  <a:p>
            <a:pPr eaLnBrk="1" hangingPunct="1"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once. I can do for twelve hours that</a:t>
            </a:r>
          </a:p>
          <a:p>
            <a:pPr eaLnBrk="1" hangingPunct="1">
              <a:lnSpc>
                <a:spcPct val="150000"/>
              </a:lnSpc>
            </a:pPr>
            <a:endParaRPr lang="en-US" altLang="zh-CN" sz="1200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once. I can do for twelve hours that hours that Just for today I will try to live through this day only and not tackle my</a:t>
            </a:r>
            <a:endParaRPr lang="zh-CN" altLang="en-US" sz="1200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6194" y="472231"/>
            <a:ext cx="5398876" cy="693358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9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9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0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1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2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43" presetID="26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5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5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59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1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67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68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69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70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1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72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73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74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75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8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8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8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8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8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9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9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9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0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0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0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0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0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19" grpId="0"/>
      <p:bldP spid="2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0">
            <a:solidFill>
              <a:srgbClr val="F4E4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 bwMode="auto">
          <a:xfrm>
            <a:off x="2822302" y="3865479"/>
            <a:ext cx="921908" cy="905492"/>
          </a:xfrm>
          <a:prstGeom prst="ellipse">
            <a:avLst/>
          </a:prstGeom>
          <a:solidFill>
            <a:srgbClr val="00BFB0"/>
          </a:solidFill>
          <a:ln>
            <a:noFill/>
          </a:ln>
          <a:effectLst>
            <a:outerShdw blurRad="50800" dist="508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5" name="椭圆 4"/>
          <p:cNvSpPr/>
          <p:nvPr/>
        </p:nvSpPr>
        <p:spPr bwMode="auto">
          <a:xfrm>
            <a:off x="5267941" y="2238556"/>
            <a:ext cx="921908" cy="905492"/>
          </a:xfrm>
          <a:prstGeom prst="ellipse">
            <a:avLst/>
          </a:prstGeom>
          <a:solidFill>
            <a:srgbClr val="00BFB0"/>
          </a:solidFill>
          <a:ln>
            <a:noFill/>
          </a:ln>
          <a:effectLst>
            <a:outerShdw blurRad="50800" dist="508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6" name="椭圆 5"/>
          <p:cNvSpPr/>
          <p:nvPr/>
        </p:nvSpPr>
        <p:spPr bwMode="auto">
          <a:xfrm>
            <a:off x="7742420" y="3815576"/>
            <a:ext cx="921908" cy="905492"/>
          </a:xfrm>
          <a:prstGeom prst="ellipse">
            <a:avLst/>
          </a:prstGeom>
          <a:solidFill>
            <a:srgbClr val="00BFB0"/>
          </a:solidFill>
          <a:ln>
            <a:noFill/>
          </a:ln>
          <a:effectLst>
            <a:outerShdw blurRad="50800" dist="508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cxnSp>
        <p:nvCxnSpPr>
          <p:cNvPr id="7" name="直接连接符 6"/>
          <p:cNvCxnSpPr/>
          <p:nvPr/>
        </p:nvCxnSpPr>
        <p:spPr>
          <a:xfrm>
            <a:off x="1931606" y="3232683"/>
            <a:ext cx="735013" cy="7905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直接连接符 7"/>
          <p:cNvCxnSpPr/>
          <p:nvPr/>
        </p:nvCxnSpPr>
        <p:spPr>
          <a:xfrm>
            <a:off x="6814756" y="3166008"/>
            <a:ext cx="735013" cy="79057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直接连接符 8"/>
          <p:cNvCxnSpPr/>
          <p:nvPr/>
        </p:nvCxnSpPr>
        <p:spPr>
          <a:xfrm flipV="1">
            <a:off x="3966781" y="3232683"/>
            <a:ext cx="827088" cy="720725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 Placeholder 12"/>
          <p:cNvSpPr txBox="1"/>
          <p:nvPr/>
        </p:nvSpPr>
        <p:spPr>
          <a:xfrm>
            <a:off x="2109891" y="2063981"/>
            <a:ext cx="2611438" cy="384175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点 击 即 可 添 加 标 题</a:t>
            </a:r>
            <a:endParaRPr lang="en-US" altLang="zh-CN" sz="1800" b="1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1" name="Text Placeholder 12"/>
          <p:cNvSpPr txBox="1"/>
          <p:nvPr/>
        </p:nvSpPr>
        <p:spPr>
          <a:xfrm>
            <a:off x="2079769" y="2505669"/>
            <a:ext cx="2934223" cy="531689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C0099"/>
              </a:buClr>
            </a:pPr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</a:t>
            </a:r>
          </a:p>
        </p:txBody>
      </p:sp>
      <p:sp>
        <p:nvSpPr>
          <p:cNvPr id="12" name="Text Placeholder 12"/>
          <p:cNvSpPr txBox="1"/>
          <p:nvPr/>
        </p:nvSpPr>
        <p:spPr>
          <a:xfrm>
            <a:off x="6535191" y="2153842"/>
            <a:ext cx="2613025" cy="382587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点 击 即 可 添 加 标 题</a:t>
            </a:r>
            <a:endParaRPr lang="en-US" altLang="zh-CN" sz="1800" b="1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3" name="Text Placeholder 12"/>
          <p:cNvSpPr txBox="1"/>
          <p:nvPr/>
        </p:nvSpPr>
        <p:spPr>
          <a:xfrm>
            <a:off x="6519315" y="2539775"/>
            <a:ext cx="3256610" cy="546716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C0099"/>
              </a:buClr>
            </a:pPr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</a:t>
            </a:r>
          </a:p>
        </p:txBody>
      </p:sp>
      <p:sp>
        <p:nvSpPr>
          <p:cNvPr id="14" name="Text Placeholder 12"/>
          <p:cNvSpPr txBox="1"/>
          <p:nvPr/>
        </p:nvSpPr>
        <p:spPr>
          <a:xfrm>
            <a:off x="4011347" y="4235418"/>
            <a:ext cx="2613025" cy="382587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点 击 即 可 添 加 标 题</a:t>
            </a:r>
            <a:endParaRPr lang="en-US" altLang="zh-CN" sz="1800" b="1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5" name="Text Placeholder 12"/>
          <p:cNvSpPr txBox="1"/>
          <p:nvPr/>
        </p:nvSpPr>
        <p:spPr>
          <a:xfrm>
            <a:off x="3997060" y="4733893"/>
            <a:ext cx="3118750" cy="568436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C0099"/>
              </a:buClr>
            </a:pPr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</a:t>
            </a:r>
          </a:p>
        </p:txBody>
      </p:sp>
      <p:sp>
        <p:nvSpPr>
          <p:cNvPr id="16" name="Text Placeholder 12"/>
          <p:cNvSpPr txBox="1"/>
          <p:nvPr/>
        </p:nvSpPr>
        <p:spPr>
          <a:xfrm>
            <a:off x="9028152" y="3953408"/>
            <a:ext cx="2613025" cy="382588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18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点 击 即 可 添 加 标 题</a:t>
            </a:r>
            <a:endParaRPr lang="en-US" altLang="zh-CN" sz="1800" b="1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7" name="Text Placeholder 12"/>
          <p:cNvSpPr txBox="1"/>
          <p:nvPr/>
        </p:nvSpPr>
        <p:spPr>
          <a:xfrm>
            <a:off x="9013865" y="4420800"/>
            <a:ext cx="1985037" cy="752617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Clr>
                <a:srgbClr val="CC0099"/>
              </a:buClr>
            </a:pPr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</a:t>
            </a:r>
          </a:p>
        </p:txBody>
      </p:sp>
      <p:sp>
        <p:nvSpPr>
          <p:cNvPr id="18" name="椭圆 17"/>
          <p:cNvSpPr/>
          <p:nvPr/>
        </p:nvSpPr>
        <p:spPr bwMode="auto">
          <a:xfrm>
            <a:off x="1010450" y="2238556"/>
            <a:ext cx="921908" cy="905492"/>
          </a:xfrm>
          <a:prstGeom prst="ellipse">
            <a:avLst/>
          </a:prstGeom>
          <a:solidFill>
            <a:srgbClr val="00BFB0"/>
          </a:solidFill>
          <a:ln>
            <a:noFill/>
          </a:ln>
          <a:effectLst>
            <a:outerShdw blurRad="50800" dist="50800" dir="5400000" sx="102000" sy="102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zh-CN" altLang="en-US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9" name="Text Placeholder 12"/>
          <p:cNvSpPr txBox="1"/>
          <p:nvPr/>
        </p:nvSpPr>
        <p:spPr bwMode="auto">
          <a:xfrm>
            <a:off x="1381760" y="2406517"/>
            <a:ext cx="422275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0972" rIns="0" bIns="60972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1pPr>
            <a:lvl2pPr marL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2pPr>
            <a:lvl3pPr marL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3pPr>
            <a:lvl4pPr marL="10287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4pPr>
            <a:lvl5pPr marL="1371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5pPr>
            <a:lvl6pPr marL="1828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6pPr>
            <a:lvl7pPr marL="22860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7pPr>
            <a:lvl8pPr marL="2743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8pPr>
            <a:lvl9pPr marL="32004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1</a:t>
            </a:r>
            <a:endParaRPr lang="en-GB" altLang="zh-CN" sz="3000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20" name="Text Placeholder 12"/>
          <p:cNvSpPr txBox="1"/>
          <p:nvPr/>
        </p:nvSpPr>
        <p:spPr bwMode="auto">
          <a:xfrm>
            <a:off x="3181199" y="4023258"/>
            <a:ext cx="42227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0972" rIns="0" bIns="60972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1pPr>
            <a:lvl2pPr marL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2pPr>
            <a:lvl3pPr marL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3pPr>
            <a:lvl4pPr marL="10287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4pPr>
            <a:lvl5pPr marL="1371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5pPr>
            <a:lvl6pPr marL="1828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6pPr>
            <a:lvl7pPr marL="22860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7pPr>
            <a:lvl8pPr marL="2743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8pPr>
            <a:lvl9pPr marL="32004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2</a:t>
            </a:r>
            <a:endParaRPr lang="en-GB" altLang="zh-CN" sz="3000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21" name="Text Placeholder 12"/>
          <p:cNvSpPr txBox="1"/>
          <p:nvPr/>
        </p:nvSpPr>
        <p:spPr bwMode="auto">
          <a:xfrm>
            <a:off x="5642516" y="2410045"/>
            <a:ext cx="420688" cy="788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0972" rIns="0" bIns="60972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1pPr>
            <a:lvl2pPr marL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2pPr>
            <a:lvl3pPr marL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3pPr>
            <a:lvl4pPr marL="10287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4pPr>
            <a:lvl5pPr marL="1371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5pPr>
            <a:lvl6pPr marL="1828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6pPr>
            <a:lvl7pPr marL="22860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7pPr>
            <a:lvl8pPr marL="2743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8pPr>
            <a:lvl9pPr marL="32004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3</a:t>
            </a:r>
            <a:endParaRPr lang="en-GB" altLang="zh-CN" sz="3000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22" name="Text Placeholder 12"/>
          <p:cNvSpPr txBox="1"/>
          <p:nvPr/>
        </p:nvSpPr>
        <p:spPr bwMode="auto">
          <a:xfrm>
            <a:off x="8076379" y="3992280"/>
            <a:ext cx="422275" cy="787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60972" rIns="0" bIns="60972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1pPr>
            <a:lvl2pPr marL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2pPr>
            <a:lvl3pPr marL="6858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3pPr>
            <a:lvl4pPr marL="10287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4pPr>
            <a:lvl5pPr marL="1371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5pPr>
            <a:lvl6pPr marL="18288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6pPr>
            <a:lvl7pPr marL="22860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7pPr>
            <a:lvl8pPr marL="27432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8pPr>
            <a:lvl9pPr marL="32004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微软雅黑" panose="020B0503020204020204" pitchFamily="34" charset="-122"/>
                <a:ea typeface="Microsoft YaHei UI" panose="020B0503020204020204" pitchFamily="34" charset="-122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20000"/>
              </a:spcBef>
              <a:buFont typeface="Arial" panose="020B0604020202020204" pitchFamily="34" charset="0"/>
              <a:buNone/>
            </a:pPr>
            <a:r>
              <a:rPr lang="en-US" altLang="zh-CN" sz="30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4</a:t>
            </a:r>
            <a:endParaRPr lang="en-GB" altLang="zh-CN" sz="3000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"/>
                                        <p:tgtEl>
                                          <p:spTgt spid="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50"/>
                                        <p:tgtEl>
                                          <p:spTgt spid="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50"/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5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2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4500"/>
                            </p:stCondLst>
                            <p:childTnLst>
                              <p:par>
                                <p:cTn id="4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25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50"/>
                                        <p:tgtEl>
                                          <p:spTgt spid="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500"/>
                            </p:stCondLst>
                            <p:childTnLst>
                              <p:par>
                                <p:cTn id="4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6000"/>
                            </p:stCondLst>
                            <p:childTnLst>
                              <p:par>
                                <p:cTn id="5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25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>
                            <p:stCondLst>
                              <p:cond delay="6500"/>
                            </p:stCondLst>
                            <p:childTnLst>
                              <p:par>
                                <p:cTn id="57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250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7000"/>
                            </p:stCondLst>
                            <p:childTnLst>
                              <p:par>
                                <p:cTn id="61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250"/>
                                        <p:tgtEl>
                                          <p:spTgt spid="1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2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4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4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4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1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22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22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22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0">
            <a:solidFill>
              <a:srgbClr val="F4E4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1364571" y="1397387"/>
            <a:ext cx="4574337" cy="45110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6328114" y="1397387"/>
            <a:ext cx="4574337" cy="4511050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635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7803" y="1525100"/>
            <a:ext cx="4109041" cy="2847417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47979" y="1516138"/>
            <a:ext cx="4138190" cy="2867616"/>
          </a:xfrm>
          <a:prstGeom prst="rect">
            <a:avLst/>
          </a:prstGeom>
        </p:spPr>
      </p:pic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1584400" y="4514740"/>
            <a:ext cx="4227901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+mn-ea"/>
              </a:rPr>
              <a:t>Just for today I will try to live through this day only and not tackle my whole life problem at once. only and not tackle my whole life problem at once. </a:t>
            </a: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6533874" y="4514740"/>
            <a:ext cx="4227901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+mn-ea"/>
              </a:rPr>
              <a:t>Just for today I will try to live through this day only and not tackle my whole life problem at once. only and not tackle my whole life problem at once.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2000"/>
                            </p:stCondLst>
                            <p:childTnLst>
                              <p:par>
                                <p:cTn id="26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8" grpId="0"/>
      <p:bldP spid="9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67585" y="1558827"/>
            <a:ext cx="2236103" cy="2140685"/>
            <a:chOff x="2054543" y="2926081"/>
            <a:chExt cx="1271974" cy="1217696"/>
          </a:xfrm>
        </p:grpSpPr>
        <p:sp>
          <p:nvSpPr>
            <p:cNvPr id="5" name="等腰三角形 4"/>
            <p:cNvSpPr/>
            <p:nvPr/>
          </p:nvSpPr>
          <p:spPr>
            <a:xfrm>
              <a:off x="2054543" y="2926081"/>
              <a:ext cx="1271974" cy="1096529"/>
            </a:xfrm>
            <a:prstGeom prst="triangle">
              <a:avLst/>
            </a:prstGeom>
            <a:solidFill>
              <a:srgbClr val="609FA8"/>
            </a:solidFill>
            <a:ln>
              <a:noFill/>
            </a:ln>
            <a:effectLst>
              <a:outerShdw blurRad="50800" dist="25400" dir="5400000" sx="102000" sy="102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 b="1" dirty="0">
                <a:solidFill>
                  <a:schemeClr val="tx1"/>
                </a:solidFill>
                <a:latin typeface="Algerian" panose="04020705040A02060702" pitchFamily="82" charset="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71815" y="3084579"/>
              <a:ext cx="609295" cy="10591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1500" b="1" dirty="0">
                  <a:solidFill>
                    <a:schemeClr val="bg1"/>
                  </a:solidFill>
                  <a:latin typeface="Algerian" panose="04020705040A02060702" pitchFamily="82" charset="0"/>
                </a:rPr>
                <a:t>2</a:t>
              </a:r>
              <a:endParaRPr lang="zh-CN" altLang="en-US" sz="11500" b="1" dirty="0">
                <a:solidFill>
                  <a:schemeClr val="bg1"/>
                </a:solidFill>
                <a:latin typeface="Algerian" panose="04020705040A02060702" pitchFamily="82" charset="0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109769" y="3644452"/>
            <a:ext cx="6025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点击此处即可添加标题</a:t>
            </a:r>
          </a:p>
        </p:txBody>
      </p:sp>
      <p:sp>
        <p:nvSpPr>
          <p:cNvPr id="8" name="矩形 23"/>
          <p:cNvSpPr>
            <a:spLocks noChangeArrowheads="1"/>
          </p:cNvSpPr>
          <p:nvPr/>
        </p:nvSpPr>
        <p:spPr bwMode="auto">
          <a:xfrm>
            <a:off x="3559825" y="4228292"/>
            <a:ext cx="5124922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THIS IS A ART TEMPLATE. THANK YOU WATCHING THIS ONE. THIS IS A ART TEMPLATE.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665" y="1551550"/>
            <a:ext cx="6788417" cy="4262071"/>
          </a:xfrm>
          <a:prstGeom prst="rect">
            <a:avLst/>
          </a:prstGeom>
          <a:effectLst>
            <a:outerShdw blurRad="50800" dist="63500" dir="5400000" sx="101000" sy="101000" algn="ctr" rotWithShape="0">
              <a:srgbClr val="000000">
                <a:alpha val="43137"/>
              </a:srgbClr>
            </a:outerShdw>
          </a:effectLst>
        </p:spPr>
      </p:pic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0">
            <a:solidFill>
              <a:srgbClr val="F4E4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4910294" y="1929504"/>
            <a:ext cx="956604" cy="584775"/>
          </a:xfrm>
          <a:prstGeom prst="rect">
            <a:avLst/>
          </a:prstGeom>
          <a:solidFill>
            <a:srgbClr val="00BFB0"/>
          </a:solidFill>
          <a:effectLst>
            <a:outerShdw blurRad="50800" dist="38100" dir="5400000" sx="103000" sy="103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0 1</a:t>
            </a:r>
            <a:endParaRPr lang="zh-CN" altLang="en-US" sz="3200" b="1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4924363" y="3319861"/>
            <a:ext cx="956604" cy="584775"/>
          </a:xfrm>
          <a:prstGeom prst="rect">
            <a:avLst/>
          </a:prstGeom>
          <a:solidFill>
            <a:srgbClr val="00BFB0"/>
          </a:solidFill>
          <a:effectLst>
            <a:outerShdw blurRad="50800" dist="38100" dir="5400000" sx="103000" sy="103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0 2</a:t>
            </a:r>
            <a:endParaRPr lang="zh-CN" altLang="en-US" sz="3200" b="1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4924363" y="4708723"/>
            <a:ext cx="956604" cy="584775"/>
          </a:xfrm>
          <a:prstGeom prst="rect">
            <a:avLst/>
          </a:prstGeom>
          <a:solidFill>
            <a:srgbClr val="00BFB0"/>
          </a:solidFill>
          <a:effectLst>
            <a:outerShdw blurRad="50800" dist="38100" dir="5400000" sx="103000" sy="103000" algn="ctr" rotWithShape="0">
              <a:srgbClr val="000000">
                <a:alpha val="43137"/>
              </a:srgbClr>
            </a:outerShdw>
          </a:effectLst>
        </p:spPr>
        <p:txBody>
          <a:bodyPr wrap="square" rtlCol="0">
            <a:spAutoFit/>
          </a:bodyPr>
          <a:lstStyle/>
          <a:p>
            <a:pPr algn="ctr"/>
            <a:r>
              <a:rPr lang="en-US" altLang="zh-CN" sz="32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0 3</a:t>
            </a:r>
            <a:endParaRPr lang="zh-CN" altLang="en-US" sz="3200" b="1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7" name="TextBox 86"/>
          <p:cNvSpPr txBox="1"/>
          <p:nvPr/>
        </p:nvSpPr>
        <p:spPr>
          <a:xfrm>
            <a:off x="6077915" y="1830564"/>
            <a:ext cx="47676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once. I can do for twelve Just for today I will try to live</a:t>
            </a:r>
          </a:p>
        </p:txBody>
      </p:sp>
      <p:sp>
        <p:nvSpPr>
          <p:cNvPr id="8" name="TextBox 86"/>
          <p:cNvSpPr txBox="1"/>
          <p:nvPr/>
        </p:nvSpPr>
        <p:spPr>
          <a:xfrm>
            <a:off x="6091984" y="3220921"/>
            <a:ext cx="47676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once. I can do for twelve Just for today I will try to live</a:t>
            </a:r>
          </a:p>
        </p:txBody>
      </p:sp>
      <p:sp>
        <p:nvSpPr>
          <p:cNvPr id="9" name="TextBox 86"/>
          <p:cNvSpPr txBox="1"/>
          <p:nvPr/>
        </p:nvSpPr>
        <p:spPr>
          <a:xfrm>
            <a:off x="6091984" y="4609783"/>
            <a:ext cx="4767609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once. I can do for twelve Just for today I will try to live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5" grpId="0" animBg="1"/>
      <p:bldP spid="6" grpId="0" animBg="1"/>
      <p:bldP spid="7" grpId="0"/>
      <p:bldP spid="8" grpId="0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0">
            <a:solidFill>
              <a:srgbClr val="F4E4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矩形 2"/>
          <p:cNvSpPr/>
          <p:nvPr/>
        </p:nvSpPr>
        <p:spPr>
          <a:xfrm>
            <a:off x="851089" y="771522"/>
            <a:ext cx="4843466" cy="5414963"/>
          </a:xfrm>
          <a:prstGeom prst="rect">
            <a:avLst/>
          </a:prstGeom>
          <a:solidFill>
            <a:srgbClr val="E5FCE8"/>
          </a:solidFill>
          <a:ln w="28575">
            <a:solidFill>
              <a:srgbClr val="DAE3F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+mn-ea"/>
            </a:endParaRPr>
          </a:p>
        </p:txBody>
      </p:sp>
      <p:sp>
        <p:nvSpPr>
          <p:cNvPr id="5" name="流程图: 可选过程 4"/>
          <p:cNvSpPr/>
          <p:nvPr/>
        </p:nvSpPr>
        <p:spPr>
          <a:xfrm>
            <a:off x="1621152" y="4080692"/>
            <a:ext cx="3132306" cy="610210"/>
          </a:xfrm>
          <a:prstGeom prst="flowChartAlternateProcess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740229" y="4205996"/>
            <a:ext cx="297036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ADD YOUR TITTLE  HERE</a:t>
            </a:r>
            <a:endParaRPr lang="zh-CN" altLang="en-US" b="1" dirty="0"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7" name="矩形 23"/>
          <p:cNvSpPr>
            <a:spLocks noChangeArrowheads="1"/>
          </p:cNvSpPr>
          <p:nvPr/>
        </p:nvSpPr>
        <p:spPr bwMode="auto">
          <a:xfrm>
            <a:off x="1085887" y="4823079"/>
            <a:ext cx="4292470" cy="10618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 eaLnBrk="1" hangingPunct="1">
              <a:lnSpc>
                <a:spcPct val="150000"/>
              </a:lnSpc>
            </a:pPr>
            <a:r>
              <a:rPr lang="en-US" sz="1400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once. I can do for twelve</a:t>
            </a: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0296"/>
          <a:stretch>
            <a:fillRect/>
          </a:stretch>
        </p:blipFill>
        <p:spPr>
          <a:xfrm>
            <a:off x="1481941" y="658863"/>
            <a:ext cx="3410727" cy="3362875"/>
          </a:xfrm>
          <a:prstGeom prst="rect">
            <a:avLst/>
          </a:prstGeom>
        </p:spPr>
      </p:pic>
      <p:sp>
        <p:nvSpPr>
          <p:cNvPr id="9" name="椭圆 8"/>
          <p:cNvSpPr/>
          <p:nvPr/>
        </p:nvSpPr>
        <p:spPr>
          <a:xfrm>
            <a:off x="6294623" y="2040264"/>
            <a:ext cx="300037" cy="300037"/>
          </a:xfrm>
          <a:prstGeom prst="ellipse">
            <a:avLst/>
          </a:prstGeom>
          <a:noFill/>
          <a:ln w="38100">
            <a:solidFill>
              <a:srgbClr val="E5FC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0" name="矩形 23"/>
          <p:cNvSpPr>
            <a:spLocks noChangeArrowheads="1"/>
          </p:cNvSpPr>
          <p:nvPr/>
        </p:nvSpPr>
        <p:spPr bwMode="auto">
          <a:xfrm>
            <a:off x="6900899" y="1901389"/>
            <a:ext cx="4380071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hours that </a:t>
            </a:r>
            <a:r>
              <a:rPr lang="en-US" altLang="zh-CN" sz="1200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once. I can do for twelve hours that not tackle my</a:t>
            </a:r>
            <a:endParaRPr lang="zh-CN" altLang="en-US" sz="1200" dirty="0"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6294623" y="3370485"/>
            <a:ext cx="300037" cy="300037"/>
          </a:xfrm>
          <a:prstGeom prst="ellipse">
            <a:avLst/>
          </a:prstGeom>
          <a:solidFill>
            <a:srgbClr val="E5FCE8"/>
          </a:solidFill>
          <a:ln w="38100">
            <a:solidFill>
              <a:srgbClr val="E5FC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2" name="矩形 23"/>
          <p:cNvSpPr>
            <a:spLocks noChangeArrowheads="1"/>
          </p:cNvSpPr>
          <p:nvPr/>
        </p:nvSpPr>
        <p:spPr bwMode="auto">
          <a:xfrm>
            <a:off x="6900899" y="3231610"/>
            <a:ext cx="4380071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hours that </a:t>
            </a:r>
            <a:r>
              <a:rPr lang="en-US" altLang="zh-CN" sz="1200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once. I can do for twelve hours that not tackle my</a:t>
            </a:r>
            <a:endParaRPr lang="zh-CN" altLang="en-US" sz="1200" dirty="0"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6294623" y="4714774"/>
            <a:ext cx="300037" cy="300037"/>
          </a:xfrm>
          <a:prstGeom prst="ellipse">
            <a:avLst/>
          </a:prstGeom>
          <a:noFill/>
          <a:ln w="38100">
            <a:solidFill>
              <a:srgbClr val="E5FCE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4" name="矩形 13"/>
          <p:cNvSpPr>
            <a:spLocks noChangeArrowheads="1"/>
          </p:cNvSpPr>
          <p:nvPr/>
        </p:nvSpPr>
        <p:spPr bwMode="auto">
          <a:xfrm>
            <a:off x="6900899" y="4575899"/>
            <a:ext cx="4380071" cy="92333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1200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hours that </a:t>
            </a:r>
            <a:r>
              <a:rPr lang="en-US" altLang="zh-CN" sz="1200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once. I can do for twelve hours that not tackle my</a:t>
            </a:r>
            <a:endParaRPr lang="zh-CN" altLang="en-US" sz="1200" dirty="0"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500"/>
                            </p:stCondLst>
                            <p:childTnLst>
                              <p:par>
                                <p:cTn id="2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500"/>
                            </p:stCondLst>
                            <p:childTnLst>
                              <p:par>
                                <p:cTn id="30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4500"/>
                            </p:stCondLst>
                            <p:childTnLst>
                              <p:par>
                                <p:cTn id="36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500"/>
                            </p:stCondLst>
                            <p:childTnLst>
                              <p:par>
                                <p:cTn id="42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6500"/>
                            </p:stCondLst>
                            <p:childTnLst>
                              <p:par>
                                <p:cTn id="48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7500"/>
                            </p:stCondLst>
                            <p:childTnLst>
                              <p:par>
                                <p:cTn id="54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/>
      <p:bldP spid="7" grpId="0"/>
      <p:bldP spid="9" grpId="0" animBg="1"/>
      <p:bldP spid="10" grpId="0"/>
      <p:bldP spid="11" grpId="0" animBg="1"/>
      <p:bldP spid="12" grpId="0"/>
      <p:bldP spid="13" grpId="0" animBg="1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0">
            <a:solidFill>
              <a:srgbClr val="F4E4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aphicFrame>
        <p:nvGraphicFramePr>
          <p:cNvPr id="3" name="图表 2"/>
          <p:cNvGraphicFramePr/>
          <p:nvPr/>
        </p:nvGraphicFramePr>
        <p:xfrm>
          <a:off x="433481" y="1786996"/>
          <a:ext cx="3235740" cy="21545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椭圆 4"/>
          <p:cNvSpPr/>
          <p:nvPr/>
        </p:nvSpPr>
        <p:spPr>
          <a:xfrm>
            <a:off x="1303708" y="2104448"/>
            <a:ext cx="1500809" cy="1500809"/>
          </a:xfrm>
          <a:prstGeom prst="ellipse">
            <a:avLst/>
          </a:prstGeom>
          <a:solidFill>
            <a:srgbClr val="00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graphicFrame>
        <p:nvGraphicFramePr>
          <p:cNvPr id="6" name="图表 5"/>
          <p:cNvGraphicFramePr/>
          <p:nvPr/>
        </p:nvGraphicFramePr>
        <p:xfrm>
          <a:off x="3099378" y="1786995"/>
          <a:ext cx="3235740" cy="21545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图表 6"/>
          <p:cNvGraphicFramePr/>
          <p:nvPr/>
        </p:nvGraphicFramePr>
        <p:xfrm>
          <a:off x="5833744" y="1786995"/>
          <a:ext cx="3235740" cy="21545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8" name="图表 7"/>
          <p:cNvGraphicFramePr/>
          <p:nvPr/>
        </p:nvGraphicFramePr>
        <p:xfrm>
          <a:off x="8538291" y="1786995"/>
          <a:ext cx="3235740" cy="215456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9" name="椭圆 8"/>
          <p:cNvSpPr/>
          <p:nvPr/>
        </p:nvSpPr>
        <p:spPr>
          <a:xfrm>
            <a:off x="3967395" y="2114387"/>
            <a:ext cx="1500809" cy="1500809"/>
          </a:xfrm>
          <a:prstGeom prst="ellipse">
            <a:avLst/>
          </a:prstGeom>
          <a:solidFill>
            <a:srgbClr val="00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6710595" y="2104448"/>
            <a:ext cx="1500809" cy="1500809"/>
          </a:xfrm>
          <a:prstGeom prst="ellipse">
            <a:avLst/>
          </a:prstGeom>
          <a:solidFill>
            <a:srgbClr val="00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9404099" y="2114387"/>
            <a:ext cx="1500809" cy="1500809"/>
          </a:xfrm>
          <a:prstGeom prst="ellipse">
            <a:avLst/>
          </a:prstGeom>
          <a:solidFill>
            <a:srgbClr val="00BFB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1410168" y="4236565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添加标题</a:t>
            </a:r>
          </a:p>
        </p:txBody>
      </p:sp>
      <p:sp>
        <p:nvSpPr>
          <p:cNvPr id="13" name="文本框 12"/>
          <p:cNvSpPr txBox="1"/>
          <p:nvPr/>
        </p:nvSpPr>
        <p:spPr>
          <a:xfrm>
            <a:off x="803471" y="4692982"/>
            <a:ext cx="24951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  <a:buSzPct val="25000"/>
            </a:pPr>
            <a:r>
              <a:rPr lang="en-US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hours that Just for today I will try to live through this day only and not tackle my whole life</a:t>
            </a:r>
            <a:endParaRPr lang="en-US" altLang="zh-CN" sz="1200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  <a:cs typeface="Montserrat" panose="00000500000000000000"/>
              <a:sym typeface="Montserrat" panose="00000500000000000000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083794" y="4236565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添加标题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3477097" y="4692982"/>
            <a:ext cx="24951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  <a:buSzPct val="25000"/>
            </a:pPr>
            <a:r>
              <a:rPr lang="en-US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hours that Just for today I will try to live through this day only and not tackle my whole life</a:t>
            </a:r>
            <a:endParaRPr lang="en-US" altLang="zh-CN" sz="1200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  <a:cs typeface="Montserrat" panose="00000500000000000000"/>
              <a:sym typeface="Montserrat" panose="00000500000000000000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6856811" y="4236565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添加标题</a:t>
            </a:r>
          </a:p>
        </p:txBody>
      </p:sp>
      <p:sp>
        <p:nvSpPr>
          <p:cNvPr id="17" name="文本框 16"/>
          <p:cNvSpPr txBox="1"/>
          <p:nvPr/>
        </p:nvSpPr>
        <p:spPr>
          <a:xfrm>
            <a:off x="6250114" y="4692982"/>
            <a:ext cx="24951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  <a:buSzPct val="25000"/>
            </a:pPr>
            <a:r>
              <a:rPr lang="en-US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hours that Just for today I will try to live through this day only and not tackle my whole life</a:t>
            </a:r>
            <a:endParaRPr lang="en-US" altLang="zh-CN" sz="1200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  <a:cs typeface="Montserrat" panose="00000500000000000000"/>
              <a:sym typeface="Montserrat" panose="0000050000000000000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9495318" y="4236565"/>
            <a:ext cx="1219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添加标题</a:t>
            </a:r>
          </a:p>
        </p:txBody>
      </p:sp>
      <p:sp>
        <p:nvSpPr>
          <p:cNvPr id="19" name="文本框 18"/>
          <p:cNvSpPr txBox="1"/>
          <p:nvPr/>
        </p:nvSpPr>
        <p:spPr>
          <a:xfrm>
            <a:off x="8888621" y="4692982"/>
            <a:ext cx="249516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lnSpc>
                <a:spcPct val="150000"/>
              </a:lnSpc>
              <a:buSzPct val="25000"/>
            </a:pPr>
            <a:r>
              <a:rPr lang="en-US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hours that Just for today I will try to live through this day only and not tackle my whole life</a:t>
            </a:r>
            <a:endParaRPr lang="en-US" altLang="zh-CN" sz="1200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  <a:cs typeface="Montserrat" panose="00000500000000000000"/>
              <a:sym typeface="Montserrat" panose="00000500000000000000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1779638" y="2650863"/>
            <a:ext cx="548947" cy="427856"/>
            <a:chOff x="9439656" y="2777910"/>
            <a:chExt cx="548947" cy="427856"/>
          </a:xfrm>
          <a:solidFill>
            <a:schemeClr val="bg1"/>
          </a:solidFill>
        </p:grpSpPr>
        <p:sp>
          <p:nvSpPr>
            <p:cNvPr id="21" name="Freeform 267"/>
            <p:cNvSpPr>
              <a:spLocks noEditPoints="1"/>
            </p:cNvSpPr>
            <p:nvPr/>
          </p:nvSpPr>
          <p:spPr bwMode="auto">
            <a:xfrm>
              <a:off x="9439656" y="2777910"/>
              <a:ext cx="548947" cy="427856"/>
            </a:xfrm>
            <a:custGeom>
              <a:avLst/>
              <a:gdLst>
                <a:gd name="T0" fmla="*/ 224 w 260"/>
                <a:gd name="T1" fmla="*/ 0 h 202"/>
                <a:gd name="T2" fmla="*/ 36 w 260"/>
                <a:gd name="T3" fmla="*/ 0 h 202"/>
                <a:gd name="T4" fmla="*/ 0 w 260"/>
                <a:gd name="T5" fmla="*/ 36 h 202"/>
                <a:gd name="T6" fmla="*/ 0 w 260"/>
                <a:gd name="T7" fmla="*/ 166 h 202"/>
                <a:gd name="T8" fmla="*/ 36 w 260"/>
                <a:gd name="T9" fmla="*/ 202 h 202"/>
                <a:gd name="T10" fmla="*/ 224 w 260"/>
                <a:gd name="T11" fmla="*/ 202 h 202"/>
                <a:gd name="T12" fmla="*/ 260 w 260"/>
                <a:gd name="T13" fmla="*/ 166 h 202"/>
                <a:gd name="T14" fmla="*/ 260 w 260"/>
                <a:gd name="T15" fmla="*/ 36 h 202"/>
                <a:gd name="T16" fmla="*/ 224 w 260"/>
                <a:gd name="T17" fmla="*/ 0 h 202"/>
                <a:gd name="T18" fmla="*/ 239 w 260"/>
                <a:gd name="T19" fmla="*/ 166 h 202"/>
                <a:gd name="T20" fmla="*/ 224 w 260"/>
                <a:gd name="T21" fmla="*/ 181 h 202"/>
                <a:gd name="T22" fmla="*/ 36 w 260"/>
                <a:gd name="T23" fmla="*/ 181 h 202"/>
                <a:gd name="T24" fmla="*/ 22 w 260"/>
                <a:gd name="T25" fmla="*/ 166 h 202"/>
                <a:gd name="T26" fmla="*/ 22 w 260"/>
                <a:gd name="T27" fmla="*/ 36 h 202"/>
                <a:gd name="T28" fmla="*/ 36 w 260"/>
                <a:gd name="T29" fmla="*/ 21 h 202"/>
                <a:gd name="T30" fmla="*/ 224 w 260"/>
                <a:gd name="T31" fmla="*/ 21 h 202"/>
                <a:gd name="T32" fmla="*/ 239 w 260"/>
                <a:gd name="T33" fmla="*/ 36 h 202"/>
                <a:gd name="T34" fmla="*/ 239 w 260"/>
                <a:gd name="T35" fmla="*/ 166 h 2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0" h="202">
                  <a:moveTo>
                    <a:pt x="224" y="0"/>
                  </a:moveTo>
                  <a:cubicBezTo>
                    <a:pt x="36" y="0"/>
                    <a:pt x="36" y="0"/>
                    <a:pt x="36" y="0"/>
                  </a:cubicBezTo>
                  <a:cubicBezTo>
                    <a:pt x="16" y="0"/>
                    <a:pt x="0" y="16"/>
                    <a:pt x="0" y="36"/>
                  </a:cubicBezTo>
                  <a:cubicBezTo>
                    <a:pt x="0" y="166"/>
                    <a:pt x="0" y="166"/>
                    <a:pt x="0" y="166"/>
                  </a:cubicBezTo>
                  <a:cubicBezTo>
                    <a:pt x="0" y="186"/>
                    <a:pt x="16" y="202"/>
                    <a:pt x="36" y="202"/>
                  </a:cubicBezTo>
                  <a:cubicBezTo>
                    <a:pt x="224" y="202"/>
                    <a:pt x="224" y="202"/>
                    <a:pt x="224" y="202"/>
                  </a:cubicBezTo>
                  <a:cubicBezTo>
                    <a:pt x="244" y="202"/>
                    <a:pt x="260" y="186"/>
                    <a:pt x="260" y="166"/>
                  </a:cubicBezTo>
                  <a:cubicBezTo>
                    <a:pt x="260" y="36"/>
                    <a:pt x="260" y="36"/>
                    <a:pt x="260" y="36"/>
                  </a:cubicBezTo>
                  <a:cubicBezTo>
                    <a:pt x="260" y="16"/>
                    <a:pt x="244" y="0"/>
                    <a:pt x="224" y="0"/>
                  </a:cubicBezTo>
                  <a:close/>
                  <a:moveTo>
                    <a:pt x="239" y="166"/>
                  </a:moveTo>
                  <a:cubicBezTo>
                    <a:pt x="239" y="174"/>
                    <a:pt x="232" y="181"/>
                    <a:pt x="224" y="181"/>
                  </a:cubicBezTo>
                  <a:cubicBezTo>
                    <a:pt x="36" y="181"/>
                    <a:pt x="36" y="181"/>
                    <a:pt x="36" y="181"/>
                  </a:cubicBezTo>
                  <a:cubicBezTo>
                    <a:pt x="28" y="181"/>
                    <a:pt x="22" y="174"/>
                    <a:pt x="22" y="166"/>
                  </a:cubicBezTo>
                  <a:cubicBezTo>
                    <a:pt x="22" y="36"/>
                    <a:pt x="22" y="36"/>
                    <a:pt x="22" y="36"/>
                  </a:cubicBezTo>
                  <a:cubicBezTo>
                    <a:pt x="22" y="28"/>
                    <a:pt x="28" y="21"/>
                    <a:pt x="36" y="21"/>
                  </a:cubicBezTo>
                  <a:cubicBezTo>
                    <a:pt x="224" y="21"/>
                    <a:pt x="224" y="21"/>
                    <a:pt x="224" y="21"/>
                  </a:cubicBezTo>
                  <a:cubicBezTo>
                    <a:pt x="232" y="21"/>
                    <a:pt x="239" y="28"/>
                    <a:pt x="239" y="36"/>
                  </a:cubicBezTo>
                  <a:lnTo>
                    <a:pt x="239" y="166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  <p:sp>
          <p:nvSpPr>
            <p:cNvPr id="22" name="Freeform 268"/>
            <p:cNvSpPr/>
            <p:nvPr/>
          </p:nvSpPr>
          <p:spPr bwMode="auto">
            <a:xfrm>
              <a:off x="9638784" y="2884201"/>
              <a:ext cx="192401" cy="215273"/>
            </a:xfrm>
            <a:custGeom>
              <a:avLst/>
              <a:gdLst>
                <a:gd name="T0" fmla="*/ 80 w 91"/>
                <a:gd name="T1" fmla="*/ 40 h 102"/>
                <a:gd name="T2" fmla="*/ 19 w 91"/>
                <a:gd name="T3" fmla="*/ 6 h 102"/>
                <a:gd name="T4" fmla="*/ 0 w 91"/>
                <a:gd name="T5" fmla="*/ 17 h 102"/>
                <a:gd name="T6" fmla="*/ 0 w 91"/>
                <a:gd name="T7" fmla="*/ 85 h 102"/>
                <a:gd name="T8" fmla="*/ 19 w 91"/>
                <a:gd name="T9" fmla="*/ 96 h 102"/>
                <a:gd name="T10" fmla="*/ 80 w 91"/>
                <a:gd name="T11" fmla="*/ 62 h 102"/>
                <a:gd name="T12" fmla="*/ 80 w 91"/>
                <a:gd name="T13" fmla="*/ 40 h 10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1" h="102">
                  <a:moveTo>
                    <a:pt x="80" y="40"/>
                  </a:moveTo>
                  <a:cubicBezTo>
                    <a:pt x="19" y="6"/>
                    <a:pt x="19" y="6"/>
                    <a:pt x="19" y="6"/>
                  </a:cubicBezTo>
                  <a:cubicBezTo>
                    <a:pt x="8" y="0"/>
                    <a:pt x="0" y="5"/>
                    <a:pt x="0" y="17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0" y="97"/>
                    <a:pt x="8" y="102"/>
                    <a:pt x="19" y="96"/>
                  </a:cubicBezTo>
                  <a:cubicBezTo>
                    <a:pt x="80" y="62"/>
                    <a:pt x="80" y="62"/>
                    <a:pt x="80" y="62"/>
                  </a:cubicBezTo>
                  <a:cubicBezTo>
                    <a:pt x="91" y="56"/>
                    <a:pt x="91" y="46"/>
                    <a:pt x="80" y="4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439775" y="2664318"/>
            <a:ext cx="507238" cy="414401"/>
            <a:chOff x="9439656" y="4263297"/>
            <a:chExt cx="507238" cy="414401"/>
          </a:xfrm>
          <a:solidFill>
            <a:schemeClr val="bg1"/>
          </a:solidFill>
        </p:grpSpPr>
        <p:sp>
          <p:nvSpPr>
            <p:cNvPr id="24" name="Freeform 272"/>
            <p:cNvSpPr>
              <a:spLocks noEditPoints="1"/>
            </p:cNvSpPr>
            <p:nvPr/>
          </p:nvSpPr>
          <p:spPr bwMode="auto">
            <a:xfrm>
              <a:off x="9439656" y="4263297"/>
              <a:ext cx="289274" cy="411710"/>
            </a:xfrm>
            <a:custGeom>
              <a:avLst/>
              <a:gdLst>
                <a:gd name="T0" fmla="*/ 43 w 137"/>
                <a:gd name="T1" fmla="*/ 58 h 195"/>
                <a:gd name="T2" fmla="*/ 0 w 137"/>
                <a:gd name="T3" fmla="*/ 87 h 195"/>
                <a:gd name="T4" fmla="*/ 0 w 137"/>
                <a:gd name="T5" fmla="*/ 108 h 195"/>
                <a:gd name="T6" fmla="*/ 43 w 137"/>
                <a:gd name="T7" fmla="*/ 145 h 195"/>
                <a:gd name="T8" fmla="*/ 61 w 137"/>
                <a:gd name="T9" fmla="*/ 145 h 195"/>
                <a:gd name="T10" fmla="*/ 137 w 137"/>
                <a:gd name="T11" fmla="*/ 195 h 195"/>
                <a:gd name="T12" fmla="*/ 137 w 137"/>
                <a:gd name="T13" fmla="*/ 0 h 195"/>
                <a:gd name="T14" fmla="*/ 61 w 137"/>
                <a:gd name="T15" fmla="*/ 58 h 195"/>
                <a:gd name="T16" fmla="*/ 43 w 137"/>
                <a:gd name="T17" fmla="*/ 58 h 195"/>
                <a:gd name="T18" fmla="*/ 71 w 137"/>
                <a:gd name="T19" fmla="*/ 74 h 195"/>
                <a:gd name="T20" fmla="*/ 116 w 137"/>
                <a:gd name="T21" fmla="*/ 41 h 195"/>
                <a:gd name="T22" fmla="*/ 116 w 137"/>
                <a:gd name="T23" fmla="*/ 43 h 195"/>
                <a:gd name="T24" fmla="*/ 116 w 137"/>
                <a:gd name="T25" fmla="*/ 157 h 195"/>
                <a:gd name="T26" fmla="*/ 70 w 137"/>
                <a:gd name="T27" fmla="*/ 127 h 195"/>
                <a:gd name="T28" fmla="*/ 67 w 137"/>
                <a:gd name="T29" fmla="*/ 123 h 195"/>
                <a:gd name="T30" fmla="*/ 61 w 137"/>
                <a:gd name="T31" fmla="*/ 123 h 195"/>
                <a:gd name="T32" fmla="*/ 43 w 137"/>
                <a:gd name="T33" fmla="*/ 123 h 195"/>
                <a:gd name="T34" fmla="*/ 22 w 137"/>
                <a:gd name="T35" fmla="*/ 108 h 195"/>
                <a:gd name="T36" fmla="*/ 22 w 137"/>
                <a:gd name="T37" fmla="*/ 87 h 195"/>
                <a:gd name="T38" fmla="*/ 43 w 137"/>
                <a:gd name="T39" fmla="*/ 79 h 195"/>
                <a:gd name="T40" fmla="*/ 61 w 137"/>
                <a:gd name="T41" fmla="*/ 79 h 195"/>
                <a:gd name="T42" fmla="*/ 67 w 137"/>
                <a:gd name="T43" fmla="*/ 79 h 195"/>
                <a:gd name="T44" fmla="*/ 71 w 137"/>
                <a:gd name="T45" fmla="*/ 74 h 1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37" h="195">
                  <a:moveTo>
                    <a:pt x="43" y="58"/>
                  </a:moveTo>
                  <a:cubicBezTo>
                    <a:pt x="23" y="58"/>
                    <a:pt x="0" y="68"/>
                    <a:pt x="0" y="87"/>
                  </a:cubicBezTo>
                  <a:cubicBezTo>
                    <a:pt x="0" y="108"/>
                    <a:pt x="0" y="108"/>
                    <a:pt x="0" y="108"/>
                  </a:cubicBezTo>
                  <a:cubicBezTo>
                    <a:pt x="0" y="127"/>
                    <a:pt x="23" y="145"/>
                    <a:pt x="43" y="145"/>
                  </a:cubicBezTo>
                  <a:cubicBezTo>
                    <a:pt x="61" y="145"/>
                    <a:pt x="61" y="145"/>
                    <a:pt x="61" y="145"/>
                  </a:cubicBezTo>
                  <a:cubicBezTo>
                    <a:pt x="137" y="195"/>
                    <a:pt x="137" y="195"/>
                    <a:pt x="137" y="195"/>
                  </a:cubicBezTo>
                  <a:cubicBezTo>
                    <a:pt x="137" y="0"/>
                    <a:pt x="137" y="0"/>
                    <a:pt x="137" y="0"/>
                  </a:cubicBezTo>
                  <a:cubicBezTo>
                    <a:pt x="61" y="58"/>
                    <a:pt x="61" y="58"/>
                    <a:pt x="61" y="58"/>
                  </a:cubicBezTo>
                  <a:lnTo>
                    <a:pt x="43" y="58"/>
                  </a:lnTo>
                  <a:close/>
                  <a:moveTo>
                    <a:pt x="71" y="74"/>
                  </a:moveTo>
                  <a:cubicBezTo>
                    <a:pt x="116" y="41"/>
                    <a:pt x="116" y="41"/>
                    <a:pt x="116" y="41"/>
                  </a:cubicBezTo>
                  <a:cubicBezTo>
                    <a:pt x="116" y="43"/>
                    <a:pt x="116" y="43"/>
                    <a:pt x="116" y="43"/>
                  </a:cubicBezTo>
                  <a:cubicBezTo>
                    <a:pt x="116" y="157"/>
                    <a:pt x="116" y="157"/>
                    <a:pt x="116" y="157"/>
                  </a:cubicBezTo>
                  <a:cubicBezTo>
                    <a:pt x="70" y="127"/>
                    <a:pt x="70" y="127"/>
                    <a:pt x="70" y="127"/>
                  </a:cubicBezTo>
                  <a:cubicBezTo>
                    <a:pt x="67" y="123"/>
                    <a:pt x="67" y="123"/>
                    <a:pt x="67" y="123"/>
                  </a:cubicBezTo>
                  <a:cubicBezTo>
                    <a:pt x="61" y="123"/>
                    <a:pt x="61" y="123"/>
                    <a:pt x="61" y="123"/>
                  </a:cubicBezTo>
                  <a:cubicBezTo>
                    <a:pt x="43" y="123"/>
                    <a:pt x="43" y="123"/>
                    <a:pt x="43" y="123"/>
                  </a:cubicBezTo>
                  <a:cubicBezTo>
                    <a:pt x="35" y="123"/>
                    <a:pt x="22" y="115"/>
                    <a:pt x="22" y="108"/>
                  </a:cubicBezTo>
                  <a:cubicBezTo>
                    <a:pt x="22" y="87"/>
                    <a:pt x="22" y="87"/>
                    <a:pt x="22" y="87"/>
                  </a:cubicBezTo>
                  <a:cubicBezTo>
                    <a:pt x="22" y="82"/>
                    <a:pt x="34" y="79"/>
                    <a:pt x="43" y="79"/>
                  </a:cubicBezTo>
                  <a:cubicBezTo>
                    <a:pt x="61" y="79"/>
                    <a:pt x="61" y="79"/>
                    <a:pt x="61" y="79"/>
                  </a:cubicBezTo>
                  <a:cubicBezTo>
                    <a:pt x="67" y="79"/>
                    <a:pt x="67" y="79"/>
                    <a:pt x="67" y="79"/>
                  </a:cubicBezTo>
                  <a:lnTo>
                    <a:pt x="71" y="7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  <p:sp>
          <p:nvSpPr>
            <p:cNvPr id="25" name="Freeform 273"/>
            <p:cNvSpPr/>
            <p:nvPr/>
          </p:nvSpPr>
          <p:spPr bwMode="auto">
            <a:xfrm>
              <a:off x="9776021" y="4401879"/>
              <a:ext cx="60546" cy="146655"/>
            </a:xfrm>
            <a:custGeom>
              <a:avLst/>
              <a:gdLst>
                <a:gd name="T0" fmla="*/ 29 w 29"/>
                <a:gd name="T1" fmla="*/ 34 h 69"/>
                <a:gd name="T2" fmla="*/ 0 w 29"/>
                <a:gd name="T3" fmla="*/ 0 h 69"/>
                <a:gd name="T4" fmla="*/ 0 w 29"/>
                <a:gd name="T5" fmla="*/ 69 h 69"/>
                <a:gd name="T6" fmla="*/ 29 w 29"/>
                <a:gd name="T7" fmla="*/ 34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29" h="69">
                  <a:moveTo>
                    <a:pt x="29" y="34"/>
                  </a:moveTo>
                  <a:cubicBezTo>
                    <a:pt x="29" y="17"/>
                    <a:pt x="15" y="2"/>
                    <a:pt x="0" y="0"/>
                  </a:cubicBezTo>
                  <a:cubicBezTo>
                    <a:pt x="0" y="69"/>
                    <a:pt x="0" y="69"/>
                    <a:pt x="0" y="69"/>
                  </a:cubicBezTo>
                  <a:cubicBezTo>
                    <a:pt x="15" y="66"/>
                    <a:pt x="29" y="52"/>
                    <a:pt x="29" y="34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  <p:sp>
          <p:nvSpPr>
            <p:cNvPr id="26" name="Freeform 274"/>
            <p:cNvSpPr/>
            <p:nvPr/>
          </p:nvSpPr>
          <p:spPr bwMode="auto">
            <a:xfrm>
              <a:off x="9776021" y="4274060"/>
              <a:ext cx="170873" cy="403638"/>
            </a:xfrm>
            <a:custGeom>
              <a:avLst/>
              <a:gdLst>
                <a:gd name="T0" fmla="*/ 0 w 81"/>
                <a:gd name="T1" fmla="*/ 0 h 191"/>
                <a:gd name="T2" fmla="*/ 0 w 81"/>
                <a:gd name="T3" fmla="*/ 23 h 191"/>
                <a:gd name="T4" fmla="*/ 55 w 81"/>
                <a:gd name="T5" fmla="*/ 95 h 191"/>
                <a:gd name="T6" fmla="*/ 0 w 81"/>
                <a:gd name="T7" fmla="*/ 168 h 191"/>
                <a:gd name="T8" fmla="*/ 0 w 81"/>
                <a:gd name="T9" fmla="*/ 191 h 191"/>
                <a:gd name="T10" fmla="*/ 81 w 81"/>
                <a:gd name="T11" fmla="*/ 95 h 191"/>
                <a:gd name="T12" fmla="*/ 0 w 81"/>
                <a:gd name="T13" fmla="*/ 0 h 1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1" h="191">
                  <a:moveTo>
                    <a:pt x="0" y="0"/>
                  </a:moveTo>
                  <a:cubicBezTo>
                    <a:pt x="0" y="23"/>
                    <a:pt x="0" y="23"/>
                    <a:pt x="0" y="23"/>
                  </a:cubicBezTo>
                  <a:cubicBezTo>
                    <a:pt x="29" y="32"/>
                    <a:pt x="55" y="61"/>
                    <a:pt x="55" y="95"/>
                  </a:cubicBezTo>
                  <a:cubicBezTo>
                    <a:pt x="55" y="130"/>
                    <a:pt x="29" y="159"/>
                    <a:pt x="0" y="168"/>
                  </a:cubicBezTo>
                  <a:cubicBezTo>
                    <a:pt x="0" y="191"/>
                    <a:pt x="0" y="191"/>
                    <a:pt x="0" y="191"/>
                  </a:cubicBezTo>
                  <a:cubicBezTo>
                    <a:pt x="44" y="183"/>
                    <a:pt x="81" y="143"/>
                    <a:pt x="81" y="95"/>
                  </a:cubicBezTo>
                  <a:cubicBezTo>
                    <a:pt x="81" y="47"/>
                    <a:pt x="44" y="7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7204016" y="2599215"/>
            <a:ext cx="513965" cy="511274"/>
            <a:chOff x="5199733" y="5670647"/>
            <a:chExt cx="513965" cy="511274"/>
          </a:xfrm>
          <a:solidFill>
            <a:schemeClr val="bg1"/>
          </a:solidFill>
        </p:grpSpPr>
        <p:sp>
          <p:nvSpPr>
            <p:cNvPr id="28" name="Freeform 245"/>
            <p:cNvSpPr>
              <a:spLocks noEditPoints="1"/>
            </p:cNvSpPr>
            <p:nvPr/>
          </p:nvSpPr>
          <p:spPr bwMode="auto">
            <a:xfrm>
              <a:off x="5199733" y="5670647"/>
              <a:ext cx="513965" cy="511274"/>
            </a:xfrm>
            <a:custGeom>
              <a:avLst/>
              <a:gdLst>
                <a:gd name="T0" fmla="*/ 121 w 243"/>
                <a:gd name="T1" fmla="*/ 0 h 242"/>
                <a:gd name="T2" fmla="*/ 0 w 243"/>
                <a:gd name="T3" fmla="*/ 121 h 242"/>
                <a:gd name="T4" fmla="*/ 121 w 243"/>
                <a:gd name="T5" fmla="*/ 242 h 242"/>
                <a:gd name="T6" fmla="*/ 243 w 243"/>
                <a:gd name="T7" fmla="*/ 121 h 242"/>
                <a:gd name="T8" fmla="*/ 121 w 243"/>
                <a:gd name="T9" fmla="*/ 0 h 242"/>
                <a:gd name="T10" fmla="*/ 38 w 243"/>
                <a:gd name="T11" fmla="*/ 69 h 242"/>
                <a:gd name="T12" fmla="*/ 70 w 243"/>
                <a:gd name="T13" fmla="*/ 38 h 242"/>
                <a:gd name="T14" fmla="*/ 75 w 243"/>
                <a:gd name="T15" fmla="*/ 43 h 242"/>
                <a:gd name="T16" fmla="*/ 44 w 243"/>
                <a:gd name="T17" fmla="*/ 74 h 242"/>
                <a:gd name="T18" fmla="*/ 38 w 243"/>
                <a:gd name="T19" fmla="*/ 69 h 242"/>
                <a:gd name="T20" fmla="*/ 54 w 243"/>
                <a:gd name="T21" fmla="*/ 74 h 242"/>
                <a:gd name="T22" fmla="*/ 75 w 243"/>
                <a:gd name="T23" fmla="*/ 54 h 242"/>
                <a:gd name="T24" fmla="*/ 80 w 243"/>
                <a:gd name="T25" fmla="*/ 59 h 242"/>
                <a:gd name="T26" fmla="*/ 59 w 243"/>
                <a:gd name="T27" fmla="*/ 79 h 242"/>
                <a:gd name="T28" fmla="*/ 54 w 243"/>
                <a:gd name="T29" fmla="*/ 74 h 242"/>
                <a:gd name="T30" fmla="*/ 80 w 243"/>
                <a:gd name="T31" fmla="*/ 69 h 242"/>
                <a:gd name="T32" fmla="*/ 85 w 243"/>
                <a:gd name="T33" fmla="*/ 74 h 242"/>
                <a:gd name="T34" fmla="*/ 75 w 243"/>
                <a:gd name="T35" fmla="*/ 85 h 242"/>
                <a:gd name="T36" fmla="*/ 70 w 243"/>
                <a:gd name="T37" fmla="*/ 79 h 242"/>
                <a:gd name="T38" fmla="*/ 80 w 243"/>
                <a:gd name="T39" fmla="*/ 69 h 242"/>
                <a:gd name="T40" fmla="*/ 121 w 243"/>
                <a:gd name="T41" fmla="*/ 168 h 242"/>
                <a:gd name="T42" fmla="*/ 75 w 243"/>
                <a:gd name="T43" fmla="*/ 121 h 242"/>
                <a:gd name="T44" fmla="*/ 121 w 243"/>
                <a:gd name="T45" fmla="*/ 74 h 242"/>
                <a:gd name="T46" fmla="*/ 168 w 243"/>
                <a:gd name="T47" fmla="*/ 121 h 242"/>
                <a:gd name="T48" fmla="*/ 121 w 243"/>
                <a:gd name="T49" fmla="*/ 168 h 242"/>
                <a:gd name="T50" fmla="*/ 168 w 243"/>
                <a:gd name="T51" fmla="*/ 157 h 242"/>
                <a:gd name="T52" fmla="*/ 173 w 243"/>
                <a:gd name="T53" fmla="*/ 162 h 242"/>
                <a:gd name="T54" fmla="*/ 163 w 243"/>
                <a:gd name="T55" fmla="*/ 173 h 242"/>
                <a:gd name="T56" fmla="*/ 158 w 243"/>
                <a:gd name="T57" fmla="*/ 168 h 242"/>
                <a:gd name="T58" fmla="*/ 168 w 243"/>
                <a:gd name="T59" fmla="*/ 157 h 242"/>
                <a:gd name="T60" fmla="*/ 184 w 243"/>
                <a:gd name="T61" fmla="*/ 162 h 242"/>
                <a:gd name="T62" fmla="*/ 189 w 243"/>
                <a:gd name="T63" fmla="*/ 168 h 242"/>
                <a:gd name="T64" fmla="*/ 168 w 243"/>
                <a:gd name="T65" fmla="*/ 188 h 242"/>
                <a:gd name="T66" fmla="*/ 163 w 243"/>
                <a:gd name="T67" fmla="*/ 183 h 242"/>
                <a:gd name="T68" fmla="*/ 184 w 243"/>
                <a:gd name="T69" fmla="*/ 162 h 242"/>
                <a:gd name="T70" fmla="*/ 173 w 243"/>
                <a:gd name="T71" fmla="*/ 204 h 242"/>
                <a:gd name="T72" fmla="*/ 168 w 243"/>
                <a:gd name="T73" fmla="*/ 199 h 242"/>
                <a:gd name="T74" fmla="*/ 199 w 243"/>
                <a:gd name="T75" fmla="*/ 168 h 242"/>
                <a:gd name="T76" fmla="*/ 204 w 243"/>
                <a:gd name="T77" fmla="*/ 173 h 242"/>
                <a:gd name="T78" fmla="*/ 173 w 243"/>
                <a:gd name="T79" fmla="*/ 204 h 2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243" h="242">
                  <a:moveTo>
                    <a:pt x="121" y="0"/>
                  </a:moveTo>
                  <a:cubicBezTo>
                    <a:pt x="54" y="0"/>
                    <a:pt x="0" y="54"/>
                    <a:pt x="0" y="121"/>
                  </a:cubicBezTo>
                  <a:cubicBezTo>
                    <a:pt x="0" y="188"/>
                    <a:pt x="54" y="242"/>
                    <a:pt x="121" y="242"/>
                  </a:cubicBezTo>
                  <a:cubicBezTo>
                    <a:pt x="188" y="242"/>
                    <a:pt x="243" y="188"/>
                    <a:pt x="243" y="121"/>
                  </a:cubicBezTo>
                  <a:cubicBezTo>
                    <a:pt x="243" y="54"/>
                    <a:pt x="188" y="0"/>
                    <a:pt x="121" y="0"/>
                  </a:cubicBezTo>
                  <a:close/>
                  <a:moveTo>
                    <a:pt x="38" y="69"/>
                  </a:moveTo>
                  <a:cubicBezTo>
                    <a:pt x="70" y="38"/>
                    <a:pt x="70" y="38"/>
                    <a:pt x="70" y="38"/>
                  </a:cubicBezTo>
                  <a:cubicBezTo>
                    <a:pt x="75" y="43"/>
                    <a:pt x="75" y="43"/>
                    <a:pt x="75" y="43"/>
                  </a:cubicBezTo>
                  <a:cubicBezTo>
                    <a:pt x="44" y="74"/>
                    <a:pt x="44" y="74"/>
                    <a:pt x="44" y="74"/>
                  </a:cubicBezTo>
                  <a:lnTo>
                    <a:pt x="38" y="69"/>
                  </a:lnTo>
                  <a:close/>
                  <a:moveTo>
                    <a:pt x="54" y="74"/>
                  </a:moveTo>
                  <a:cubicBezTo>
                    <a:pt x="75" y="54"/>
                    <a:pt x="75" y="54"/>
                    <a:pt x="75" y="54"/>
                  </a:cubicBezTo>
                  <a:cubicBezTo>
                    <a:pt x="80" y="59"/>
                    <a:pt x="80" y="59"/>
                    <a:pt x="80" y="59"/>
                  </a:cubicBezTo>
                  <a:cubicBezTo>
                    <a:pt x="59" y="79"/>
                    <a:pt x="59" y="79"/>
                    <a:pt x="59" y="79"/>
                  </a:cubicBezTo>
                  <a:lnTo>
                    <a:pt x="54" y="74"/>
                  </a:lnTo>
                  <a:close/>
                  <a:moveTo>
                    <a:pt x="80" y="69"/>
                  </a:moveTo>
                  <a:cubicBezTo>
                    <a:pt x="85" y="74"/>
                    <a:pt x="85" y="74"/>
                    <a:pt x="85" y="74"/>
                  </a:cubicBezTo>
                  <a:cubicBezTo>
                    <a:pt x="75" y="85"/>
                    <a:pt x="75" y="85"/>
                    <a:pt x="75" y="85"/>
                  </a:cubicBezTo>
                  <a:cubicBezTo>
                    <a:pt x="70" y="79"/>
                    <a:pt x="70" y="79"/>
                    <a:pt x="70" y="79"/>
                  </a:cubicBezTo>
                  <a:lnTo>
                    <a:pt x="80" y="69"/>
                  </a:lnTo>
                  <a:close/>
                  <a:moveTo>
                    <a:pt x="121" y="168"/>
                  </a:moveTo>
                  <a:cubicBezTo>
                    <a:pt x="95" y="168"/>
                    <a:pt x="75" y="147"/>
                    <a:pt x="75" y="121"/>
                  </a:cubicBezTo>
                  <a:cubicBezTo>
                    <a:pt x="75" y="95"/>
                    <a:pt x="95" y="74"/>
                    <a:pt x="121" y="74"/>
                  </a:cubicBezTo>
                  <a:cubicBezTo>
                    <a:pt x="147" y="74"/>
                    <a:pt x="168" y="95"/>
                    <a:pt x="168" y="121"/>
                  </a:cubicBezTo>
                  <a:cubicBezTo>
                    <a:pt x="168" y="147"/>
                    <a:pt x="147" y="168"/>
                    <a:pt x="121" y="168"/>
                  </a:cubicBezTo>
                  <a:close/>
                  <a:moveTo>
                    <a:pt x="168" y="157"/>
                  </a:moveTo>
                  <a:cubicBezTo>
                    <a:pt x="173" y="162"/>
                    <a:pt x="173" y="162"/>
                    <a:pt x="173" y="162"/>
                  </a:cubicBezTo>
                  <a:cubicBezTo>
                    <a:pt x="163" y="173"/>
                    <a:pt x="163" y="173"/>
                    <a:pt x="163" y="173"/>
                  </a:cubicBezTo>
                  <a:cubicBezTo>
                    <a:pt x="158" y="168"/>
                    <a:pt x="158" y="168"/>
                    <a:pt x="158" y="168"/>
                  </a:cubicBezTo>
                  <a:lnTo>
                    <a:pt x="168" y="157"/>
                  </a:lnTo>
                  <a:close/>
                  <a:moveTo>
                    <a:pt x="184" y="162"/>
                  </a:moveTo>
                  <a:cubicBezTo>
                    <a:pt x="189" y="168"/>
                    <a:pt x="189" y="168"/>
                    <a:pt x="189" y="168"/>
                  </a:cubicBezTo>
                  <a:cubicBezTo>
                    <a:pt x="168" y="188"/>
                    <a:pt x="168" y="188"/>
                    <a:pt x="168" y="188"/>
                  </a:cubicBezTo>
                  <a:cubicBezTo>
                    <a:pt x="163" y="183"/>
                    <a:pt x="163" y="183"/>
                    <a:pt x="163" y="183"/>
                  </a:cubicBezTo>
                  <a:lnTo>
                    <a:pt x="184" y="162"/>
                  </a:lnTo>
                  <a:close/>
                  <a:moveTo>
                    <a:pt x="173" y="204"/>
                  </a:moveTo>
                  <a:cubicBezTo>
                    <a:pt x="168" y="199"/>
                    <a:pt x="168" y="199"/>
                    <a:pt x="168" y="199"/>
                  </a:cubicBezTo>
                  <a:cubicBezTo>
                    <a:pt x="199" y="168"/>
                    <a:pt x="199" y="168"/>
                    <a:pt x="199" y="168"/>
                  </a:cubicBezTo>
                  <a:cubicBezTo>
                    <a:pt x="204" y="173"/>
                    <a:pt x="204" y="173"/>
                    <a:pt x="204" y="173"/>
                  </a:cubicBezTo>
                  <a:lnTo>
                    <a:pt x="173" y="204"/>
                  </a:lnTo>
                  <a:close/>
                </a:path>
              </a:pathLst>
            </a:cu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  <p:sp>
          <p:nvSpPr>
            <p:cNvPr id="29" name="Oval 246"/>
            <p:cNvSpPr>
              <a:spLocks noChangeArrowheads="1"/>
            </p:cNvSpPr>
            <p:nvPr/>
          </p:nvSpPr>
          <p:spPr bwMode="auto">
            <a:xfrm>
              <a:off x="5428461" y="5899375"/>
              <a:ext cx="56509" cy="53818"/>
            </a:xfrm>
            <a:prstGeom prst="ellipse">
              <a:avLst/>
            </a:prstGeom>
            <a:grpFill/>
            <a:ln>
              <a:noFill/>
            </a:ln>
          </p:spPr>
          <p:txBody>
            <a:bodyPr vert="horz" wrap="square" lIns="91440" tIns="45720" rIns="91440" bIns="45720" numCol="1" anchor="t" anchorCtr="0" compatLnSpc="1"/>
            <a:lstStyle/>
            <a:p>
              <a:endParaRPr lang="en-US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</p:grpSp>
      <p:sp>
        <p:nvSpPr>
          <p:cNvPr id="30" name="Freeform 233"/>
          <p:cNvSpPr/>
          <p:nvPr/>
        </p:nvSpPr>
        <p:spPr bwMode="auto">
          <a:xfrm>
            <a:off x="9876665" y="2631353"/>
            <a:ext cx="555675" cy="466874"/>
          </a:xfrm>
          <a:custGeom>
            <a:avLst/>
            <a:gdLst>
              <a:gd name="T0" fmla="*/ 233 w 263"/>
              <a:gd name="T1" fmla="*/ 82 h 221"/>
              <a:gd name="T2" fmla="*/ 131 w 263"/>
              <a:gd name="T3" fmla="*/ 0 h 221"/>
              <a:gd name="T4" fmla="*/ 30 w 263"/>
              <a:gd name="T5" fmla="*/ 82 h 221"/>
              <a:gd name="T6" fmla="*/ 0 w 263"/>
              <a:gd name="T7" fmla="*/ 118 h 221"/>
              <a:gd name="T8" fmla="*/ 0 w 263"/>
              <a:gd name="T9" fmla="*/ 184 h 221"/>
              <a:gd name="T10" fmla="*/ 36 w 263"/>
              <a:gd name="T11" fmla="*/ 221 h 221"/>
              <a:gd name="T12" fmla="*/ 51 w 263"/>
              <a:gd name="T13" fmla="*/ 221 h 221"/>
              <a:gd name="T14" fmla="*/ 87 w 263"/>
              <a:gd name="T15" fmla="*/ 184 h 221"/>
              <a:gd name="T16" fmla="*/ 87 w 263"/>
              <a:gd name="T17" fmla="*/ 118 h 221"/>
              <a:gd name="T18" fmla="*/ 60 w 263"/>
              <a:gd name="T19" fmla="*/ 83 h 221"/>
              <a:gd name="T20" fmla="*/ 131 w 263"/>
              <a:gd name="T21" fmla="*/ 30 h 221"/>
              <a:gd name="T22" fmla="*/ 203 w 263"/>
              <a:gd name="T23" fmla="*/ 83 h 221"/>
              <a:gd name="T24" fmla="*/ 175 w 263"/>
              <a:gd name="T25" fmla="*/ 118 h 221"/>
              <a:gd name="T26" fmla="*/ 175 w 263"/>
              <a:gd name="T27" fmla="*/ 184 h 221"/>
              <a:gd name="T28" fmla="*/ 212 w 263"/>
              <a:gd name="T29" fmla="*/ 221 h 221"/>
              <a:gd name="T30" fmla="*/ 227 w 263"/>
              <a:gd name="T31" fmla="*/ 221 h 221"/>
              <a:gd name="T32" fmla="*/ 263 w 263"/>
              <a:gd name="T33" fmla="*/ 184 h 221"/>
              <a:gd name="T34" fmla="*/ 263 w 263"/>
              <a:gd name="T35" fmla="*/ 118 h 221"/>
              <a:gd name="T36" fmla="*/ 233 w 263"/>
              <a:gd name="T37" fmla="*/ 82 h 2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</a:cxnLst>
            <a:rect l="0" t="0" r="r" b="b"/>
            <a:pathLst>
              <a:path w="263" h="221">
                <a:moveTo>
                  <a:pt x="233" y="82"/>
                </a:moveTo>
                <a:cubicBezTo>
                  <a:pt x="223" y="35"/>
                  <a:pt x="181" y="0"/>
                  <a:pt x="131" y="0"/>
                </a:cubicBezTo>
                <a:cubicBezTo>
                  <a:pt x="82" y="0"/>
                  <a:pt x="40" y="35"/>
                  <a:pt x="30" y="82"/>
                </a:cubicBezTo>
                <a:cubicBezTo>
                  <a:pt x="13" y="85"/>
                  <a:pt x="0" y="100"/>
                  <a:pt x="0" y="118"/>
                </a:cubicBezTo>
                <a:cubicBezTo>
                  <a:pt x="0" y="184"/>
                  <a:pt x="0" y="184"/>
                  <a:pt x="0" y="184"/>
                </a:cubicBezTo>
                <a:cubicBezTo>
                  <a:pt x="0" y="204"/>
                  <a:pt x="16" y="221"/>
                  <a:pt x="36" y="221"/>
                </a:cubicBezTo>
                <a:cubicBezTo>
                  <a:pt x="51" y="221"/>
                  <a:pt x="51" y="221"/>
                  <a:pt x="51" y="221"/>
                </a:cubicBezTo>
                <a:cubicBezTo>
                  <a:pt x="71" y="221"/>
                  <a:pt x="87" y="204"/>
                  <a:pt x="87" y="184"/>
                </a:cubicBezTo>
                <a:cubicBezTo>
                  <a:pt x="87" y="118"/>
                  <a:pt x="87" y="118"/>
                  <a:pt x="87" y="118"/>
                </a:cubicBezTo>
                <a:cubicBezTo>
                  <a:pt x="87" y="101"/>
                  <a:pt x="76" y="87"/>
                  <a:pt x="60" y="83"/>
                </a:cubicBezTo>
                <a:cubicBezTo>
                  <a:pt x="69" y="51"/>
                  <a:pt x="97" y="30"/>
                  <a:pt x="131" y="30"/>
                </a:cubicBezTo>
                <a:cubicBezTo>
                  <a:pt x="165" y="30"/>
                  <a:pt x="194" y="51"/>
                  <a:pt x="203" y="83"/>
                </a:cubicBezTo>
                <a:cubicBezTo>
                  <a:pt x="187" y="87"/>
                  <a:pt x="175" y="101"/>
                  <a:pt x="175" y="118"/>
                </a:cubicBezTo>
                <a:cubicBezTo>
                  <a:pt x="175" y="184"/>
                  <a:pt x="175" y="184"/>
                  <a:pt x="175" y="184"/>
                </a:cubicBezTo>
                <a:cubicBezTo>
                  <a:pt x="175" y="204"/>
                  <a:pt x="192" y="221"/>
                  <a:pt x="212" y="221"/>
                </a:cubicBezTo>
                <a:cubicBezTo>
                  <a:pt x="227" y="221"/>
                  <a:pt x="227" y="221"/>
                  <a:pt x="227" y="221"/>
                </a:cubicBezTo>
                <a:cubicBezTo>
                  <a:pt x="247" y="221"/>
                  <a:pt x="263" y="204"/>
                  <a:pt x="263" y="184"/>
                </a:cubicBezTo>
                <a:cubicBezTo>
                  <a:pt x="263" y="118"/>
                  <a:pt x="263" y="118"/>
                  <a:pt x="263" y="118"/>
                </a:cubicBezTo>
                <a:cubicBezTo>
                  <a:pt x="263" y="100"/>
                  <a:pt x="250" y="85"/>
                  <a:pt x="233" y="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 vert="horz" wrap="square" lIns="91440" tIns="45720" rIns="91440" bIns="45720" numCol="1" anchor="t" anchorCtr="0" compatLnSpc="1"/>
          <a:lstStyle/>
          <a:p>
            <a:endParaRPr lang="en-US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67585" y="1558827"/>
            <a:ext cx="2236103" cy="2140685"/>
            <a:chOff x="2054543" y="2926081"/>
            <a:chExt cx="1271974" cy="1217696"/>
          </a:xfrm>
        </p:grpSpPr>
        <p:sp>
          <p:nvSpPr>
            <p:cNvPr id="5" name="等腰三角形 4"/>
            <p:cNvSpPr/>
            <p:nvPr/>
          </p:nvSpPr>
          <p:spPr>
            <a:xfrm>
              <a:off x="2054543" y="2926081"/>
              <a:ext cx="1271974" cy="1096529"/>
            </a:xfrm>
            <a:prstGeom prst="triangle">
              <a:avLst/>
            </a:prstGeom>
            <a:solidFill>
              <a:srgbClr val="609FA8"/>
            </a:solidFill>
            <a:ln>
              <a:noFill/>
            </a:ln>
            <a:effectLst>
              <a:outerShdw blurRad="50800" dist="25400" dir="5400000" sx="102000" sy="102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 b="1" dirty="0">
                <a:solidFill>
                  <a:schemeClr val="tx1"/>
                </a:solidFill>
                <a:latin typeface="Algerian" panose="04020705040A02060702" pitchFamily="82" charset="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71815" y="3084579"/>
              <a:ext cx="609295" cy="10591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1500" b="1" dirty="0">
                  <a:solidFill>
                    <a:schemeClr val="bg1"/>
                  </a:solidFill>
                  <a:latin typeface="Algerian" panose="04020705040A02060702" pitchFamily="82" charset="0"/>
                </a:rPr>
                <a:t>3</a:t>
              </a:r>
              <a:endParaRPr lang="zh-CN" altLang="en-US" sz="11500" b="1" dirty="0">
                <a:solidFill>
                  <a:schemeClr val="bg1"/>
                </a:solidFill>
                <a:latin typeface="Algerian" panose="04020705040A02060702" pitchFamily="82" charset="0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109769" y="3644452"/>
            <a:ext cx="6025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点击此处即可添加标题</a:t>
            </a:r>
          </a:p>
        </p:txBody>
      </p:sp>
      <p:sp>
        <p:nvSpPr>
          <p:cNvPr id="8" name="矩形 23"/>
          <p:cNvSpPr>
            <a:spLocks noChangeArrowheads="1"/>
          </p:cNvSpPr>
          <p:nvPr/>
        </p:nvSpPr>
        <p:spPr bwMode="auto">
          <a:xfrm>
            <a:off x="3559825" y="4228292"/>
            <a:ext cx="5124922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THIS IS A ART TEMPLATE. THANK YOU WATCHING THIS ONE. THIS IS A ART TEMPLATE.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0">
            <a:solidFill>
              <a:srgbClr val="F4E4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119" t="21968" r="28547" b="22382"/>
          <a:stretch>
            <a:fillRect/>
          </a:stretch>
        </p:blipFill>
        <p:spPr>
          <a:xfrm>
            <a:off x="915683" y="1234136"/>
            <a:ext cx="4191013" cy="4458643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560050" y="1495746"/>
            <a:ext cx="573345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I will do somebody a good turn</a:t>
            </a:r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 three ways. I will do somebody a good turn</a:t>
            </a:r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</a:t>
            </a:r>
          </a:p>
        </p:txBody>
      </p:sp>
      <p:sp>
        <p:nvSpPr>
          <p:cNvPr id="6" name="文本框 65"/>
          <p:cNvSpPr txBox="1">
            <a:spLocks noChangeArrowheads="1"/>
          </p:cNvSpPr>
          <p:nvPr/>
        </p:nvSpPr>
        <p:spPr bwMode="auto">
          <a:xfrm>
            <a:off x="5560050" y="972526"/>
            <a:ext cx="405178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点击即可添加标题</a:t>
            </a:r>
            <a:endParaRPr lang="en-US" altLang="zh-CN" sz="2800" b="1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588186" y="4481016"/>
            <a:ext cx="5277689" cy="1262926"/>
            <a:chOff x="894511" y="2957513"/>
            <a:chExt cx="5277689" cy="1262926"/>
          </a:xfrm>
        </p:grpSpPr>
        <p:grpSp>
          <p:nvGrpSpPr>
            <p:cNvPr id="8" name="组合 7"/>
            <p:cNvGrpSpPr/>
            <p:nvPr/>
          </p:nvGrpSpPr>
          <p:grpSpPr>
            <a:xfrm>
              <a:off x="894511" y="2957513"/>
              <a:ext cx="646901" cy="656344"/>
              <a:chOff x="13535240" y="4290533"/>
              <a:chExt cx="2273896" cy="2307090"/>
            </a:xfrm>
          </p:grpSpPr>
          <p:grpSp>
            <p:nvGrpSpPr>
              <p:cNvPr id="12" name="Group 57"/>
              <p:cNvGrpSpPr/>
              <p:nvPr/>
            </p:nvGrpSpPr>
            <p:grpSpPr>
              <a:xfrm>
                <a:off x="13535240" y="4290533"/>
                <a:ext cx="2273896" cy="2307090"/>
                <a:chOff x="2285781" y="4847654"/>
                <a:chExt cx="952480" cy="966132"/>
              </a:xfrm>
            </p:grpSpPr>
            <p:sp>
              <p:nvSpPr>
                <p:cNvPr id="14" name="Oval 58"/>
                <p:cNvSpPr/>
                <p:nvPr/>
              </p:nvSpPr>
              <p:spPr bwMode="auto">
                <a:xfrm>
                  <a:off x="2346028" y="4908765"/>
                  <a:ext cx="840592" cy="852640"/>
                </a:xfrm>
                <a:prstGeom prst="ellipse">
                  <a:avLst/>
                </a:prstGeom>
                <a:solidFill>
                  <a:srgbClr val="E5FCE8"/>
                </a:solidFill>
                <a:ln w="3175" cmpd="sng">
                  <a:noFill/>
                  <a:prstDash val="solid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schemeClr val="bg1"/>
                    </a:solidFill>
                    <a:latin typeface="汉仪小麦体简" panose="00020600040101010101" pitchFamily="18" charset="-122"/>
                    <a:ea typeface="汉仪小麦体简" panose="00020600040101010101" pitchFamily="18" charset="-122"/>
                  </a:endParaRPr>
                </a:p>
              </p:txBody>
            </p:sp>
            <p:sp>
              <p:nvSpPr>
                <p:cNvPr id="15" name="Oval 59"/>
                <p:cNvSpPr/>
                <p:nvPr/>
              </p:nvSpPr>
              <p:spPr bwMode="auto">
                <a:xfrm>
                  <a:off x="2285781" y="4847654"/>
                  <a:ext cx="952480" cy="966132"/>
                </a:xfrm>
                <a:prstGeom prst="ellipse">
                  <a:avLst/>
                </a:prstGeom>
                <a:noFill/>
                <a:ln w="3175" cmpd="sng">
                  <a:solidFill>
                    <a:schemeClr val="tx1">
                      <a:lumMod val="60000"/>
                      <a:lumOff val="40000"/>
                    </a:schemeClr>
                  </a:solidFill>
                  <a:prstDash val="sysDash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schemeClr val="bg1"/>
                    </a:solidFill>
                    <a:latin typeface="汉仪小麦体简" panose="00020600040101010101" pitchFamily="18" charset="-122"/>
                    <a:ea typeface="汉仪小麦体简" panose="00020600040101010101" pitchFamily="18" charset="-122"/>
                  </a:endParaRPr>
                </a:p>
              </p:txBody>
            </p:sp>
          </p:grpSp>
          <p:sp>
            <p:nvSpPr>
              <p:cNvPr id="13" name="AutoShape 76"/>
              <p:cNvSpPr/>
              <p:nvPr/>
            </p:nvSpPr>
            <p:spPr bwMode="auto">
              <a:xfrm>
                <a:off x="14260524" y="5019811"/>
                <a:ext cx="844982" cy="78910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12292" y="0"/>
                      <a:pt x="13696" y="342"/>
                      <a:pt x="15004" y="1019"/>
                    </a:cubicBezTo>
                    <a:cubicBezTo>
                      <a:pt x="16315" y="1698"/>
                      <a:pt x="17460" y="2628"/>
                      <a:pt x="18441" y="3806"/>
                    </a:cubicBezTo>
                    <a:cubicBezTo>
                      <a:pt x="19420" y="4981"/>
                      <a:pt x="20193" y="6354"/>
                      <a:pt x="20755" y="7923"/>
                    </a:cubicBezTo>
                    <a:cubicBezTo>
                      <a:pt x="21319" y="9498"/>
                      <a:pt x="21599" y="11174"/>
                      <a:pt x="21599" y="12956"/>
                    </a:cubicBezTo>
                    <a:cubicBezTo>
                      <a:pt x="21599" y="13673"/>
                      <a:pt x="21544" y="14402"/>
                      <a:pt x="21434" y="15147"/>
                    </a:cubicBezTo>
                    <a:cubicBezTo>
                      <a:pt x="21321" y="15893"/>
                      <a:pt x="21160" y="16624"/>
                      <a:pt x="20952" y="17338"/>
                    </a:cubicBezTo>
                    <a:cubicBezTo>
                      <a:pt x="20740" y="18058"/>
                      <a:pt x="20476" y="18743"/>
                      <a:pt x="20162" y="19403"/>
                    </a:cubicBezTo>
                    <a:cubicBezTo>
                      <a:pt x="19850" y="20056"/>
                      <a:pt x="19497" y="20655"/>
                      <a:pt x="19106" y="21199"/>
                    </a:cubicBezTo>
                    <a:cubicBezTo>
                      <a:pt x="18931" y="21467"/>
                      <a:pt x="18703" y="21599"/>
                      <a:pt x="18429" y="21599"/>
                    </a:cubicBezTo>
                    <a:lnTo>
                      <a:pt x="3170" y="21599"/>
                    </a:lnTo>
                    <a:cubicBezTo>
                      <a:pt x="2887" y="21599"/>
                      <a:pt x="2661" y="21467"/>
                      <a:pt x="2493" y="21199"/>
                    </a:cubicBezTo>
                    <a:cubicBezTo>
                      <a:pt x="2088" y="20655"/>
                      <a:pt x="1730" y="20056"/>
                      <a:pt x="1425" y="19403"/>
                    </a:cubicBezTo>
                    <a:cubicBezTo>
                      <a:pt x="1118" y="18743"/>
                      <a:pt x="859" y="18058"/>
                      <a:pt x="650" y="17338"/>
                    </a:cubicBezTo>
                    <a:cubicBezTo>
                      <a:pt x="439" y="16624"/>
                      <a:pt x="278" y="15893"/>
                      <a:pt x="165" y="15147"/>
                    </a:cubicBezTo>
                    <a:cubicBezTo>
                      <a:pt x="55" y="14402"/>
                      <a:pt x="0" y="13673"/>
                      <a:pt x="0" y="12956"/>
                    </a:cubicBezTo>
                    <a:cubicBezTo>
                      <a:pt x="0" y="11162"/>
                      <a:pt x="280" y="9487"/>
                      <a:pt x="844" y="7917"/>
                    </a:cubicBezTo>
                    <a:cubicBezTo>
                      <a:pt x="1406" y="6354"/>
                      <a:pt x="2179" y="4981"/>
                      <a:pt x="3158" y="3806"/>
                    </a:cubicBezTo>
                    <a:cubicBezTo>
                      <a:pt x="4140" y="2628"/>
                      <a:pt x="5284" y="1698"/>
                      <a:pt x="6595" y="1019"/>
                    </a:cubicBezTo>
                    <a:cubicBezTo>
                      <a:pt x="7903" y="342"/>
                      <a:pt x="9304" y="0"/>
                      <a:pt x="10800" y="0"/>
                    </a:cubicBezTo>
                    <a:moveTo>
                      <a:pt x="3148" y="14571"/>
                    </a:moveTo>
                    <a:cubicBezTo>
                      <a:pt x="3523" y="14571"/>
                      <a:pt x="3842" y="14413"/>
                      <a:pt x="4101" y="14099"/>
                    </a:cubicBezTo>
                    <a:cubicBezTo>
                      <a:pt x="4360" y="13791"/>
                      <a:pt x="4492" y="13408"/>
                      <a:pt x="4492" y="12956"/>
                    </a:cubicBezTo>
                    <a:cubicBezTo>
                      <a:pt x="4492" y="12507"/>
                      <a:pt x="4360" y="12127"/>
                      <a:pt x="4096" y="11822"/>
                    </a:cubicBezTo>
                    <a:cubicBezTo>
                      <a:pt x="3832" y="11511"/>
                      <a:pt x="3516" y="11358"/>
                      <a:pt x="3148" y="11358"/>
                    </a:cubicBezTo>
                    <a:cubicBezTo>
                      <a:pt x="2772" y="11358"/>
                      <a:pt x="2455" y="11511"/>
                      <a:pt x="2200" y="11822"/>
                    </a:cubicBezTo>
                    <a:cubicBezTo>
                      <a:pt x="1943" y="12127"/>
                      <a:pt x="1814" y="12507"/>
                      <a:pt x="1814" y="12956"/>
                    </a:cubicBezTo>
                    <a:cubicBezTo>
                      <a:pt x="1814" y="13408"/>
                      <a:pt x="1943" y="13791"/>
                      <a:pt x="2200" y="14099"/>
                    </a:cubicBezTo>
                    <a:cubicBezTo>
                      <a:pt x="2455" y="14413"/>
                      <a:pt x="2772" y="14571"/>
                      <a:pt x="3148" y="14571"/>
                    </a:cubicBezTo>
                    <a:moveTo>
                      <a:pt x="5388" y="8105"/>
                    </a:moveTo>
                    <a:cubicBezTo>
                      <a:pt x="5762" y="8105"/>
                      <a:pt x="6086" y="7943"/>
                      <a:pt x="6352" y="7621"/>
                    </a:cubicBezTo>
                    <a:cubicBezTo>
                      <a:pt x="6621" y="7301"/>
                      <a:pt x="6756" y="6915"/>
                      <a:pt x="6756" y="6466"/>
                    </a:cubicBezTo>
                    <a:cubicBezTo>
                      <a:pt x="6756" y="6014"/>
                      <a:pt x="6621" y="5634"/>
                      <a:pt x="6352" y="5326"/>
                    </a:cubicBezTo>
                    <a:cubicBezTo>
                      <a:pt x="6086" y="5021"/>
                      <a:pt x="5762" y="4865"/>
                      <a:pt x="5388" y="4865"/>
                    </a:cubicBezTo>
                    <a:cubicBezTo>
                      <a:pt x="5028" y="4865"/>
                      <a:pt x="4713" y="5021"/>
                      <a:pt x="4447" y="5326"/>
                    </a:cubicBezTo>
                    <a:cubicBezTo>
                      <a:pt x="4178" y="5634"/>
                      <a:pt x="4043" y="6014"/>
                      <a:pt x="4043" y="6466"/>
                    </a:cubicBezTo>
                    <a:cubicBezTo>
                      <a:pt x="4043" y="6915"/>
                      <a:pt x="4178" y="7301"/>
                      <a:pt x="4447" y="7621"/>
                    </a:cubicBezTo>
                    <a:cubicBezTo>
                      <a:pt x="4713" y="7943"/>
                      <a:pt x="5028" y="8105"/>
                      <a:pt x="5388" y="8105"/>
                    </a:cubicBezTo>
                    <a:moveTo>
                      <a:pt x="11995" y="15052"/>
                    </a:moveTo>
                    <a:cubicBezTo>
                      <a:pt x="12026" y="14923"/>
                      <a:pt x="12084" y="14672"/>
                      <a:pt x="12172" y="14292"/>
                    </a:cubicBezTo>
                    <a:cubicBezTo>
                      <a:pt x="12261" y="13918"/>
                      <a:pt x="12364" y="13477"/>
                      <a:pt x="12482" y="12977"/>
                    </a:cubicBezTo>
                    <a:cubicBezTo>
                      <a:pt x="12599" y="12475"/>
                      <a:pt x="12727" y="11954"/>
                      <a:pt x="12861" y="11404"/>
                    </a:cubicBezTo>
                    <a:cubicBezTo>
                      <a:pt x="12996" y="10860"/>
                      <a:pt x="13113" y="10351"/>
                      <a:pt x="13212" y="9881"/>
                    </a:cubicBezTo>
                    <a:cubicBezTo>
                      <a:pt x="13312" y="9415"/>
                      <a:pt x="13399" y="9009"/>
                      <a:pt x="13471" y="8669"/>
                    </a:cubicBezTo>
                    <a:cubicBezTo>
                      <a:pt x="13543" y="8329"/>
                      <a:pt x="13579" y="8131"/>
                      <a:pt x="13579" y="8076"/>
                    </a:cubicBezTo>
                    <a:cubicBezTo>
                      <a:pt x="13579" y="7869"/>
                      <a:pt x="13512" y="7681"/>
                      <a:pt x="13379" y="7526"/>
                    </a:cubicBezTo>
                    <a:cubicBezTo>
                      <a:pt x="13245" y="7371"/>
                      <a:pt x="13089" y="7293"/>
                      <a:pt x="12914" y="7293"/>
                    </a:cubicBezTo>
                    <a:cubicBezTo>
                      <a:pt x="12760" y="7293"/>
                      <a:pt x="12624" y="7345"/>
                      <a:pt x="12506" y="7457"/>
                    </a:cubicBezTo>
                    <a:cubicBezTo>
                      <a:pt x="12386" y="7566"/>
                      <a:pt x="12304" y="7710"/>
                      <a:pt x="12259" y="7886"/>
                    </a:cubicBezTo>
                    <a:lnTo>
                      <a:pt x="10706" y="14598"/>
                    </a:lnTo>
                    <a:cubicBezTo>
                      <a:pt x="10408" y="14618"/>
                      <a:pt x="10125" y="14695"/>
                      <a:pt x="9856" y="14839"/>
                    </a:cubicBezTo>
                    <a:cubicBezTo>
                      <a:pt x="9590" y="14983"/>
                      <a:pt x="9357" y="15173"/>
                      <a:pt x="9163" y="15418"/>
                    </a:cubicBezTo>
                    <a:cubicBezTo>
                      <a:pt x="8966" y="15663"/>
                      <a:pt x="8812" y="15945"/>
                      <a:pt x="8702" y="16265"/>
                    </a:cubicBezTo>
                    <a:cubicBezTo>
                      <a:pt x="8591" y="16587"/>
                      <a:pt x="8536" y="16927"/>
                      <a:pt x="8536" y="17284"/>
                    </a:cubicBezTo>
                    <a:cubicBezTo>
                      <a:pt x="8536" y="18038"/>
                      <a:pt x="8755" y="18677"/>
                      <a:pt x="9196" y="19198"/>
                    </a:cubicBezTo>
                    <a:cubicBezTo>
                      <a:pt x="9638" y="19725"/>
                      <a:pt x="10171" y="19987"/>
                      <a:pt x="10799" y="19987"/>
                    </a:cubicBezTo>
                    <a:cubicBezTo>
                      <a:pt x="11428" y="19987"/>
                      <a:pt x="11961" y="19725"/>
                      <a:pt x="12403" y="19198"/>
                    </a:cubicBezTo>
                    <a:cubicBezTo>
                      <a:pt x="12842" y="18677"/>
                      <a:pt x="13063" y="18038"/>
                      <a:pt x="13063" y="17284"/>
                    </a:cubicBezTo>
                    <a:cubicBezTo>
                      <a:pt x="13063" y="16835"/>
                      <a:pt x="12962" y="16417"/>
                      <a:pt x="12763" y="16031"/>
                    </a:cubicBezTo>
                    <a:cubicBezTo>
                      <a:pt x="12564" y="15645"/>
                      <a:pt x="12307" y="15320"/>
                      <a:pt x="11995" y="15052"/>
                    </a:cubicBezTo>
                    <a:moveTo>
                      <a:pt x="10800" y="2176"/>
                    </a:moveTo>
                    <a:cubicBezTo>
                      <a:pt x="10425" y="2176"/>
                      <a:pt x="10106" y="2335"/>
                      <a:pt x="9847" y="2646"/>
                    </a:cubicBezTo>
                    <a:cubicBezTo>
                      <a:pt x="9585" y="2960"/>
                      <a:pt x="9456" y="3343"/>
                      <a:pt x="9456" y="3792"/>
                    </a:cubicBezTo>
                    <a:cubicBezTo>
                      <a:pt x="9456" y="4241"/>
                      <a:pt x="9585" y="4621"/>
                      <a:pt x="9847" y="4926"/>
                    </a:cubicBezTo>
                    <a:cubicBezTo>
                      <a:pt x="10106" y="5237"/>
                      <a:pt x="10425" y="5390"/>
                      <a:pt x="10800" y="5390"/>
                    </a:cubicBezTo>
                    <a:cubicBezTo>
                      <a:pt x="11174" y="5390"/>
                      <a:pt x="11493" y="5237"/>
                      <a:pt x="11752" y="4926"/>
                    </a:cubicBezTo>
                    <a:cubicBezTo>
                      <a:pt x="12014" y="4621"/>
                      <a:pt x="12144" y="4241"/>
                      <a:pt x="12144" y="3792"/>
                    </a:cubicBezTo>
                    <a:cubicBezTo>
                      <a:pt x="12144" y="3343"/>
                      <a:pt x="12014" y="2960"/>
                      <a:pt x="11752" y="2646"/>
                    </a:cubicBezTo>
                    <a:cubicBezTo>
                      <a:pt x="11493" y="2335"/>
                      <a:pt x="11174" y="2176"/>
                      <a:pt x="10800" y="2176"/>
                    </a:cubicBezTo>
                    <a:moveTo>
                      <a:pt x="14844" y="6466"/>
                    </a:moveTo>
                    <a:cubicBezTo>
                      <a:pt x="14844" y="6916"/>
                      <a:pt x="14978" y="7299"/>
                      <a:pt x="15247" y="7609"/>
                    </a:cubicBezTo>
                    <a:cubicBezTo>
                      <a:pt x="15513" y="7920"/>
                      <a:pt x="15835" y="8076"/>
                      <a:pt x="16212" y="8076"/>
                    </a:cubicBezTo>
                    <a:cubicBezTo>
                      <a:pt x="16586" y="8076"/>
                      <a:pt x="16903" y="7920"/>
                      <a:pt x="17164" y="7609"/>
                    </a:cubicBezTo>
                    <a:cubicBezTo>
                      <a:pt x="17426" y="7299"/>
                      <a:pt x="17555" y="6915"/>
                      <a:pt x="17555" y="6466"/>
                    </a:cubicBezTo>
                    <a:cubicBezTo>
                      <a:pt x="17555" y="6014"/>
                      <a:pt x="17426" y="5634"/>
                      <a:pt x="17164" y="5326"/>
                    </a:cubicBezTo>
                    <a:cubicBezTo>
                      <a:pt x="16903" y="5021"/>
                      <a:pt x="16586" y="4866"/>
                      <a:pt x="16212" y="4866"/>
                    </a:cubicBezTo>
                    <a:cubicBezTo>
                      <a:pt x="15835" y="4866"/>
                      <a:pt x="15513" y="5021"/>
                      <a:pt x="15247" y="5326"/>
                    </a:cubicBezTo>
                    <a:cubicBezTo>
                      <a:pt x="14978" y="5634"/>
                      <a:pt x="14844" y="6014"/>
                      <a:pt x="14844" y="6466"/>
                    </a:cubicBezTo>
                    <a:moveTo>
                      <a:pt x="18451" y="14571"/>
                    </a:moveTo>
                    <a:cubicBezTo>
                      <a:pt x="18828" y="14571"/>
                      <a:pt x="19142" y="14413"/>
                      <a:pt x="19399" y="14099"/>
                    </a:cubicBezTo>
                    <a:cubicBezTo>
                      <a:pt x="19656" y="13791"/>
                      <a:pt x="19785" y="13408"/>
                      <a:pt x="19785" y="12956"/>
                    </a:cubicBezTo>
                    <a:cubicBezTo>
                      <a:pt x="19785" y="12507"/>
                      <a:pt x="19655" y="12127"/>
                      <a:pt x="19399" y="11822"/>
                    </a:cubicBezTo>
                    <a:cubicBezTo>
                      <a:pt x="19142" y="11511"/>
                      <a:pt x="18828" y="11358"/>
                      <a:pt x="18451" y="11358"/>
                    </a:cubicBezTo>
                    <a:cubicBezTo>
                      <a:pt x="18076" y="11358"/>
                      <a:pt x="17757" y="11511"/>
                      <a:pt x="17498" y="11822"/>
                    </a:cubicBezTo>
                    <a:cubicBezTo>
                      <a:pt x="17236" y="12127"/>
                      <a:pt x="17107" y="12507"/>
                      <a:pt x="17107" y="12956"/>
                    </a:cubicBezTo>
                    <a:cubicBezTo>
                      <a:pt x="17107" y="13408"/>
                      <a:pt x="17236" y="13791"/>
                      <a:pt x="17498" y="14099"/>
                    </a:cubicBezTo>
                    <a:cubicBezTo>
                      <a:pt x="17757" y="14413"/>
                      <a:pt x="18076" y="14571"/>
                      <a:pt x="18451" y="1457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01578" tIns="101578" rIns="101578" bIns="101578" anchor="ctr"/>
              <a:lstStyle/>
              <a:p>
                <a:pPr defTabSz="913765">
                  <a:defRPr/>
                </a:pPr>
                <a:endParaRPr lang="es-ES" sz="5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汉仪小麦体简" panose="00020600040101010101" pitchFamily="18" charset="-122"/>
                  <a:ea typeface="汉仪小麦体简" panose="00020600040101010101" pitchFamily="18" charset="-122"/>
                  <a:cs typeface="Gill Sans" charset="0"/>
                  <a:sym typeface="Gill Sans" charset="0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1722828" y="3016347"/>
              <a:ext cx="4449372" cy="1204092"/>
              <a:chOff x="1722828" y="3016347"/>
              <a:chExt cx="4449372" cy="1204092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1765612" y="3016347"/>
                <a:ext cx="223651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buFontTx/>
                  <a:buNone/>
                </a:pPr>
                <a:r>
                  <a:rPr lang="zh-CN" altLang="en-US" sz="2000" b="1" dirty="0">
                    <a:solidFill>
                      <a:schemeClr val="bg1"/>
                    </a:solidFill>
                    <a:latin typeface="汉仪小麦体简" panose="00020600040101010101" pitchFamily="18" charset="-122"/>
                    <a:ea typeface="汉仪小麦体简" panose="00020600040101010101" pitchFamily="18" charset="-122"/>
                  </a:rPr>
                  <a:t>点击即可添加标题</a:t>
                </a:r>
                <a:endParaRPr lang="en-US" altLang="zh-CN" sz="2000" b="1" dirty="0">
                  <a:solidFill>
                    <a:schemeClr val="bg1"/>
                  </a:solidFill>
                  <a:latin typeface="汉仪小麦体简" panose="00020600040101010101" pitchFamily="18" charset="-122"/>
                  <a:ea typeface="汉仪小麦体简" panose="00020600040101010101" pitchFamily="18" charset="-122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1722828" y="3481775"/>
                <a:ext cx="4449372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zh-CN" altLang="en-US" sz="1400" dirty="0">
                    <a:solidFill>
                      <a:schemeClr val="bg1"/>
                    </a:solidFill>
                    <a:latin typeface="汉仪小麦体简" panose="00020600040101010101" pitchFamily="18" charset="-122"/>
                    <a:ea typeface="汉仪小麦体简" panose="00020600040101010101" pitchFamily="18" charset="-122"/>
                  </a:rPr>
                  <a:t>Just for today I will exercise my soul in three ways. I will do somebody a good turn and not get found out: If anybody knows of it,</a:t>
                </a: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588186" y="3108539"/>
            <a:ext cx="5285848" cy="1273324"/>
            <a:chOff x="6533149" y="2947482"/>
            <a:chExt cx="5285848" cy="1273324"/>
          </a:xfrm>
        </p:grpSpPr>
        <p:grpSp>
          <p:nvGrpSpPr>
            <p:cNvPr id="17" name="组合 16"/>
            <p:cNvGrpSpPr/>
            <p:nvPr/>
          </p:nvGrpSpPr>
          <p:grpSpPr>
            <a:xfrm>
              <a:off x="6533149" y="2947482"/>
              <a:ext cx="666674" cy="676406"/>
              <a:chOff x="13540907" y="9856605"/>
              <a:chExt cx="2273896" cy="2307090"/>
            </a:xfrm>
          </p:grpSpPr>
          <p:grpSp>
            <p:nvGrpSpPr>
              <p:cNvPr id="21" name="Group 36"/>
              <p:cNvGrpSpPr/>
              <p:nvPr/>
            </p:nvGrpSpPr>
            <p:grpSpPr>
              <a:xfrm>
                <a:off x="13540907" y="9856605"/>
                <a:ext cx="2273896" cy="2307090"/>
                <a:chOff x="2285781" y="4847654"/>
                <a:chExt cx="952480" cy="966132"/>
              </a:xfrm>
            </p:grpSpPr>
            <p:sp>
              <p:nvSpPr>
                <p:cNvPr id="23" name="Oval 45"/>
                <p:cNvSpPr/>
                <p:nvPr/>
              </p:nvSpPr>
              <p:spPr bwMode="auto">
                <a:xfrm>
                  <a:off x="2346028" y="4908765"/>
                  <a:ext cx="840592" cy="852640"/>
                </a:xfrm>
                <a:prstGeom prst="ellipse">
                  <a:avLst/>
                </a:prstGeom>
                <a:solidFill>
                  <a:srgbClr val="E5FCE8"/>
                </a:solidFill>
                <a:ln w="3175" cmpd="sng">
                  <a:noFill/>
                  <a:prstDash val="solid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schemeClr val="bg1"/>
                    </a:solidFill>
                    <a:latin typeface="汉仪小麦体简" panose="00020600040101010101" pitchFamily="18" charset="-122"/>
                    <a:ea typeface="汉仪小麦体简" panose="00020600040101010101" pitchFamily="18" charset="-122"/>
                  </a:endParaRPr>
                </a:p>
              </p:txBody>
            </p:sp>
            <p:sp>
              <p:nvSpPr>
                <p:cNvPr id="24" name="Oval 46"/>
                <p:cNvSpPr/>
                <p:nvPr/>
              </p:nvSpPr>
              <p:spPr bwMode="auto">
                <a:xfrm>
                  <a:off x="2285781" y="4847654"/>
                  <a:ext cx="952480" cy="966132"/>
                </a:xfrm>
                <a:prstGeom prst="ellipse">
                  <a:avLst/>
                </a:prstGeom>
                <a:noFill/>
                <a:ln w="3175" cmpd="sng">
                  <a:solidFill>
                    <a:schemeClr val="tx1">
                      <a:lumMod val="60000"/>
                      <a:lumOff val="40000"/>
                    </a:schemeClr>
                  </a:solidFill>
                  <a:prstDash val="sysDash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schemeClr val="bg1"/>
                    </a:solidFill>
                    <a:latin typeface="汉仪小麦体简" panose="00020600040101010101" pitchFamily="18" charset="-122"/>
                    <a:ea typeface="汉仪小麦体简" panose="00020600040101010101" pitchFamily="18" charset="-122"/>
                  </a:endParaRPr>
                </a:p>
              </p:txBody>
            </p:sp>
          </p:grpSp>
          <p:sp>
            <p:nvSpPr>
              <p:cNvPr id="22" name="AutoShape 123"/>
              <p:cNvSpPr/>
              <p:nvPr/>
            </p:nvSpPr>
            <p:spPr bwMode="auto">
              <a:xfrm>
                <a:off x="14263900" y="10590779"/>
                <a:ext cx="841605" cy="86801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599" y="6949"/>
                    </a:moveTo>
                    <a:cubicBezTo>
                      <a:pt x="21599" y="7542"/>
                      <a:pt x="21407" y="8153"/>
                      <a:pt x="21017" y="8781"/>
                    </a:cubicBezTo>
                    <a:cubicBezTo>
                      <a:pt x="20628" y="9416"/>
                      <a:pt x="20109" y="10015"/>
                      <a:pt x="19458" y="10585"/>
                    </a:cubicBezTo>
                    <a:cubicBezTo>
                      <a:pt x="18806" y="11152"/>
                      <a:pt x="18040" y="11651"/>
                      <a:pt x="17159" y="12083"/>
                    </a:cubicBezTo>
                    <a:cubicBezTo>
                      <a:pt x="16275" y="12512"/>
                      <a:pt x="15327" y="12820"/>
                      <a:pt x="14315" y="12996"/>
                    </a:cubicBezTo>
                    <a:cubicBezTo>
                      <a:pt x="13880" y="13090"/>
                      <a:pt x="13492" y="13284"/>
                      <a:pt x="13151" y="13578"/>
                    </a:cubicBezTo>
                    <a:cubicBezTo>
                      <a:pt x="12809" y="13872"/>
                      <a:pt x="12641" y="14204"/>
                      <a:pt x="12641" y="14571"/>
                    </a:cubicBezTo>
                    <a:cubicBezTo>
                      <a:pt x="12641" y="14900"/>
                      <a:pt x="12713" y="15140"/>
                      <a:pt x="12865" y="15293"/>
                    </a:cubicBezTo>
                    <a:cubicBezTo>
                      <a:pt x="13015" y="15449"/>
                      <a:pt x="13177" y="15596"/>
                      <a:pt x="13364" y="15728"/>
                    </a:cubicBezTo>
                    <a:cubicBezTo>
                      <a:pt x="13546" y="15866"/>
                      <a:pt x="13717" y="16010"/>
                      <a:pt x="13874" y="16169"/>
                    </a:cubicBezTo>
                    <a:cubicBezTo>
                      <a:pt x="14032" y="16330"/>
                      <a:pt x="14125" y="16574"/>
                      <a:pt x="14160" y="16903"/>
                    </a:cubicBezTo>
                    <a:cubicBezTo>
                      <a:pt x="14195" y="17117"/>
                      <a:pt x="14187" y="17340"/>
                      <a:pt x="14133" y="17564"/>
                    </a:cubicBezTo>
                    <a:cubicBezTo>
                      <a:pt x="14099" y="17696"/>
                      <a:pt x="14200" y="17805"/>
                      <a:pt x="14432" y="17893"/>
                    </a:cubicBezTo>
                    <a:cubicBezTo>
                      <a:pt x="14667" y="17981"/>
                      <a:pt x="14956" y="18069"/>
                      <a:pt x="15295" y="18154"/>
                    </a:cubicBezTo>
                    <a:cubicBezTo>
                      <a:pt x="15637" y="18236"/>
                      <a:pt x="15987" y="18342"/>
                      <a:pt x="16344" y="18468"/>
                    </a:cubicBezTo>
                    <a:cubicBezTo>
                      <a:pt x="16705" y="18595"/>
                      <a:pt x="16975" y="18756"/>
                      <a:pt x="17164" y="18953"/>
                    </a:cubicBezTo>
                    <a:cubicBezTo>
                      <a:pt x="17266" y="19050"/>
                      <a:pt x="17351" y="19232"/>
                      <a:pt x="17415" y="19511"/>
                    </a:cubicBezTo>
                    <a:cubicBezTo>
                      <a:pt x="17477" y="19790"/>
                      <a:pt x="17519" y="20090"/>
                      <a:pt x="17535" y="20416"/>
                    </a:cubicBezTo>
                    <a:cubicBezTo>
                      <a:pt x="17554" y="20727"/>
                      <a:pt x="17527" y="21000"/>
                      <a:pt x="17463" y="21241"/>
                    </a:cubicBezTo>
                    <a:cubicBezTo>
                      <a:pt x="17394" y="21479"/>
                      <a:pt x="17268" y="21599"/>
                      <a:pt x="17089" y="21599"/>
                    </a:cubicBezTo>
                    <a:lnTo>
                      <a:pt x="4496" y="21599"/>
                    </a:lnTo>
                    <a:cubicBezTo>
                      <a:pt x="4328" y="21599"/>
                      <a:pt x="4205" y="21479"/>
                      <a:pt x="4130" y="21241"/>
                    </a:cubicBezTo>
                    <a:cubicBezTo>
                      <a:pt x="4061" y="21000"/>
                      <a:pt x="4032" y="20727"/>
                      <a:pt x="4048" y="20416"/>
                    </a:cubicBezTo>
                    <a:cubicBezTo>
                      <a:pt x="4066" y="20090"/>
                      <a:pt x="4109" y="19790"/>
                      <a:pt x="4170" y="19511"/>
                    </a:cubicBezTo>
                    <a:cubicBezTo>
                      <a:pt x="4235" y="19232"/>
                      <a:pt x="4317" y="19050"/>
                      <a:pt x="4421" y="18953"/>
                    </a:cubicBezTo>
                    <a:cubicBezTo>
                      <a:pt x="4616" y="18768"/>
                      <a:pt x="4889" y="18606"/>
                      <a:pt x="5239" y="18474"/>
                    </a:cubicBezTo>
                    <a:cubicBezTo>
                      <a:pt x="5588" y="18345"/>
                      <a:pt x="5933" y="18236"/>
                      <a:pt x="6269" y="18154"/>
                    </a:cubicBezTo>
                    <a:cubicBezTo>
                      <a:pt x="6606" y="18069"/>
                      <a:pt x="6897" y="17984"/>
                      <a:pt x="7145" y="17901"/>
                    </a:cubicBezTo>
                    <a:cubicBezTo>
                      <a:pt x="7394" y="17816"/>
                      <a:pt x="7498" y="17705"/>
                      <a:pt x="7463" y="17564"/>
                    </a:cubicBezTo>
                    <a:cubicBezTo>
                      <a:pt x="7428" y="17432"/>
                      <a:pt x="7412" y="17311"/>
                      <a:pt x="7412" y="17205"/>
                    </a:cubicBezTo>
                    <a:lnTo>
                      <a:pt x="7412" y="16903"/>
                    </a:lnTo>
                    <a:cubicBezTo>
                      <a:pt x="7428" y="16574"/>
                      <a:pt x="7519" y="16330"/>
                      <a:pt x="7687" y="16169"/>
                    </a:cubicBezTo>
                    <a:cubicBezTo>
                      <a:pt x="7853" y="16010"/>
                      <a:pt x="8034" y="15866"/>
                      <a:pt x="8224" y="15728"/>
                    </a:cubicBezTo>
                    <a:cubicBezTo>
                      <a:pt x="8416" y="15593"/>
                      <a:pt x="8584" y="15446"/>
                      <a:pt x="8729" y="15293"/>
                    </a:cubicBezTo>
                    <a:cubicBezTo>
                      <a:pt x="8873" y="15140"/>
                      <a:pt x="8945" y="14900"/>
                      <a:pt x="8945" y="14571"/>
                    </a:cubicBezTo>
                    <a:cubicBezTo>
                      <a:pt x="8945" y="14204"/>
                      <a:pt x="8777" y="13875"/>
                      <a:pt x="8440" y="13578"/>
                    </a:cubicBezTo>
                    <a:cubicBezTo>
                      <a:pt x="8104" y="13281"/>
                      <a:pt x="7706" y="13090"/>
                      <a:pt x="7247" y="12996"/>
                    </a:cubicBezTo>
                    <a:cubicBezTo>
                      <a:pt x="6251" y="12811"/>
                      <a:pt x="5311" y="12497"/>
                      <a:pt x="4435" y="12062"/>
                    </a:cubicBezTo>
                    <a:cubicBezTo>
                      <a:pt x="3554" y="11628"/>
                      <a:pt x="2790" y="11128"/>
                      <a:pt x="2133" y="10570"/>
                    </a:cubicBezTo>
                    <a:cubicBezTo>
                      <a:pt x="1479" y="10012"/>
                      <a:pt x="958" y="9416"/>
                      <a:pt x="574" y="8781"/>
                    </a:cubicBezTo>
                    <a:cubicBezTo>
                      <a:pt x="189" y="8153"/>
                      <a:pt x="0" y="7542"/>
                      <a:pt x="0" y="6949"/>
                    </a:cubicBezTo>
                    <a:lnTo>
                      <a:pt x="0" y="4320"/>
                    </a:lnTo>
                    <a:cubicBezTo>
                      <a:pt x="0" y="4009"/>
                      <a:pt x="93" y="3756"/>
                      <a:pt x="285" y="3553"/>
                    </a:cubicBezTo>
                    <a:cubicBezTo>
                      <a:pt x="475" y="3354"/>
                      <a:pt x="712" y="3254"/>
                      <a:pt x="998" y="3254"/>
                    </a:cubicBezTo>
                    <a:lnTo>
                      <a:pt x="5124" y="3254"/>
                    </a:lnTo>
                    <a:cubicBezTo>
                      <a:pt x="5108" y="3139"/>
                      <a:pt x="5097" y="3025"/>
                      <a:pt x="5097" y="2901"/>
                    </a:cubicBezTo>
                    <a:lnTo>
                      <a:pt x="5097" y="2564"/>
                    </a:lnTo>
                    <a:lnTo>
                      <a:pt x="5097" y="2505"/>
                    </a:lnTo>
                    <a:cubicBezTo>
                      <a:pt x="5097" y="2005"/>
                      <a:pt x="5118" y="1594"/>
                      <a:pt x="5156" y="1265"/>
                    </a:cubicBezTo>
                    <a:cubicBezTo>
                      <a:pt x="5193" y="939"/>
                      <a:pt x="5260" y="684"/>
                      <a:pt x="5353" y="499"/>
                    </a:cubicBezTo>
                    <a:cubicBezTo>
                      <a:pt x="5444" y="320"/>
                      <a:pt x="5580" y="187"/>
                      <a:pt x="5754" y="111"/>
                    </a:cubicBezTo>
                    <a:cubicBezTo>
                      <a:pt x="5928" y="38"/>
                      <a:pt x="6165" y="0"/>
                      <a:pt x="6464" y="0"/>
                    </a:cubicBezTo>
                    <a:lnTo>
                      <a:pt x="15132" y="0"/>
                    </a:lnTo>
                    <a:cubicBezTo>
                      <a:pt x="15410" y="0"/>
                      <a:pt x="15645" y="38"/>
                      <a:pt x="15829" y="111"/>
                    </a:cubicBezTo>
                    <a:cubicBezTo>
                      <a:pt x="16011" y="187"/>
                      <a:pt x="16149" y="320"/>
                      <a:pt x="16243" y="499"/>
                    </a:cubicBezTo>
                    <a:cubicBezTo>
                      <a:pt x="16336" y="684"/>
                      <a:pt x="16403" y="939"/>
                      <a:pt x="16435" y="1265"/>
                    </a:cubicBezTo>
                    <a:cubicBezTo>
                      <a:pt x="16470" y="1594"/>
                      <a:pt x="16486" y="2006"/>
                      <a:pt x="16486" y="2505"/>
                    </a:cubicBezTo>
                    <a:lnTo>
                      <a:pt x="16486" y="2863"/>
                    </a:lnTo>
                    <a:cubicBezTo>
                      <a:pt x="16486" y="2989"/>
                      <a:pt x="16478" y="3119"/>
                      <a:pt x="16459" y="3251"/>
                    </a:cubicBezTo>
                    <a:lnTo>
                      <a:pt x="20603" y="3251"/>
                    </a:lnTo>
                    <a:cubicBezTo>
                      <a:pt x="20884" y="3251"/>
                      <a:pt x="21119" y="3351"/>
                      <a:pt x="21314" y="3550"/>
                    </a:cubicBezTo>
                    <a:cubicBezTo>
                      <a:pt x="21503" y="3753"/>
                      <a:pt x="21599" y="4006"/>
                      <a:pt x="21599" y="4317"/>
                    </a:cubicBezTo>
                    <a:lnTo>
                      <a:pt x="21599" y="6949"/>
                    </a:lnTo>
                    <a:close/>
                    <a:moveTo>
                      <a:pt x="6283" y="10550"/>
                    </a:moveTo>
                    <a:cubicBezTo>
                      <a:pt x="6072" y="9798"/>
                      <a:pt x="5882" y="8978"/>
                      <a:pt x="5714" y="8082"/>
                    </a:cubicBezTo>
                    <a:cubicBezTo>
                      <a:pt x="5548" y="7189"/>
                      <a:pt x="5407" y="6299"/>
                      <a:pt x="5287" y="5415"/>
                    </a:cubicBezTo>
                    <a:lnTo>
                      <a:pt x="1962" y="5415"/>
                    </a:lnTo>
                    <a:lnTo>
                      <a:pt x="1962" y="6949"/>
                    </a:lnTo>
                    <a:cubicBezTo>
                      <a:pt x="1962" y="7137"/>
                      <a:pt x="2064" y="7389"/>
                      <a:pt x="2264" y="7709"/>
                    </a:cubicBezTo>
                    <a:cubicBezTo>
                      <a:pt x="2462" y="8029"/>
                      <a:pt x="2753" y="8358"/>
                      <a:pt x="3126" y="8699"/>
                    </a:cubicBezTo>
                    <a:cubicBezTo>
                      <a:pt x="3500" y="9040"/>
                      <a:pt x="3954" y="9381"/>
                      <a:pt x="4488" y="9707"/>
                    </a:cubicBezTo>
                    <a:cubicBezTo>
                      <a:pt x="5022" y="10033"/>
                      <a:pt x="5618" y="10315"/>
                      <a:pt x="6283" y="10550"/>
                    </a:cubicBezTo>
                    <a:moveTo>
                      <a:pt x="19629" y="5415"/>
                    </a:moveTo>
                    <a:lnTo>
                      <a:pt x="16280" y="5415"/>
                    </a:lnTo>
                    <a:cubicBezTo>
                      <a:pt x="16179" y="6299"/>
                      <a:pt x="16043" y="7189"/>
                      <a:pt x="15877" y="8082"/>
                    </a:cubicBezTo>
                    <a:cubicBezTo>
                      <a:pt x="15712" y="8978"/>
                      <a:pt x="15522" y="9798"/>
                      <a:pt x="15308" y="10550"/>
                    </a:cubicBezTo>
                    <a:cubicBezTo>
                      <a:pt x="15973" y="10315"/>
                      <a:pt x="16574" y="10033"/>
                      <a:pt x="17105" y="9707"/>
                    </a:cubicBezTo>
                    <a:cubicBezTo>
                      <a:pt x="17637" y="9381"/>
                      <a:pt x="18091" y="9040"/>
                      <a:pt x="18467" y="8699"/>
                    </a:cubicBezTo>
                    <a:cubicBezTo>
                      <a:pt x="18844" y="8358"/>
                      <a:pt x="19130" y="8029"/>
                      <a:pt x="19330" y="7709"/>
                    </a:cubicBezTo>
                    <a:cubicBezTo>
                      <a:pt x="19530" y="7389"/>
                      <a:pt x="19629" y="7137"/>
                      <a:pt x="19629" y="6949"/>
                    </a:cubicBezTo>
                    <a:lnTo>
                      <a:pt x="19629" y="541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01578" tIns="101578" rIns="101578" bIns="101578" anchor="ctr"/>
              <a:lstStyle/>
              <a:p>
                <a:pPr defTabSz="913765">
                  <a:defRPr/>
                </a:pPr>
                <a:endParaRPr lang="es-ES" sz="5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汉仪小麦体简" panose="00020600040101010101" pitchFamily="18" charset="-122"/>
                  <a:ea typeface="汉仪小麦体简" panose="00020600040101010101" pitchFamily="18" charset="-122"/>
                  <a:cs typeface="Gill Sans" charset="0"/>
                  <a:sym typeface="Gill Sans" charset="0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7369625" y="3016714"/>
              <a:ext cx="4449372" cy="1204092"/>
              <a:chOff x="1722828" y="3016347"/>
              <a:chExt cx="4449372" cy="1204092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1765612" y="3016347"/>
                <a:ext cx="223651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buFontTx/>
                  <a:buNone/>
                </a:pPr>
                <a:r>
                  <a:rPr lang="zh-CN" altLang="en-US" sz="2000" b="1" dirty="0">
                    <a:solidFill>
                      <a:schemeClr val="bg1"/>
                    </a:solidFill>
                    <a:latin typeface="汉仪小麦体简" panose="00020600040101010101" pitchFamily="18" charset="-122"/>
                    <a:ea typeface="汉仪小麦体简" panose="00020600040101010101" pitchFamily="18" charset="-122"/>
                  </a:rPr>
                  <a:t>点击即可添加标题</a:t>
                </a:r>
                <a:endParaRPr lang="en-US" altLang="zh-CN" sz="2000" b="1" dirty="0">
                  <a:solidFill>
                    <a:schemeClr val="bg1"/>
                  </a:solidFill>
                  <a:latin typeface="汉仪小麦体简" panose="00020600040101010101" pitchFamily="18" charset="-122"/>
                  <a:ea typeface="汉仪小麦体简" panose="00020600040101010101" pitchFamily="18" charset="-122"/>
                </a:endParaRP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1722828" y="3481775"/>
                <a:ext cx="4449372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zh-CN" altLang="en-US" sz="1400" dirty="0">
                    <a:solidFill>
                      <a:schemeClr val="bg1"/>
                    </a:solidFill>
                    <a:latin typeface="汉仪小麦体简" panose="00020600040101010101" pitchFamily="18" charset="-122"/>
                    <a:ea typeface="汉仪小麦体简" panose="00020600040101010101" pitchFamily="18" charset="-122"/>
                  </a:rPr>
                  <a:t>Just for today I will exercise my soul in three ways. I will do somebody a good turn and not get found out: If anybody knows of it,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0">
            <a:solidFill>
              <a:srgbClr val="F4E4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3723737" y="887787"/>
            <a:ext cx="4849312" cy="523220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zh-CN" sz="28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ADD YOUR TITTLE HERE</a:t>
            </a:r>
            <a:endParaRPr lang="zh-CN" altLang="en-US" sz="2800" b="1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08325" y="1524287"/>
            <a:ext cx="84801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 Just for today I will try to live through this day only and not tackle my whole life problem at once. tackle my whole life problem at once Just for today I will try to live through this day</a:t>
            </a:r>
          </a:p>
        </p:txBody>
      </p:sp>
      <p:sp>
        <p:nvSpPr>
          <p:cNvPr id="6" name="椭圆 5"/>
          <p:cNvSpPr/>
          <p:nvPr/>
        </p:nvSpPr>
        <p:spPr>
          <a:xfrm>
            <a:off x="1997610" y="3348113"/>
            <a:ext cx="253218" cy="25321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440742" y="3112620"/>
            <a:ext cx="8053756" cy="709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 I will try to live through this day only and not tackle my</a:t>
            </a:r>
          </a:p>
        </p:txBody>
      </p:sp>
      <p:sp>
        <p:nvSpPr>
          <p:cNvPr id="8" name="椭圆 7"/>
          <p:cNvSpPr/>
          <p:nvPr/>
        </p:nvSpPr>
        <p:spPr>
          <a:xfrm>
            <a:off x="1997610" y="4266084"/>
            <a:ext cx="253218" cy="25321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2440742" y="4030591"/>
            <a:ext cx="8053756" cy="709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 I will try to live through this day only and not tackle my</a:t>
            </a:r>
          </a:p>
        </p:txBody>
      </p:sp>
      <p:sp>
        <p:nvSpPr>
          <p:cNvPr id="10" name="椭圆 9"/>
          <p:cNvSpPr/>
          <p:nvPr/>
        </p:nvSpPr>
        <p:spPr>
          <a:xfrm>
            <a:off x="1997610" y="5184055"/>
            <a:ext cx="253218" cy="25321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5400000" sx="101000" sy="101000" algn="ctr" rotWithShape="0">
              <a:srgbClr val="000000">
                <a:alpha val="43137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2440742" y="4948562"/>
            <a:ext cx="8053756" cy="709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 I will try to live through this day only and not tackle my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6" grpId="0" animBg="1"/>
      <p:bldP spid="7" grpId="0"/>
      <p:bldP spid="8" grpId="0" animBg="1"/>
      <p:bldP spid="9" grpId="0"/>
      <p:bldP spid="10" grpId="0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0">
            <a:solidFill>
              <a:srgbClr val="F4E4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Text Placeholder 12"/>
          <p:cNvSpPr txBox="1"/>
          <p:nvPr/>
        </p:nvSpPr>
        <p:spPr>
          <a:xfrm>
            <a:off x="2386645" y="2128643"/>
            <a:ext cx="2613025" cy="382587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点 击 即 可 添 加 标 题</a:t>
            </a:r>
            <a:endParaRPr lang="en-US" altLang="zh-CN" sz="2000" b="1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5" name="Text Placeholder 12"/>
          <p:cNvSpPr txBox="1"/>
          <p:nvPr/>
        </p:nvSpPr>
        <p:spPr>
          <a:xfrm>
            <a:off x="2372357" y="2655253"/>
            <a:ext cx="3616011" cy="746239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</a:t>
            </a:r>
          </a:p>
        </p:txBody>
      </p:sp>
      <p:sp>
        <p:nvSpPr>
          <p:cNvPr id="6" name="Text Placeholder 12"/>
          <p:cNvSpPr txBox="1"/>
          <p:nvPr/>
        </p:nvSpPr>
        <p:spPr>
          <a:xfrm>
            <a:off x="7314807" y="2144957"/>
            <a:ext cx="2613025" cy="382587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点 击 即 可 添 加 标 题</a:t>
            </a:r>
            <a:endParaRPr lang="en-US" altLang="zh-CN" sz="2000" b="1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7" name="Text Placeholder 12"/>
          <p:cNvSpPr txBox="1"/>
          <p:nvPr/>
        </p:nvSpPr>
        <p:spPr>
          <a:xfrm>
            <a:off x="7300518" y="2669980"/>
            <a:ext cx="3616011" cy="703376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</a:t>
            </a:r>
          </a:p>
        </p:txBody>
      </p:sp>
      <p:sp>
        <p:nvSpPr>
          <p:cNvPr id="8" name="Text Placeholder 12"/>
          <p:cNvSpPr txBox="1"/>
          <p:nvPr/>
        </p:nvSpPr>
        <p:spPr>
          <a:xfrm>
            <a:off x="2346958" y="4035261"/>
            <a:ext cx="2613025" cy="382588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点 击 即 可 添 加 标 题</a:t>
            </a:r>
            <a:endParaRPr lang="en-US" altLang="zh-CN" sz="2000" b="1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9" name="Text Placeholder 12"/>
          <p:cNvSpPr txBox="1"/>
          <p:nvPr/>
        </p:nvSpPr>
        <p:spPr>
          <a:xfrm>
            <a:off x="2332669" y="4561872"/>
            <a:ext cx="3616011" cy="619150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</a:t>
            </a:r>
          </a:p>
        </p:txBody>
      </p:sp>
      <p:sp>
        <p:nvSpPr>
          <p:cNvPr id="10" name="Text Placeholder 12"/>
          <p:cNvSpPr txBox="1"/>
          <p:nvPr/>
        </p:nvSpPr>
        <p:spPr>
          <a:xfrm>
            <a:off x="7275119" y="4051575"/>
            <a:ext cx="2613025" cy="382588"/>
          </a:xfrm>
          <a:prstGeom prst="rect">
            <a:avLst/>
          </a:prstGeom>
        </p:spPr>
        <p:txBody>
          <a:bodyPr lIns="0" tIns="60972" rIns="0" bIns="60972">
            <a:noAutofit/>
          </a:bodyPr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1400" b="0" kern="1200" baseline="0">
                <a:solidFill>
                  <a:schemeClr val="accent1"/>
                </a:solidFill>
                <a:latin typeface="U.S. 101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zh-CN" altLang="en-US" sz="20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点 击 即 可 添 加 标 题</a:t>
            </a:r>
            <a:endParaRPr lang="en-US" altLang="zh-CN" sz="2000" b="1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1" name="Text Placeholder 12"/>
          <p:cNvSpPr txBox="1"/>
          <p:nvPr/>
        </p:nvSpPr>
        <p:spPr>
          <a:xfrm>
            <a:off x="7260831" y="4576598"/>
            <a:ext cx="3616011" cy="576287"/>
          </a:xfrm>
          <a:prstGeom prst="rect">
            <a:avLst/>
          </a:prstGeom>
        </p:spPr>
        <p:txBody>
          <a:bodyPr lIns="0" tIns="60972" rIns="0" bIns="60972" anchor="ctr"/>
          <a:lstStyle>
            <a:lvl1pPr marL="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800" b="0" kern="1200" baseline="0">
                <a:solidFill>
                  <a:sysClr val="windowText" lastClr="000000"/>
                </a:solidFill>
                <a:latin typeface="Aller Light" panose="02000503000000020004" pitchFamily="2" charset="0"/>
                <a:ea typeface="Roboto" panose="02000000000000000000" pitchFamily="2" charset="0"/>
                <a:cs typeface="+mn-cs"/>
              </a:defRPr>
            </a:lvl1pPr>
            <a:lvl2pPr marL="3429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6858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287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</a:t>
            </a:r>
          </a:p>
        </p:txBody>
      </p:sp>
      <p:grpSp>
        <p:nvGrpSpPr>
          <p:cNvPr id="12" name="组合 11"/>
          <p:cNvGrpSpPr/>
          <p:nvPr/>
        </p:nvGrpSpPr>
        <p:grpSpPr>
          <a:xfrm>
            <a:off x="1310770" y="2048606"/>
            <a:ext cx="921908" cy="927452"/>
            <a:chOff x="2318977" y="-704739"/>
            <a:chExt cx="921908" cy="927452"/>
          </a:xfrm>
        </p:grpSpPr>
        <p:sp>
          <p:nvSpPr>
            <p:cNvPr id="13" name="椭圆 12"/>
            <p:cNvSpPr/>
            <p:nvPr/>
          </p:nvSpPr>
          <p:spPr bwMode="auto">
            <a:xfrm rot="21396492">
              <a:off x="2318977" y="-704739"/>
              <a:ext cx="921908" cy="905492"/>
            </a:xfrm>
            <a:prstGeom prst="ellipse">
              <a:avLst/>
            </a:prstGeom>
            <a:solidFill>
              <a:srgbClr val="E5FCE8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  <p:sp>
          <p:nvSpPr>
            <p:cNvPr id="14" name="Text Placeholder 12"/>
            <p:cNvSpPr txBox="1"/>
            <p:nvPr/>
          </p:nvSpPr>
          <p:spPr bwMode="auto">
            <a:xfrm rot="21396492">
              <a:off x="2702315" y="-566274"/>
              <a:ext cx="422275" cy="7889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1pPr>
              <a:lvl2pPr marL="3429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2pPr>
              <a:lvl3pPr marL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3pPr>
              <a:lvl4pPr marL="10287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4pPr>
              <a:lvl5pPr marL="1371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5pPr>
              <a:lvl6pPr marL="1828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6pPr>
              <a:lvl7pPr marL="22860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7pPr>
              <a:lvl8pPr marL="2743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8pPr>
              <a:lvl9pPr marL="32004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dirty="0">
                  <a:solidFill>
                    <a:srgbClr val="322616"/>
                  </a:solidFill>
                  <a:latin typeface="汉仪小麦体简" panose="00020600040101010101" pitchFamily="18" charset="-122"/>
                  <a:ea typeface="汉仪小麦体简" panose="00020600040101010101" pitchFamily="18" charset="-122"/>
                </a:rPr>
                <a:t>1</a:t>
              </a:r>
              <a:endParaRPr lang="en-GB" altLang="zh-CN" sz="3000" dirty="0">
                <a:solidFill>
                  <a:srgbClr val="322616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6217104" y="2044655"/>
            <a:ext cx="921908" cy="945179"/>
            <a:chOff x="4130829" y="922184"/>
            <a:chExt cx="921908" cy="945179"/>
          </a:xfrm>
        </p:grpSpPr>
        <p:sp>
          <p:nvSpPr>
            <p:cNvPr id="16" name="椭圆 15"/>
            <p:cNvSpPr/>
            <p:nvPr/>
          </p:nvSpPr>
          <p:spPr bwMode="auto">
            <a:xfrm>
              <a:off x="4130829" y="922184"/>
              <a:ext cx="921908" cy="905492"/>
            </a:xfrm>
            <a:prstGeom prst="ellipse">
              <a:avLst/>
            </a:prstGeom>
            <a:solidFill>
              <a:srgbClr val="E5FCE8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dirty="0"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  <p:sp>
          <p:nvSpPr>
            <p:cNvPr id="17" name="Text Placeholder 12"/>
            <p:cNvSpPr txBox="1"/>
            <p:nvPr/>
          </p:nvSpPr>
          <p:spPr bwMode="auto">
            <a:xfrm>
              <a:off x="4489726" y="1079963"/>
              <a:ext cx="422275" cy="787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1pPr>
              <a:lvl2pPr marL="3429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2pPr>
              <a:lvl3pPr marL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3pPr>
              <a:lvl4pPr marL="10287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4pPr>
              <a:lvl5pPr marL="1371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5pPr>
              <a:lvl6pPr marL="1828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6pPr>
              <a:lvl7pPr marL="22860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7pPr>
              <a:lvl8pPr marL="2743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8pPr>
              <a:lvl9pPr marL="32004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dirty="0">
                  <a:solidFill>
                    <a:srgbClr val="322616"/>
                  </a:solidFill>
                  <a:latin typeface="汉仪小麦体简" panose="00020600040101010101" pitchFamily="18" charset="-122"/>
                  <a:ea typeface="汉仪小麦体简" panose="00020600040101010101" pitchFamily="18" charset="-122"/>
                </a:rPr>
                <a:t>2</a:t>
              </a:r>
              <a:endParaRPr lang="en-GB" altLang="zh-CN" sz="3000" dirty="0">
                <a:solidFill>
                  <a:srgbClr val="322616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349449" y="3995370"/>
            <a:ext cx="921908" cy="960477"/>
            <a:chOff x="6576468" y="-704739"/>
            <a:chExt cx="921908" cy="960477"/>
          </a:xfrm>
        </p:grpSpPr>
        <p:sp>
          <p:nvSpPr>
            <p:cNvPr id="19" name="椭圆 18"/>
            <p:cNvSpPr/>
            <p:nvPr/>
          </p:nvSpPr>
          <p:spPr bwMode="auto">
            <a:xfrm>
              <a:off x="6576468" y="-704739"/>
              <a:ext cx="921908" cy="905492"/>
            </a:xfrm>
            <a:prstGeom prst="ellipse">
              <a:avLst/>
            </a:prstGeom>
            <a:solidFill>
              <a:srgbClr val="E5FCE8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dirty="0"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  <p:sp>
          <p:nvSpPr>
            <p:cNvPr id="20" name="Text Placeholder 12"/>
            <p:cNvSpPr txBox="1"/>
            <p:nvPr/>
          </p:nvSpPr>
          <p:spPr bwMode="auto">
            <a:xfrm>
              <a:off x="6951043" y="-533250"/>
              <a:ext cx="420688" cy="7889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1pPr>
              <a:lvl2pPr marL="3429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2pPr>
              <a:lvl3pPr marL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3pPr>
              <a:lvl4pPr marL="10287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4pPr>
              <a:lvl5pPr marL="1371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5pPr>
              <a:lvl6pPr marL="1828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6pPr>
              <a:lvl7pPr marL="22860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7pPr>
              <a:lvl8pPr marL="2743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8pPr>
              <a:lvl9pPr marL="32004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dirty="0">
                  <a:solidFill>
                    <a:srgbClr val="322616"/>
                  </a:solidFill>
                  <a:latin typeface="汉仪小麦体简" panose="00020600040101010101" pitchFamily="18" charset="-122"/>
                  <a:ea typeface="汉仪小麦体简" panose="00020600040101010101" pitchFamily="18" charset="-122"/>
                </a:rPr>
                <a:t>3</a:t>
              </a:r>
              <a:endParaRPr lang="en-GB" altLang="zh-CN" sz="3000" dirty="0">
                <a:solidFill>
                  <a:srgbClr val="322616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6226566" y="3969338"/>
            <a:ext cx="921908" cy="964104"/>
            <a:chOff x="9050947" y="872281"/>
            <a:chExt cx="921908" cy="964104"/>
          </a:xfrm>
        </p:grpSpPr>
        <p:sp>
          <p:nvSpPr>
            <p:cNvPr id="22" name="椭圆 21"/>
            <p:cNvSpPr/>
            <p:nvPr/>
          </p:nvSpPr>
          <p:spPr bwMode="auto">
            <a:xfrm>
              <a:off x="9050947" y="872281"/>
              <a:ext cx="921908" cy="905492"/>
            </a:xfrm>
            <a:prstGeom prst="ellipse">
              <a:avLst/>
            </a:prstGeom>
            <a:solidFill>
              <a:srgbClr val="E5FCE8"/>
            </a:solidFill>
            <a:ln>
              <a:noFill/>
            </a:ln>
            <a:effectLst>
              <a:outerShdw blurRad="50800" dist="254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hangingPunct="1">
                <a:defRPr/>
              </a:pPr>
              <a:endParaRPr lang="zh-CN" altLang="en-US" dirty="0"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  <p:sp>
          <p:nvSpPr>
            <p:cNvPr id="23" name="Text Placeholder 12"/>
            <p:cNvSpPr txBox="1"/>
            <p:nvPr/>
          </p:nvSpPr>
          <p:spPr bwMode="auto">
            <a:xfrm>
              <a:off x="9384906" y="1048985"/>
              <a:ext cx="422275" cy="7874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60972" rIns="0" bIns="60972"/>
            <a:lstStyle>
              <a:lvl1pPr>
                <a:lnSpc>
                  <a:spcPct val="90000"/>
                </a:lnSpc>
                <a:spcBef>
                  <a:spcPts val="1000"/>
                </a:spcBef>
                <a:buFont typeface="Arial" panose="020B0604020202020204" pitchFamily="34" charset="0"/>
                <a:buChar char="•"/>
                <a:defRPr sz="28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1pPr>
              <a:lvl2pPr marL="3429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4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2pPr>
              <a:lvl3pPr marL="6858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 sz="2000"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3pPr>
              <a:lvl4pPr marL="10287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4pPr>
              <a:lvl5pPr marL="1371600">
                <a:lnSpc>
                  <a:spcPct val="90000"/>
                </a:lnSpc>
                <a:spcBef>
                  <a:spcPts val="500"/>
                </a:spcBef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5pPr>
              <a:lvl6pPr marL="18288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6pPr>
              <a:lvl7pPr marL="22860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7pPr>
              <a:lvl8pPr marL="27432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8pPr>
              <a:lvl9pPr marL="3200400" eaLnBrk="0" fontAlgn="base" hangingPunct="0">
                <a:lnSpc>
                  <a:spcPct val="90000"/>
                </a:lnSpc>
                <a:spcBef>
                  <a:spcPts val="500"/>
                </a:spcBef>
                <a:spcAft>
                  <a:spcPct val="0"/>
                </a:spcAft>
                <a:buFont typeface="Arial" panose="020B0604020202020204" pitchFamily="34" charset="0"/>
                <a:buChar char="•"/>
                <a:defRPr>
                  <a:solidFill>
                    <a:schemeClr val="tx1"/>
                  </a:solidFill>
                  <a:latin typeface="微软雅黑" panose="020B0503020204020204" pitchFamily="34" charset="-122"/>
                  <a:ea typeface="Microsoft YaHei UI" panose="020B0503020204020204" pitchFamily="34" charset="-122"/>
                </a:defRPr>
              </a:lvl9pPr>
            </a:lstStyle>
            <a:p>
              <a:pPr eaLnBrk="1" hangingPunct="1">
                <a:lnSpc>
                  <a:spcPct val="100000"/>
                </a:lnSpc>
                <a:spcBef>
                  <a:spcPct val="20000"/>
                </a:spcBef>
                <a:buFont typeface="Arial" panose="020B0604020202020204" pitchFamily="34" charset="0"/>
                <a:buNone/>
              </a:pPr>
              <a:r>
                <a:rPr lang="en-US" altLang="zh-CN" sz="3000" b="1" dirty="0">
                  <a:solidFill>
                    <a:srgbClr val="322616"/>
                  </a:solidFill>
                  <a:latin typeface="汉仪小麦体简" panose="00020600040101010101" pitchFamily="18" charset="-122"/>
                  <a:ea typeface="汉仪小麦体简" panose="00020600040101010101" pitchFamily="18" charset="-122"/>
                </a:rPr>
                <a:t>4</a:t>
              </a:r>
              <a:endParaRPr lang="en-GB" altLang="zh-CN" sz="3000" b="1" dirty="0">
                <a:solidFill>
                  <a:srgbClr val="322616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10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5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2000"/>
                            </p:stCondLst>
                            <p:childTnLst>
                              <p:par>
                                <p:cTn id="2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5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2500"/>
                            </p:stCondLst>
                            <p:childTnLst>
                              <p:par>
                                <p:cTn id="2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5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500"/>
                            </p:stCondLst>
                            <p:childTnLst>
                              <p:par>
                                <p:cTn id="3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25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4000"/>
                            </p:stCondLst>
                            <p:childTnLst>
                              <p:par>
                                <p:cTn id="43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4500"/>
                            </p:stCondLst>
                            <p:childTnLst>
                              <p:par>
                                <p:cTn id="50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5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0"/>
                            </p:stCondLst>
                            <p:childTnLst>
                              <p:par>
                                <p:cTn id="5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3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3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5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5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5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6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6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6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7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7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7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8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8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8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9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9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9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0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0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0"/>
                        </p:tgtEl>
                      </p:cBhvr>
                    </p:animEffect>
                  </p:childTnLst>
                </p:cTn>
              </p:par>
            </p:tnLst>
          </p:tmpl>
        </p:tmplLst>
      </p:bldP>
      <p:bldP spid="11" grpId="0" build="p">
        <p:tmplLst>
          <p:tmpl lvl="1">
            <p:tnLst>
              <p:par>
                <p:cTn presetID="10" presetClass="entr" presetSubtype="0" fill="hold" nodeType="afterEffect">
                  <p:stCondLst>
                    <p:cond delay="0"/>
                  </p:stCondLst>
                  <p:childTnLst>
                    <p:set>
                      <p:cBhvr>
                        <p:cTn dur="1" fill="hold">
                          <p:stCondLst>
                            <p:cond delay="0"/>
                          </p:stCondLst>
                        </p:cTn>
                        <p:tgtEl>
                          <p:spTgt spid="11"/>
                        </p:tgtEl>
                        <p:attrNameLst>
                          <p:attrName>style.visibility</p:attrName>
                        </p:attrNameLst>
                      </p:cBhvr>
                      <p:to>
                        <p:strVal val="visible"/>
                      </p:to>
                    </p:set>
                    <p:animEffect transition="in" filter="fade">
                      <p:cBhvr>
                        <p:cTn dur="500"/>
                        <p:tgtEl>
                          <p:spTgt spid="11"/>
                        </p:tgtEl>
                      </p:cBhvr>
                    </p:animEffect>
                  </p:childTnLst>
                </p:cTn>
              </p:par>
            </p:tnLst>
          </p:tmpl>
        </p:tmplLst>
      </p:bldP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组合 3"/>
          <p:cNvGrpSpPr/>
          <p:nvPr/>
        </p:nvGrpSpPr>
        <p:grpSpPr>
          <a:xfrm>
            <a:off x="4967585" y="1558827"/>
            <a:ext cx="2236103" cy="2140685"/>
            <a:chOff x="2054543" y="2926081"/>
            <a:chExt cx="1271974" cy="1217696"/>
          </a:xfrm>
        </p:grpSpPr>
        <p:sp>
          <p:nvSpPr>
            <p:cNvPr id="5" name="等腰三角形 4"/>
            <p:cNvSpPr/>
            <p:nvPr/>
          </p:nvSpPr>
          <p:spPr>
            <a:xfrm>
              <a:off x="2054543" y="2926081"/>
              <a:ext cx="1271974" cy="1096529"/>
            </a:xfrm>
            <a:prstGeom prst="triangle">
              <a:avLst/>
            </a:prstGeom>
            <a:solidFill>
              <a:srgbClr val="609FA8"/>
            </a:solidFill>
            <a:ln>
              <a:noFill/>
            </a:ln>
            <a:effectLst>
              <a:outerShdw blurRad="50800" dist="25400" dir="5400000" sx="102000" sy="102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6600" b="1" dirty="0">
                <a:solidFill>
                  <a:schemeClr val="tx1"/>
                </a:solidFill>
                <a:latin typeface="Algerian" panose="04020705040A02060702" pitchFamily="82" charset="0"/>
              </a:endParaRPr>
            </a:p>
          </p:txBody>
        </p:sp>
        <p:sp>
          <p:nvSpPr>
            <p:cNvPr id="6" name="矩形 5"/>
            <p:cNvSpPr/>
            <p:nvPr/>
          </p:nvSpPr>
          <p:spPr>
            <a:xfrm>
              <a:off x="2371815" y="3084579"/>
              <a:ext cx="609295" cy="105919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en-US" altLang="zh-CN" sz="11500" b="1" dirty="0">
                  <a:solidFill>
                    <a:schemeClr val="bg1"/>
                  </a:solidFill>
                  <a:latin typeface="Algerian" panose="04020705040A02060702" pitchFamily="82" charset="0"/>
                </a:rPr>
                <a:t>4</a:t>
              </a:r>
              <a:endParaRPr lang="zh-CN" altLang="en-US" sz="11500" b="1" dirty="0">
                <a:solidFill>
                  <a:schemeClr val="bg1"/>
                </a:solidFill>
                <a:latin typeface="Algerian" panose="04020705040A02060702" pitchFamily="82" charset="0"/>
              </a:endParaRPr>
            </a:p>
          </p:txBody>
        </p:sp>
      </p:grpSp>
      <p:sp>
        <p:nvSpPr>
          <p:cNvPr id="7" name="文本框 6"/>
          <p:cNvSpPr txBox="1"/>
          <p:nvPr/>
        </p:nvSpPr>
        <p:spPr>
          <a:xfrm>
            <a:off x="3109769" y="3644452"/>
            <a:ext cx="602503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32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点击此处即可添加标题</a:t>
            </a:r>
          </a:p>
        </p:txBody>
      </p:sp>
      <p:sp>
        <p:nvSpPr>
          <p:cNvPr id="8" name="矩形 23"/>
          <p:cNvSpPr>
            <a:spLocks noChangeArrowheads="1"/>
          </p:cNvSpPr>
          <p:nvPr/>
        </p:nvSpPr>
        <p:spPr bwMode="auto">
          <a:xfrm>
            <a:off x="3559825" y="4228292"/>
            <a:ext cx="5124922" cy="64633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US" altLang="zh-CN" sz="1200" dirty="0">
                <a:latin typeface="汉仪小麦体简" panose="00020600040101010101" pitchFamily="18" charset="-122"/>
                <a:ea typeface="汉仪小麦体简" panose="00020600040101010101" pitchFamily="18" charset="-122"/>
              </a:rPr>
              <a:t>THIS IS A ART TEMPLATE. THANK YOU WATCHING THIS ONE. THIS IS A ART TEMPLATE. 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0">
            <a:solidFill>
              <a:srgbClr val="F4E4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4333" y="1520633"/>
            <a:ext cx="5413148" cy="433051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394093" y="1734896"/>
            <a:ext cx="5733451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I will do somebody a good turn</a:t>
            </a:r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</a:t>
            </a:r>
            <a:r>
              <a:rPr lang="zh-CN" altLang="en-US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 three ways. I will do somebody a good turn</a:t>
            </a:r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</a:t>
            </a:r>
          </a:p>
        </p:txBody>
      </p:sp>
      <p:sp>
        <p:nvSpPr>
          <p:cNvPr id="6" name="文本框 65"/>
          <p:cNvSpPr txBox="1">
            <a:spLocks noChangeArrowheads="1"/>
          </p:cNvSpPr>
          <p:nvPr/>
        </p:nvSpPr>
        <p:spPr bwMode="auto">
          <a:xfrm>
            <a:off x="5394093" y="1211676"/>
            <a:ext cx="405178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zh-CN" altLang="en-US" sz="28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点击即可添加标题</a:t>
            </a:r>
            <a:endParaRPr lang="en-US" altLang="zh-CN" sz="2800" b="1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grpSp>
        <p:nvGrpSpPr>
          <p:cNvPr id="7" name="组合 6"/>
          <p:cNvGrpSpPr/>
          <p:nvPr/>
        </p:nvGrpSpPr>
        <p:grpSpPr>
          <a:xfrm>
            <a:off x="5422229" y="4720166"/>
            <a:ext cx="5277689" cy="1262926"/>
            <a:chOff x="894511" y="2957513"/>
            <a:chExt cx="5277689" cy="1262926"/>
          </a:xfrm>
        </p:grpSpPr>
        <p:grpSp>
          <p:nvGrpSpPr>
            <p:cNvPr id="8" name="组合 7"/>
            <p:cNvGrpSpPr/>
            <p:nvPr/>
          </p:nvGrpSpPr>
          <p:grpSpPr>
            <a:xfrm>
              <a:off x="894511" y="2957513"/>
              <a:ext cx="646901" cy="656344"/>
              <a:chOff x="13535240" y="4290533"/>
              <a:chExt cx="2273896" cy="2307090"/>
            </a:xfrm>
          </p:grpSpPr>
          <p:grpSp>
            <p:nvGrpSpPr>
              <p:cNvPr id="12" name="Group 57"/>
              <p:cNvGrpSpPr/>
              <p:nvPr/>
            </p:nvGrpSpPr>
            <p:grpSpPr>
              <a:xfrm>
                <a:off x="13535240" y="4290533"/>
                <a:ext cx="2273896" cy="2307090"/>
                <a:chOff x="2285781" y="4847654"/>
                <a:chExt cx="952480" cy="966132"/>
              </a:xfrm>
            </p:grpSpPr>
            <p:sp>
              <p:nvSpPr>
                <p:cNvPr id="14" name="Oval 58"/>
                <p:cNvSpPr/>
                <p:nvPr/>
              </p:nvSpPr>
              <p:spPr bwMode="auto">
                <a:xfrm>
                  <a:off x="2346028" y="4908765"/>
                  <a:ext cx="840592" cy="852640"/>
                </a:xfrm>
                <a:prstGeom prst="ellipse">
                  <a:avLst/>
                </a:prstGeom>
                <a:solidFill>
                  <a:schemeClr val="tx1"/>
                </a:solidFill>
                <a:ln w="3175" cmpd="sng">
                  <a:noFill/>
                  <a:prstDash val="solid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schemeClr val="bg1"/>
                    </a:solidFill>
                    <a:latin typeface="汉仪小麦体简" panose="00020600040101010101" pitchFamily="18" charset="-122"/>
                    <a:ea typeface="汉仪小麦体简" panose="00020600040101010101" pitchFamily="18" charset="-122"/>
                  </a:endParaRPr>
                </a:p>
              </p:txBody>
            </p:sp>
            <p:sp>
              <p:nvSpPr>
                <p:cNvPr id="15" name="Oval 59"/>
                <p:cNvSpPr/>
                <p:nvPr/>
              </p:nvSpPr>
              <p:spPr bwMode="auto">
                <a:xfrm>
                  <a:off x="2285781" y="4847654"/>
                  <a:ext cx="952480" cy="966132"/>
                </a:xfrm>
                <a:prstGeom prst="ellipse">
                  <a:avLst/>
                </a:prstGeom>
                <a:noFill/>
                <a:ln w="3175" cmpd="sng">
                  <a:solidFill>
                    <a:schemeClr val="tx1">
                      <a:lumMod val="60000"/>
                      <a:lumOff val="40000"/>
                    </a:schemeClr>
                  </a:solidFill>
                  <a:prstDash val="sysDash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schemeClr val="bg1"/>
                    </a:solidFill>
                    <a:latin typeface="汉仪小麦体简" panose="00020600040101010101" pitchFamily="18" charset="-122"/>
                    <a:ea typeface="汉仪小麦体简" panose="00020600040101010101" pitchFamily="18" charset="-122"/>
                  </a:endParaRPr>
                </a:p>
              </p:txBody>
            </p:sp>
          </p:grpSp>
          <p:sp>
            <p:nvSpPr>
              <p:cNvPr id="13" name="AutoShape 76"/>
              <p:cNvSpPr/>
              <p:nvPr/>
            </p:nvSpPr>
            <p:spPr bwMode="auto">
              <a:xfrm>
                <a:off x="14260524" y="5019811"/>
                <a:ext cx="844982" cy="789106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10800" y="0"/>
                    </a:moveTo>
                    <a:cubicBezTo>
                      <a:pt x="12292" y="0"/>
                      <a:pt x="13696" y="342"/>
                      <a:pt x="15004" y="1019"/>
                    </a:cubicBezTo>
                    <a:cubicBezTo>
                      <a:pt x="16315" y="1698"/>
                      <a:pt x="17460" y="2628"/>
                      <a:pt x="18441" y="3806"/>
                    </a:cubicBezTo>
                    <a:cubicBezTo>
                      <a:pt x="19420" y="4981"/>
                      <a:pt x="20193" y="6354"/>
                      <a:pt x="20755" y="7923"/>
                    </a:cubicBezTo>
                    <a:cubicBezTo>
                      <a:pt x="21319" y="9498"/>
                      <a:pt x="21599" y="11174"/>
                      <a:pt x="21599" y="12956"/>
                    </a:cubicBezTo>
                    <a:cubicBezTo>
                      <a:pt x="21599" y="13673"/>
                      <a:pt x="21544" y="14402"/>
                      <a:pt x="21434" y="15147"/>
                    </a:cubicBezTo>
                    <a:cubicBezTo>
                      <a:pt x="21321" y="15893"/>
                      <a:pt x="21160" y="16624"/>
                      <a:pt x="20952" y="17338"/>
                    </a:cubicBezTo>
                    <a:cubicBezTo>
                      <a:pt x="20740" y="18058"/>
                      <a:pt x="20476" y="18743"/>
                      <a:pt x="20162" y="19403"/>
                    </a:cubicBezTo>
                    <a:cubicBezTo>
                      <a:pt x="19850" y="20056"/>
                      <a:pt x="19497" y="20655"/>
                      <a:pt x="19106" y="21199"/>
                    </a:cubicBezTo>
                    <a:cubicBezTo>
                      <a:pt x="18931" y="21467"/>
                      <a:pt x="18703" y="21599"/>
                      <a:pt x="18429" y="21599"/>
                    </a:cubicBezTo>
                    <a:lnTo>
                      <a:pt x="3170" y="21599"/>
                    </a:lnTo>
                    <a:cubicBezTo>
                      <a:pt x="2887" y="21599"/>
                      <a:pt x="2661" y="21467"/>
                      <a:pt x="2493" y="21199"/>
                    </a:cubicBezTo>
                    <a:cubicBezTo>
                      <a:pt x="2088" y="20655"/>
                      <a:pt x="1730" y="20056"/>
                      <a:pt x="1425" y="19403"/>
                    </a:cubicBezTo>
                    <a:cubicBezTo>
                      <a:pt x="1118" y="18743"/>
                      <a:pt x="859" y="18058"/>
                      <a:pt x="650" y="17338"/>
                    </a:cubicBezTo>
                    <a:cubicBezTo>
                      <a:pt x="439" y="16624"/>
                      <a:pt x="278" y="15893"/>
                      <a:pt x="165" y="15147"/>
                    </a:cubicBezTo>
                    <a:cubicBezTo>
                      <a:pt x="55" y="14402"/>
                      <a:pt x="0" y="13673"/>
                      <a:pt x="0" y="12956"/>
                    </a:cubicBezTo>
                    <a:cubicBezTo>
                      <a:pt x="0" y="11162"/>
                      <a:pt x="280" y="9487"/>
                      <a:pt x="844" y="7917"/>
                    </a:cubicBezTo>
                    <a:cubicBezTo>
                      <a:pt x="1406" y="6354"/>
                      <a:pt x="2179" y="4981"/>
                      <a:pt x="3158" y="3806"/>
                    </a:cubicBezTo>
                    <a:cubicBezTo>
                      <a:pt x="4140" y="2628"/>
                      <a:pt x="5284" y="1698"/>
                      <a:pt x="6595" y="1019"/>
                    </a:cubicBezTo>
                    <a:cubicBezTo>
                      <a:pt x="7903" y="342"/>
                      <a:pt x="9304" y="0"/>
                      <a:pt x="10800" y="0"/>
                    </a:cubicBezTo>
                    <a:moveTo>
                      <a:pt x="3148" y="14571"/>
                    </a:moveTo>
                    <a:cubicBezTo>
                      <a:pt x="3523" y="14571"/>
                      <a:pt x="3842" y="14413"/>
                      <a:pt x="4101" y="14099"/>
                    </a:cubicBezTo>
                    <a:cubicBezTo>
                      <a:pt x="4360" y="13791"/>
                      <a:pt x="4492" y="13408"/>
                      <a:pt x="4492" y="12956"/>
                    </a:cubicBezTo>
                    <a:cubicBezTo>
                      <a:pt x="4492" y="12507"/>
                      <a:pt x="4360" y="12127"/>
                      <a:pt x="4096" y="11822"/>
                    </a:cubicBezTo>
                    <a:cubicBezTo>
                      <a:pt x="3832" y="11511"/>
                      <a:pt x="3516" y="11358"/>
                      <a:pt x="3148" y="11358"/>
                    </a:cubicBezTo>
                    <a:cubicBezTo>
                      <a:pt x="2772" y="11358"/>
                      <a:pt x="2455" y="11511"/>
                      <a:pt x="2200" y="11822"/>
                    </a:cubicBezTo>
                    <a:cubicBezTo>
                      <a:pt x="1943" y="12127"/>
                      <a:pt x="1814" y="12507"/>
                      <a:pt x="1814" y="12956"/>
                    </a:cubicBezTo>
                    <a:cubicBezTo>
                      <a:pt x="1814" y="13408"/>
                      <a:pt x="1943" y="13791"/>
                      <a:pt x="2200" y="14099"/>
                    </a:cubicBezTo>
                    <a:cubicBezTo>
                      <a:pt x="2455" y="14413"/>
                      <a:pt x="2772" y="14571"/>
                      <a:pt x="3148" y="14571"/>
                    </a:cubicBezTo>
                    <a:moveTo>
                      <a:pt x="5388" y="8105"/>
                    </a:moveTo>
                    <a:cubicBezTo>
                      <a:pt x="5762" y="8105"/>
                      <a:pt x="6086" y="7943"/>
                      <a:pt x="6352" y="7621"/>
                    </a:cubicBezTo>
                    <a:cubicBezTo>
                      <a:pt x="6621" y="7301"/>
                      <a:pt x="6756" y="6915"/>
                      <a:pt x="6756" y="6466"/>
                    </a:cubicBezTo>
                    <a:cubicBezTo>
                      <a:pt x="6756" y="6014"/>
                      <a:pt x="6621" y="5634"/>
                      <a:pt x="6352" y="5326"/>
                    </a:cubicBezTo>
                    <a:cubicBezTo>
                      <a:pt x="6086" y="5021"/>
                      <a:pt x="5762" y="4865"/>
                      <a:pt x="5388" y="4865"/>
                    </a:cubicBezTo>
                    <a:cubicBezTo>
                      <a:pt x="5028" y="4865"/>
                      <a:pt x="4713" y="5021"/>
                      <a:pt x="4447" y="5326"/>
                    </a:cubicBezTo>
                    <a:cubicBezTo>
                      <a:pt x="4178" y="5634"/>
                      <a:pt x="4043" y="6014"/>
                      <a:pt x="4043" y="6466"/>
                    </a:cubicBezTo>
                    <a:cubicBezTo>
                      <a:pt x="4043" y="6915"/>
                      <a:pt x="4178" y="7301"/>
                      <a:pt x="4447" y="7621"/>
                    </a:cubicBezTo>
                    <a:cubicBezTo>
                      <a:pt x="4713" y="7943"/>
                      <a:pt x="5028" y="8105"/>
                      <a:pt x="5388" y="8105"/>
                    </a:cubicBezTo>
                    <a:moveTo>
                      <a:pt x="11995" y="15052"/>
                    </a:moveTo>
                    <a:cubicBezTo>
                      <a:pt x="12026" y="14923"/>
                      <a:pt x="12084" y="14672"/>
                      <a:pt x="12172" y="14292"/>
                    </a:cubicBezTo>
                    <a:cubicBezTo>
                      <a:pt x="12261" y="13918"/>
                      <a:pt x="12364" y="13477"/>
                      <a:pt x="12482" y="12977"/>
                    </a:cubicBezTo>
                    <a:cubicBezTo>
                      <a:pt x="12599" y="12475"/>
                      <a:pt x="12727" y="11954"/>
                      <a:pt x="12861" y="11404"/>
                    </a:cubicBezTo>
                    <a:cubicBezTo>
                      <a:pt x="12996" y="10860"/>
                      <a:pt x="13113" y="10351"/>
                      <a:pt x="13212" y="9881"/>
                    </a:cubicBezTo>
                    <a:cubicBezTo>
                      <a:pt x="13312" y="9415"/>
                      <a:pt x="13399" y="9009"/>
                      <a:pt x="13471" y="8669"/>
                    </a:cubicBezTo>
                    <a:cubicBezTo>
                      <a:pt x="13543" y="8329"/>
                      <a:pt x="13579" y="8131"/>
                      <a:pt x="13579" y="8076"/>
                    </a:cubicBezTo>
                    <a:cubicBezTo>
                      <a:pt x="13579" y="7869"/>
                      <a:pt x="13512" y="7681"/>
                      <a:pt x="13379" y="7526"/>
                    </a:cubicBezTo>
                    <a:cubicBezTo>
                      <a:pt x="13245" y="7371"/>
                      <a:pt x="13089" y="7293"/>
                      <a:pt x="12914" y="7293"/>
                    </a:cubicBezTo>
                    <a:cubicBezTo>
                      <a:pt x="12760" y="7293"/>
                      <a:pt x="12624" y="7345"/>
                      <a:pt x="12506" y="7457"/>
                    </a:cubicBezTo>
                    <a:cubicBezTo>
                      <a:pt x="12386" y="7566"/>
                      <a:pt x="12304" y="7710"/>
                      <a:pt x="12259" y="7886"/>
                    </a:cubicBezTo>
                    <a:lnTo>
                      <a:pt x="10706" y="14598"/>
                    </a:lnTo>
                    <a:cubicBezTo>
                      <a:pt x="10408" y="14618"/>
                      <a:pt x="10125" y="14695"/>
                      <a:pt x="9856" y="14839"/>
                    </a:cubicBezTo>
                    <a:cubicBezTo>
                      <a:pt x="9590" y="14983"/>
                      <a:pt x="9357" y="15173"/>
                      <a:pt x="9163" y="15418"/>
                    </a:cubicBezTo>
                    <a:cubicBezTo>
                      <a:pt x="8966" y="15663"/>
                      <a:pt x="8812" y="15945"/>
                      <a:pt x="8702" y="16265"/>
                    </a:cubicBezTo>
                    <a:cubicBezTo>
                      <a:pt x="8591" y="16587"/>
                      <a:pt x="8536" y="16927"/>
                      <a:pt x="8536" y="17284"/>
                    </a:cubicBezTo>
                    <a:cubicBezTo>
                      <a:pt x="8536" y="18038"/>
                      <a:pt x="8755" y="18677"/>
                      <a:pt x="9196" y="19198"/>
                    </a:cubicBezTo>
                    <a:cubicBezTo>
                      <a:pt x="9638" y="19725"/>
                      <a:pt x="10171" y="19987"/>
                      <a:pt x="10799" y="19987"/>
                    </a:cubicBezTo>
                    <a:cubicBezTo>
                      <a:pt x="11428" y="19987"/>
                      <a:pt x="11961" y="19725"/>
                      <a:pt x="12403" y="19198"/>
                    </a:cubicBezTo>
                    <a:cubicBezTo>
                      <a:pt x="12842" y="18677"/>
                      <a:pt x="13063" y="18038"/>
                      <a:pt x="13063" y="17284"/>
                    </a:cubicBezTo>
                    <a:cubicBezTo>
                      <a:pt x="13063" y="16835"/>
                      <a:pt x="12962" y="16417"/>
                      <a:pt x="12763" y="16031"/>
                    </a:cubicBezTo>
                    <a:cubicBezTo>
                      <a:pt x="12564" y="15645"/>
                      <a:pt x="12307" y="15320"/>
                      <a:pt x="11995" y="15052"/>
                    </a:cubicBezTo>
                    <a:moveTo>
                      <a:pt x="10800" y="2176"/>
                    </a:moveTo>
                    <a:cubicBezTo>
                      <a:pt x="10425" y="2176"/>
                      <a:pt x="10106" y="2335"/>
                      <a:pt x="9847" y="2646"/>
                    </a:cubicBezTo>
                    <a:cubicBezTo>
                      <a:pt x="9585" y="2960"/>
                      <a:pt x="9456" y="3343"/>
                      <a:pt x="9456" y="3792"/>
                    </a:cubicBezTo>
                    <a:cubicBezTo>
                      <a:pt x="9456" y="4241"/>
                      <a:pt x="9585" y="4621"/>
                      <a:pt x="9847" y="4926"/>
                    </a:cubicBezTo>
                    <a:cubicBezTo>
                      <a:pt x="10106" y="5237"/>
                      <a:pt x="10425" y="5390"/>
                      <a:pt x="10800" y="5390"/>
                    </a:cubicBezTo>
                    <a:cubicBezTo>
                      <a:pt x="11174" y="5390"/>
                      <a:pt x="11493" y="5237"/>
                      <a:pt x="11752" y="4926"/>
                    </a:cubicBezTo>
                    <a:cubicBezTo>
                      <a:pt x="12014" y="4621"/>
                      <a:pt x="12144" y="4241"/>
                      <a:pt x="12144" y="3792"/>
                    </a:cubicBezTo>
                    <a:cubicBezTo>
                      <a:pt x="12144" y="3343"/>
                      <a:pt x="12014" y="2960"/>
                      <a:pt x="11752" y="2646"/>
                    </a:cubicBezTo>
                    <a:cubicBezTo>
                      <a:pt x="11493" y="2335"/>
                      <a:pt x="11174" y="2176"/>
                      <a:pt x="10800" y="2176"/>
                    </a:cubicBezTo>
                    <a:moveTo>
                      <a:pt x="14844" y="6466"/>
                    </a:moveTo>
                    <a:cubicBezTo>
                      <a:pt x="14844" y="6916"/>
                      <a:pt x="14978" y="7299"/>
                      <a:pt x="15247" y="7609"/>
                    </a:cubicBezTo>
                    <a:cubicBezTo>
                      <a:pt x="15513" y="7920"/>
                      <a:pt x="15835" y="8076"/>
                      <a:pt x="16212" y="8076"/>
                    </a:cubicBezTo>
                    <a:cubicBezTo>
                      <a:pt x="16586" y="8076"/>
                      <a:pt x="16903" y="7920"/>
                      <a:pt x="17164" y="7609"/>
                    </a:cubicBezTo>
                    <a:cubicBezTo>
                      <a:pt x="17426" y="7299"/>
                      <a:pt x="17555" y="6915"/>
                      <a:pt x="17555" y="6466"/>
                    </a:cubicBezTo>
                    <a:cubicBezTo>
                      <a:pt x="17555" y="6014"/>
                      <a:pt x="17426" y="5634"/>
                      <a:pt x="17164" y="5326"/>
                    </a:cubicBezTo>
                    <a:cubicBezTo>
                      <a:pt x="16903" y="5021"/>
                      <a:pt x="16586" y="4866"/>
                      <a:pt x="16212" y="4866"/>
                    </a:cubicBezTo>
                    <a:cubicBezTo>
                      <a:pt x="15835" y="4866"/>
                      <a:pt x="15513" y="5021"/>
                      <a:pt x="15247" y="5326"/>
                    </a:cubicBezTo>
                    <a:cubicBezTo>
                      <a:pt x="14978" y="5634"/>
                      <a:pt x="14844" y="6014"/>
                      <a:pt x="14844" y="6466"/>
                    </a:cubicBezTo>
                    <a:moveTo>
                      <a:pt x="18451" y="14571"/>
                    </a:moveTo>
                    <a:cubicBezTo>
                      <a:pt x="18828" y="14571"/>
                      <a:pt x="19142" y="14413"/>
                      <a:pt x="19399" y="14099"/>
                    </a:cubicBezTo>
                    <a:cubicBezTo>
                      <a:pt x="19656" y="13791"/>
                      <a:pt x="19785" y="13408"/>
                      <a:pt x="19785" y="12956"/>
                    </a:cubicBezTo>
                    <a:cubicBezTo>
                      <a:pt x="19785" y="12507"/>
                      <a:pt x="19655" y="12127"/>
                      <a:pt x="19399" y="11822"/>
                    </a:cubicBezTo>
                    <a:cubicBezTo>
                      <a:pt x="19142" y="11511"/>
                      <a:pt x="18828" y="11358"/>
                      <a:pt x="18451" y="11358"/>
                    </a:cubicBezTo>
                    <a:cubicBezTo>
                      <a:pt x="18076" y="11358"/>
                      <a:pt x="17757" y="11511"/>
                      <a:pt x="17498" y="11822"/>
                    </a:cubicBezTo>
                    <a:cubicBezTo>
                      <a:pt x="17236" y="12127"/>
                      <a:pt x="17107" y="12507"/>
                      <a:pt x="17107" y="12956"/>
                    </a:cubicBezTo>
                    <a:cubicBezTo>
                      <a:pt x="17107" y="13408"/>
                      <a:pt x="17236" y="13791"/>
                      <a:pt x="17498" y="14099"/>
                    </a:cubicBezTo>
                    <a:cubicBezTo>
                      <a:pt x="17757" y="14413"/>
                      <a:pt x="18076" y="14571"/>
                      <a:pt x="18451" y="14571"/>
                    </a:cubicBezTo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01578" tIns="101578" rIns="101578" bIns="101578" anchor="ctr"/>
              <a:lstStyle/>
              <a:p>
                <a:pPr defTabSz="913765">
                  <a:defRPr/>
                </a:pPr>
                <a:endParaRPr lang="es-ES" sz="5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汉仪小麦体简" panose="00020600040101010101" pitchFamily="18" charset="-122"/>
                  <a:ea typeface="汉仪小麦体简" panose="00020600040101010101" pitchFamily="18" charset="-122"/>
                  <a:cs typeface="Gill Sans" charset="0"/>
                  <a:sym typeface="Gill Sans" charset="0"/>
                </a:endParaRPr>
              </a:p>
            </p:txBody>
          </p:sp>
        </p:grpSp>
        <p:grpSp>
          <p:nvGrpSpPr>
            <p:cNvPr id="9" name="组合 8"/>
            <p:cNvGrpSpPr/>
            <p:nvPr/>
          </p:nvGrpSpPr>
          <p:grpSpPr>
            <a:xfrm>
              <a:off x="1722828" y="3016347"/>
              <a:ext cx="4449372" cy="1204092"/>
              <a:chOff x="1722828" y="3016347"/>
              <a:chExt cx="4449372" cy="1204092"/>
            </a:xfrm>
          </p:grpSpPr>
          <p:sp>
            <p:nvSpPr>
              <p:cNvPr id="10" name="矩形 9"/>
              <p:cNvSpPr/>
              <p:nvPr/>
            </p:nvSpPr>
            <p:spPr>
              <a:xfrm>
                <a:off x="1765612" y="3016347"/>
                <a:ext cx="223651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buFontTx/>
                  <a:buNone/>
                </a:pPr>
                <a:r>
                  <a:rPr lang="zh-CN" altLang="en-US" sz="2000" b="1" dirty="0">
                    <a:solidFill>
                      <a:schemeClr val="bg1"/>
                    </a:solidFill>
                    <a:latin typeface="汉仪小麦体简" panose="00020600040101010101" pitchFamily="18" charset="-122"/>
                    <a:ea typeface="汉仪小麦体简" panose="00020600040101010101" pitchFamily="18" charset="-122"/>
                  </a:rPr>
                  <a:t>点击即可添加标题</a:t>
                </a:r>
                <a:endParaRPr lang="en-US" altLang="zh-CN" sz="2000" b="1" dirty="0">
                  <a:solidFill>
                    <a:schemeClr val="bg1"/>
                  </a:solidFill>
                  <a:latin typeface="汉仪小麦体简" panose="00020600040101010101" pitchFamily="18" charset="-122"/>
                  <a:ea typeface="汉仪小麦体简" panose="00020600040101010101" pitchFamily="18" charset="-122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1722828" y="3481775"/>
                <a:ext cx="4449372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zh-CN" altLang="en-US" sz="1400" dirty="0">
                    <a:solidFill>
                      <a:schemeClr val="bg1"/>
                    </a:solidFill>
                    <a:latin typeface="汉仪小麦体简" panose="00020600040101010101" pitchFamily="18" charset="-122"/>
                    <a:ea typeface="汉仪小麦体简" panose="00020600040101010101" pitchFamily="18" charset="-122"/>
                  </a:rPr>
                  <a:t>Just for today I will exercise my soul in three ways. I will do somebody a good turn and not get found out: If anybody knows of it,</a:t>
                </a:r>
              </a:p>
            </p:txBody>
          </p:sp>
        </p:grpSp>
      </p:grpSp>
      <p:grpSp>
        <p:nvGrpSpPr>
          <p:cNvPr id="16" name="组合 15"/>
          <p:cNvGrpSpPr/>
          <p:nvPr/>
        </p:nvGrpSpPr>
        <p:grpSpPr>
          <a:xfrm>
            <a:off x="5422229" y="3347689"/>
            <a:ext cx="5285848" cy="1273324"/>
            <a:chOff x="6533149" y="2947482"/>
            <a:chExt cx="5285848" cy="1273324"/>
          </a:xfrm>
        </p:grpSpPr>
        <p:grpSp>
          <p:nvGrpSpPr>
            <p:cNvPr id="17" name="组合 16"/>
            <p:cNvGrpSpPr/>
            <p:nvPr/>
          </p:nvGrpSpPr>
          <p:grpSpPr>
            <a:xfrm>
              <a:off x="6533149" y="2947482"/>
              <a:ext cx="666674" cy="676406"/>
              <a:chOff x="13540907" y="9856605"/>
              <a:chExt cx="2273896" cy="2307090"/>
            </a:xfrm>
          </p:grpSpPr>
          <p:grpSp>
            <p:nvGrpSpPr>
              <p:cNvPr id="21" name="Group 36"/>
              <p:cNvGrpSpPr/>
              <p:nvPr/>
            </p:nvGrpSpPr>
            <p:grpSpPr>
              <a:xfrm>
                <a:off x="13540907" y="9856605"/>
                <a:ext cx="2273896" cy="2307090"/>
                <a:chOff x="2285781" y="4847654"/>
                <a:chExt cx="952480" cy="966132"/>
              </a:xfrm>
            </p:grpSpPr>
            <p:sp>
              <p:nvSpPr>
                <p:cNvPr id="23" name="Oval 45"/>
                <p:cNvSpPr/>
                <p:nvPr/>
              </p:nvSpPr>
              <p:spPr bwMode="auto">
                <a:xfrm>
                  <a:off x="2346028" y="4908765"/>
                  <a:ext cx="840592" cy="852640"/>
                </a:xfrm>
                <a:prstGeom prst="ellipse">
                  <a:avLst/>
                </a:prstGeom>
                <a:solidFill>
                  <a:schemeClr val="tx1"/>
                </a:solidFill>
                <a:ln w="3175" cmpd="sng">
                  <a:noFill/>
                  <a:prstDash val="solid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schemeClr val="bg1"/>
                    </a:solidFill>
                    <a:latin typeface="汉仪小麦体简" panose="00020600040101010101" pitchFamily="18" charset="-122"/>
                    <a:ea typeface="汉仪小麦体简" panose="00020600040101010101" pitchFamily="18" charset="-122"/>
                  </a:endParaRPr>
                </a:p>
              </p:txBody>
            </p:sp>
            <p:sp>
              <p:nvSpPr>
                <p:cNvPr id="24" name="Oval 46"/>
                <p:cNvSpPr/>
                <p:nvPr/>
              </p:nvSpPr>
              <p:spPr bwMode="auto">
                <a:xfrm>
                  <a:off x="2285781" y="4847654"/>
                  <a:ext cx="952480" cy="966132"/>
                </a:xfrm>
                <a:prstGeom prst="ellipse">
                  <a:avLst/>
                </a:prstGeom>
                <a:noFill/>
                <a:ln w="3175" cmpd="sng">
                  <a:solidFill>
                    <a:schemeClr val="tx1">
                      <a:lumMod val="60000"/>
                      <a:lumOff val="40000"/>
                    </a:schemeClr>
                  </a:solidFill>
                  <a:prstDash val="sysDash"/>
                </a:ln>
                <a:effectLst/>
              </p:spPr>
              <p:style>
                <a:lnRef idx="1">
                  <a:schemeClr val="accent1"/>
                </a:lnRef>
                <a:fillRef idx="3">
                  <a:schemeClr val="accent1"/>
                </a:fillRef>
                <a:effectRef idx="2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>
                    <a:defRPr/>
                  </a:pPr>
                  <a:endParaRPr lang="en-US" dirty="0">
                    <a:solidFill>
                      <a:schemeClr val="bg1"/>
                    </a:solidFill>
                    <a:latin typeface="汉仪小麦体简" panose="00020600040101010101" pitchFamily="18" charset="-122"/>
                    <a:ea typeface="汉仪小麦体简" panose="00020600040101010101" pitchFamily="18" charset="-122"/>
                  </a:endParaRPr>
                </a:p>
              </p:txBody>
            </p:sp>
          </p:grpSp>
          <p:sp>
            <p:nvSpPr>
              <p:cNvPr id="22" name="AutoShape 123"/>
              <p:cNvSpPr/>
              <p:nvPr/>
            </p:nvSpPr>
            <p:spPr bwMode="auto">
              <a:xfrm>
                <a:off x="14263900" y="10590779"/>
                <a:ext cx="841605" cy="868018"/>
              </a:xfrm>
              <a:custGeom>
                <a:avLst/>
                <a:gdLst>
                  <a:gd name="T0" fmla="*/ 10800 w 21600"/>
                  <a:gd name="T1" fmla="*/ 10800 h 21600"/>
                  <a:gd name="T2" fmla="*/ 10800 w 21600"/>
                  <a:gd name="T3" fmla="*/ 10800 h 21600"/>
                  <a:gd name="T4" fmla="*/ 10800 w 21600"/>
                  <a:gd name="T5" fmla="*/ 10800 h 21600"/>
                  <a:gd name="T6" fmla="*/ 10800 w 21600"/>
                  <a:gd name="T7" fmla="*/ 10800 h 216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</a:cxnLst>
                <a:rect l="0" t="0" r="r" b="b"/>
                <a:pathLst>
                  <a:path w="21600" h="21600">
                    <a:moveTo>
                      <a:pt x="21599" y="6949"/>
                    </a:moveTo>
                    <a:cubicBezTo>
                      <a:pt x="21599" y="7542"/>
                      <a:pt x="21407" y="8153"/>
                      <a:pt x="21017" y="8781"/>
                    </a:cubicBezTo>
                    <a:cubicBezTo>
                      <a:pt x="20628" y="9416"/>
                      <a:pt x="20109" y="10015"/>
                      <a:pt x="19458" y="10585"/>
                    </a:cubicBezTo>
                    <a:cubicBezTo>
                      <a:pt x="18806" y="11152"/>
                      <a:pt x="18040" y="11651"/>
                      <a:pt x="17159" y="12083"/>
                    </a:cubicBezTo>
                    <a:cubicBezTo>
                      <a:pt x="16275" y="12512"/>
                      <a:pt x="15327" y="12820"/>
                      <a:pt x="14315" y="12996"/>
                    </a:cubicBezTo>
                    <a:cubicBezTo>
                      <a:pt x="13880" y="13090"/>
                      <a:pt x="13492" y="13284"/>
                      <a:pt x="13151" y="13578"/>
                    </a:cubicBezTo>
                    <a:cubicBezTo>
                      <a:pt x="12809" y="13872"/>
                      <a:pt x="12641" y="14204"/>
                      <a:pt x="12641" y="14571"/>
                    </a:cubicBezTo>
                    <a:cubicBezTo>
                      <a:pt x="12641" y="14900"/>
                      <a:pt x="12713" y="15140"/>
                      <a:pt x="12865" y="15293"/>
                    </a:cubicBezTo>
                    <a:cubicBezTo>
                      <a:pt x="13015" y="15449"/>
                      <a:pt x="13177" y="15596"/>
                      <a:pt x="13364" y="15728"/>
                    </a:cubicBezTo>
                    <a:cubicBezTo>
                      <a:pt x="13546" y="15866"/>
                      <a:pt x="13717" y="16010"/>
                      <a:pt x="13874" y="16169"/>
                    </a:cubicBezTo>
                    <a:cubicBezTo>
                      <a:pt x="14032" y="16330"/>
                      <a:pt x="14125" y="16574"/>
                      <a:pt x="14160" y="16903"/>
                    </a:cubicBezTo>
                    <a:cubicBezTo>
                      <a:pt x="14195" y="17117"/>
                      <a:pt x="14187" y="17340"/>
                      <a:pt x="14133" y="17564"/>
                    </a:cubicBezTo>
                    <a:cubicBezTo>
                      <a:pt x="14099" y="17696"/>
                      <a:pt x="14200" y="17805"/>
                      <a:pt x="14432" y="17893"/>
                    </a:cubicBezTo>
                    <a:cubicBezTo>
                      <a:pt x="14667" y="17981"/>
                      <a:pt x="14956" y="18069"/>
                      <a:pt x="15295" y="18154"/>
                    </a:cubicBezTo>
                    <a:cubicBezTo>
                      <a:pt x="15637" y="18236"/>
                      <a:pt x="15987" y="18342"/>
                      <a:pt x="16344" y="18468"/>
                    </a:cubicBezTo>
                    <a:cubicBezTo>
                      <a:pt x="16705" y="18595"/>
                      <a:pt x="16975" y="18756"/>
                      <a:pt x="17164" y="18953"/>
                    </a:cubicBezTo>
                    <a:cubicBezTo>
                      <a:pt x="17266" y="19050"/>
                      <a:pt x="17351" y="19232"/>
                      <a:pt x="17415" y="19511"/>
                    </a:cubicBezTo>
                    <a:cubicBezTo>
                      <a:pt x="17477" y="19790"/>
                      <a:pt x="17519" y="20090"/>
                      <a:pt x="17535" y="20416"/>
                    </a:cubicBezTo>
                    <a:cubicBezTo>
                      <a:pt x="17554" y="20727"/>
                      <a:pt x="17527" y="21000"/>
                      <a:pt x="17463" y="21241"/>
                    </a:cubicBezTo>
                    <a:cubicBezTo>
                      <a:pt x="17394" y="21479"/>
                      <a:pt x="17268" y="21599"/>
                      <a:pt x="17089" y="21599"/>
                    </a:cubicBezTo>
                    <a:lnTo>
                      <a:pt x="4496" y="21599"/>
                    </a:lnTo>
                    <a:cubicBezTo>
                      <a:pt x="4328" y="21599"/>
                      <a:pt x="4205" y="21479"/>
                      <a:pt x="4130" y="21241"/>
                    </a:cubicBezTo>
                    <a:cubicBezTo>
                      <a:pt x="4061" y="21000"/>
                      <a:pt x="4032" y="20727"/>
                      <a:pt x="4048" y="20416"/>
                    </a:cubicBezTo>
                    <a:cubicBezTo>
                      <a:pt x="4066" y="20090"/>
                      <a:pt x="4109" y="19790"/>
                      <a:pt x="4170" y="19511"/>
                    </a:cubicBezTo>
                    <a:cubicBezTo>
                      <a:pt x="4235" y="19232"/>
                      <a:pt x="4317" y="19050"/>
                      <a:pt x="4421" y="18953"/>
                    </a:cubicBezTo>
                    <a:cubicBezTo>
                      <a:pt x="4616" y="18768"/>
                      <a:pt x="4889" y="18606"/>
                      <a:pt x="5239" y="18474"/>
                    </a:cubicBezTo>
                    <a:cubicBezTo>
                      <a:pt x="5588" y="18345"/>
                      <a:pt x="5933" y="18236"/>
                      <a:pt x="6269" y="18154"/>
                    </a:cubicBezTo>
                    <a:cubicBezTo>
                      <a:pt x="6606" y="18069"/>
                      <a:pt x="6897" y="17984"/>
                      <a:pt x="7145" y="17901"/>
                    </a:cubicBezTo>
                    <a:cubicBezTo>
                      <a:pt x="7394" y="17816"/>
                      <a:pt x="7498" y="17705"/>
                      <a:pt x="7463" y="17564"/>
                    </a:cubicBezTo>
                    <a:cubicBezTo>
                      <a:pt x="7428" y="17432"/>
                      <a:pt x="7412" y="17311"/>
                      <a:pt x="7412" y="17205"/>
                    </a:cubicBezTo>
                    <a:lnTo>
                      <a:pt x="7412" y="16903"/>
                    </a:lnTo>
                    <a:cubicBezTo>
                      <a:pt x="7428" y="16574"/>
                      <a:pt x="7519" y="16330"/>
                      <a:pt x="7687" y="16169"/>
                    </a:cubicBezTo>
                    <a:cubicBezTo>
                      <a:pt x="7853" y="16010"/>
                      <a:pt x="8034" y="15866"/>
                      <a:pt x="8224" y="15728"/>
                    </a:cubicBezTo>
                    <a:cubicBezTo>
                      <a:pt x="8416" y="15593"/>
                      <a:pt x="8584" y="15446"/>
                      <a:pt x="8729" y="15293"/>
                    </a:cubicBezTo>
                    <a:cubicBezTo>
                      <a:pt x="8873" y="15140"/>
                      <a:pt x="8945" y="14900"/>
                      <a:pt x="8945" y="14571"/>
                    </a:cubicBezTo>
                    <a:cubicBezTo>
                      <a:pt x="8945" y="14204"/>
                      <a:pt x="8777" y="13875"/>
                      <a:pt x="8440" y="13578"/>
                    </a:cubicBezTo>
                    <a:cubicBezTo>
                      <a:pt x="8104" y="13281"/>
                      <a:pt x="7706" y="13090"/>
                      <a:pt x="7247" y="12996"/>
                    </a:cubicBezTo>
                    <a:cubicBezTo>
                      <a:pt x="6251" y="12811"/>
                      <a:pt x="5311" y="12497"/>
                      <a:pt x="4435" y="12062"/>
                    </a:cubicBezTo>
                    <a:cubicBezTo>
                      <a:pt x="3554" y="11628"/>
                      <a:pt x="2790" y="11128"/>
                      <a:pt x="2133" y="10570"/>
                    </a:cubicBezTo>
                    <a:cubicBezTo>
                      <a:pt x="1479" y="10012"/>
                      <a:pt x="958" y="9416"/>
                      <a:pt x="574" y="8781"/>
                    </a:cubicBezTo>
                    <a:cubicBezTo>
                      <a:pt x="189" y="8153"/>
                      <a:pt x="0" y="7542"/>
                      <a:pt x="0" y="6949"/>
                    </a:cubicBezTo>
                    <a:lnTo>
                      <a:pt x="0" y="4320"/>
                    </a:lnTo>
                    <a:cubicBezTo>
                      <a:pt x="0" y="4009"/>
                      <a:pt x="93" y="3756"/>
                      <a:pt x="285" y="3553"/>
                    </a:cubicBezTo>
                    <a:cubicBezTo>
                      <a:pt x="475" y="3354"/>
                      <a:pt x="712" y="3254"/>
                      <a:pt x="998" y="3254"/>
                    </a:cubicBezTo>
                    <a:lnTo>
                      <a:pt x="5124" y="3254"/>
                    </a:lnTo>
                    <a:cubicBezTo>
                      <a:pt x="5108" y="3139"/>
                      <a:pt x="5097" y="3025"/>
                      <a:pt x="5097" y="2901"/>
                    </a:cubicBezTo>
                    <a:lnTo>
                      <a:pt x="5097" y="2564"/>
                    </a:lnTo>
                    <a:lnTo>
                      <a:pt x="5097" y="2505"/>
                    </a:lnTo>
                    <a:cubicBezTo>
                      <a:pt x="5097" y="2005"/>
                      <a:pt x="5118" y="1594"/>
                      <a:pt x="5156" y="1265"/>
                    </a:cubicBezTo>
                    <a:cubicBezTo>
                      <a:pt x="5193" y="939"/>
                      <a:pt x="5260" y="684"/>
                      <a:pt x="5353" y="499"/>
                    </a:cubicBezTo>
                    <a:cubicBezTo>
                      <a:pt x="5444" y="320"/>
                      <a:pt x="5580" y="187"/>
                      <a:pt x="5754" y="111"/>
                    </a:cubicBezTo>
                    <a:cubicBezTo>
                      <a:pt x="5928" y="38"/>
                      <a:pt x="6165" y="0"/>
                      <a:pt x="6464" y="0"/>
                    </a:cubicBezTo>
                    <a:lnTo>
                      <a:pt x="15132" y="0"/>
                    </a:lnTo>
                    <a:cubicBezTo>
                      <a:pt x="15410" y="0"/>
                      <a:pt x="15645" y="38"/>
                      <a:pt x="15829" y="111"/>
                    </a:cubicBezTo>
                    <a:cubicBezTo>
                      <a:pt x="16011" y="187"/>
                      <a:pt x="16149" y="320"/>
                      <a:pt x="16243" y="499"/>
                    </a:cubicBezTo>
                    <a:cubicBezTo>
                      <a:pt x="16336" y="684"/>
                      <a:pt x="16403" y="939"/>
                      <a:pt x="16435" y="1265"/>
                    </a:cubicBezTo>
                    <a:cubicBezTo>
                      <a:pt x="16470" y="1594"/>
                      <a:pt x="16486" y="2006"/>
                      <a:pt x="16486" y="2505"/>
                    </a:cubicBezTo>
                    <a:lnTo>
                      <a:pt x="16486" y="2863"/>
                    </a:lnTo>
                    <a:cubicBezTo>
                      <a:pt x="16486" y="2989"/>
                      <a:pt x="16478" y="3119"/>
                      <a:pt x="16459" y="3251"/>
                    </a:cubicBezTo>
                    <a:lnTo>
                      <a:pt x="20603" y="3251"/>
                    </a:lnTo>
                    <a:cubicBezTo>
                      <a:pt x="20884" y="3251"/>
                      <a:pt x="21119" y="3351"/>
                      <a:pt x="21314" y="3550"/>
                    </a:cubicBezTo>
                    <a:cubicBezTo>
                      <a:pt x="21503" y="3753"/>
                      <a:pt x="21599" y="4006"/>
                      <a:pt x="21599" y="4317"/>
                    </a:cubicBezTo>
                    <a:lnTo>
                      <a:pt x="21599" y="6949"/>
                    </a:lnTo>
                    <a:close/>
                    <a:moveTo>
                      <a:pt x="6283" y="10550"/>
                    </a:moveTo>
                    <a:cubicBezTo>
                      <a:pt x="6072" y="9798"/>
                      <a:pt x="5882" y="8978"/>
                      <a:pt x="5714" y="8082"/>
                    </a:cubicBezTo>
                    <a:cubicBezTo>
                      <a:pt x="5548" y="7189"/>
                      <a:pt x="5407" y="6299"/>
                      <a:pt x="5287" y="5415"/>
                    </a:cubicBezTo>
                    <a:lnTo>
                      <a:pt x="1962" y="5415"/>
                    </a:lnTo>
                    <a:lnTo>
                      <a:pt x="1962" y="6949"/>
                    </a:lnTo>
                    <a:cubicBezTo>
                      <a:pt x="1962" y="7137"/>
                      <a:pt x="2064" y="7389"/>
                      <a:pt x="2264" y="7709"/>
                    </a:cubicBezTo>
                    <a:cubicBezTo>
                      <a:pt x="2462" y="8029"/>
                      <a:pt x="2753" y="8358"/>
                      <a:pt x="3126" y="8699"/>
                    </a:cubicBezTo>
                    <a:cubicBezTo>
                      <a:pt x="3500" y="9040"/>
                      <a:pt x="3954" y="9381"/>
                      <a:pt x="4488" y="9707"/>
                    </a:cubicBezTo>
                    <a:cubicBezTo>
                      <a:pt x="5022" y="10033"/>
                      <a:pt x="5618" y="10315"/>
                      <a:pt x="6283" y="10550"/>
                    </a:cubicBezTo>
                    <a:moveTo>
                      <a:pt x="19629" y="5415"/>
                    </a:moveTo>
                    <a:lnTo>
                      <a:pt x="16280" y="5415"/>
                    </a:lnTo>
                    <a:cubicBezTo>
                      <a:pt x="16179" y="6299"/>
                      <a:pt x="16043" y="7189"/>
                      <a:pt x="15877" y="8082"/>
                    </a:cubicBezTo>
                    <a:cubicBezTo>
                      <a:pt x="15712" y="8978"/>
                      <a:pt x="15522" y="9798"/>
                      <a:pt x="15308" y="10550"/>
                    </a:cubicBezTo>
                    <a:cubicBezTo>
                      <a:pt x="15973" y="10315"/>
                      <a:pt x="16574" y="10033"/>
                      <a:pt x="17105" y="9707"/>
                    </a:cubicBezTo>
                    <a:cubicBezTo>
                      <a:pt x="17637" y="9381"/>
                      <a:pt x="18091" y="9040"/>
                      <a:pt x="18467" y="8699"/>
                    </a:cubicBezTo>
                    <a:cubicBezTo>
                      <a:pt x="18844" y="8358"/>
                      <a:pt x="19130" y="8029"/>
                      <a:pt x="19330" y="7709"/>
                    </a:cubicBezTo>
                    <a:cubicBezTo>
                      <a:pt x="19530" y="7389"/>
                      <a:pt x="19629" y="7137"/>
                      <a:pt x="19629" y="6949"/>
                    </a:cubicBezTo>
                    <a:lnTo>
                      <a:pt x="19629" y="5415"/>
                    </a:lnTo>
                    <a:close/>
                  </a:path>
                </a:pathLst>
              </a:custGeom>
              <a:solidFill>
                <a:schemeClr val="bg1"/>
              </a:solidFill>
              <a:ln>
                <a:noFill/>
              </a:ln>
              <a:effectLst/>
            </p:spPr>
            <p:txBody>
              <a:bodyPr lIns="101578" tIns="101578" rIns="101578" bIns="101578" anchor="ctr"/>
              <a:lstStyle/>
              <a:p>
                <a:pPr defTabSz="913765">
                  <a:defRPr/>
                </a:pPr>
                <a:endParaRPr lang="es-ES" sz="5800" dirty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汉仪小麦体简" panose="00020600040101010101" pitchFamily="18" charset="-122"/>
                  <a:ea typeface="汉仪小麦体简" panose="00020600040101010101" pitchFamily="18" charset="-122"/>
                  <a:cs typeface="Gill Sans" charset="0"/>
                  <a:sym typeface="Gill Sans" charset="0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>
              <a:off x="7369625" y="3016714"/>
              <a:ext cx="4449372" cy="1204092"/>
              <a:chOff x="1722828" y="3016347"/>
              <a:chExt cx="4449372" cy="1204092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1765612" y="3016347"/>
                <a:ext cx="2236510" cy="40011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>
                  <a:buFontTx/>
                  <a:buNone/>
                </a:pPr>
                <a:r>
                  <a:rPr lang="zh-CN" altLang="en-US" sz="2000" b="1" dirty="0">
                    <a:solidFill>
                      <a:schemeClr val="bg1"/>
                    </a:solidFill>
                    <a:latin typeface="汉仪小麦体简" panose="00020600040101010101" pitchFamily="18" charset="-122"/>
                    <a:ea typeface="汉仪小麦体简" panose="00020600040101010101" pitchFamily="18" charset="-122"/>
                  </a:rPr>
                  <a:t>点击即可添加标题</a:t>
                </a:r>
                <a:endParaRPr lang="en-US" altLang="zh-CN" sz="2000" b="1" dirty="0">
                  <a:solidFill>
                    <a:schemeClr val="bg1"/>
                  </a:solidFill>
                  <a:latin typeface="汉仪小麦体简" panose="00020600040101010101" pitchFamily="18" charset="-122"/>
                  <a:ea typeface="汉仪小麦体简" panose="00020600040101010101" pitchFamily="18" charset="-122"/>
                </a:endParaRPr>
              </a:p>
            </p:txBody>
          </p:sp>
          <p:sp>
            <p:nvSpPr>
              <p:cNvPr id="20" name="矩形 19"/>
              <p:cNvSpPr/>
              <p:nvPr/>
            </p:nvSpPr>
            <p:spPr>
              <a:xfrm>
                <a:off x="1722828" y="3481775"/>
                <a:ext cx="4449372" cy="738664"/>
              </a:xfrm>
              <a:prstGeom prst="rect">
                <a:avLst/>
              </a:prstGeom>
            </p:spPr>
            <p:txBody>
              <a:bodyPr wrap="square">
                <a:spAutoFit/>
              </a:bodyPr>
              <a:lstStyle/>
              <a:p>
                <a:pPr algn="just"/>
                <a:r>
                  <a:rPr lang="zh-CN" altLang="en-US" sz="1400" dirty="0">
                    <a:solidFill>
                      <a:schemeClr val="bg1"/>
                    </a:solidFill>
                    <a:latin typeface="汉仪小麦体简" panose="00020600040101010101" pitchFamily="18" charset="-122"/>
                    <a:ea typeface="汉仪小麦体简" panose="00020600040101010101" pitchFamily="18" charset="-122"/>
                  </a:rPr>
                  <a:t>Just for today I will exercise my soul in three ways. I will do somebody a good turn and not get found out: If anybody knows of it,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0">
            <a:solidFill>
              <a:srgbClr val="F4E4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组合 2"/>
          <p:cNvGrpSpPr/>
          <p:nvPr/>
        </p:nvGrpSpPr>
        <p:grpSpPr>
          <a:xfrm>
            <a:off x="4714643" y="4462444"/>
            <a:ext cx="319855" cy="413489"/>
            <a:chOff x="2928938" y="1130648"/>
            <a:chExt cx="400050" cy="519112"/>
          </a:xfrm>
          <a:solidFill>
            <a:srgbClr val="E5FCE8"/>
          </a:solidFill>
        </p:grpSpPr>
        <p:sp>
          <p:nvSpPr>
            <p:cNvPr id="5" name="Freeform 170"/>
            <p:cNvSpPr>
              <a:spLocks noChangeArrowheads="1"/>
            </p:cNvSpPr>
            <p:nvPr/>
          </p:nvSpPr>
          <p:spPr bwMode="auto">
            <a:xfrm>
              <a:off x="2928938" y="1280392"/>
              <a:ext cx="400050" cy="369368"/>
            </a:xfrm>
            <a:custGeom>
              <a:avLst/>
              <a:gdLst>
                <a:gd name="T0" fmla="*/ 45 w 90"/>
                <a:gd name="T1" fmla="*/ 83 h 83"/>
                <a:gd name="T2" fmla="*/ 90 w 90"/>
                <a:gd name="T3" fmla="*/ 0 h 83"/>
                <a:gd name="T4" fmla="*/ 0 w 90"/>
                <a:gd name="T5" fmla="*/ 0 h 83"/>
                <a:gd name="T6" fmla="*/ 45 w 90"/>
                <a:gd name="T7" fmla="*/ 83 h 83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90"/>
                <a:gd name="T13" fmla="*/ 0 h 83"/>
                <a:gd name="T14" fmla="*/ 90 w 90"/>
                <a:gd name="T15" fmla="*/ 83 h 83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90" h="83">
                  <a:moveTo>
                    <a:pt x="45" y="83"/>
                  </a:moveTo>
                  <a:cubicBezTo>
                    <a:pt x="90" y="59"/>
                    <a:pt x="90" y="0"/>
                    <a:pt x="90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59"/>
                    <a:pt x="45" y="83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latin typeface="汉仪小麦体简" panose="00020600040101010101" pitchFamily="18" charset="-122"/>
                <a:ea typeface="汉仪小麦体简" panose="00020600040101010101" pitchFamily="18" charset="-122"/>
                <a:sym typeface="Calibri" panose="020F0502020204030204" pitchFamily="34" charset="0"/>
              </a:endParaRPr>
            </a:p>
          </p:txBody>
        </p:sp>
        <p:sp>
          <p:nvSpPr>
            <p:cNvPr id="6" name="Freeform 171"/>
            <p:cNvSpPr>
              <a:spLocks noChangeArrowheads="1"/>
            </p:cNvSpPr>
            <p:nvPr/>
          </p:nvSpPr>
          <p:spPr bwMode="auto">
            <a:xfrm>
              <a:off x="2928938" y="1130648"/>
              <a:ext cx="400050" cy="126451"/>
            </a:xfrm>
            <a:custGeom>
              <a:avLst/>
              <a:gdLst>
                <a:gd name="T0" fmla="*/ 84 w 90"/>
                <a:gd name="T1" fmla="*/ 0 h 29"/>
                <a:gd name="T2" fmla="*/ 68 w 90"/>
                <a:gd name="T3" fmla="*/ 16 h 29"/>
                <a:gd name="T4" fmla="*/ 52 w 90"/>
                <a:gd name="T5" fmla="*/ 0 h 29"/>
                <a:gd name="T6" fmla="*/ 39 w 90"/>
                <a:gd name="T7" fmla="*/ 0 h 29"/>
                <a:gd name="T8" fmla="*/ 23 w 90"/>
                <a:gd name="T9" fmla="*/ 16 h 29"/>
                <a:gd name="T10" fmla="*/ 7 w 90"/>
                <a:gd name="T11" fmla="*/ 0 h 29"/>
                <a:gd name="T12" fmla="*/ 0 w 90"/>
                <a:gd name="T13" fmla="*/ 0 h 29"/>
                <a:gd name="T14" fmla="*/ 0 w 90"/>
                <a:gd name="T15" fmla="*/ 29 h 29"/>
                <a:gd name="T16" fmla="*/ 90 w 90"/>
                <a:gd name="T17" fmla="*/ 29 h 29"/>
                <a:gd name="T18" fmla="*/ 90 w 90"/>
                <a:gd name="T19" fmla="*/ 0 h 29"/>
                <a:gd name="T20" fmla="*/ 84 w 90"/>
                <a:gd name="T21" fmla="*/ 0 h 29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90"/>
                <a:gd name="T34" fmla="*/ 0 h 29"/>
                <a:gd name="T35" fmla="*/ 90 w 90"/>
                <a:gd name="T36" fmla="*/ 29 h 29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90" h="29">
                  <a:moveTo>
                    <a:pt x="84" y="0"/>
                  </a:moveTo>
                  <a:cubicBezTo>
                    <a:pt x="84" y="9"/>
                    <a:pt x="77" y="16"/>
                    <a:pt x="68" y="16"/>
                  </a:cubicBezTo>
                  <a:cubicBezTo>
                    <a:pt x="59" y="16"/>
                    <a:pt x="52" y="9"/>
                    <a:pt x="52" y="0"/>
                  </a:cubicBezTo>
                  <a:cubicBezTo>
                    <a:pt x="39" y="0"/>
                    <a:pt x="39" y="0"/>
                    <a:pt x="39" y="0"/>
                  </a:cubicBezTo>
                  <a:cubicBezTo>
                    <a:pt x="39" y="9"/>
                    <a:pt x="32" y="16"/>
                    <a:pt x="23" y="16"/>
                  </a:cubicBezTo>
                  <a:cubicBezTo>
                    <a:pt x="14" y="16"/>
                    <a:pt x="7" y="9"/>
                    <a:pt x="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90" y="29"/>
                    <a:pt x="90" y="29"/>
                    <a:pt x="90" y="29"/>
                  </a:cubicBezTo>
                  <a:cubicBezTo>
                    <a:pt x="90" y="0"/>
                    <a:pt x="90" y="0"/>
                    <a:pt x="90" y="0"/>
                  </a:cubicBezTo>
                  <a:lnTo>
                    <a:pt x="84" y="0"/>
                  </a:ln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latin typeface="汉仪小麦体简" panose="00020600040101010101" pitchFamily="18" charset="-122"/>
                <a:ea typeface="汉仪小麦体简" panose="00020600040101010101" pitchFamily="18" charset="-122"/>
                <a:sym typeface="Calibri" panose="020F0502020204030204" pitchFamily="34" charset="0"/>
              </a:endParaRPr>
            </a:p>
          </p:txBody>
        </p:sp>
      </p:grpSp>
      <p:grpSp>
        <p:nvGrpSpPr>
          <p:cNvPr id="7" name="组合 6"/>
          <p:cNvGrpSpPr/>
          <p:nvPr/>
        </p:nvGrpSpPr>
        <p:grpSpPr>
          <a:xfrm>
            <a:off x="4527753" y="2375224"/>
            <a:ext cx="651940" cy="634012"/>
            <a:chOff x="8539144" y="917247"/>
            <a:chExt cx="800766" cy="778746"/>
          </a:xfrm>
          <a:solidFill>
            <a:srgbClr val="E5FCE8"/>
          </a:solidFill>
        </p:grpSpPr>
        <p:sp>
          <p:nvSpPr>
            <p:cNvPr id="8" name="Freeform 42"/>
            <p:cNvSpPr>
              <a:spLocks noEditPoints="1" noChangeArrowheads="1"/>
            </p:cNvSpPr>
            <p:nvPr/>
          </p:nvSpPr>
          <p:spPr bwMode="auto">
            <a:xfrm>
              <a:off x="8539144" y="917247"/>
              <a:ext cx="800766" cy="778746"/>
            </a:xfrm>
            <a:custGeom>
              <a:avLst/>
              <a:gdLst>
                <a:gd name="T0" fmla="*/ 60 w 121"/>
                <a:gd name="T1" fmla="*/ 0 h 121"/>
                <a:gd name="T2" fmla="*/ 0 w 121"/>
                <a:gd name="T3" fmla="*/ 61 h 121"/>
                <a:gd name="T4" fmla="*/ 60 w 121"/>
                <a:gd name="T5" fmla="*/ 121 h 121"/>
                <a:gd name="T6" fmla="*/ 121 w 121"/>
                <a:gd name="T7" fmla="*/ 61 h 121"/>
                <a:gd name="T8" fmla="*/ 60 w 121"/>
                <a:gd name="T9" fmla="*/ 0 h 121"/>
                <a:gd name="T10" fmla="*/ 60 w 121"/>
                <a:gd name="T11" fmla="*/ 111 h 121"/>
                <a:gd name="T12" fmla="*/ 10 w 121"/>
                <a:gd name="T13" fmla="*/ 61 h 121"/>
                <a:gd name="T14" fmla="*/ 60 w 121"/>
                <a:gd name="T15" fmla="*/ 10 h 121"/>
                <a:gd name="T16" fmla="*/ 111 w 121"/>
                <a:gd name="T17" fmla="*/ 61 h 121"/>
                <a:gd name="T18" fmla="*/ 60 w 121"/>
                <a:gd name="T19" fmla="*/ 111 h 121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w 121"/>
                <a:gd name="T31" fmla="*/ 0 h 121"/>
                <a:gd name="T32" fmla="*/ 121 w 121"/>
                <a:gd name="T33" fmla="*/ 121 h 121"/>
              </a:gdLst>
              <a:ahLst/>
              <a:cxnLst>
                <a:cxn ang="T20">
                  <a:pos x="T0" y="T1"/>
                </a:cxn>
                <a:cxn ang="T21">
                  <a:pos x="T2" y="T3"/>
                </a:cxn>
                <a:cxn ang="T22">
                  <a:pos x="T4" y="T5"/>
                </a:cxn>
                <a:cxn ang="T23">
                  <a:pos x="T6" y="T7"/>
                </a:cxn>
                <a:cxn ang="T24">
                  <a:pos x="T8" y="T9"/>
                </a:cxn>
                <a:cxn ang="T25">
                  <a:pos x="T10" y="T11"/>
                </a:cxn>
                <a:cxn ang="T26">
                  <a:pos x="T12" y="T13"/>
                </a:cxn>
                <a:cxn ang="T27">
                  <a:pos x="T14" y="T15"/>
                </a:cxn>
                <a:cxn ang="T28">
                  <a:pos x="T16" y="T17"/>
                </a:cxn>
                <a:cxn ang="T29">
                  <a:pos x="T18" y="T19"/>
                </a:cxn>
              </a:cxnLst>
              <a:rect l="T30" t="T31" r="T32" b="T33"/>
              <a:pathLst>
                <a:path w="121" h="121">
                  <a:moveTo>
                    <a:pt x="60" y="0"/>
                  </a:moveTo>
                  <a:cubicBezTo>
                    <a:pt x="27" y="0"/>
                    <a:pt x="0" y="27"/>
                    <a:pt x="0" y="61"/>
                  </a:cubicBezTo>
                  <a:cubicBezTo>
                    <a:pt x="0" y="94"/>
                    <a:pt x="27" y="121"/>
                    <a:pt x="60" y="121"/>
                  </a:cubicBezTo>
                  <a:cubicBezTo>
                    <a:pt x="94" y="121"/>
                    <a:pt x="121" y="94"/>
                    <a:pt x="121" y="61"/>
                  </a:cubicBezTo>
                  <a:cubicBezTo>
                    <a:pt x="121" y="27"/>
                    <a:pt x="94" y="0"/>
                    <a:pt x="60" y="0"/>
                  </a:cubicBezTo>
                  <a:close/>
                  <a:moveTo>
                    <a:pt x="60" y="111"/>
                  </a:moveTo>
                  <a:cubicBezTo>
                    <a:pt x="32" y="111"/>
                    <a:pt x="10" y="89"/>
                    <a:pt x="10" y="61"/>
                  </a:cubicBezTo>
                  <a:cubicBezTo>
                    <a:pt x="10" y="33"/>
                    <a:pt x="32" y="10"/>
                    <a:pt x="60" y="10"/>
                  </a:cubicBezTo>
                  <a:cubicBezTo>
                    <a:pt x="88" y="10"/>
                    <a:pt x="111" y="33"/>
                    <a:pt x="111" y="61"/>
                  </a:cubicBezTo>
                  <a:cubicBezTo>
                    <a:pt x="111" y="89"/>
                    <a:pt x="88" y="111"/>
                    <a:pt x="60" y="111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latin typeface="汉仪小麦体简" panose="00020600040101010101" pitchFamily="18" charset="-122"/>
                <a:ea typeface="汉仪小麦体简" panose="00020600040101010101" pitchFamily="18" charset="-122"/>
                <a:sym typeface="Calibri" panose="020F0502020204030204" pitchFamily="34" charset="0"/>
              </a:endParaRPr>
            </a:p>
          </p:txBody>
        </p:sp>
        <p:sp>
          <p:nvSpPr>
            <p:cNvPr id="9" name="Freeform 43"/>
            <p:cNvSpPr>
              <a:spLocks noChangeArrowheads="1"/>
            </p:cNvSpPr>
            <p:nvPr/>
          </p:nvSpPr>
          <p:spPr bwMode="auto">
            <a:xfrm>
              <a:off x="8768697" y="1107674"/>
              <a:ext cx="278526" cy="384564"/>
            </a:xfrm>
            <a:custGeom>
              <a:avLst/>
              <a:gdLst>
                <a:gd name="T0" fmla="*/ 42 w 42"/>
                <a:gd name="T1" fmla="*/ 60 h 60"/>
                <a:gd name="T2" fmla="*/ 42 w 42"/>
                <a:gd name="T3" fmla="*/ 0 h 60"/>
                <a:gd name="T4" fmla="*/ 0 w 42"/>
                <a:gd name="T5" fmla="*/ 42 h 60"/>
                <a:gd name="T6" fmla="*/ 42 w 42"/>
                <a:gd name="T7" fmla="*/ 60 h 6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42"/>
                <a:gd name="T13" fmla="*/ 0 h 60"/>
                <a:gd name="T14" fmla="*/ 42 w 42"/>
                <a:gd name="T15" fmla="*/ 60 h 6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42" h="60">
                  <a:moveTo>
                    <a:pt x="42" y="60"/>
                  </a:moveTo>
                  <a:cubicBezTo>
                    <a:pt x="42" y="0"/>
                    <a:pt x="42" y="0"/>
                    <a:pt x="42" y="0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29" y="42"/>
                    <a:pt x="42" y="60"/>
                    <a:pt x="42" y="60"/>
                  </a:cubicBezTo>
                  <a:close/>
                </a:path>
              </a:pathLst>
            </a:custGeom>
            <a:grpFill/>
            <a:ln w="9525" cmpd="sng">
              <a:noFill/>
              <a:bevel/>
            </a:ln>
          </p:spPr>
          <p:txBody>
            <a:bodyPr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buNone/>
                <a:defRPr/>
              </a:pPr>
              <a:endParaRPr lang="zh-CN" altLang="zh-CN" sz="2000" dirty="0">
                <a:latin typeface="汉仪小麦体简" panose="00020600040101010101" pitchFamily="18" charset="-122"/>
                <a:ea typeface="汉仪小麦体简" panose="00020600040101010101" pitchFamily="18" charset="-122"/>
                <a:sym typeface="Calibri" panose="020F0502020204030204" pitchFamily="34" charset="0"/>
              </a:endParaRPr>
            </a:p>
          </p:txBody>
        </p:sp>
      </p:grpSp>
      <p:sp>
        <p:nvSpPr>
          <p:cNvPr id="10" name="文本框 22"/>
          <p:cNvSpPr txBox="1">
            <a:spLocks noChangeArrowheads="1"/>
          </p:cNvSpPr>
          <p:nvPr/>
        </p:nvSpPr>
        <p:spPr bwMode="auto">
          <a:xfrm>
            <a:off x="5508067" y="2207590"/>
            <a:ext cx="330890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点击即可添加标题</a:t>
            </a:r>
            <a:endParaRPr lang="en-US" altLang="zh-CN" sz="2000" b="1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1" name="矩形 23"/>
          <p:cNvSpPr>
            <a:spLocks noChangeArrowheads="1"/>
          </p:cNvSpPr>
          <p:nvPr/>
        </p:nvSpPr>
        <p:spPr bwMode="auto">
          <a:xfrm>
            <a:off x="5563766" y="2607700"/>
            <a:ext cx="5840442" cy="70910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hours that </a:t>
            </a:r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once. I can do for</a:t>
            </a:r>
            <a:endParaRPr lang="zh-CN" altLang="en-US" sz="1400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2" name="文本框 22"/>
          <p:cNvSpPr txBox="1">
            <a:spLocks noChangeArrowheads="1"/>
          </p:cNvSpPr>
          <p:nvPr/>
        </p:nvSpPr>
        <p:spPr bwMode="auto">
          <a:xfrm>
            <a:off x="5557280" y="4062335"/>
            <a:ext cx="3308902" cy="400110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/>
            <a:lvl2pPr marL="742950" indent="-285750"/>
            <a:lvl3pPr/>
            <a:lvl4pPr/>
            <a:lvl5pPr/>
            <a:lvl6pPr/>
            <a:lvl7pPr/>
            <a:lvl8pPr/>
            <a:lvl9pPr/>
          </a:lstStyle>
          <a:p>
            <a:pPr>
              <a:buFontTx/>
              <a:buNone/>
            </a:pPr>
            <a:r>
              <a:rPr lang="zh-CN" altLang="en-US" sz="20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点击即可添加标题</a:t>
            </a:r>
            <a:endParaRPr lang="en-US" altLang="zh-CN" sz="2000" b="1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3" name="矩形 23"/>
          <p:cNvSpPr>
            <a:spLocks noChangeArrowheads="1"/>
          </p:cNvSpPr>
          <p:nvPr/>
        </p:nvSpPr>
        <p:spPr bwMode="auto">
          <a:xfrm>
            <a:off x="5612979" y="4462445"/>
            <a:ext cx="5791229" cy="709105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hours that </a:t>
            </a:r>
            <a:r>
              <a:rPr lang="en-US" altLang="zh-CN" sz="14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once. I can do for</a:t>
            </a:r>
            <a:endParaRPr lang="zh-CN" altLang="en-US" sz="1400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pic>
        <p:nvPicPr>
          <p:cNvPr id="15" name="图片 1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913" t="12478" r="23903" b="26107"/>
          <a:stretch>
            <a:fillRect/>
          </a:stretch>
        </p:blipFill>
        <p:spPr>
          <a:xfrm>
            <a:off x="1674055" y="1308294"/>
            <a:ext cx="2517806" cy="4037429"/>
          </a:xfrm>
          <a:prstGeom prst="rect">
            <a:avLst/>
          </a:prstGeom>
          <a:effectLst>
            <a:outerShdw blurRad="50800" dist="25400" dir="5400000" sx="101000" sy="101000" algn="ctr" rotWithShape="0">
              <a:srgbClr val="000000">
                <a:alpha val="43137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500"/>
                            </p:stCondLst>
                            <p:childTnLst>
                              <p:par>
                                <p:cTn id="3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3000"/>
                            </p:stCondLst>
                            <p:childTnLst>
                              <p:par>
                                <p:cTn id="37" presetID="16" presetClass="entr" presetSubtype="2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  <p:bldP spid="11" grpId="0"/>
      <p:bldP spid="12" grpId="0"/>
      <p:bldP spid="1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0">
            <a:solidFill>
              <a:srgbClr val="F4E4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" name="Group 3"/>
          <p:cNvGrpSpPr/>
          <p:nvPr/>
        </p:nvGrpSpPr>
        <p:grpSpPr>
          <a:xfrm>
            <a:off x="781736" y="1277438"/>
            <a:ext cx="10601230" cy="4639424"/>
            <a:chOff x="1100786" y="1551735"/>
            <a:chExt cx="10052640" cy="4399344"/>
          </a:xfrm>
        </p:grpSpPr>
        <p:sp>
          <p:nvSpPr>
            <p:cNvPr id="5" name="Freeform 21"/>
            <p:cNvSpPr/>
            <p:nvPr/>
          </p:nvSpPr>
          <p:spPr>
            <a:xfrm rot="19805282">
              <a:off x="1456384" y="1551735"/>
              <a:ext cx="9350488" cy="4399344"/>
            </a:xfrm>
            <a:custGeom>
              <a:avLst/>
              <a:gdLst>
                <a:gd name="connsiteX0" fmla="*/ 9210674 w 9350488"/>
                <a:gd name="connsiteY0" fmla="*/ 3819266 h 4399344"/>
                <a:gd name="connsiteX1" fmla="*/ 9350488 w 9350488"/>
                <a:gd name="connsiteY1" fmla="*/ 4082226 h 4399344"/>
                <a:gd name="connsiteX2" fmla="*/ 9033370 w 9350488"/>
                <a:gd name="connsiteY2" fmla="*/ 4399344 h 4399344"/>
                <a:gd name="connsiteX3" fmla="*/ 6852320 w 9350488"/>
                <a:gd name="connsiteY3" fmla="*/ 4399344 h 4399344"/>
                <a:gd name="connsiteX4" fmla="*/ 6844759 w 9350488"/>
                <a:gd name="connsiteY4" fmla="*/ 4398581 h 4399344"/>
                <a:gd name="connsiteX5" fmla="*/ 6831730 w 9350488"/>
                <a:gd name="connsiteY5" fmla="*/ 4398964 h 4399344"/>
                <a:gd name="connsiteX6" fmla="*/ 6805150 w 9350488"/>
                <a:gd name="connsiteY6" fmla="*/ 4394589 h 4399344"/>
                <a:gd name="connsiteX7" fmla="*/ 6788410 w 9350488"/>
                <a:gd name="connsiteY7" fmla="*/ 4392901 h 4399344"/>
                <a:gd name="connsiteX8" fmla="*/ 6781081 w 9350488"/>
                <a:gd name="connsiteY8" fmla="*/ 4390626 h 4399344"/>
                <a:gd name="connsiteX9" fmla="*/ 6771692 w 9350488"/>
                <a:gd name="connsiteY9" fmla="*/ 4389080 h 4399344"/>
                <a:gd name="connsiteX10" fmla="*/ 6748678 w 9350488"/>
                <a:gd name="connsiteY10" fmla="*/ 4380567 h 4399344"/>
                <a:gd name="connsiteX11" fmla="*/ 6728884 w 9350488"/>
                <a:gd name="connsiteY11" fmla="*/ 4374423 h 4399344"/>
                <a:gd name="connsiteX12" fmla="*/ 6722076 w 9350488"/>
                <a:gd name="connsiteY12" fmla="*/ 4370728 h 4399344"/>
                <a:gd name="connsiteX13" fmla="*/ 6714626 w 9350488"/>
                <a:gd name="connsiteY13" fmla="*/ 4367972 h 4399344"/>
                <a:gd name="connsiteX14" fmla="*/ 6695104 w 9350488"/>
                <a:gd name="connsiteY14" fmla="*/ 4356088 h 4399344"/>
                <a:gd name="connsiteX15" fmla="*/ 6675017 w 9350488"/>
                <a:gd name="connsiteY15" fmla="*/ 4345185 h 4399344"/>
                <a:gd name="connsiteX16" fmla="*/ 6668890 w 9350488"/>
                <a:gd name="connsiteY16" fmla="*/ 4340130 h 4399344"/>
                <a:gd name="connsiteX17" fmla="*/ 6662274 w 9350488"/>
                <a:gd name="connsiteY17" fmla="*/ 4336102 h 4399344"/>
                <a:gd name="connsiteX18" fmla="*/ 6647012 w 9350488"/>
                <a:gd name="connsiteY18" fmla="*/ 4322079 h 4399344"/>
                <a:gd name="connsiteX19" fmla="*/ 6628085 w 9350488"/>
                <a:gd name="connsiteY19" fmla="*/ 4306462 h 4399344"/>
                <a:gd name="connsiteX20" fmla="*/ 6622029 w 9350488"/>
                <a:gd name="connsiteY20" fmla="*/ 4299122 h 4399344"/>
                <a:gd name="connsiteX21" fmla="*/ 6616378 w 9350488"/>
                <a:gd name="connsiteY21" fmla="*/ 4293931 h 4399344"/>
                <a:gd name="connsiteX22" fmla="*/ 6606505 w 9350488"/>
                <a:gd name="connsiteY22" fmla="*/ 4280307 h 4399344"/>
                <a:gd name="connsiteX23" fmla="*/ 6589361 w 9350488"/>
                <a:gd name="connsiteY23" fmla="*/ 4259529 h 4399344"/>
                <a:gd name="connsiteX24" fmla="*/ 6583143 w 9350488"/>
                <a:gd name="connsiteY24" fmla="*/ 4248073 h 4399344"/>
                <a:gd name="connsiteX25" fmla="*/ 6578683 w 9350488"/>
                <a:gd name="connsiteY25" fmla="*/ 4241920 h 4399344"/>
                <a:gd name="connsiteX26" fmla="*/ 5577164 w 9350488"/>
                <a:gd name="connsiteY26" fmla="*/ 2519482 h 4399344"/>
                <a:gd name="connsiteX27" fmla="*/ 3584720 w 9350488"/>
                <a:gd name="connsiteY27" fmla="*/ 2519482 h 4399344"/>
                <a:gd name="connsiteX28" fmla="*/ 3577151 w 9350488"/>
                <a:gd name="connsiteY28" fmla="*/ 2518719 h 4399344"/>
                <a:gd name="connsiteX29" fmla="*/ 3564128 w 9350488"/>
                <a:gd name="connsiteY29" fmla="*/ 2519102 h 4399344"/>
                <a:gd name="connsiteX30" fmla="*/ 3537559 w 9350488"/>
                <a:gd name="connsiteY30" fmla="*/ 2514728 h 4399344"/>
                <a:gd name="connsiteX31" fmla="*/ 3520810 w 9350488"/>
                <a:gd name="connsiteY31" fmla="*/ 2513039 h 4399344"/>
                <a:gd name="connsiteX32" fmla="*/ 3513476 w 9350488"/>
                <a:gd name="connsiteY32" fmla="*/ 2510763 h 4399344"/>
                <a:gd name="connsiteX33" fmla="*/ 3504091 w 9350488"/>
                <a:gd name="connsiteY33" fmla="*/ 2509217 h 4399344"/>
                <a:gd name="connsiteX34" fmla="*/ 3481082 w 9350488"/>
                <a:gd name="connsiteY34" fmla="*/ 2500707 h 4399344"/>
                <a:gd name="connsiteX35" fmla="*/ 3461284 w 9350488"/>
                <a:gd name="connsiteY35" fmla="*/ 2494561 h 4399344"/>
                <a:gd name="connsiteX36" fmla="*/ 3454474 w 9350488"/>
                <a:gd name="connsiteY36" fmla="*/ 2490865 h 4399344"/>
                <a:gd name="connsiteX37" fmla="*/ 3447024 w 9350488"/>
                <a:gd name="connsiteY37" fmla="*/ 2488109 h 4399344"/>
                <a:gd name="connsiteX38" fmla="*/ 3427503 w 9350488"/>
                <a:gd name="connsiteY38" fmla="*/ 2476226 h 4399344"/>
                <a:gd name="connsiteX39" fmla="*/ 3407416 w 9350488"/>
                <a:gd name="connsiteY39" fmla="*/ 2465323 h 4399344"/>
                <a:gd name="connsiteX40" fmla="*/ 3401290 w 9350488"/>
                <a:gd name="connsiteY40" fmla="*/ 2460268 h 4399344"/>
                <a:gd name="connsiteX41" fmla="*/ 3394672 w 9350488"/>
                <a:gd name="connsiteY41" fmla="*/ 2456239 h 4399344"/>
                <a:gd name="connsiteX42" fmla="*/ 3379407 w 9350488"/>
                <a:gd name="connsiteY42" fmla="*/ 2442213 h 4399344"/>
                <a:gd name="connsiteX43" fmla="*/ 3360484 w 9350488"/>
                <a:gd name="connsiteY43" fmla="*/ 2426600 h 4399344"/>
                <a:gd name="connsiteX44" fmla="*/ 3354430 w 9350488"/>
                <a:gd name="connsiteY44" fmla="*/ 2419263 h 4399344"/>
                <a:gd name="connsiteX45" fmla="*/ 3348776 w 9350488"/>
                <a:gd name="connsiteY45" fmla="*/ 2414068 h 4399344"/>
                <a:gd name="connsiteX46" fmla="*/ 3338897 w 9350488"/>
                <a:gd name="connsiteY46" fmla="*/ 2400437 h 4399344"/>
                <a:gd name="connsiteX47" fmla="*/ 3321761 w 9350488"/>
                <a:gd name="connsiteY47" fmla="*/ 2379667 h 4399344"/>
                <a:gd name="connsiteX48" fmla="*/ 3315545 w 9350488"/>
                <a:gd name="connsiteY48" fmla="*/ 2368216 h 4399344"/>
                <a:gd name="connsiteX49" fmla="*/ 3311081 w 9350488"/>
                <a:gd name="connsiteY49" fmla="*/ 2362057 h 4399344"/>
                <a:gd name="connsiteX50" fmla="*/ 2309562 w 9350488"/>
                <a:gd name="connsiteY50" fmla="*/ 639619 h 4399344"/>
                <a:gd name="connsiteX51" fmla="*/ 317118 w 9350488"/>
                <a:gd name="connsiteY51" fmla="*/ 639619 h 4399344"/>
                <a:gd name="connsiteX52" fmla="*/ 1 w 9350488"/>
                <a:gd name="connsiteY52" fmla="*/ 322501 h 4399344"/>
                <a:gd name="connsiteX53" fmla="*/ 317119 w 9350488"/>
                <a:gd name="connsiteY53" fmla="*/ 5383 h 4399344"/>
                <a:gd name="connsiteX54" fmla="*/ 2436279 w 9350488"/>
                <a:gd name="connsiteY54" fmla="*/ 5383 h 4399344"/>
                <a:gd name="connsiteX55" fmla="*/ 2448735 w 9350488"/>
                <a:gd name="connsiteY55" fmla="*/ 2523 h 4399344"/>
                <a:gd name="connsiteX56" fmla="*/ 2627103 w 9350488"/>
                <a:gd name="connsiteY56" fmla="*/ 31715 h 4399344"/>
                <a:gd name="connsiteX57" fmla="*/ 2650943 w 9350488"/>
                <a:gd name="connsiteY57" fmla="*/ 46228 h 4399344"/>
                <a:gd name="connsiteX58" fmla="*/ 2675472 w 9350488"/>
                <a:gd name="connsiteY58" fmla="*/ 59542 h 4399344"/>
                <a:gd name="connsiteX59" fmla="*/ 2790366 w 9350488"/>
                <a:gd name="connsiteY59" fmla="*/ 199065 h 4399344"/>
                <a:gd name="connsiteX60" fmla="*/ 2794154 w 9350488"/>
                <a:gd name="connsiteY60" fmla="*/ 211270 h 4399344"/>
                <a:gd name="connsiteX61" fmla="*/ 3767495 w 9350488"/>
                <a:gd name="connsiteY61" fmla="*/ 1885246 h 4399344"/>
                <a:gd name="connsiteX62" fmla="*/ 5703881 w 9350488"/>
                <a:gd name="connsiteY62" fmla="*/ 1885246 h 4399344"/>
                <a:gd name="connsiteX63" fmla="*/ 5716337 w 9350488"/>
                <a:gd name="connsiteY63" fmla="*/ 1882386 h 4399344"/>
                <a:gd name="connsiteX64" fmla="*/ 5894704 w 9350488"/>
                <a:gd name="connsiteY64" fmla="*/ 1911577 h 4399344"/>
                <a:gd name="connsiteX65" fmla="*/ 5930433 w 9350488"/>
                <a:gd name="connsiteY65" fmla="*/ 1933328 h 4399344"/>
                <a:gd name="connsiteX66" fmla="*/ 5943074 w 9350488"/>
                <a:gd name="connsiteY66" fmla="*/ 1939405 h 4399344"/>
                <a:gd name="connsiteX67" fmla="*/ 6044613 w 9350488"/>
                <a:gd name="connsiteY67" fmla="*/ 2051207 h 4399344"/>
                <a:gd name="connsiteX68" fmla="*/ 6057322 w 9350488"/>
                <a:gd name="connsiteY68" fmla="*/ 2083506 h 4399344"/>
                <a:gd name="connsiteX69" fmla="*/ 7035096 w 9350488"/>
                <a:gd name="connsiteY69" fmla="*/ 3765107 h 4399344"/>
                <a:gd name="connsiteX70" fmla="*/ 9033370 w 9350488"/>
                <a:gd name="connsiteY70" fmla="*/ 3765107 h 4399344"/>
                <a:gd name="connsiteX71" fmla="*/ 9210674 w 9350488"/>
                <a:gd name="connsiteY71" fmla="*/ 3819266 h 43993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</a:cxnLst>
              <a:rect l="l" t="t" r="r" b="b"/>
              <a:pathLst>
                <a:path w="9350488" h="4399344">
                  <a:moveTo>
                    <a:pt x="9210674" y="3819266"/>
                  </a:moveTo>
                  <a:cubicBezTo>
                    <a:pt x="9295028" y="3876255"/>
                    <a:pt x="9350488" y="3972763"/>
                    <a:pt x="9350488" y="4082226"/>
                  </a:cubicBezTo>
                  <a:cubicBezTo>
                    <a:pt x="9350488" y="4257365"/>
                    <a:pt x="9208509" y="4399344"/>
                    <a:pt x="9033370" y="4399344"/>
                  </a:cubicBezTo>
                  <a:lnTo>
                    <a:pt x="6852320" y="4399344"/>
                  </a:lnTo>
                  <a:lnTo>
                    <a:pt x="6844759" y="4398581"/>
                  </a:lnTo>
                  <a:lnTo>
                    <a:pt x="6831730" y="4398964"/>
                  </a:lnTo>
                  <a:lnTo>
                    <a:pt x="6805150" y="4394589"/>
                  </a:lnTo>
                  <a:lnTo>
                    <a:pt x="6788410" y="4392901"/>
                  </a:lnTo>
                  <a:lnTo>
                    <a:pt x="6781081" y="4390626"/>
                  </a:lnTo>
                  <a:lnTo>
                    <a:pt x="6771692" y="4389080"/>
                  </a:lnTo>
                  <a:lnTo>
                    <a:pt x="6748678" y="4380567"/>
                  </a:lnTo>
                  <a:lnTo>
                    <a:pt x="6728884" y="4374423"/>
                  </a:lnTo>
                  <a:lnTo>
                    <a:pt x="6722076" y="4370728"/>
                  </a:lnTo>
                  <a:lnTo>
                    <a:pt x="6714626" y="4367972"/>
                  </a:lnTo>
                  <a:lnTo>
                    <a:pt x="6695104" y="4356088"/>
                  </a:lnTo>
                  <a:lnTo>
                    <a:pt x="6675017" y="4345185"/>
                  </a:lnTo>
                  <a:lnTo>
                    <a:pt x="6668890" y="4340130"/>
                  </a:lnTo>
                  <a:lnTo>
                    <a:pt x="6662274" y="4336102"/>
                  </a:lnTo>
                  <a:lnTo>
                    <a:pt x="6647012" y="4322079"/>
                  </a:lnTo>
                  <a:lnTo>
                    <a:pt x="6628085" y="4306462"/>
                  </a:lnTo>
                  <a:lnTo>
                    <a:pt x="6622029" y="4299122"/>
                  </a:lnTo>
                  <a:lnTo>
                    <a:pt x="6616378" y="4293931"/>
                  </a:lnTo>
                  <a:lnTo>
                    <a:pt x="6606505" y="4280307"/>
                  </a:lnTo>
                  <a:lnTo>
                    <a:pt x="6589361" y="4259529"/>
                  </a:lnTo>
                  <a:lnTo>
                    <a:pt x="6583143" y="4248073"/>
                  </a:lnTo>
                  <a:lnTo>
                    <a:pt x="6578683" y="4241920"/>
                  </a:lnTo>
                  <a:lnTo>
                    <a:pt x="5577164" y="2519482"/>
                  </a:lnTo>
                  <a:lnTo>
                    <a:pt x="3584720" y="2519482"/>
                  </a:lnTo>
                  <a:lnTo>
                    <a:pt x="3577151" y="2518719"/>
                  </a:lnTo>
                  <a:lnTo>
                    <a:pt x="3564128" y="2519102"/>
                  </a:lnTo>
                  <a:lnTo>
                    <a:pt x="3537559" y="2514728"/>
                  </a:lnTo>
                  <a:lnTo>
                    <a:pt x="3520810" y="2513039"/>
                  </a:lnTo>
                  <a:lnTo>
                    <a:pt x="3513476" y="2510763"/>
                  </a:lnTo>
                  <a:lnTo>
                    <a:pt x="3504091" y="2509217"/>
                  </a:lnTo>
                  <a:lnTo>
                    <a:pt x="3481082" y="2500707"/>
                  </a:lnTo>
                  <a:lnTo>
                    <a:pt x="3461284" y="2494561"/>
                  </a:lnTo>
                  <a:lnTo>
                    <a:pt x="3454474" y="2490865"/>
                  </a:lnTo>
                  <a:lnTo>
                    <a:pt x="3447024" y="2488109"/>
                  </a:lnTo>
                  <a:lnTo>
                    <a:pt x="3427503" y="2476226"/>
                  </a:lnTo>
                  <a:lnTo>
                    <a:pt x="3407416" y="2465323"/>
                  </a:lnTo>
                  <a:lnTo>
                    <a:pt x="3401290" y="2460268"/>
                  </a:lnTo>
                  <a:lnTo>
                    <a:pt x="3394672" y="2456239"/>
                  </a:lnTo>
                  <a:lnTo>
                    <a:pt x="3379407" y="2442213"/>
                  </a:lnTo>
                  <a:lnTo>
                    <a:pt x="3360484" y="2426600"/>
                  </a:lnTo>
                  <a:lnTo>
                    <a:pt x="3354430" y="2419263"/>
                  </a:lnTo>
                  <a:lnTo>
                    <a:pt x="3348776" y="2414068"/>
                  </a:lnTo>
                  <a:lnTo>
                    <a:pt x="3338897" y="2400437"/>
                  </a:lnTo>
                  <a:lnTo>
                    <a:pt x="3321761" y="2379667"/>
                  </a:lnTo>
                  <a:lnTo>
                    <a:pt x="3315545" y="2368216"/>
                  </a:lnTo>
                  <a:lnTo>
                    <a:pt x="3311081" y="2362057"/>
                  </a:lnTo>
                  <a:lnTo>
                    <a:pt x="2309562" y="639619"/>
                  </a:lnTo>
                  <a:lnTo>
                    <a:pt x="317118" y="639619"/>
                  </a:lnTo>
                  <a:cubicBezTo>
                    <a:pt x="141979" y="639619"/>
                    <a:pt x="0" y="497640"/>
                    <a:pt x="1" y="322501"/>
                  </a:cubicBezTo>
                  <a:cubicBezTo>
                    <a:pt x="0" y="147362"/>
                    <a:pt x="141979" y="5383"/>
                    <a:pt x="317119" y="5383"/>
                  </a:cubicBezTo>
                  <a:lnTo>
                    <a:pt x="2436279" y="5383"/>
                  </a:lnTo>
                  <a:lnTo>
                    <a:pt x="2448735" y="2523"/>
                  </a:lnTo>
                  <a:cubicBezTo>
                    <a:pt x="2510031" y="-5274"/>
                    <a:pt x="2572102" y="5149"/>
                    <a:pt x="2627103" y="31715"/>
                  </a:cubicBezTo>
                  <a:lnTo>
                    <a:pt x="2650943" y="46228"/>
                  </a:lnTo>
                  <a:lnTo>
                    <a:pt x="2675472" y="59542"/>
                  </a:lnTo>
                  <a:cubicBezTo>
                    <a:pt x="2726084" y="93735"/>
                    <a:pt x="2766295" y="142156"/>
                    <a:pt x="2790366" y="199065"/>
                  </a:cubicBezTo>
                  <a:lnTo>
                    <a:pt x="2794154" y="211270"/>
                  </a:lnTo>
                  <a:lnTo>
                    <a:pt x="3767495" y="1885246"/>
                  </a:lnTo>
                  <a:lnTo>
                    <a:pt x="5703881" y="1885246"/>
                  </a:lnTo>
                  <a:lnTo>
                    <a:pt x="5716337" y="1882386"/>
                  </a:lnTo>
                  <a:cubicBezTo>
                    <a:pt x="5777633" y="1874589"/>
                    <a:pt x="5839704" y="1885011"/>
                    <a:pt x="5894704" y="1911577"/>
                  </a:cubicBezTo>
                  <a:lnTo>
                    <a:pt x="5930433" y="1933328"/>
                  </a:lnTo>
                  <a:lnTo>
                    <a:pt x="5943074" y="1939405"/>
                  </a:lnTo>
                  <a:cubicBezTo>
                    <a:pt x="5985251" y="1967899"/>
                    <a:pt x="6020204" y="2006273"/>
                    <a:pt x="6044613" y="2051207"/>
                  </a:cubicBezTo>
                  <a:lnTo>
                    <a:pt x="6057322" y="2083506"/>
                  </a:lnTo>
                  <a:lnTo>
                    <a:pt x="7035096" y="3765107"/>
                  </a:lnTo>
                  <a:lnTo>
                    <a:pt x="9033370" y="3765107"/>
                  </a:lnTo>
                  <a:cubicBezTo>
                    <a:pt x="9099047" y="3765107"/>
                    <a:pt x="9160061" y="3785073"/>
                    <a:pt x="9210674" y="3819266"/>
                  </a:cubicBez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6" name="Rounded Rectangle 4"/>
            <p:cNvSpPr/>
            <p:nvPr/>
          </p:nvSpPr>
          <p:spPr>
            <a:xfrm rot="19805282">
              <a:off x="1100786" y="3962064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00BFB0"/>
            </a:solidFill>
            <a:ln>
              <a:noFill/>
            </a:ln>
            <a:effectLst>
              <a:outerShdw blurRad="50800" dist="381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7" name="Rounded Rectangle 17"/>
            <p:cNvSpPr/>
            <p:nvPr/>
          </p:nvSpPr>
          <p:spPr>
            <a:xfrm rot="19805282">
              <a:off x="2976655" y="2907046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00BFB0"/>
            </a:solidFill>
            <a:ln>
              <a:noFill/>
            </a:ln>
            <a:effectLst>
              <a:outerShdw blurRad="50800" dist="381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8" name="Rounded Rectangle 18"/>
            <p:cNvSpPr/>
            <p:nvPr/>
          </p:nvSpPr>
          <p:spPr>
            <a:xfrm rot="19805282">
              <a:off x="4856481" y="3966200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00BFB0"/>
            </a:solidFill>
            <a:ln>
              <a:noFill/>
            </a:ln>
            <a:effectLst>
              <a:outerShdw blurRad="50800" dist="381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9" name="Rounded Rectangle 19"/>
            <p:cNvSpPr/>
            <p:nvPr/>
          </p:nvSpPr>
          <p:spPr>
            <a:xfrm rot="19805282">
              <a:off x="6750373" y="2907049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00BFB0"/>
            </a:solidFill>
            <a:ln>
              <a:noFill/>
            </a:ln>
            <a:effectLst>
              <a:outerShdw blurRad="50800" dist="381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0" name="Rounded Rectangle 20"/>
            <p:cNvSpPr/>
            <p:nvPr/>
          </p:nvSpPr>
          <p:spPr>
            <a:xfrm rot="19805282">
              <a:off x="10518517" y="2907047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00BFB0"/>
            </a:solidFill>
            <a:ln>
              <a:noFill/>
            </a:ln>
            <a:effectLst>
              <a:outerShdw blurRad="50800" dist="381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1" name="Rounded Rectangle 22"/>
            <p:cNvSpPr/>
            <p:nvPr/>
          </p:nvSpPr>
          <p:spPr>
            <a:xfrm rot="19805282">
              <a:off x="8614859" y="3962065"/>
              <a:ext cx="634909" cy="634236"/>
            </a:xfrm>
            <a:prstGeom prst="roundRect">
              <a:avLst>
                <a:gd name="adj" fmla="val 50000"/>
              </a:avLst>
            </a:prstGeom>
            <a:solidFill>
              <a:srgbClr val="00BFB0"/>
            </a:solidFill>
            <a:ln>
              <a:noFill/>
            </a:ln>
            <a:effectLst>
              <a:outerShdw blurRad="50800" dist="38100" dir="5400000" algn="ctr" rotWithShape="0">
                <a:srgbClr val="000000">
                  <a:alpha val="43137"/>
                </a:srgb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>
                <a:lnSpc>
                  <a:spcPct val="120000"/>
                </a:lnSpc>
              </a:pPr>
              <a:endParaRPr lang="en-GB" sz="11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2" name="Freeform 23"/>
            <p:cNvSpPr>
              <a:spLocks noEditPoints="1"/>
            </p:cNvSpPr>
            <p:nvPr/>
          </p:nvSpPr>
          <p:spPr bwMode="auto">
            <a:xfrm>
              <a:off x="3100417" y="3031426"/>
              <a:ext cx="387383" cy="385476"/>
            </a:xfrm>
            <a:custGeom>
              <a:avLst/>
              <a:gdLst>
                <a:gd name="T0" fmla="*/ 6 w 94"/>
                <a:gd name="T1" fmla="*/ 28 h 94"/>
                <a:gd name="T2" fmla="*/ 32 w 94"/>
                <a:gd name="T3" fmla="*/ 4 h 94"/>
                <a:gd name="T4" fmla="*/ 67 w 94"/>
                <a:gd name="T5" fmla="*/ 6 h 94"/>
                <a:gd name="T6" fmla="*/ 90 w 94"/>
                <a:gd name="T7" fmla="*/ 32 h 94"/>
                <a:gd name="T8" fmla="*/ 88 w 94"/>
                <a:gd name="T9" fmla="*/ 67 h 94"/>
                <a:gd name="T10" fmla="*/ 88 w 94"/>
                <a:gd name="T11" fmla="*/ 67 h 94"/>
                <a:gd name="T12" fmla="*/ 62 w 94"/>
                <a:gd name="T13" fmla="*/ 90 h 94"/>
                <a:gd name="T14" fmla="*/ 27 w 94"/>
                <a:gd name="T15" fmla="*/ 89 h 94"/>
                <a:gd name="T16" fmla="*/ 27 w 94"/>
                <a:gd name="T17" fmla="*/ 89 h 94"/>
                <a:gd name="T18" fmla="*/ 4 w 94"/>
                <a:gd name="T19" fmla="*/ 62 h 94"/>
                <a:gd name="T20" fmla="*/ 6 w 94"/>
                <a:gd name="T21" fmla="*/ 28 h 94"/>
                <a:gd name="T22" fmla="*/ 6 w 94"/>
                <a:gd name="T23" fmla="*/ 28 h 94"/>
                <a:gd name="T24" fmla="*/ 20 w 94"/>
                <a:gd name="T25" fmla="*/ 27 h 94"/>
                <a:gd name="T26" fmla="*/ 16 w 94"/>
                <a:gd name="T27" fmla="*/ 32 h 94"/>
                <a:gd name="T28" fmla="*/ 16 w 94"/>
                <a:gd name="T29" fmla="*/ 32 h 94"/>
                <a:gd name="T30" fmla="*/ 15 w 94"/>
                <a:gd name="T31" fmla="*/ 35 h 94"/>
                <a:gd name="T32" fmla="*/ 36 w 94"/>
                <a:gd name="T33" fmla="*/ 37 h 94"/>
                <a:gd name="T34" fmla="*/ 34 w 94"/>
                <a:gd name="T35" fmla="*/ 40 h 94"/>
                <a:gd name="T36" fmla="*/ 32 w 94"/>
                <a:gd name="T37" fmla="*/ 45 h 94"/>
                <a:gd name="T38" fmla="*/ 13 w 94"/>
                <a:gd name="T39" fmla="*/ 53 h 94"/>
                <a:gd name="T40" fmla="*/ 15 w 94"/>
                <a:gd name="T41" fmla="*/ 59 h 94"/>
                <a:gd name="T42" fmla="*/ 15 w 94"/>
                <a:gd name="T43" fmla="*/ 59 h 94"/>
                <a:gd name="T44" fmla="*/ 16 w 94"/>
                <a:gd name="T45" fmla="*/ 60 h 94"/>
                <a:gd name="T46" fmla="*/ 29 w 94"/>
                <a:gd name="T47" fmla="*/ 54 h 94"/>
                <a:gd name="T48" fmla="*/ 26 w 94"/>
                <a:gd name="T49" fmla="*/ 74 h 94"/>
                <a:gd name="T50" fmla="*/ 32 w 94"/>
                <a:gd name="T51" fmla="*/ 78 h 94"/>
                <a:gd name="T52" fmla="*/ 32 w 94"/>
                <a:gd name="T53" fmla="*/ 78 h 94"/>
                <a:gd name="T54" fmla="*/ 33 w 94"/>
                <a:gd name="T55" fmla="*/ 79 h 94"/>
                <a:gd name="T56" fmla="*/ 34 w 94"/>
                <a:gd name="T57" fmla="*/ 78 h 94"/>
                <a:gd name="T58" fmla="*/ 36 w 94"/>
                <a:gd name="T59" fmla="*/ 55 h 94"/>
                <a:gd name="T60" fmla="*/ 48 w 94"/>
                <a:gd name="T61" fmla="*/ 67 h 94"/>
                <a:gd name="T62" fmla="*/ 60 w 94"/>
                <a:gd name="T63" fmla="*/ 79 h 94"/>
                <a:gd name="T64" fmla="*/ 65 w 94"/>
                <a:gd name="T65" fmla="*/ 77 h 94"/>
                <a:gd name="T66" fmla="*/ 66 w 94"/>
                <a:gd name="T67" fmla="*/ 74 h 94"/>
                <a:gd name="T68" fmla="*/ 54 w 94"/>
                <a:gd name="T69" fmla="*/ 62 h 94"/>
                <a:gd name="T70" fmla="*/ 39 w 94"/>
                <a:gd name="T71" fmla="*/ 48 h 94"/>
                <a:gd name="T72" fmla="*/ 41 w 94"/>
                <a:gd name="T73" fmla="*/ 43 h 94"/>
                <a:gd name="T74" fmla="*/ 43 w 94"/>
                <a:gd name="T75" fmla="*/ 39 h 94"/>
                <a:gd name="T76" fmla="*/ 49 w 94"/>
                <a:gd name="T77" fmla="*/ 42 h 94"/>
                <a:gd name="T78" fmla="*/ 77 w 94"/>
                <a:gd name="T79" fmla="*/ 64 h 94"/>
                <a:gd name="T80" fmla="*/ 78 w 94"/>
                <a:gd name="T81" fmla="*/ 62 h 94"/>
                <a:gd name="T82" fmla="*/ 78 w 94"/>
                <a:gd name="T83" fmla="*/ 62 h 94"/>
                <a:gd name="T84" fmla="*/ 80 w 94"/>
                <a:gd name="T85" fmla="*/ 56 h 94"/>
                <a:gd name="T86" fmla="*/ 53 w 94"/>
                <a:gd name="T87" fmla="*/ 35 h 94"/>
                <a:gd name="T88" fmla="*/ 47 w 94"/>
                <a:gd name="T89" fmla="*/ 32 h 94"/>
                <a:gd name="T90" fmla="*/ 50 w 94"/>
                <a:gd name="T91" fmla="*/ 28 h 94"/>
                <a:gd name="T92" fmla="*/ 56 w 94"/>
                <a:gd name="T93" fmla="*/ 30 h 94"/>
                <a:gd name="T94" fmla="*/ 74 w 94"/>
                <a:gd name="T95" fmla="*/ 28 h 94"/>
                <a:gd name="T96" fmla="*/ 71 w 94"/>
                <a:gd name="T97" fmla="*/ 23 h 94"/>
                <a:gd name="T98" fmla="*/ 70 w 94"/>
                <a:gd name="T99" fmla="*/ 22 h 94"/>
                <a:gd name="T100" fmla="*/ 58 w 94"/>
                <a:gd name="T101" fmla="*/ 23 h 94"/>
                <a:gd name="T102" fmla="*/ 55 w 94"/>
                <a:gd name="T103" fmla="*/ 22 h 94"/>
                <a:gd name="T104" fmla="*/ 62 w 94"/>
                <a:gd name="T105" fmla="*/ 16 h 94"/>
                <a:gd name="T106" fmla="*/ 53 w 94"/>
                <a:gd name="T107" fmla="*/ 14 h 94"/>
                <a:gd name="T108" fmla="*/ 49 w 94"/>
                <a:gd name="T109" fmla="*/ 18 h 94"/>
                <a:gd name="T110" fmla="*/ 43 w 94"/>
                <a:gd name="T111" fmla="*/ 13 h 94"/>
                <a:gd name="T112" fmla="*/ 37 w 94"/>
                <a:gd name="T113" fmla="*/ 15 h 94"/>
                <a:gd name="T114" fmla="*/ 35 w 94"/>
                <a:gd name="T115" fmla="*/ 16 h 94"/>
                <a:gd name="T116" fmla="*/ 44 w 94"/>
                <a:gd name="T117" fmla="*/ 24 h 94"/>
                <a:gd name="T118" fmla="*/ 40 w 94"/>
                <a:gd name="T119" fmla="*/ 30 h 94"/>
                <a:gd name="T120" fmla="*/ 20 w 94"/>
                <a:gd name="T121" fmla="*/ 27 h 9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94" h="94">
                  <a:moveTo>
                    <a:pt x="6" y="28"/>
                  </a:moveTo>
                  <a:cubicBezTo>
                    <a:pt x="11" y="16"/>
                    <a:pt x="21" y="8"/>
                    <a:pt x="32" y="4"/>
                  </a:cubicBezTo>
                  <a:cubicBezTo>
                    <a:pt x="43" y="0"/>
                    <a:pt x="56" y="1"/>
                    <a:pt x="67" y="6"/>
                  </a:cubicBezTo>
                  <a:cubicBezTo>
                    <a:pt x="78" y="12"/>
                    <a:pt x="86" y="21"/>
                    <a:pt x="90" y="32"/>
                  </a:cubicBezTo>
                  <a:cubicBezTo>
                    <a:pt x="94" y="43"/>
                    <a:pt x="94" y="56"/>
                    <a:pt x="88" y="67"/>
                  </a:cubicBezTo>
                  <a:cubicBezTo>
                    <a:pt x="88" y="67"/>
                    <a:pt x="88" y="67"/>
                    <a:pt x="88" y="67"/>
                  </a:cubicBezTo>
                  <a:cubicBezTo>
                    <a:pt x="83" y="78"/>
                    <a:pt x="73" y="87"/>
                    <a:pt x="62" y="90"/>
                  </a:cubicBezTo>
                  <a:cubicBezTo>
                    <a:pt x="51" y="94"/>
                    <a:pt x="39" y="94"/>
                    <a:pt x="27" y="89"/>
                  </a:cubicBezTo>
                  <a:cubicBezTo>
                    <a:pt x="27" y="89"/>
                    <a:pt x="27" y="89"/>
                    <a:pt x="27" y="89"/>
                  </a:cubicBezTo>
                  <a:cubicBezTo>
                    <a:pt x="16" y="83"/>
                    <a:pt x="8" y="73"/>
                    <a:pt x="4" y="62"/>
                  </a:cubicBezTo>
                  <a:cubicBezTo>
                    <a:pt x="0" y="51"/>
                    <a:pt x="1" y="39"/>
                    <a:pt x="6" y="28"/>
                  </a:cubicBezTo>
                  <a:cubicBezTo>
                    <a:pt x="6" y="28"/>
                    <a:pt x="6" y="28"/>
                    <a:pt x="6" y="28"/>
                  </a:cubicBezTo>
                  <a:close/>
                  <a:moveTo>
                    <a:pt x="20" y="27"/>
                  </a:moveTo>
                  <a:cubicBezTo>
                    <a:pt x="18" y="29"/>
                    <a:pt x="17" y="30"/>
                    <a:pt x="16" y="32"/>
                  </a:cubicBezTo>
                  <a:cubicBezTo>
                    <a:pt x="16" y="32"/>
                    <a:pt x="16" y="32"/>
                    <a:pt x="16" y="32"/>
                  </a:cubicBezTo>
                  <a:cubicBezTo>
                    <a:pt x="16" y="33"/>
                    <a:pt x="15" y="34"/>
                    <a:pt x="15" y="35"/>
                  </a:cubicBezTo>
                  <a:cubicBezTo>
                    <a:pt x="21" y="34"/>
                    <a:pt x="28" y="34"/>
                    <a:pt x="36" y="37"/>
                  </a:cubicBezTo>
                  <a:cubicBezTo>
                    <a:pt x="35" y="38"/>
                    <a:pt x="35" y="39"/>
                    <a:pt x="34" y="40"/>
                  </a:cubicBezTo>
                  <a:cubicBezTo>
                    <a:pt x="33" y="42"/>
                    <a:pt x="32" y="43"/>
                    <a:pt x="32" y="45"/>
                  </a:cubicBezTo>
                  <a:cubicBezTo>
                    <a:pt x="26" y="45"/>
                    <a:pt x="20" y="47"/>
                    <a:pt x="13" y="53"/>
                  </a:cubicBezTo>
                  <a:cubicBezTo>
                    <a:pt x="14" y="55"/>
                    <a:pt x="14" y="57"/>
                    <a:pt x="15" y="59"/>
                  </a:cubicBezTo>
                  <a:cubicBezTo>
                    <a:pt x="15" y="59"/>
                    <a:pt x="15" y="59"/>
                    <a:pt x="15" y="59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1" y="56"/>
                    <a:pt x="25" y="54"/>
                    <a:pt x="29" y="54"/>
                  </a:cubicBezTo>
                  <a:cubicBezTo>
                    <a:pt x="27" y="61"/>
                    <a:pt x="26" y="68"/>
                    <a:pt x="26" y="74"/>
                  </a:cubicBezTo>
                  <a:cubicBezTo>
                    <a:pt x="28" y="76"/>
                    <a:pt x="30" y="77"/>
                    <a:pt x="32" y="78"/>
                  </a:cubicBezTo>
                  <a:cubicBezTo>
                    <a:pt x="32" y="78"/>
                    <a:pt x="32" y="78"/>
                    <a:pt x="32" y="78"/>
                  </a:cubicBezTo>
                  <a:cubicBezTo>
                    <a:pt x="33" y="78"/>
                    <a:pt x="33" y="78"/>
                    <a:pt x="33" y="79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33" y="72"/>
                    <a:pt x="34" y="64"/>
                    <a:pt x="36" y="55"/>
                  </a:cubicBezTo>
                  <a:cubicBezTo>
                    <a:pt x="41" y="58"/>
                    <a:pt x="44" y="62"/>
                    <a:pt x="48" y="67"/>
                  </a:cubicBezTo>
                  <a:cubicBezTo>
                    <a:pt x="52" y="71"/>
                    <a:pt x="56" y="76"/>
                    <a:pt x="60" y="79"/>
                  </a:cubicBezTo>
                  <a:cubicBezTo>
                    <a:pt x="62" y="78"/>
                    <a:pt x="63" y="78"/>
                    <a:pt x="65" y="77"/>
                  </a:cubicBezTo>
                  <a:cubicBezTo>
                    <a:pt x="66" y="74"/>
                    <a:pt x="66" y="74"/>
                    <a:pt x="66" y="74"/>
                  </a:cubicBezTo>
                  <a:cubicBezTo>
                    <a:pt x="62" y="71"/>
                    <a:pt x="58" y="67"/>
                    <a:pt x="54" y="62"/>
                  </a:cubicBezTo>
                  <a:cubicBezTo>
                    <a:pt x="49" y="56"/>
                    <a:pt x="44" y="51"/>
                    <a:pt x="39" y="48"/>
                  </a:cubicBezTo>
                  <a:cubicBezTo>
                    <a:pt x="40" y="46"/>
                    <a:pt x="40" y="45"/>
                    <a:pt x="41" y="43"/>
                  </a:cubicBezTo>
                  <a:cubicBezTo>
                    <a:pt x="42" y="42"/>
                    <a:pt x="42" y="40"/>
                    <a:pt x="43" y="39"/>
                  </a:cubicBezTo>
                  <a:cubicBezTo>
                    <a:pt x="45" y="40"/>
                    <a:pt x="47" y="41"/>
                    <a:pt x="49" y="42"/>
                  </a:cubicBezTo>
                  <a:cubicBezTo>
                    <a:pt x="61" y="47"/>
                    <a:pt x="71" y="55"/>
                    <a:pt x="77" y="64"/>
                  </a:cubicBezTo>
                  <a:cubicBezTo>
                    <a:pt x="77" y="63"/>
                    <a:pt x="78" y="63"/>
                    <a:pt x="78" y="62"/>
                  </a:cubicBezTo>
                  <a:cubicBezTo>
                    <a:pt x="78" y="62"/>
                    <a:pt x="78" y="62"/>
                    <a:pt x="78" y="62"/>
                  </a:cubicBezTo>
                  <a:cubicBezTo>
                    <a:pt x="79" y="60"/>
                    <a:pt x="80" y="58"/>
                    <a:pt x="80" y="56"/>
                  </a:cubicBezTo>
                  <a:cubicBezTo>
                    <a:pt x="74" y="47"/>
                    <a:pt x="63" y="40"/>
                    <a:pt x="53" y="35"/>
                  </a:cubicBezTo>
                  <a:cubicBezTo>
                    <a:pt x="51" y="34"/>
                    <a:pt x="49" y="33"/>
                    <a:pt x="47" y="32"/>
                  </a:cubicBezTo>
                  <a:cubicBezTo>
                    <a:pt x="48" y="31"/>
                    <a:pt x="49" y="29"/>
                    <a:pt x="50" y="28"/>
                  </a:cubicBezTo>
                  <a:cubicBezTo>
                    <a:pt x="52" y="29"/>
                    <a:pt x="54" y="30"/>
                    <a:pt x="56" y="30"/>
                  </a:cubicBezTo>
                  <a:cubicBezTo>
                    <a:pt x="66" y="32"/>
                    <a:pt x="73" y="28"/>
                    <a:pt x="74" y="28"/>
                  </a:cubicBezTo>
                  <a:cubicBezTo>
                    <a:pt x="71" y="23"/>
                    <a:pt x="71" y="23"/>
                    <a:pt x="71" y="23"/>
                  </a:cubicBezTo>
                  <a:cubicBezTo>
                    <a:pt x="71" y="22"/>
                    <a:pt x="70" y="22"/>
                    <a:pt x="70" y="22"/>
                  </a:cubicBezTo>
                  <a:cubicBezTo>
                    <a:pt x="68" y="22"/>
                    <a:pt x="63" y="24"/>
                    <a:pt x="58" y="23"/>
                  </a:cubicBezTo>
                  <a:cubicBezTo>
                    <a:pt x="57" y="23"/>
                    <a:pt x="56" y="22"/>
                    <a:pt x="55" y="22"/>
                  </a:cubicBezTo>
                  <a:cubicBezTo>
                    <a:pt x="57" y="20"/>
                    <a:pt x="60" y="18"/>
                    <a:pt x="62" y="16"/>
                  </a:cubicBezTo>
                  <a:cubicBezTo>
                    <a:pt x="59" y="15"/>
                    <a:pt x="56" y="14"/>
                    <a:pt x="53" y="14"/>
                  </a:cubicBezTo>
                  <a:cubicBezTo>
                    <a:pt x="52" y="15"/>
                    <a:pt x="50" y="16"/>
                    <a:pt x="49" y="18"/>
                  </a:cubicBezTo>
                  <a:cubicBezTo>
                    <a:pt x="47" y="16"/>
                    <a:pt x="45" y="15"/>
                    <a:pt x="43" y="13"/>
                  </a:cubicBezTo>
                  <a:cubicBezTo>
                    <a:pt x="41" y="14"/>
                    <a:pt x="39" y="14"/>
                    <a:pt x="37" y="15"/>
                  </a:cubicBezTo>
                  <a:cubicBezTo>
                    <a:pt x="35" y="16"/>
                    <a:pt x="35" y="16"/>
                    <a:pt x="35" y="16"/>
                  </a:cubicBezTo>
                  <a:cubicBezTo>
                    <a:pt x="35" y="16"/>
                    <a:pt x="39" y="20"/>
                    <a:pt x="44" y="24"/>
                  </a:cubicBezTo>
                  <a:cubicBezTo>
                    <a:pt x="42" y="26"/>
                    <a:pt x="41" y="28"/>
                    <a:pt x="40" y="30"/>
                  </a:cubicBezTo>
                  <a:cubicBezTo>
                    <a:pt x="33" y="28"/>
                    <a:pt x="26" y="27"/>
                    <a:pt x="20" y="27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zh-CN" altLang="en-US" sz="110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3" name="Freeform 24"/>
            <p:cNvSpPr>
              <a:spLocks noEditPoints="1"/>
            </p:cNvSpPr>
            <p:nvPr/>
          </p:nvSpPr>
          <p:spPr bwMode="auto">
            <a:xfrm>
              <a:off x="6878905" y="3031426"/>
              <a:ext cx="377843" cy="362576"/>
            </a:xfrm>
            <a:custGeom>
              <a:avLst/>
              <a:gdLst>
                <a:gd name="T0" fmla="*/ 80 w 198"/>
                <a:gd name="T1" fmla="*/ 39 h 190"/>
                <a:gd name="T2" fmla="*/ 32 w 198"/>
                <a:gd name="T3" fmla="*/ 39 h 190"/>
                <a:gd name="T4" fmla="*/ 24 w 198"/>
                <a:gd name="T5" fmla="*/ 52 h 190"/>
                <a:gd name="T6" fmla="*/ 32 w 198"/>
                <a:gd name="T7" fmla="*/ 65 h 190"/>
                <a:gd name="T8" fmla="*/ 80 w 198"/>
                <a:gd name="T9" fmla="*/ 65 h 190"/>
                <a:gd name="T10" fmla="*/ 80 w 198"/>
                <a:gd name="T11" fmla="*/ 39 h 190"/>
                <a:gd name="T12" fmla="*/ 80 w 198"/>
                <a:gd name="T13" fmla="*/ 39 h 190"/>
                <a:gd name="T14" fmla="*/ 114 w 198"/>
                <a:gd name="T15" fmla="*/ 65 h 190"/>
                <a:gd name="T16" fmla="*/ 170 w 198"/>
                <a:gd name="T17" fmla="*/ 65 h 190"/>
                <a:gd name="T18" fmla="*/ 177 w 198"/>
                <a:gd name="T19" fmla="*/ 65 h 190"/>
                <a:gd name="T20" fmla="*/ 179 w 198"/>
                <a:gd name="T21" fmla="*/ 69 h 190"/>
                <a:gd name="T22" fmla="*/ 194 w 198"/>
                <a:gd name="T23" fmla="*/ 93 h 190"/>
                <a:gd name="T24" fmla="*/ 198 w 198"/>
                <a:gd name="T25" fmla="*/ 99 h 190"/>
                <a:gd name="T26" fmla="*/ 194 w 198"/>
                <a:gd name="T27" fmla="*/ 103 h 190"/>
                <a:gd name="T28" fmla="*/ 179 w 198"/>
                <a:gd name="T29" fmla="*/ 127 h 190"/>
                <a:gd name="T30" fmla="*/ 177 w 198"/>
                <a:gd name="T31" fmla="*/ 134 h 190"/>
                <a:gd name="T32" fmla="*/ 170 w 198"/>
                <a:gd name="T33" fmla="*/ 134 h 190"/>
                <a:gd name="T34" fmla="*/ 114 w 198"/>
                <a:gd name="T35" fmla="*/ 134 h 190"/>
                <a:gd name="T36" fmla="*/ 114 w 198"/>
                <a:gd name="T37" fmla="*/ 164 h 190"/>
                <a:gd name="T38" fmla="*/ 164 w 198"/>
                <a:gd name="T39" fmla="*/ 164 h 190"/>
                <a:gd name="T40" fmla="*/ 164 w 198"/>
                <a:gd name="T41" fmla="*/ 190 h 190"/>
                <a:gd name="T42" fmla="*/ 37 w 198"/>
                <a:gd name="T43" fmla="*/ 190 h 190"/>
                <a:gd name="T44" fmla="*/ 37 w 198"/>
                <a:gd name="T45" fmla="*/ 164 h 190"/>
                <a:gd name="T46" fmla="*/ 82 w 198"/>
                <a:gd name="T47" fmla="*/ 164 h 190"/>
                <a:gd name="T48" fmla="*/ 82 w 198"/>
                <a:gd name="T49" fmla="*/ 86 h 190"/>
                <a:gd name="T50" fmla="*/ 26 w 198"/>
                <a:gd name="T51" fmla="*/ 86 h 190"/>
                <a:gd name="T52" fmla="*/ 19 w 198"/>
                <a:gd name="T53" fmla="*/ 86 h 190"/>
                <a:gd name="T54" fmla="*/ 17 w 198"/>
                <a:gd name="T55" fmla="*/ 80 h 190"/>
                <a:gd name="T56" fmla="*/ 2 w 198"/>
                <a:gd name="T57" fmla="*/ 56 h 190"/>
                <a:gd name="T58" fmla="*/ 0 w 198"/>
                <a:gd name="T59" fmla="*/ 52 h 190"/>
                <a:gd name="T60" fmla="*/ 2 w 198"/>
                <a:gd name="T61" fmla="*/ 45 h 190"/>
                <a:gd name="T62" fmla="*/ 17 w 198"/>
                <a:gd name="T63" fmla="*/ 21 h 190"/>
                <a:gd name="T64" fmla="*/ 19 w 198"/>
                <a:gd name="T65" fmla="*/ 17 h 190"/>
                <a:gd name="T66" fmla="*/ 26 w 198"/>
                <a:gd name="T67" fmla="*/ 17 h 190"/>
                <a:gd name="T68" fmla="*/ 82 w 198"/>
                <a:gd name="T69" fmla="*/ 17 h 190"/>
                <a:gd name="T70" fmla="*/ 82 w 198"/>
                <a:gd name="T71" fmla="*/ 13 h 190"/>
                <a:gd name="T72" fmla="*/ 99 w 198"/>
                <a:gd name="T73" fmla="*/ 0 h 190"/>
                <a:gd name="T74" fmla="*/ 114 w 198"/>
                <a:gd name="T75" fmla="*/ 13 h 190"/>
                <a:gd name="T76" fmla="*/ 114 w 198"/>
                <a:gd name="T77" fmla="*/ 65 h 190"/>
                <a:gd name="T78" fmla="*/ 114 w 198"/>
                <a:gd name="T79" fmla="*/ 65 h 190"/>
                <a:gd name="T80" fmla="*/ 166 w 198"/>
                <a:gd name="T81" fmla="*/ 84 h 190"/>
                <a:gd name="T82" fmla="*/ 116 w 198"/>
                <a:gd name="T83" fmla="*/ 84 h 190"/>
                <a:gd name="T84" fmla="*/ 116 w 198"/>
                <a:gd name="T85" fmla="*/ 112 h 190"/>
                <a:gd name="T86" fmla="*/ 166 w 198"/>
                <a:gd name="T87" fmla="*/ 112 h 190"/>
                <a:gd name="T88" fmla="*/ 175 w 198"/>
                <a:gd name="T89" fmla="*/ 99 h 190"/>
                <a:gd name="T90" fmla="*/ 166 w 198"/>
                <a:gd name="T91" fmla="*/ 84 h 1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98" h="190">
                  <a:moveTo>
                    <a:pt x="80" y="39"/>
                  </a:moveTo>
                  <a:lnTo>
                    <a:pt x="32" y="39"/>
                  </a:lnTo>
                  <a:lnTo>
                    <a:pt x="24" y="52"/>
                  </a:lnTo>
                  <a:lnTo>
                    <a:pt x="32" y="65"/>
                  </a:lnTo>
                  <a:lnTo>
                    <a:pt x="80" y="65"/>
                  </a:lnTo>
                  <a:lnTo>
                    <a:pt x="80" y="39"/>
                  </a:lnTo>
                  <a:lnTo>
                    <a:pt x="80" y="39"/>
                  </a:lnTo>
                  <a:close/>
                  <a:moveTo>
                    <a:pt x="114" y="65"/>
                  </a:moveTo>
                  <a:lnTo>
                    <a:pt x="170" y="65"/>
                  </a:lnTo>
                  <a:lnTo>
                    <a:pt x="177" y="65"/>
                  </a:lnTo>
                  <a:lnTo>
                    <a:pt x="179" y="69"/>
                  </a:lnTo>
                  <a:lnTo>
                    <a:pt x="194" y="93"/>
                  </a:lnTo>
                  <a:lnTo>
                    <a:pt x="198" y="99"/>
                  </a:lnTo>
                  <a:lnTo>
                    <a:pt x="194" y="103"/>
                  </a:lnTo>
                  <a:lnTo>
                    <a:pt x="179" y="127"/>
                  </a:lnTo>
                  <a:lnTo>
                    <a:pt x="177" y="134"/>
                  </a:lnTo>
                  <a:lnTo>
                    <a:pt x="170" y="134"/>
                  </a:lnTo>
                  <a:lnTo>
                    <a:pt x="114" y="134"/>
                  </a:lnTo>
                  <a:lnTo>
                    <a:pt x="114" y="164"/>
                  </a:lnTo>
                  <a:lnTo>
                    <a:pt x="164" y="164"/>
                  </a:lnTo>
                  <a:lnTo>
                    <a:pt x="164" y="190"/>
                  </a:lnTo>
                  <a:lnTo>
                    <a:pt x="37" y="190"/>
                  </a:lnTo>
                  <a:lnTo>
                    <a:pt x="37" y="164"/>
                  </a:lnTo>
                  <a:lnTo>
                    <a:pt x="82" y="164"/>
                  </a:lnTo>
                  <a:lnTo>
                    <a:pt x="82" y="86"/>
                  </a:lnTo>
                  <a:lnTo>
                    <a:pt x="26" y="86"/>
                  </a:lnTo>
                  <a:lnTo>
                    <a:pt x="19" y="86"/>
                  </a:lnTo>
                  <a:lnTo>
                    <a:pt x="17" y="80"/>
                  </a:lnTo>
                  <a:lnTo>
                    <a:pt x="2" y="56"/>
                  </a:lnTo>
                  <a:lnTo>
                    <a:pt x="0" y="52"/>
                  </a:lnTo>
                  <a:lnTo>
                    <a:pt x="2" y="45"/>
                  </a:lnTo>
                  <a:lnTo>
                    <a:pt x="17" y="21"/>
                  </a:lnTo>
                  <a:lnTo>
                    <a:pt x="19" y="17"/>
                  </a:lnTo>
                  <a:lnTo>
                    <a:pt x="26" y="17"/>
                  </a:lnTo>
                  <a:lnTo>
                    <a:pt x="82" y="17"/>
                  </a:lnTo>
                  <a:lnTo>
                    <a:pt x="82" y="13"/>
                  </a:lnTo>
                  <a:lnTo>
                    <a:pt x="99" y="0"/>
                  </a:lnTo>
                  <a:lnTo>
                    <a:pt x="114" y="13"/>
                  </a:lnTo>
                  <a:lnTo>
                    <a:pt x="114" y="65"/>
                  </a:lnTo>
                  <a:lnTo>
                    <a:pt x="114" y="65"/>
                  </a:lnTo>
                  <a:close/>
                  <a:moveTo>
                    <a:pt x="166" y="84"/>
                  </a:moveTo>
                  <a:lnTo>
                    <a:pt x="116" y="84"/>
                  </a:lnTo>
                  <a:lnTo>
                    <a:pt x="116" y="112"/>
                  </a:lnTo>
                  <a:lnTo>
                    <a:pt x="166" y="112"/>
                  </a:lnTo>
                  <a:lnTo>
                    <a:pt x="175" y="99"/>
                  </a:lnTo>
                  <a:lnTo>
                    <a:pt x="166" y="84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zh-CN" altLang="en-US" sz="110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4" name="Freeform 25"/>
            <p:cNvSpPr>
              <a:spLocks noEditPoints="1"/>
            </p:cNvSpPr>
            <p:nvPr/>
          </p:nvSpPr>
          <p:spPr bwMode="auto">
            <a:xfrm>
              <a:off x="5005051" y="4114114"/>
              <a:ext cx="337768" cy="330136"/>
            </a:xfrm>
            <a:custGeom>
              <a:avLst/>
              <a:gdLst>
                <a:gd name="T0" fmla="*/ 74 w 82"/>
                <a:gd name="T1" fmla="*/ 6 h 80"/>
                <a:gd name="T2" fmla="*/ 67 w 82"/>
                <a:gd name="T3" fmla="*/ 27 h 80"/>
                <a:gd name="T4" fmla="*/ 65 w 82"/>
                <a:gd name="T5" fmla="*/ 30 h 80"/>
                <a:gd name="T6" fmla="*/ 75 w 82"/>
                <a:gd name="T7" fmla="*/ 71 h 80"/>
                <a:gd name="T8" fmla="*/ 66 w 82"/>
                <a:gd name="T9" fmla="*/ 80 h 80"/>
                <a:gd name="T10" fmla="*/ 44 w 82"/>
                <a:gd name="T11" fmla="*/ 50 h 80"/>
                <a:gd name="T12" fmla="*/ 36 w 82"/>
                <a:gd name="T13" fmla="*/ 57 h 80"/>
                <a:gd name="T14" fmla="*/ 39 w 82"/>
                <a:gd name="T15" fmla="*/ 70 h 80"/>
                <a:gd name="T16" fmla="*/ 34 w 82"/>
                <a:gd name="T17" fmla="*/ 75 h 80"/>
                <a:gd name="T18" fmla="*/ 26 w 82"/>
                <a:gd name="T19" fmla="*/ 61 h 80"/>
                <a:gd name="T20" fmla="*/ 21 w 82"/>
                <a:gd name="T21" fmla="*/ 67 h 80"/>
                <a:gd name="T22" fmla="*/ 16 w 82"/>
                <a:gd name="T23" fmla="*/ 62 h 80"/>
                <a:gd name="T24" fmla="*/ 21 w 82"/>
                <a:gd name="T25" fmla="*/ 57 h 80"/>
                <a:gd name="T26" fmla="*/ 7 w 82"/>
                <a:gd name="T27" fmla="*/ 50 h 80"/>
                <a:gd name="T28" fmla="*/ 12 w 82"/>
                <a:gd name="T29" fmla="*/ 44 h 80"/>
                <a:gd name="T30" fmla="*/ 25 w 82"/>
                <a:gd name="T31" fmla="*/ 47 h 80"/>
                <a:gd name="T32" fmla="*/ 32 w 82"/>
                <a:gd name="T33" fmla="*/ 39 h 80"/>
                <a:gd name="T34" fmla="*/ 0 w 82"/>
                <a:gd name="T35" fmla="*/ 18 h 80"/>
                <a:gd name="T36" fmla="*/ 9 w 82"/>
                <a:gd name="T37" fmla="*/ 8 h 80"/>
                <a:gd name="T38" fmla="*/ 51 w 82"/>
                <a:gd name="T39" fmla="*/ 16 h 80"/>
                <a:gd name="T40" fmla="*/ 53 w 82"/>
                <a:gd name="T41" fmla="*/ 13 h 80"/>
                <a:gd name="T42" fmla="*/ 74 w 82"/>
                <a:gd name="T43" fmla="*/ 6 h 80"/>
                <a:gd name="T44" fmla="*/ 82 w 82"/>
                <a:gd name="T45" fmla="*/ 50 h 80"/>
                <a:gd name="T46" fmla="*/ 74 w 82"/>
                <a:gd name="T47" fmla="*/ 42 h 80"/>
                <a:gd name="T48" fmla="*/ 72 w 82"/>
                <a:gd name="T49" fmla="*/ 44 h 80"/>
                <a:gd name="T50" fmla="*/ 76 w 82"/>
                <a:gd name="T51" fmla="*/ 57 h 80"/>
                <a:gd name="T52" fmla="*/ 82 w 82"/>
                <a:gd name="T53" fmla="*/ 50 h 80"/>
                <a:gd name="T54" fmla="*/ 29 w 82"/>
                <a:gd name="T55" fmla="*/ 0 h 80"/>
                <a:gd name="T56" fmla="*/ 23 w 82"/>
                <a:gd name="T57" fmla="*/ 7 h 80"/>
                <a:gd name="T58" fmla="*/ 36 w 82"/>
                <a:gd name="T59" fmla="*/ 10 h 80"/>
                <a:gd name="T60" fmla="*/ 37 w 82"/>
                <a:gd name="T61" fmla="*/ 8 h 80"/>
                <a:gd name="T62" fmla="*/ 29 w 82"/>
                <a:gd name="T63" fmla="*/ 0 h 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2" h="80">
                  <a:moveTo>
                    <a:pt x="74" y="6"/>
                  </a:moveTo>
                  <a:cubicBezTo>
                    <a:pt x="76" y="15"/>
                    <a:pt x="74" y="21"/>
                    <a:pt x="67" y="27"/>
                  </a:cubicBezTo>
                  <a:cubicBezTo>
                    <a:pt x="65" y="30"/>
                    <a:pt x="65" y="30"/>
                    <a:pt x="65" y="30"/>
                  </a:cubicBezTo>
                  <a:cubicBezTo>
                    <a:pt x="75" y="71"/>
                    <a:pt x="75" y="71"/>
                    <a:pt x="75" y="71"/>
                  </a:cubicBezTo>
                  <a:cubicBezTo>
                    <a:pt x="66" y="80"/>
                    <a:pt x="66" y="80"/>
                    <a:pt x="66" y="80"/>
                  </a:cubicBezTo>
                  <a:cubicBezTo>
                    <a:pt x="44" y="50"/>
                    <a:pt x="44" y="50"/>
                    <a:pt x="44" y="50"/>
                  </a:cubicBezTo>
                  <a:cubicBezTo>
                    <a:pt x="36" y="57"/>
                    <a:pt x="36" y="57"/>
                    <a:pt x="36" y="57"/>
                  </a:cubicBezTo>
                  <a:cubicBezTo>
                    <a:pt x="39" y="70"/>
                    <a:pt x="39" y="70"/>
                    <a:pt x="39" y="70"/>
                  </a:cubicBezTo>
                  <a:cubicBezTo>
                    <a:pt x="34" y="75"/>
                    <a:pt x="34" y="75"/>
                    <a:pt x="34" y="75"/>
                  </a:cubicBezTo>
                  <a:cubicBezTo>
                    <a:pt x="26" y="61"/>
                    <a:pt x="26" y="61"/>
                    <a:pt x="26" y="61"/>
                  </a:cubicBezTo>
                  <a:cubicBezTo>
                    <a:pt x="21" y="67"/>
                    <a:pt x="21" y="67"/>
                    <a:pt x="21" y="67"/>
                  </a:cubicBezTo>
                  <a:cubicBezTo>
                    <a:pt x="16" y="62"/>
                    <a:pt x="16" y="62"/>
                    <a:pt x="16" y="62"/>
                  </a:cubicBezTo>
                  <a:cubicBezTo>
                    <a:pt x="21" y="57"/>
                    <a:pt x="21" y="57"/>
                    <a:pt x="21" y="57"/>
                  </a:cubicBezTo>
                  <a:cubicBezTo>
                    <a:pt x="7" y="50"/>
                    <a:pt x="7" y="50"/>
                    <a:pt x="7" y="50"/>
                  </a:cubicBezTo>
                  <a:cubicBezTo>
                    <a:pt x="12" y="44"/>
                    <a:pt x="12" y="44"/>
                    <a:pt x="12" y="44"/>
                  </a:cubicBezTo>
                  <a:cubicBezTo>
                    <a:pt x="25" y="47"/>
                    <a:pt x="25" y="47"/>
                    <a:pt x="25" y="47"/>
                  </a:cubicBezTo>
                  <a:cubicBezTo>
                    <a:pt x="32" y="39"/>
                    <a:pt x="32" y="39"/>
                    <a:pt x="32" y="39"/>
                  </a:cubicBezTo>
                  <a:cubicBezTo>
                    <a:pt x="0" y="18"/>
                    <a:pt x="0" y="18"/>
                    <a:pt x="0" y="18"/>
                  </a:cubicBezTo>
                  <a:cubicBezTo>
                    <a:pt x="9" y="8"/>
                    <a:pt x="9" y="8"/>
                    <a:pt x="9" y="8"/>
                  </a:cubicBezTo>
                  <a:cubicBezTo>
                    <a:pt x="51" y="16"/>
                    <a:pt x="51" y="16"/>
                    <a:pt x="51" y="16"/>
                  </a:cubicBezTo>
                  <a:cubicBezTo>
                    <a:pt x="53" y="13"/>
                    <a:pt x="53" y="13"/>
                    <a:pt x="53" y="13"/>
                  </a:cubicBezTo>
                  <a:cubicBezTo>
                    <a:pt x="60" y="5"/>
                    <a:pt x="67" y="4"/>
                    <a:pt x="74" y="6"/>
                  </a:cubicBezTo>
                  <a:close/>
                  <a:moveTo>
                    <a:pt x="82" y="50"/>
                  </a:moveTo>
                  <a:cubicBezTo>
                    <a:pt x="74" y="42"/>
                    <a:pt x="74" y="42"/>
                    <a:pt x="74" y="42"/>
                  </a:cubicBezTo>
                  <a:cubicBezTo>
                    <a:pt x="72" y="44"/>
                    <a:pt x="72" y="44"/>
                    <a:pt x="72" y="44"/>
                  </a:cubicBezTo>
                  <a:cubicBezTo>
                    <a:pt x="76" y="57"/>
                    <a:pt x="76" y="57"/>
                    <a:pt x="76" y="57"/>
                  </a:cubicBezTo>
                  <a:cubicBezTo>
                    <a:pt x="82" y="50"/>
                    <a:pt x="82" y="50"/>
                    <a:pt x="82" y="50"/>
                  </a:cubicBezTo>
                  <a:close/>
                  <a:moveTo>
                    <a:pt x="29" y="0"/>
                  </a:moveTo>
                  <a:cubicBezTo>
                    <a:pt x="23" y="7"/>
                    <a:pt x="23" y="7"/>
                    <a:pt x="23" y="7"/>
                  </a:cubicBezTo>
                  <a:cubicBezTo>
                    <a:pt x="36" y="10"/>
                    <a:pt x="36" y="10"/>
                    <a:pt x="36" y="10"/>
                  </a:cubicBezTo>
                  <a:cubicBezTo>
                    <a:pt x="37" y="8"/>
                    <a:pt x="37" y="8"/>
                    <a:pt x="37" y="8"/>
                  </a:cubicBezTo>
                  <a:lnTo>
                    <a:pt x="29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zh-CN" altLang="en-US" sz="110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  <a:cs typeface="+mn-ea"/>
                <a:sym typeface="Arial" panose="020B0604020202020204" pitchFamily="34" charset="0"/>
              </a:endParaRPr>
            </a:p>
          </p:txBody>
        </p:sp>
        <p:sp>
          <p:nvSpPr>
            <p:cNvPr id="15" name="Freeform 26"/>
            <p:cNvSpPr>
              <a:spLocks noEditPoints="1"/>
            </p:cNvSpPr>
            <p:nvPr/>
          </p:nvSpPr>
          <p:spPr bwMode="auto">
            <a:xfrm>
              <a:off x="8773924" y="4087398"/>
              <a:ext cx="316777" cy="383568"/>
            </a:xfrm>
            <a:custGeom>
              <a:avLst/>
              <a:gdLst>
                <a:gd name="T0" fmla="*/ 0 w 77"/>
                <a:gd name="T1" fmla="*/ 85 h 93"/>
                <a:gd name="T2" fmla="*/ 30 w 77"/>
                <a:gd name="T3" fmla="*/ 20 h 93"/>
                <a:gd name="T4" fmla="*/ 38 w 77"/>
                <a:gd name="T5" fmla="*/ 26 h 93"/>
                <a:gd name="T6" fmla="*/ 39 w 77"/>
                <a:gd name="T7" fmla="*/ 27 h 93"/>
                <a:gd name="T8" fmla="*/ 39 w 77"/>
                <a:gd name="T9" fmla="*/ 27 h 93"/>
                <a:gd name="T10" fmla="*/ 40 w 77"/>
                <a:gd name="T11" fmla="*/ 27 h 93"/>
                <a:gd name="T12" fmla="*/ 40 w 77"/>
                <a:gd name="T13" fmla="*/ 28 h 93"/>
                <a:gd name="T14" fmla="*/ 40 w 77"/>
                <a:gd name="T15" fmla="*/ 28 h 93"/>
                <a:gd name="T16" fmla="*/ 41 w 77"/>
                <a:gd name="T17" fmla="*/ 28 h 93"/>
                <a:gd name="T18" fmla="*/ 41 w 77"/>
                <a:gd name="T19" fmla="*/ 29 h 93"/>
                <a:gd name="T20" fmla="*/ 42 w 77"/>
                <a:gd name="T21" fmla="*/ 29 h 93"/>
                <a:gd name="T22" fmla="*/ 42 w 77"/>
                <a:gd name="T23" fmla="*/ 29 h 93"/>
                <a:gd name="T24" fmla="*/ 43 w 77"/>
                <a:gd name="T25" fmla="*/ 29 h 93"/>
                <a:gd name="T26" fmla="*/ 43 w 77"/>
                <a:gd name="T27" fmla="*/ 30 h 93"/>
                <a:gd name="T28" fmla="*/ 43 w 77"/>
                <a:gd name="T29" fmla="*/ 30 h 93"/>
                <a:gd name="T30" fmla="*/ 48 w 77"/>
                <a:gd name="T31" fmla="*/ 33 h 93"/>
                <a:gd name="T32" fmla="*/ 48 w 77"/>
                <a:gd name="T33" fmla="*/ 33 h 93"/>
                <a:gd name="T34" fmla="*/ 49 w 77"/>
                <a:gd name="T35" fmla="*/ 34 h 93"/>
                <a:gd name="T36" fmla="*/ 49 w 77"/>
                <a:gd name="T37" fmla="*/ 34 h 93"/>
                <a:gd name="T38" fmla="*/ 50 w 77"/>
                <a:gd name="T39" fmla="*/ 34 h 93"/>
                <a:gd name="T40" fmla="*/ 50 w 77"/>
                <a:gd name="T41" fmla="*/ 35 h 93"/>
                <a:gd name="T42" fmla="*/ 50 w 77"/>
                <a:gd name="T43" fmla="*/ 35 h 93"/>
                <a:gd name="T44" fmla="*/ 51 w 77"/>
                <a:gd name="T45" fmla="*/ 35 h 93"/>
                <a:gd name="T46" fmla="*/ 51 w 77"/>
                <a:gd name="T47" fmla="*/ 36 h 93"/>
                <a:gd name="T48" fmla="*/ 52 w 77"/>
                <a:gd name="T49" fmla="*/ 36 h 93"/>
                <a:gd name="T50" fmla="*/ 52 w 77"/>
                <a:gd name="T51" fmla="*/ 36 h 93"/>
                <a:gd name="T52" fmla="*/ 53 w 77"/>
                <a:gd name="T53" fmla="*/ 37 h 93"/>
                <a:gd name="T54" fmla="*/ 53 w 77"/>
                <a:gd name="T55" fmla="*/ 37 h 93"/>
                <a:gd name="T56" fmla="*/ 48 w 77"/>
                <a:gd name="T57" fmla="*/ 79 h 93"/>
                <a:gd name="T58" fmla="*/ 7 w 77"/>
                <a:gd name="T59" fmla="*/ 91 h 93"/>
                <a:gd name="T60" fmla="*/ 35 w 77"/>
                <a:gd name="T61" fmla="*/ 64 h 93"/>
                <a:gd name="T62" fmla="*/ 19 w 77"/>
                <a:gd name="T63" fmla="*/ 53 h 93"/>
                <a:gd name="T64" fmla="*/ 3 w 77"/>
                <a:gd name="T65" fmla="*/ 88 h 93"/>
                <a:gd name="T66" fmla="*/ 73 w 77"/>
                <a:gd name="T67" fmla="*/ 93 h 93"/>
                <a:gd name="T68" fmla="*/ 54 w 77"/>
                <a:gd name="T69" fmla="*/ 83 h 93"/>
                <a:gd name="T70" fmla="*/ 69 w 77"/>
                <a:gd name="T71" fmla="*/ 42 h 93"/>
                <a:gd name="T72" fmla="*/ 34 w 77"/>
                <a:gd name="T73" fmla="*/ 0 h 93"/>
                <a:gd name="T74" fmla="*/ 69 w 77"/>
                <a:gd name="T75" fmla="*/ 42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77" h="93">
                  <a:moveTo>
                    <a:pt x="3" y="88"/>
                  </a:moveTo>
                  <a:cubicBezTo>
                    <a:pt x="2" y="87"/>
                    <a:pt x="1" y="86"/>
                    <a:pt x="0" y="85"/>
                  </a:cubicBezTo>
                  <a:cubicBezTo>
                    <a:pt x="0" y="72"/>
                    <a:pt x="0" y="58"/>
                    <a:pt x="0" y="45"/>
                  </a:cubicBezTo>
                  <a:cubicBezTo>
                    <a:pt x="12" y="40"/>
                    <a:pt x="21" y="32"/>
                    <a:pt x="30" y="20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6"/>
                    <a:pt x="38" y="26"/>
                    <a:pt x="38" y="26"/>
                  </a:cubicBezTo>
                  <a:cubicBezTo>
                    <a:pt x="38" y="27"/>
                    <a:pt x="38" y="27"/>
                    <a:pt x="38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39" y="27"/>
                    <a:pt x="39" y="27"/>
                    <a:pt x="39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7"/>
                    <a:pt x="40" y="27"/>
                    <a:pt x="40" y="27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0" y="28"/>
                    <a:pt x="40" y="28"/>
                    <a:pt x="40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41" y="29"/>
                    <a:pt x="41" y="29"/>
                    <a:pt x="41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2" y="29"/>
                    <a:pt x="42" y="29"/>
                    <a:pt x="42" y="29"/>
                  </a:cubicBezTo>
                  <a:cubicBezTo>
                    <a:pt x="43" y="29"/>
                    <a:pt x="43" y="29"/>
                    <a:pt x="43" y="29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3" y="30"/>
                    <a:pt x="43" y="30"/>
                    <a:pt x="43" y="30"/>
                  </a:cubicBezTo>
                  <a:cubicBezTo>
                    <a:pt x="44" y="30"/>
                    <a:pt x="44" y="30"/>
                    <a:pt x="44" y="30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3"/>
                    <a:pt x="48" y="33"/>
                    <a:pt x="48" y="33"/>
                  </a:cubicBezTo>
                  <a:cubicBezTo>
                    <a:pt x="48" y="34"/>
                    <a:pt x="48" y="34"/>
                    <a:pt x="48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49" y="34"/>
                    <a:pt x="49" y="34"/>
                    <a:pt x="49" y="34"/>
                  </a:cubicBezTo>
                  <a:cubicBezTo>
                    <a:pt x="50" y="34"/>
                    <a:pt x="50" y="34"/>
                    <a:pt x="50" y="34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0" y="35"/>
                    <a:pt x="50" y="35"/>
                    <a:pt x="50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5"/>
                    <a:pt x="51" y="35"/>
                    <a:pt x="51" y="35"/>
                  </a:cubicBezTo>
                  <a:cubicBezTo>
                    <a:pt x="51" y="36"/>
                    <a:pt x="51" y="36"/>
                    <a:pt x="51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2" y="36"/>
                    <a:pt x="52" y="36"/>
                    <a:pt x="52" y="36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53" y="37"/>
                    <a:pt x="53" y="37"/>
                    <a:pt x="53" y="37"/>
                  </a:cubicBezTo>
                  <a:cubicBezTo>
                    <a:pt x="62" y="43"/>
                    <a:pt x="62" y="43"/>
                    <a:pt x="62" y="43"/>
                  </a:cubicBezTo>
                  <a:cubicBezTo>
                    <a:pt x="53" y="55"/>
                    <a:pt x="49" y="67"/>
                    <a:pt x="48" y="79"/>
                  </a:cubicBezTo>
                  <a:cubicBezTo>
                    <a:pt x="36" y="84"/>
                    <a:pt x="23" y="88"/>
                    <a:pt x="11" y="93"/>
                  </a:cubicBezTo>
                  <a:cubicBezTo>
                    <a:pt x="9" y="92"/>
                    <a:pt x="8" y="91"/>
                    <a:pt x="7" y="91"/>
                  </a:cubicBezTo>
                  <a:cubicBezTo>
                    <a:pt x="23" y="68"/>
                    <a:pt x="23" y="68"/>
                    <a:pt x="23" y="68"/>
                  </a:cubicBezTo>
                  <a:cubicBezTo>
                    <a:pt x="27" y="69"/>
                    <a:pt x="32" y="68"/>
                    <a:pt x="35" y="64"/>
                  </a:cubicBezTo>
                  <a:cubicBezTo>
                    <a:pt x="38" y="60"/>
                    <a:pt x="37" y="54"/>
                    <a:pt x="32" y="51"/>
                  </a:cubicBezTo>
                  <a:cubicBezTo>
                    <a:pt x="28" y="47"/>
                    <a:pt x="22" y="49"/>
                    <a:pt x="19" y="53"/>
                  </a:cubicBezTo>
                  <a:cubicBezTo>
                    <a:pt x="16" y="57"/>
                    <a:pt x="16" y="62"/>
                    <a:pt x="19" y="65"/>
                  </a:cubicBezTo>
                  <a:cubicBezTo>
                    <a:pt x="3" y="88"/>
                    <a:pt x="3" y="88"/>
                    <a:pt x="3" y="88"/>
                  </a:cubicBezTo>
                  <a:close/>
                  <a:moveTo>
                    <a:pt x="27" y="93"/>
                  </a:moveTo>
                  <a:cubicBezTo>
                    <a:pt x="73" y="93"/>
                    <a:pt x="73" y="93"/>
                    <a:pt x="73" y="93"/>
                  </a:cubicBezTo>
                  <a:cubicBezTo>
                    <a:pt x="73" y="83"/>
                    <a:pt x="73" y="83"/>
                    <a:pt x="73" y="83"/>
                  </a:cubicBezTo>
                  <a:cubicBezTo>
                    <a:pt x="54" y="83"/>
                    <a:pt x="54" y="83"/>
                    <a:pt x="54" y="83"/>
                  </a:cubicBezTo>
                  <a:cubicBezTo>
                    <a:pt x="27" y="93"/>
                    <a:pt x="27" y="93"/>
                    <a:pt x="27" y="93"/>
                  </a:cubicBezTo>
                  <a:close/>
                  <a:moveTo>
                    <a:pt x="69" y="42"/>
                  </a:moveTo>
                  <a:cubicBezTo>
                    <a:pt x="77" y="31"/>
                    <a:pt x="77" y="31"/>
                    <a:pt x="77" y="31"/>
                  </a:cubicBezTo>
                  <a:cubicBezTo>
                    <a:pt x="34" y="0"/>
                    <a:pt x="34" y="0"/>
                    <a:pt x="34" y="0"/>
                  </a:cubicBezTo>
                  <a:cubicBezTo>
                    <a:pt x="26" y="12"/>
                    <a:pt x="26" y="12"/>
                    <a:pt x="26" y="12"/>
                  </a:cubicBezTo>
                  <a:lnTo>
                    <a:pt x="69" y="42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6430" tIns="48216" rIns="96430" bIns="48216" numCol="1" anchor="t" anchorCtr="0" compatLnSpc="1"/>
            <a:lstStyle>
              <a:defPPr>
                <a:defRPr lang="en-US"/>
              </a:defPPr>
              <a:lvl1pPr marL="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>
                <a:lnSpc>
                  <a:spcPct val="120000"/>
                </a:lnSpc>
              </a:pPr>
              <a:endParaRPr lang="zh-CN" altLang="en-US" sz="110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  <a:cs typeface="+mn-ea"/>
                <a:sym typeface="Arial" panose="020B0604020202020204" pitchFamily="34" charset="0"/>
              </a:endParaRPr>
            </a:p>
          </p:txBody>
        </p:sp>
      </p:grpSp>
      <p:cxnSp>
        <p:nvCxnSpPr>
          <p:cNvPr id="16" name="Straight Arrow Connector 37"/>
          <p:cNvCxnSpPr/>
          <p:nvPr/>
        </p:nvCxnSpPr>
        <p:spPr>
          <a:xfrm>
            <a:off x="3094752" y="359715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40"/>
          <p:cNvCxnSpPr/>
          <p:nvPr/>
        </p:nvCxnSpPr>
        <p:spPr>
          <a:xfrm>
            <a:off x="7074408" y="3597150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Arrow Connector 41"/>
          <p:cNvCxnSpPr/>
          <p:nvPr/>
        </p:nvCxnSpPr>
        <p:spPr>
          <a:xfrm flipV="1">
            <a:off x="9060932" y="2584313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42"/>
          <p:cNvCxnSpPr/>
          <p:nvPr/>
        </p:nvCxnSpPr>
        <p:spPr>
          <a:xfrm flipV="1">
            <a:off x="5096743" y="2584313"/>
            <a:ext cx="0" cy="1013398"/>
          </a:xfrm>
          <a:prstGeom prst="straightConnector1">
            <a:avLst/>
          </a:prstGeom>
          <a:ln w="6350">
            <a:solidFill>
              <a:schemeClr val="bg1">
                <a:lumMod val="65000"/>
              </a:schemeClr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0" name="Group 5"/>
          <p:cNvGrpSpPr/>
          <p:nvPr/>
        </p:nvGrpSpPr>
        <p:grpSpPr>
          <a:xfrm>
            <a:off x="1561514" y="4662420"/>
            <a:ext cx="3069376" cy="1436221"/>
            <a:chOff x="1645209" y="4761534"/>
            <a:chExt cx="3300913" cy="1361895"/>
          </a:xfrm>
        </p:grpSpPr>
        <p:sp>
          <p:nvSpPr>
            <p:cNvPr id="21" name="TextBox 43"/>
            <p:cNvSpPr txBox="1"/>
            <p:nvPr/>
          </p:nvSpPr>
          <p:spPr>
            <a:xfrm>
              <a:off x="2229412" y="4761534"/>
              <a:ext cx="2267305" cy="3794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汉仪小麦体简" panose="00020600040101010101" pitchFamily="18" charset="-122"/>
                  <a:ea typeface="汉仪小麦体简" panose="00020600040101010101" pitchFamily="18" charset="-122"/>
                </a:rPr>
                <a:t>点 击 添 加 标 题</a:t>
              </a:r>
            </a:p>
          </p:txBody>
        </p:sp>
        <p:sp>
          <p:nvSpPr>
            <p:cNvPr id="22" name="Rectangle 44"/>
            <p:cNvSpPr/>
            <p:nvPr/>
          </p:nvSpPr>
          <p:spPr>
            <a:xfrm>
              <a:off x="1645209" y="5195350"/>
              <a:ext cx="3300913" cy="9280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/>
                  </a:solidFill>
                  <a:latin typeface="汉仪小麦体简" panose="00020600040101010101" pitchFamily="18" charset="-122"/>
                  <a:ea typeface="汉仪小麦体简" panose="00020600040101010101" pitchFamily="18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3" name="Group 8"/>
          <p:cNvGrpSpPr/>
          <p:nvPr/>
        </p:nvGrpSpPr>
        <p:grpSpPr>
          <a:xfrm>
            <a:off x="5554450" y="4687446"/>
            <a:ext cx="3068052" cy="1411195"/>
            <a:chOff x="5433211" y="4785265"/>
            <a:chExt cx="3299489" cy="1338164"/>
          </a:xfrm>
        </p:grpSpPr>
        <p:sp>
          <p:nvSpPr>
            <p:cNvPr id="24" name="TextBox 47"/>
            <p:cNvSpPr txBox="1"/>
            <p:nvPr/>
          </p:nvSpPr>
          <p:spPr>
            <a:xfrm>
              <a:off x="6003131" y="4785265"/>
              <a:ext cx="2267305" cy="37940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汉仪小麦体简" panose="00020600040101010101" pitchFamily="18" charset="-122"/>
                  <a:ea typeface="汉仪小麦体简" panose="00020600040101010101" pitchFamily="18" charset="-122"/>
                </a:rPr>
                <a:t>点 击 添 加 标 题</a:t>
              </a:r>
            </a:p>
          </p:txBody>
        </p:sp>
        <p:sp>
          <p:nvSpPr>
            <p:cNvPr id="25" name="Rectangle 48"/>
            <p:cNvSpPr/>
            <p:nvPr/>
          </p:nvSpPr>
          <p:spPr>
            <a:xfrm>
              <a:off x="5433211" y="5195350"/>
              <a:ext cx="3299489" cy="92807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/>
                  </a:solidFill>
                  <a:latin typeface="汉仪小麦体简" panose="00020600040101010101" pitchFamily="18" charset="-122"/>
                  <a:ea typeface="汉仪小麦体简" panose="00020600040101010101" pitchFamily="18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6" name="Group 6"/>
          <p:cNvGrpSpPr/>
          <p:nvPr/>
        </p:nvGrpSpPr>
        <p:grpSpPr>
          <a:xfrm>
            <a:off x="3552233" y="1209936"/>
            <a:ext cx="3101057" cy="1412487"/>
            <a:chOff x="3829458" y="1487725"/>
            <a:chExt cx="2736407" cy="1339394"/>
          </a:xfrm>
        </p:grpSpPr>
        <p:sp>
          <p:nvSpPr>
            <p:cNvPr id="27" name="TextBox 49"/>
            <p:cNvSpPr txBox="1"/>
            <p:nvPr/>
          </p:nvSpPr>
          <p:spPr>
            <a:xfrm>
              <a:off x="4316756" y="1487725"/>
              <a:ext cx="1860360" cy="379405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汉仪小麦体简" panose="00020600040101010101" pitchFamily="18" charset="-122"/>
                  <a:ea typeface="汉仪小麦体简" panose="00020600040101010101" pitchFamily="18" charset="-122"/>
                </a:rPr>
                <a:t>点 击 添 加 标 题</a:t>
              </a:r>
            </a:p>
          </p:txBody>
        </p:sp>
        <p:sp>
          <p:nvSpPr>
            <p:cNvPr id="28" name="Rectangle 50"/>
            <p:cNvSpPr/>
            <p:nvPr/>
          </p:nvSpPr>
          <p:spPr>
            <a:xfrm>
              <a:off x="3829458" y="1899037"/>
              <a:ext cx="2736407" cy="92808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/>
                  </a:solidFill>
                  <a:latin typeface="汉仪小麦体简" panose="00020600040101010101" pitchFamily="18" charset="-122"/>
                  <a:ea typeface="汉仪小麦体简" panose="00020600040101010101" pitchFamily="18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  <a:cs typeface="+mn-ea"/>
                <a:sym typeface="Arial" panose="020B0604020202020204" pitchFamily="34" charset="0"/>
              </a:endParaRPr>
            </a:p>
          </p:txBody>
        </p:sp>
      </p:grpSp>
      <p:grpSp>
        <p:nvGrpSpPr>
          <p:cNvPr id="29" name="Group 7"/>
          <p:cNvGrpSpPr/>
          <p:nvPr/>
        </p:nvGrpSpPr>
        <p:grpSpPr>
          <a:xfrm>
            <a:off x="7512792" y="1207768"/>
            <a:ext cx="3072590" cy="1414649"/>
            <a:chOff x="7584124" y="1485674"/>
            <a:chExt cx="2711288" cy="1341446"/>
          </a:xfrm>
        </p:grpSpPr>
        <p:sp>
          <p:nvSpPr>
            <p:cNvPr id="30" name="TextBox 51"/>
            <p:cNvSpPr txBox="1"/>
            <p:nvPr/>
          </p:nvSpPr>
          <p:spPr>
            <a:xfrm>
              <a:off x="8058710" y="1485674"/>
              <a:ext cx="1860360" cy="379406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zh-CN" altLang="en-US" sz="2000" b="1" dirty="0">
                  <a:solidFill>
                    <a:schemeClr val="bg1"/>
                  </a:solidFill>
                  <a:latin typeface="汉仪小麦体简" panose="00020600040101010101" pitchFamily="18" charset="-122"/>
                  <a:ea typeface="汉仪小麦体简" panose="00020600040101010101" pitchFamily="18" charset="-122"/>
                </a:rPr>
                <a:t>点 击 添 加 标 题</a:t>
              </a:r>
            </a:p>
          </p:txBody>
        </p:sp>
        <p:sp>
          <p:nvSpPr>
            <p:cNvPr id="31" name="Rectangle 52"/>
            <p:cNvSpPr/>
            <p:nvPr/>
          </p:nvSpPr>
          <p:spPr>
            <a:xfrm>
              <a:off x="7584124" y="1899037"/>
              <a:ext cx="2711288" cy="92808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lnSpc>
                  <a:spcPct val="120000"/>
                </a:lnSpc>
              </a:pPr>
              <a:r>
                <a:rPr lang="en-US" altLang="zh-CN" sz="1200" dirty="0">
                  <a:solidFill>
                    <a:schemeClr val="bg1"/>
                  </a:solidFill>
                  <a:latin typeface="汉仪小麦体简" panose="00020600040101010101" pitchFamily="18" charset="-122"/>
                  <a:ea typeface="汉仪小麦体简" panose="00020600040101010101" pitchFamily="18" charset="-122"/>
                  <a:cs typeface="+mn-ea"/>
                  <a:sym typeface="Arial" panose="020B0604020202020204" pitchFamily="34" charset="0"/>
                </a:rPr>
                <a:t>Please replace text, click add relevant headline, modify the text content, also can copy your content to this directly.</a:t>
              </a:r>
              <a:endParaRPr lang="en-GB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  <a:cs typeface="+mn-ea"/>
                <a:sym typeface="Arial" panose="020B0604020202020204" pitchFamily="34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4000"/>
                            </p:stCondLst>
                            <p:childTnLst>
                              <p:par>
                                <p:cTn id="3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noFill/>
          <a:ln w="190500">
            <a:solidFill>
              <a:srgbClr val="F4E4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1523" y="2235166"/>
            <a:ext cx="6094001" cy="3826085"/>
          </a:xfrm>
          <a:prstGeom prst="rect">
            <a:avLst/>
          </a:prstGeom>
        </p:spPr>
      </p:pic>
      <p:sp>
        <p:nvSpPr>
          <p:cNvPr id="6" name="椭圆 5"/>
          <p:cNvSpPr/>
          <p:nvPr/>
        </p:nvSpPr>
        <p:spPr>
          <a:xfrm>
            <a:off x="1254879" y="2910257"/>
            <a:ext cx="634181" cy="634181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283696" y="3039961"/>
            <a:ext cx="560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0 1</a:t>
            </a:r>
            <a:endParaRPr lang="zh-CN" altLang="en-US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1254880" y="3918063"/>
            <a:ext cx="634181" cy="634181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283697" y="4047767"/>
            <a:ext cx="56043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0 2</a:t>
            </a:r>
            <a:endParaRPr lang="zh-CN" altLang="en-US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1254879" y="4954565"/>
            <a:ext cx="634181" cy="634181"/>
          </a:xfrm>
          <a:prstGeom prst="ellipse">
            <a:avLst/>
          </a:prstGeom>
          <a:noFill/>
          <a:ln w="28575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1269628" y="5084269"/>
            <a:ext cx="6194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0 3</a:t>
            </a:r>
            <a:endParaRPr lang="zh-CN" altLang="en-US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2" name="TextBox 13"/>
          <p:cNvSpPr txBox="1"/>
          <p:nvPr/>
        </p:nvSpPr>
        <p:spPr>
          <a:xfrm>
            <a:off x="2061443" y="2920087"/>
            <a:ext cx="4088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061443" y="3986576"/>
            <a:ext cx="4088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61443" y="4977578"/>
            <a:ext cx="408832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  <a:buClr>
                <a:srgbClr val="CC0099"/>
              </a:buClr>
            </a:pPr>
            <a:r>
              <a:rPr lang="en-US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</a:t>
            </a:r>
          </a:p>
        </p:txBody>
      </p:sp>
      <p:sp>
        <p:nvSpPr>
          <p:cNvPr id="15" name="文本框 14"/>
          <p:cNvSpPr txBox="1"/>
          <p:nvPr/>
        </p:nvSpPr>
        <p:spPr>
          <a:xfrm>
            <a:off x="1269628" y="1396035"/>
            <a:ext cx="4401682" cy="461665"/>
          </a:xfrm>
          <a:prstGeom prst="rect">
            <a:avLst/>
          </a:prstGeom>
          <a:noFill/>
          <a:ln w="19050">
            <a:noFill/>
            <a:prstDash val="dash"/>
          </a:ln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ADD YOUR TITTLE HERE</a:t>
            </a:r>
            <a:endParaRPr lang="zh-CN" altLang="en-US" sz="2400" b="1" dirty="0">
              <a:solidFill>
                <a:schemeClr val="bg1"/>
              </a:solidFill>
              <a:latin typeface="汉仪小麦体简" panose="00020600040101010101" pitchFamily="18" charset="-122"/>
              <a:ea typeface="汉仪小麦体简" panose="00020600040101010101" pitchFamily="18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1269629" y="1919255"/>
            <a:ext cx="59810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1200" dirty="0">
                <a:solidFill>
                  <a:schemeClr val="bg1"/>
                </a:solidFill>
                <a:latin typeface="汉仪小麦体简" panose="00020600040101010101" pitchFamily="18" charset="-122"/>
                <a:ea typeface="汉仪小麦体简" panose="00020600040101010101" pitchFamily="18" charset="-122"/>
              </a:rPr>
              <a:t>Just for today I will try to live through this day only and not tackle my whole life problem at once Just for today I will try to live through this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5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000"/>
                            </p:stCondLst>
                            <p:childTnLst>
                              <p:par>
                                <p:cTn id="58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6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  <p:bldP spid="8" grpId="0" animBg="1"/>
      <p:bldP spid="9" grpId="0"/>
      <p:bldP spid="10" grpId="0" animBg="1"/>
      <p:bldP spid="11" grpId="0"/>
      <p:bldP spid="12" grpId="0"/>
      <p:bldP spid="13" grpId="0"/>
      <p:bldP spid="14" grpId="0"/>
      <p:bldP spid="15" grpId="0"/>
      <p:bldP spid="16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文本框 23"/>
          <p:cNvSpPr txBox="1">
            <a:spLocks noChangeArrowheads="1"/>
          </p:cNvSpPr>
          <p:nvPr/>
        </p:nvSpPr>
        <p:spPr bwMode="auto">
          <a:xfrm>
            <a:off x="3926175" y="4676775"/>
            <a:ext cx="3840480" cy="6451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lang="zh-CN" altLang="en-US" sz="3600" b="1" dirty="0">
                <a:solidFill>
                  <a:prstClr val="whit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非常感谢您的观看</a:t>
            </a:r>
            <a:endParaRPr kumimoji="0" lang="zh-CN" altLang="zh-CN" sz="36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052" name="圆角矩形 24"/>
          <p:cNvSpPr>
            <a:spLocks noChangeArrowheads="1"/>
          </p:cNvSpPr>
          <p:nvPr/>
        </p:nvSpPr>
        <p:spPr bwMode="auto">
          <a:xfrm>
            <a:off x="3278188" y="4657725"/>
            <a:ext cx="5807075" cy="681038"/>
          </a:xfrm>
          <a:prstGeom prst="roundRect">
            <a:avLst>
              <a:gd name="adj" fmla="val 16667"/>
            </a:avLst>
          </a:prstGeom>
          <a:noFill/>
          <a:ln w="3175">
            <a:solidFill>
              <a:schemeClr val="bg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2054" name="文本框 121"/>
          <p:cNvSpPr txBox="1">
            <a:spLocks noChangeArrowheads="1"/>
          </p:cNvSpPr>
          <p:nvPr/>
        </p:nvSpPr>
        <p:spPr bwMode="auto">
          <a:xfrm>
            <a:off x="5186363" y="6029325"/>
            <a:ext cx="178308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zh-CN" altLang="zh-CN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汇报人：</a:t>
            </a:r>
            <a:r>
              <a:rPr kumimoji="0" lang="zh-CN" alt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微软雅黑" panose="020B0503020204020204" pitchFamily="34" charset="-122"/>
                <a:ea typeface="微软雅黑" panose="020B0503020204020204" pitchFamily="34" charset="-122"/>
                <a:cs typeface="+mn-cs"/>
              </a:rPr>
              <a:t>ＸＸＸ</a:t>
            </a:r>
            <a:endParaRPr kumimoji="0" lang="zh-CN" altLang="zh-CN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微软雅黑" panose="020B0503020204020204" pitchFamily="34" charset="-122"/>
              <a:ea typeface="微软雅黑" panose="020B0503020204020204" pitchFamily="34" charset="-122"/>
              <a:cs typeface="+mn-cs"/>
            </a:endParaRPr>
          </a:p>
        </p:txBody>
      </p:sp>
      <p:sp>
        <p:nvSpPr>
          <p:cNvPr id="2055" name="Freeform 251"/>
          <p:cNvSpPr>
            <a:spLocks noEditPoints="1"/>
          </p:cNvSpPr>
          <p:nvPr/>
        </p:nvSpPr>
        <p:spPr bwMode="auto">
          <a:xfrm>
            <a:off x="4911725" y="6067425"/>
            <a:ext cx="271463" cy="254000"/>
          </a:xfrm>
          <a:custGeom>
            <a:avLst/>
            <a:gdLst>
              <a:gd name="T0" fmla="*/ 239898 w 301"/>
              <a:gd name="T1" fmla="*/ 172936 h 282"/>
              <a:gd name="T2" fmla="*/ 211038 w 301"/>
              <a:gd name="T3" fmla="*/ 62149 h 282"/>
              <a:gd name="T4" fmla="*/ 73052 w 301"/>
              <a:gd name="T5" fmla="*/ 32426 h 282"/>
              <a:gd name="T6" fmla="*/ 28860 w 301"/>
              <a:gd name="T7" fmla="*/ 2702 h 282"/>
              <a:gd name="T8" fmla="*/ 10822 w 301"/>
              <a:gd name="T9" fmla="*/ 11709 h 282"/>
              <a:gd name="T10" fmla="*/ 55014 w 301"/>
              <a:gd name="T11" fmla="*/ 51340 h 282"/>
              <a:gd name="T12" fmla="*/ 119047 w 301"/>
              <a:gd name="T13" fmla="*/ 224277 h 282"/>
              <a:gd name="T14" fmla="*/ 271463 w 301"/>
              <a:gd name="T15" fmla="*/ 234184 h 282"/>
              <a:gd name="T16" fmla="*/ 239898 w 301"/>
              <a:gd name="T17" fmla="*/ 172936 h 282"/>
              <a:gd name="T18" fmla="*/ 218253 w 301"/>
              <a:gd name="T19" fmla="*/ 208965 h 282"/>
              <a:gd name="T20" fmla="*/ 216449 w 301"/>
              <a:gd name="T21" fmla="*/ 209865 h 282"/>
              <a:gd name="T22" fmla="*/ 214645 w 301"/>
              <a:gd name="T23" fmla="*/ 208965 h 282"/>
              <a:gd name="T24" fmla="*/ 143397 w 301"/>
              <a:gd name="T25" fmla="*/ 124298 h 282"/>
              <a:gd name="T26" fmla="*/ 95598 w 301"/>
              <a:gd name="T27" fmla="*/ 67553 h 282"/>
              <a:gd name="T28" fmla="*/ 95598 w 301"/>
              <a:gd name="T29" fmla="*/ 63950 h 282"/>
              <a:gd name="T30" fmla="*/ 98304 w 301"/>
              <a:gd name="T31" fmla="*/ 63950 h 282"/>
              <a:gd name="T32" fmla="*/ 160533 w 301"/>
              <a:gd name="T33" fmla="*/ 109887 h 282"/>
              <a:gd name="T34" fmla="*/ 219155 w 301"/>
              <a:gd name="T35" fmla="*/ 206262 h 282"/>
              <a:gd name="T36" fmla="*/ 218253 w 301"/>
              <a:gd name="T37" fmla="*/ 208965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0" t="0" r="r" b="b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txBody>
          <a:bodyPr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38" t="22769" r="29783" b="25949"/>
          <a:stretch>
            <a:fillRect/>
          </a:stretch>
        </p:blipFill>
        <p:spPr>
          <a:xfrm>
            <a:off x="4248150" y="483861"/>
            <a:ext cx="3659237" cy="3659237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43" t="36923" r="29922" b="46462"/>
          <a:stretch>
            <a:fillRect/>
          </a:stretch>
        </p:blipFill>
        <p:spPr>
          <a:xfrm>
            <a:off x="7990449" y="900332"/>
            <a:ext cx="3446585" cy="1139484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243" t="36923" r="29922" b="46462"/>
          <a:stretch>
            <a:fillRect/>
          </a:stretch>
        </p:blipFill>
        <p:spPr>
          <a:xfrm flipH="1">
            <a:off x="1044991" y="2701004"/>
            <a:ext cx="2515772" cy="83174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</TotalTime>
  <Words>1749</Words>
  <Application>Microsoft Office PowerPoint</Application>
  <PresentationFormat>宽屏</PresentationFormat>
  <Paragraphs>145</Paragraphs>
  <Slides>21</Slides>
  <Notes>21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33" baseType="lpstr">
      <vt:lpstr>Gill Sans</vt:lpstr>
      <vt:lpstr>Montserrat</vt:lpstr>
      <vt:lpstr>等线</vt:lpstr>
      <vt:lpstr>等线 Light</vt:lpstr>
      <vt:lpstr>汉仪小麦体简</vt:lpstr>
      <vt:lpstr>华文新魏</vt:lpstr>
      <vt:lpstr>宋体</vt:lpstr>
      <vt:lpstr>微软雅黑</vt:lpstr>
      <vt:lpstr>Algerian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faith123</cp:lastModifiedBy>
  <cp:revision>12</cp:revision>
  <dcterms:created xsi:type="dcterms:W3CDTF">2017-08-15T11:22:00Z</dcterms:created>
  <dcterms:modified xsi:type="dcterms:W3CDTF">2018-05-24T01:56:06Z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2052-10.1.0.6876</vt:lpwstr>
  </property>
</Properties>
</file>