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58" r:id="rId6"/>
    <p:sldId id="259" r:id="rId7"/>
    <p:sldId id="263" r:id="rId8"/>
    <p:sldId id="264" r:id="rId9"/>
    <p:sldId id="265" r:id="rId10"/>
    <p:sldId id="266" r:id="rId11"/>
    <p:sldId id="269" r:id="rId12"/>
    <p:sldId id="270" r:id="rId13"/>
    <p:sldId id="272" r:id="rId14"/>
    <p:sldId id="273" r:id="rId15"/>
    <p:sldId id="274" r:id="rId16"/>
    <p:sldId id="276" r:id="rId17"/>
    <p:sldId id="277" r:id="rId18"/>
    <p:sldId id="278" r:id="rId19"/>
    <p:sldId id="280" r:id="rId20"/>
    <p:sldId id="281" r:id="rId21"/>
    <p:sldId id="282" r:id="rId22"/>
    <p:sldId id="283" r:id="rId23"/>
    <p:sldId id="284" r:id="rId24"/>
    <p:sldId id="285" r:id="rId25"/>
    <p:sldId id="287" r:id="rId26"/>
    <p:sldId id="288" r:id="rId27"/>
    <p:sldId id="289" r:id="rId28"/>
    <p:sldId id="290" r:id="rId29"/>
    <p:sldId id="291" r:id="rId30"/>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785" autoAdjust="0"/>
  </p:normalViewPr>
  <p:slideViewPr>
    <p:cSldViewPr snapToGrid="0">
      <p:cViewPr varScale="1">
        <p:scale>
          <a:sx n="146" d="100"/>
          <a:sy n="146" d="100"/>
        </p:scale>
        <p:origin x="-624" y="-90"/>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6C2E86-3CC3-420F-B13F-AC0B2B678E0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E1E0E3-3C3A-4DAD-8EC7-570BF9C4DFF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更多精彩模板请关注</a:t>
            </a:r>
            <a:r>
              <a:rPr lang="en-US" altLang="zh-CN" dirty="0" smtClean="0"/>
              <a:t>【</a:t>
            </a:r>
            <a:r>
              <a:rPr lang="zh-CN" altLang="en-US" dirty="0" smtClean="0"/>
              <a:t>沐沐槿</a:t>
            </a:r>
            <a:r>
              <a:rPr lang="en-US" altLang="zh-CN" dirty="0" smtClean="0"/>
              <a:t>PPT】https://mumjin.taobao.com/</a:t>
            </a:r>
            <a:endParaRPr lang="zh-CN" altLang="en-US" dirty="0"/>
          </a:p>
        </p:txBody>
      </p:sp>
      <p:sp>
        <p:nvSpPr>
          <p:cNvPr id="4" name="灯片编号占位符 3"/>
          <p:cNvSpPr>
            <a:spLocks noGrp="1"/>
          </p:cNvSpPr>
          <p:nvPr>
            <p:ph type="sldNum" sz="quarter" idx="10"/>
          </p:nvPr>
        </p:nvSpPr>
        <p:spPr/>
        <p:txBody>
          <a:bodyPr/>
          <a:lstStyle/>
          <a:p>
            <a:fld id="{99E1E0E3-3C3A-4DAD-8EC7-570BF9C4DFF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rPr>
            </a:fld>
            <a:endParaRPr kumimoji="0" lang="zh-CN" altLang="en-US" sz="1200" b="0" i="0" u="none" strike="noStrike" kern="1200" cap="none" spc="0" normalizeH="0" baseline="0" noProof="0" dirty="0">
              <a:ln>
                <a:noFill/>
              </a:ln>
              <a:solidFill>
                <a:prstClr val="black"/>
              </a:solidFill>
              <a:effectLst/>
              <a:uLnTx/>
              <a:uFillTx/>
              <a:latin typeface="Calibri" panose="020F0502020204030204" pitchFamily="34" charset="0"/>
              <a:ea typeface="微软雅黑" panose="020B0503020204020204" pitchFamily="34" charset="-122"/>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更多精彩模板请关注</a:t>
            </a:r>
            <a:r>
              <a:rPr lang="en-US" altLang="zh-CN" dirty="0" smtClean="0"/>
              <a:t>【</a:t>
            </a:r>
            <a:r>
              <a:rPr lang="zh-CN" altLang="en-US" dirty="0" smtClean="0"/>
              <a:t>沐沐槿</a:t>
            </a:r>
            <a:r>
              <a:rPr lang="en-US" altLang="zh-CN" smtClean="0"/>
              <a:t>PPT】https://mumjin.taobao.com/</a:t>
            </a:r>
            <a:endParaRPr lang="zh-CN" altLang="en-US"/>
          </a:p>
        </p:txBody>
      </p:sp>
      <p:sp>
        <p:nvSpPr>
          <p:cNvPr id="4" name="灯片编号占位符 3"/>
          <p:cNvSpPr>
            <a:spLocks noGrp="1"/>
          </p:cNvSpPr>
          <p:nvPr>
            <p:ph type="sldNum" sz="quarter" idx="10"/>
          </p:nvPr>
        </p:nvSpPr>
        <p:spPr/>
        <p:txBody>
          <a:bodyPr/>
          <a:lstStyle/>
          <a:p>
            <a:fld id="{99E1E0E3-3C3A-4DAD-8EC7-570BF9C4DFF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10" name="组合 9"/>
          <p:cNvGrpSpPr/>
          <p:nvPr userDrawn="1"/>
        </p:nvGrpSpPr>
        <p:grpSpPr>
          <a:xfrm>
            <a:off x="0" y="0"/>
            <a:ext cx="8835508" cy="5143500"/>
            <a:chOff x="0" y="0"/>
            <a:chExt cx="8835508" cy="5143500"/>
          </a:xfrm>
        </p:grpSpPr>
        <p:pic>
          <p:nvPicPr>
            <p:cNvPr id="7" name="图片 6"/>
            <p:cNvPicPr>
              <a:picLocks noChangeAspect="1"/>
            </p:cNvPicPr>
            <p:nvPr userDrawn="1"/>
          </p:nvPicPr>
          <p:blipFill rotWithShape="1">
            <a:blip r:embed="rId2" cstate="screen"/>
            <a:srcRect/>
            <a:stretch>
              <a:fillRect/>
            </a:stretch>
          </p:blipFill>
          <p:spPr>
            <a:xfrm>
              <a:off x="0" y="2796556"/>
              <a:ext cx="6545943" cy="2326987"/>
            </a:xfrm>
            <a:prstGeom prst="rect">
              <a:avLst/>
            </a:prstGeom>
          </p:spPr>
        </p:pic>
        <p:pic>
          <p:nvPicPr>
            <p:cNvPr id="8" name="图片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777070" y="0"/>
              <a:ext cx="2790177" cy="899885"/>
            </a:xfrm>
            <a:prstGeom prst="rect">
              <a:avLst/>
            </a:prstGeom>
          </p:spPr>
        </p:pic>
        <p:pic>
          <p:nvPicPr>
            <p:cNvPr id="9" name="图片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749143" y="0"/>
              <a:ext cx="2086365" cy="5143500"/>
            </a:xfrm>
            <a:prstGeom prst="rect">
              <a:avLst/>
            </a:prstGeom>
          </p:spPr>
        </p:pic>
      </p:grpSp>
      <p:sp>
        <p:nvSpPr>
          <p:cNvPr id="11" name="矩形 10"/>
          <p:cNvSpPr/>
          <p:nvPr userDrawn="1"/>
        </p:nvSpPr>
        <p:spPr>
          <a:xfrm>
            <a:off x="0" y="0"/>
            <a:ext cx="9144000" cy="514350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advClick="0" advTm="0">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endParaRPr lang="zh-CN" altLang="en-US" smtClean="0"/>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6286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hasCustomPrompt="1"/>
          </p:nvPr>
        </p:nvSpPr>
        <p:spPr>
          <a:xfrm>
            <a:off x="46291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4" name="内容占位符 3"/>
          <p:cNvSpPr>
            <a:spLocks noGrp="1"/>
          </p:cNvSpPr>
          <p:nvPr>
            <p:ph sz="half" idx="2" hasCustomPrompt="1"/>
          </p:nvPr>
        </p:nvSpPr>
        <p:spPr>
          <a:xfrm>
            <a:off x="629842" y="1878806"/>
            <a:ext cx="3868340"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6" name="内容占位符 5"/>
          <p:cNvSpPr>
            <a:spLocks noGrp="1"/>
          </p:cNvSpPr>
          <p:nvPr>
            <p:ph sz="quarter" idx="4" hasCustomPrompt="1"/>
          </p:nvPr>
        </p:nvSpPr>
        <p:spPr>
          <a:xfrm>
            <a:off x="4629150" y="1878806"/>
            <a:ext cx="3887391"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628650" y="273844"/>
            <a:ext cx="5800725" cy="4358879"/>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p:transition spd="slow" advClick="0" advTm="0">
    <p:push dir="u"/>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0">
    <p:push dir="u"/>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5" Type="http://schemas.openxmlformats.org/officeDocument/2006/relationships/notesSlide" Target="../notesSlides/notesSlide27.xml"/><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screen"/>
          <a:srcRect/>
          <a:stretch>
            <a:fillRect/>
          </a:stretch>
        </p:blipFill>
        <p:spPr>
          <a:xfrm>
            <a:off x="0" y="2796556"/>
            <a:ext cx="6545943" cy="2326987"/>
          </a:xfrm>
          <a:prstGeom prst="rect">
            <a:avLst/>
          </a:prstGeom>
        </p:spPr>
      </p:pic>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77070" y="0"/>
            <a:ext cx="2790177" cy="899885"/>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9143" y="0"/>
            <a:ext cx="2086365" cy="5143500"/>
          </a:xfrm>
          <a:prstGeom prst="rect">
            <a:avLst/>
          </a:prstGeom>
        </p:spPr>
      </p:pic>
      <p:sp>
        <p:nvSpPr>
          <p:cNvPr id="7" name="文本框 6"/>
          <p:cNvSpPr txBox="1"/>
          <p:nvPr/>
        </p:nvSpPr>
        <p:spPr>
          <a:xfrm>
            <a:off x="635471" y="1288795"/>
            <a:ext cx="5538696" cy="738664"/>
          </a:xfrm>
          <a:prstGeom prst="rect">
            <a:avLst/>
          </a:prstGeom>
          <a:noFill/>
        </p:spPr>
        <p:txBody>
          <a:bodyPr wrap="none" rtlCol="0">
            <a:spAutoFit/>
          </a:bodyPr>
          <a:lstStyle/>
          <a:p>
            <a:r>
              <a:rPr lang="zh-CN" altLang="en-US" sz="4200" b="1" dirty="0" smtClean="0">
                <a:latin typeface="+mj-ea"/>
                <a:ea typeface="+mj-ea"/>
              </a:rPr>
              <a:t>电影影视传媒</a:t>
            </a:r>
            <a:r>
              <a:rPr lang="en-US" altLang="zh-CN" sz="4200" b="1" dirty="0" smtClean="0">
                <a:latin typeface="+mj-ea"/>
                <a:ea typeface="+mj-ea"/>
              </a:rPr>
              <a:t>PPT</a:t>
            </a:r>
            <a:r>
              <a:rPr lang="zh-CN" altLang="en-US" sz="4200" b="1" dirty="0" smtClean="0">
                <a:latin typeface="+mj-ea"/>
                <a:ea typeface="+mj-ea"/>
              </a:rPr>
              <a:t>模板</a:t>
            </a:r>
            <a:endParaRPr lang="zh-CN" altLang="en-US" sz="4200" b="1" dirty="0">
              <a:latin typeface="+mj-ea"/>
              <a:ea typeface="+mj-ea"/>
            </a:endParaRPr>
          </a:p>
        </p:txBody>
      </p:sp>
      <p:sp>
        <p:nvSpPr>
          <p:cNvPr id="8" name="文本框 7"/>
          <p:cNvSpPr txBox="1"/>
          <p:nvPr/>
        </p:nvSpPr>
        <p:spPr>
          <a:xfrm>
            <a:off x="1840930" y="785164"/>
            <a:ext cx="3127779" cy="461665"/>
          </a:xfrm>
          <a:prstGeom prst="rect">
            <a:avLst/>
          </a:prstGeom>
          <a:noFill/>
        </p:spPr>
        <p:txBody>
          <a:bodyPr wrap="none" rtlCol="0">
            <a:spAutoFit/>
          </a:bodyPr>
          <a:lstStyle/>
          <a:p>
            <a:r>
              <a:rPr lang="en-US" altLang="zh-CN" sz="2400" b="1" dirty="0" smtClean="0">
                <a:latin typeface="+mj-ea"/>
                <a:ea typeface="+mj-ea"/>
              </a:rPr>
              <a:t>2019POWERPOINT</a:t>
            </a:r>
            <a:endParaRPr lang="zh-CN" altLang="en-US" sz="2400" b="1" dirty="0">
              <a:latin typeface="+mj-ea"/>
              <a:ea typeface="+mj-ea"/>
            </a:endParaRPr>
          </a:p>
        </p:txBody>
      </p:sp>
      <p:sp>
        <p:nvSpPr>
          <p:cNvPr id="15" name="文本框 14"/>
          <p:cNvSpPr txBox="1"/>
          <p:nvPr/>
        </p:nvSpPr>
        <p:spPr>
          <a:xfrm>
            <a:off x="1639752" y="2069425"/>
            <a:ext cx="3461204" cy="369332"/>
          </a:xfrm>
          <a:prstGeom prst="rect">
            <a:avLst/>
          </a:prstGeom>
          <a:noFill/>
        </p:spPr>
        <p:txBody>
          <a:bodyPr wrap="none" rtlCol="0">
            <a:spAutoFit/>
          </a:bodyPr>
          <a:lstStyle/>
          <a:p>
            <a:r>
              <a:rPr lang="zh-CN" altLang="en-US" sz="1800" dirty="0">
                <a:latin typeface="+mj-ea"/>
                <a:ea typeface="+mj-ea"/>
              </a:rPr>
              <a:t>汇报人</a:t>
            </a:r>
            <a:r>
              <a:rPr lang="zh-CN" altLang="en-US" sz="1800" dirty="0" smtClean="0">
                <a:latin typeface="+mj-ea"/>
                <a:ea typeface="+mj-ea"/>
              </a:rPr>
              <a:t>：代用名    导师：代用名</a:t>
            </a:r>
            <a:endParaRPr lang="zh-CN" altLang="en-US" sz="1800" dirty="0">
              <a:latin typeface="+mj-ea"/>
              <a:ea typeface="+mj-ea"/>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1000"/>
                                        <p:tgtEl>
                                          <p:spTgt spid="4"/>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1000"/>
                                        <p:tgtEl>
                                          <p:spTgt spid="6"/>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3000"/>
                            </p:stCondLst>
                            <p:childTnLst>
                              <p:par>
                                <p:cTn id="17" presetID="16" presetClass="entr" presetSubtype="2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1000"/>
                                        <p:tgtEl>
                                          <p:spTgt spid="8"/>
                                        </p:tgtEl>
                                      </p:cBhvr>
                                    </p:animEffect>
                                  </p:childTnLst>
                                </p:cTn>
                              </p:par>
                            </p:childTnLst>
                          </p:cTn>
                        </p:par>
                        <p:par>
                          <p:cTn id="20" fill="hold">
                            <p:stCondLst>
                              <p:cond delay="4000"/>
                            </p:stCondLst>
                            <p:childTnLst>
                              <p:par>
                                <p:cTn id="21" presetID="10" presetClass="entr" presetSubtype="0" fill="hold" grpId="0" nodeType="afterEffect">
                                  <p:stCondLst>
                                    <p:cond delay="0"/>
                                  </p:stCondLst>
                                  <p:iterate type="lt">
                                    <p:tmPct val="15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750"/>
                                        <p:tgtEl>
                                          <p:spTgt spid="7"/>
                                        </p:tgtEl>
                                      </p:cBhvr>
                                    </p:animEffect>
                                  </p:childTnLst>
                                </p:cTn>
                              </p:par>
                            </p:childTnLst>
                          </p:cTn>
                        </p:par>
                        <p:par>
                          <p:cTn id="24" fill="hold">
                            <p:stCondLst>
                              <p:cond delay="4875"/>
                            </p:stCondLst>
                            <p:childTnLst>
                              <p:par>
                                <p:cTn id="25" presetID="42"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anim calcmode="lin" valueType="num">
                                      <p:cBhvr>
                                        <p:cTn id="28" dur="500" fill="hold"/>
                                        <p:tgtEl>
                                          <p:spTgt spid="15"/>
                                        </p:tgtEl>
                                        <p:attrNameLst>
                                          <p:attrName>ppt_x</p:attrName>
                                        </p:attrNameLst>
                                      </p:cBhvr>
                                      <p:tavLst>
                                        <p:tav tm="0">
                                          <p:val>
                                            <p:strVal val="#ppt_x"/>
                                          </p:val>
                                        </p:tav>
                                        <p:tav tm="100000">
                                          <p:val>
                                            <p:strVal val="#ppt_x"/>
                                          </p:val>
                                        </p:tav>
                                      </p:tavLst>
                                    </p:anim>
                                    <p:anim calcmode="lin" valueType="num">
                                      <p:cBhvr>
                                        <p:cTn id="29"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1430102" y="2090401"/>
            <a:ext cx="6260551" cy="1135924"/>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1" fmla="*/ 0 w 7762075"/>
              <a:gd name="connsiteY0-2" fmla="*/ 1079512 h 1079512"/>
              <a:gd name="connsiteX1-3" fmla="*/ 1917700 w 7762075"/>
              <a:gd name="connsiteY1-4" fmla="*/ 12 h 1079512"/>
              <a:gd name="connsiteX2-5" fmla="*/ 3810000 w 7762075"/>
              <a:gd name="connsiteY2-6" fmla="*/ 1054112 h 1079512"/>
              <a:gd name="connsiteX3-7" fmla="*/ 7762075 w 7762075"/>
              <a:gd name="connsiteY3-8" fmla="*/ 887355 h 1079512"/>
              <a:gd name="connsiteX0-9" fmla="*/ 0 w 7762075"/>
              <a:gd name="connsiteY0-10" fmla="*/ 1258016 h 1258016"/>
              <a:gd name="connsiteX1-11" fmla="*/ 1917700 w 7762075"/>
              <a:gd name="connsiteY1-12" fmla="*/ 178516 h 1258016"/>
              <a:gd name="connsiteX2-13" fmla="*/ 3810000 w 7762075"/>
              <a:gd name="connsiteY2-14" fmla="*/ 1232616 h 1258016"/>
              <a:gd name="connsiteX3-15" fmla="*/ 6120167 w 7762075"/>
              <a:gd name="connsiteY3-16" fmla="*/ 511 h 1258016"/>
              <a:gd name="connsiteX4" fmla="*/ 7762075 w 7762075"/>
              <a:gd name="connsiteY4" fmla="*/ 1065859 h 1258016"/>
              <a:gd name="connsiteX0-17" fmla="*/ 0 w 7872948"/>
              <a:gd name="connsiteY0-18" fmla="*/ 1257930 h 1296609"/>
              <a:gd name="connsiteX1-19" fmla="*/ 1917700 w 7872948"/>
              <a:gd name="connsiteY1-20" fmla="*/ 178430 h 1296609"/>
              <a:gd name="connsiteX2-21" fmla="*/ 3810000 w 7872948"/>
              <a:gd name="connsiteY2-22" fmla="*/ 1232530 h 1296609"/>
              <a:gd name="connsiteX3-23" fmla="*/ 6120167 w 7872948"/>
              <a:gd name="connsiteY3-24" fmla="*/ 425 h 1296609"/>
              <a:gd name="connsiteX4-25" fmla="*/ 7872948 w 7872948"/>
              <a:gd name="connsiteY4-26" fmla="*/ 1296361 h 1296609"/>
              <a:gd name="connsiteX0-27" fmla="*/ 0 w 7872948"/>
              <a:gd name="connsiteY0-28" fmla="*/ 1257930 h 1296609"/>
              <a:gd name="connsiteX1-29" fmla="*/ 1650430 w 7872948"/>
              <a:gd name="connsiteY1-30" fmla="*/ 263677 h 1296609"/>
              <a:gd name="connsiteX2-31" fmla="*/ 3810000 w 7872948"/>
              <a:gd name="connsiteY2-32" fmla="*/ 1232530 h 1296609"/>
              <a:gd name="connsiteX3-33" fmla="*/ 6120167 w 7872948"/>
              <a:gd name="connsiteY3-34" fmla="*/ 425 h 1296609"/>
              <a:gd name="connsiteX4-35" fmla="*/ 7872948 w 7872948"/>
              <a:gd name="connsiteY4-36" fmla="*/ 1296361 h 1296609"/>
              <a:gd name="connsiteX0-37" fmla="*/ 0 w 7872948"/>
              <a:gd name="connsiteY0-38" fmla="*/ 1257930 h 1296609"/>
              <a:gd name="connsiteX1-39" fmla="*/ 1650430 w 7872948"/>
              <a:gd name="connsiteY1-40" fmla="*/ 263677 h 1296609"/>
              <a:gd name="connsiteX2-41" fmla="*/ 3430071 w 7872948"/>
              <a:gd name="connsiteY2-42" fmla="*/ 1226591 h 1296609"/>
              <a:gd name="connsiteX3-43" fmla="*/ 6120167 w 7872948"/>
              <a:gd name="connsiteY3-44" fmla="*/ 425 h 1296609"/>
              <a:gd name="connsiteX4-45" fmla="*/ 7872948 w 7872948"/>
              <a:gd name="connsiteY4-46" fmla="*/ 1296361 h 1296609"/>
              <a:gd name="connsiteX0-47" fmla="*/ 0 w 7872948"/>
              <a:gd name="connsiteY0-48" fmla="*/ 1191562 h 1230254"/>
              <a:gd name="connsiteX1-49" fmla="*/ 1650430 w 7872948"/>
              <a:gd name="connsiteY1-50" fmla="*/ 197309 h 1230254"/>
              <a:gd name="connsiteX2-51" fmla="*/ 3430071 w 7872948"/>
              <a:gd name="connsiteY2-52" fmla="*/ 1160223 h 1230254"/>
              <a:gd name="connsiteX3-53" fmla="*/ 5639957 w 7872948"/>
              <a:gd name="connsiteY3-54" fmla="*/ 447 h 1230254"/>
              <a:gd name="connsiteX4-55" fmla="*/ 7872948 w 7872948"/>
              <a:gd name="connsiteY4-56" fmla="*/ 1229993 h 1230254"/>
              <a:gd name="connsiteX0-57" fmla="*/ 0 w 7681228"/>
              <a:gd name="connsiteY0-58" fmla="*/ 1191632 h 1191632"/>
              <a:gd name="connsiteX1-59" fmla="*/ 1650430 w 7681228"/>
              <a:gd name="connsiteY1-60" fmla="*/ 197379 h 1191632"/>
              <a:gd name="connsiteX2-61" fmla="*/ 3430071 w 7681228"/>
              <a:gd name="connsiteY2-62" fmla="*/ 1160293 h 1191632"/>
              <a:gd name="connsiteX3-63" fmla="*/ 5639957 w 7681228"/>
              <a:gd name="connsiteY3-64" fmla="*/ 517 h 1191632"/>
              <a:gd name="connsiteX4-65" fmla="*/ 7681228 w 7681228"/>
              <a:gd name="connsiteY4-66" fmla="*/ 1053214 h 1191632"/>
              <a:gd name="connsiteX0-67" fmla="*/ 0 w 7681228"/>
              <a:gd name="connsiteY0-68" fmla="*/ 1191576 h 1191576"/>
              <a:gd name="connsiteX1-69" fmla="*/ 1650430 w 7681228"/>
              <a:gd name="connsiteY1-70" fmla="*/ 197323 h 1191576"/>
              <a:gd name="connsiteX2-71" fmla="*/ 3430071 w 7681228"/>
              <a:gd name="connsiteY2-72" fmla="*/ 1160237 h 1191576"/>
              <a:gd name="connsiteX3-73" fmla="*/ 5639957 w 7681228"/>
              <a:gd name="connsiteY3-74" fmla="*/ 461 h 1191576"/>
              <a:gd name="connsiteX4-75" fmla="*/ 7681228 w 7681228"/>
              <a:gd name="connsiteY4-76" fmla="*/ 1053158 h 1191576"/>
              <a:gd name="connsiteX0-77" fmla="*/ 0 w 7826216"/>
              <a:gd name="connsiteY0-78" fmla="*/ 1191456 h 1508838"/>
              <a:gd name="connsiteX1-79" fmla="*/ 1650430 w 7826216"/>
              <a:gd name="connsiteY1-80" fmla="*/ 197203 h 1508838"/>
              <a:gd name="connsiteX2-81" fmla="*/ 3430071 w 7826216"/>
              <a:gd name="connsiteY2-82" fmla="*/ 1160117 h 1508838"/>
              <a:gd name="connsiteX3-83" fmla="*/ 5639957 w 7826216"/>
              <a:gd name="connsiteY3-84" fmla="*/ 341 h 1508838"/>
              <a:gd name="connsiteX4-85" fmla="*/ 7826216 w 7826216"/>
              <a:gd name="connsiteY4-86" fmla="*/ 1498311 h 1508838"/>
              <a:gd name="connsiteX0-87" fmla="*/ 0 w 7826216"/>
              <a:gd name="connsiteY0-88" fmla="*/ 1008617 h 1327197"/>
              <a:gd name="connsiteX1-89" fmla="*/ 1650430 w 7826216"/>
              <a:gd name="connsiteY1-90" fmla="*/ 14364 h 1327197"/>
              <a:gd name="connsiteX2-91" fmla="*/ 3430071 w 7826216"/>
              <a:gd name="connsiteY2-92" fmla="*/ 977278 h 1327197"/>
              <a:gd name="connsiteX3-93" fmla="*/ 5725245 w 7826216"/>
              <a:gd name="connsiteY3-94" fmla="*/ 382 h 1327197"/>
              <a:gd name="connsiteX4-95" fmla="*/ 7826216 w 7826216"/>
              <a:gd name="connsiteY4-96" fmla="*/ 1315472 h 1327197"/>
              <a:gd name="connsiteX0-97" fmla="*/ 0 w 7826216"/>
              <a:gd name="connsiteY0-98" fmla="*/ 1008617 h 1327197"/>
              <a:gd name="connsiteX1-99" fmla="*/ 1650430 w 7826216"/>
              <a:gd name="connsiteY1-100" fmla="*/ 14364 h 1327197"/>
              <a:gd name="connsiteX2-101" fmla="*/ 3737105 w 7826216"/>
              <a:gd name="connsiteY2-102" fmla="*/ 1136304 h 1327197"/>
              <a:gd name="connsiteX3-103" fmla="*/ 5725245 w 7826216"/>
              <a:gd name="connsiteY3-104" fmla="*/ 382 h 1327197"/>
              <a:gd name="connsiteX4-105" fmla="*/ 7826216 w 7826216"/>
              <a:gd name="connsiteY4-106" fmla="*/ 1315472 h 1327197"/>
              <a:gd name="connsiteX0-107" fmla="*/ 0 w 7826216"/>
              <a:gd name="connsiteY0-108" fmla="*/ 1008617 h 1327197"/>
              <a:gd name="connsiteX1-109" fmla="*/ 1650430 w 7826216"/>
              <a:gd name="connsiteY1-110" fmla="*/ 14364 h 1327197"/>
              <a:gd name="connsiteX2-111" fmla="*/ 3737105 w 7826216"/>
              <a:gd name="connsiteY2-112" fmla="*/ 1136304 h 1327197"/>
              <a:gd name="connsiteX3-113" fmla="*/ 5725245 w 7826216"/>
              <a:gd name="connsiteY3-114" fmla="*/ 382 h 1327197"/>
              <a:gd name="connsiteX4-115" fmla="*/ 7826216 w 7826216"/>
              <a:gd name="connsiteY4-116" fmla="*/ 1315472 h 1327197"/>
              <a:gd name="connsiteX0-117" fmla="*/ 0 w 7826216"/>
              <a:gd name="connsiteY0-118" fmla="*/ 1008617 h 1327197"/>
              <a:gd name="connsiteX1-119" fmla="*/ 1650430 w 7826216"/>
              <a:gd name="connsiteY1-120" fmla="*/ 14364 h 1327197"/>
              <a:gd name="connsiteX2-121" fmla="*/ 3737105 w 7826216"/>
              <a:gd name="connsiteY2-122" fmla="*/ 1136304 h 1327197"/>
              <a:gd name="connsiteX3-123" fmla="*/ 5725245 w 7826216"/>
              <a:gd name="connsiteY3-124" fmla="*/ 382 h 1327197"/>
              <a:gd name="connsiteX4-125" fmla="*/ 7826216 w 7826216"/>
              <a:gd name="connsiteY4-126" fmla="*/ 1315472 h 1327197"/>
              <a:gd name="connsiteX0-127" fmla="*/ 0 w 7826216"/>
              <a:gd name="connsiteY0-128" fmla="*/ 994938 h 1314128"/>
              <a:gd name="connsiteX1-129" fmla="*/ 1650430 w 7826216"/>
              <a:gd name="connsiteY1-130" fmla="*/ 685 h 1314128"/>
              <a:gd name="connsiteX2-131" fmla="*/ 3737105 w 7826216"/>
              <a:gd name="connsiteY2-132" fmla="*/ 1122625 h 1314128"/>
              <a:gd name="connsiteX3-133" fmla="*/ 5946991 w 7826216"/>
              <a:gd name="connsiteY3-134" fmla="*/ 66216 h 1314128"/>
              <a:gd name="connsiteX4-135" fmla="*/ 7826216 w 7826216"/>
              <a:gd name="connsiteY4-136" fmla="*/ 1301793 h 1314128"/>
              <a:gd name="connsiteX0-137" fmla="*/ 0 w 7826216"/>
              <a:gd name="connsiteY0-138" fmla="*/ 929125 h 1248315"/>
              <a:gd name="connsiteX1-139" fmla="*/ 1641902 w 7826216"/>
              <a:gd name="connsiteY1-140" fmla="*/ 30287 h 1248315"/>
              <a:gd name="connsiteX2-141" fmla="*/ 3737105 w 7826216"/>
              <a:gd name="connsiteY2-142" fmla="*/ 1056812 h 1248315"/>
              <a:gd name="connsiteX3-143" fmla="*/ 5946991 w 7826216"/>
              <a:gd name="connsiteY3-144" fmla="*/ 403 h 1248315"/>
              <a:gd name="connsiteX4-145" fmla="*/ 7826216 w 7826216"/>
              <a:gd name="connsiteY4-146" fmla="*/ 1235980 h 1248315"/>
              <a:gd name="connsiteX0-147" fmla="*/ 0 w 7826216"/>
              <a:gd name="connsiteY0-148" fmla="*/ 929125 h 1248315"/>
              <a:gd name="connsiteX1-149" fmla="*/ 1641902 w 7826216"/>
              <a:gd name="connsiteY1-150" fmla="*/ 30287 h 1248315"/>
              <a:gd name="connsiteX2-151" fmla="*/ 3941795 w 7826216"/>
              <a:gd name="connsiteY2-152" fmla="*/ 1088617 h 1248315"/>
              <a:gd name="connsiteX3-153" fmla="*/ 5946991 w 7826216"/>
              <a:gd name="connsiteY3-154" fmla="*/ 403 h 1248315"/>
              <a:gd name="connsiteX4-155" fmla="*/ 7826216 w 7826216"/>
              <a:gd name="connsiteY4-156" fmla="*/ 1235980 h 1248315"/>
              <a:gd name="connsiteX0-157" fmla="*/ 0 w 7698285"/>
              <a:gd name="connsiteY0-158" fmla="*/ 929138 h 1201018"/>
              <a:gd name="connsiteX1-159" fmla="*/ 1641902 w 7698285"/>
              <a:gd name="connsiteY1-160" fmla="*/ 30300 h 1201018"/>
              <a:gd name="connsiteX2-161" fmla="*/ 3941795 w 7698285"/>
              <a:gd name="connsiteY2-162" fmla="*/ 1088630 h 1201018"/>
              <a:gd name="connsiteX3-163" fmla="*/ 5946991 w 7698285"/>
              <a:gd name="connsiteY3-164" fmla="*/ 416 h 1201018"/>
              <a:gd name="connsiteX4-165" fmla="*/ 7698285 w 7698285"/>
              <a:gd name="connsiteY4-166" fmla="*/ 1188285 h 1201018"/>
              <a:gd name="connsiteX0-167" fmla="*/ 0 w 7698285"/>
              <a:gd name="connsiteY0-168" fmla="*/ 929194 h 1188341"/>
              <a:gd name="connsiteX1-169" fmla="*/ 1641902 w 7698285"/>
              <a:gd name="connsiteY1-170" fmla="*/ 30356 h 1188341"/>
              <a:gd name="connsiteX2-171" fmla="*/ 3941795 w 7698285"/>
              <a:gd name="connsiteY2-172" fmla="*/ 1088686 h 1188341"/>
              <a:gd name="connsiteX3-173" fmla="*/ 5946991 w 7698285"/>
              <a:gd name="connsiteY3-174" fmla="*/ 472 h 1188341"/>
              <a:gd name="connsiteX4-175" fmla="*/ 7698285 w 7698285"/>
              <a:gd name="connsiteY4-176" fmla="*/ 1188341 h 1188341"/>
              <a:gd name="connsiteX0-177" fmla="*/ 0 w 7766515"/>
              <a:gd name="connsiteY0-178" fmla="*/ 1064367 h 1188341"/>
              <a:gd name="connsiteX1-179" fmla="*/ 1710132 w 7766515"/>
              <a:gd name="connsiteY1-180" fmla="*/ 30356 h 1188341"/>
              <a:gd name="connsiteX2-181" fmla="*/ 4010025 w 7766515"/>
              <a:gd name="connsiteY2-182" fmla="*/ 1088686 h 1188341"/>
              <a:gd name="connsiteX3-183" fmla="*/ 6015221 w 7766515"/>
              <a:gd name="connsiteY3-184" fmla="*/ 472 h 1188341"/>
              <a:gd name="connsiteX4-185" fmla="*/ 7766515 w 7766515"/>
              <a:gd name="connsiteY4-186" fmla="*/ 1188341 h 1188341"/>
              <a:gd name="connsiteX0-187" fmla="*/ 0 w 7809158"/>
              <a:gd name="connsiteY0-188" fmla="*/ 682705 h 1188341"/>
              <a:gd name="connsiteX1-189" fmla="*/ 1752775 w 7809158"/>
              <a:gd name="connsiteY1-190" fmla="*/ 30356 h 1188341"/>
              <a:gd name="connsiteX2-191" fmla="*/ 4052668 w 7809158"/>
              <a:gd name="connsiteY2-192" fmla="*/ 1088686 h 1188341"/>
              <a:gd name="connsiteX3-193" fmla="*/ 6057864 w 7809158"/>
              <a:gd name="connsiteY3-194" fmla="*/ 472 h 1188341"/>
              <a:gd name="connsiteX4-195" fmla="*/ 7809158 w 7809158"/>
              <a:gd name="connsiteY4-196" fmla="*/ 1188341 h 1188341"/>
              <a:gd name="connsiteX0-197" fmla="*/ 0 w 7809158"/>
              <a:gd name="connsiteY0-198" fmla="*/ 682705 h 1188341"/>
              <a:gd name="connsiteX1-199" fmla="*/ 1752775 w 7809158"/>
              <a:gd name="connsiteY1-200" fmla="*/ 30356 h 1188341"/>
              <a:gd name="connsiteX2-201" fmla="*/ 4052668 w 7809158"/>
              <a:gd name="connsiteY2-202" fmla="*/ 1088686 h 1188341"/>
              <a:gd name="connsiteX3-203" fmla="*/ 6057864 w 7809158"/>
              <a:gd name="connsiteY3-204" fmla="*/ 472 h 1188341"/>
              <a:gd name="connsiteX4-205" fmla="*/ 7809158 w 7809158"/>
              <a:gd name="connsiteY4-206" fmla="*/ 1188341 h 1188341"/>
              <a:gd name="connsiteX0-207" fmla="*/ 0 w 7800630"/>
              <a:gd name="connsiteY0-208" fmla="*/ 1104124 h 1188341"/>
              <a:gd name="connsiteX1-209" fmla="*/ 1744247 w 7800630"/>
              <a:gd name="connsiteY1-210" fmla="*/ 30356 h 1188341"/>
              <a:gd name="connsiteX2-211" fmla="*/ 4044140 w 7800630"/>
              <a:gd name="connsiteY2-212" fmla="*/ 1088686 h 1188341"/>
              <a:gd name="connsiteX3-213" fmla="*/ 6049336 w 7800630"/>
              <a:gd name="connsiteY3-214" fmla="*/ 472 h 1188341"/>
              <a:gd name="connsiteX4-215" fmla="*/ 7800630 w 7800630"/>
              <a:gd name="connsiteY4-216" fmla="*/ 1188341 h 1188341"/>
              <a:gd name="connsiteX0-217" fmla="*/ 0 w 7800630"/>
              <a:gd name="connsiteY0-218" fmla="*/ 1120027 h 1188341"/>
              <a:gd name="connsiteX1-219" fmla="*/ 1744247 w 7800630"/>
              <a:gd name="connsiteY1-220" fmla="*/ 30356 h 1188341"/>
              <a:gd name="connsiteX2-221" fmla="*/ 4044140 w 7800630"/>
              <a:gd name="connsiteY2-222" fmla="*/ 1088686 h 1188341"/>
              <a:gd name="connsiteX3-223" fmla="*/ 6049336 w 7800630"/>
              <a:gd name="connsiteY3-224" fmla="*/ 472 h 1188341"/>
              <a:gd name="connsiteX4-225" fmla="*/ 7800630 w 7800630"/>
              <a:gd name="connsiteY4-226" fmla="*/ 1188341 h 1188341"/>
              <a:gd name="connsiteX0-227" fmla="*/ 0 w 7800630"/>
              <a:gd name="connsiteY0-228" fmla="*/ 1120027 h 1188341"/>
              <a:gd name="connsiteX1-229" fmla="*/ 1744247 w 7800630"/>
              <a:gd name="connsiteY1-230" fmla="*/ 30356 h 1188341"/>
              <a:gd name="connsiteX2-231" fmla="*/ 4044140 w 7800630"/>
              <a:gd name="connsiteY2-232" fmla="*/ 1088686 h 1188341"/>
              <a:gd name="connsiteX3-233" fmla="*/ 6049336 w 7800630"/>
              <a:gd name="connsiteY3-234" fmla="*/ 472 h 1188341"/>
              <a:gd name="connsiteX4-235" fmla="*/ 7800630 w 7800630"/>
              <a:gd name="connsiteY4-236" fmla="*/ 1188341 h 1188341"/>
              <a:gd name="connsiteX0-237" fmla="*/ 0 w 7851801"/>
              <a:gd name="connsiteY0-238" fmla="*/ 1120082 h 1120082"/>
              <a:gd name="connsiteX1-239" fmla="*/ 1744247 w 7851801"/>
              <a:gd name="connsiteY1-240" fmla="*/ 30411 h 1120082"/>
              <a:gd name="connsiteX2-241" fmla="*/ 4044140 w 7851801"/>
              <a:gd name="connsiteY2-242" fmla="*/ 1088741 h 1120082"/>
              <a:gd name="connsiteX3-243" fmla="*/ 6049336 w 7851801"/>
              <a:gd name="connsiteY3-244" fmla="*/ 527 h 1120082"/>
              <a:gd name="connsiteX4-245" fmla="*/ 7851801 w 7851801"/>
              <a:gd name="connsiteY4-246" fmla="*/ 1061175 h 1120082"/>
              <a:gd name="connsiteX0-247" fmla="*/ 0 w 7851801"/>
              <a:gd name="connsiteY0-248" fmla="*/ 1120082 h 1120082"/>
              <a:gd name="connsiteX1-249" fmla="*/ 1744247 w 7851801"/>
              <a:gd name="connsiteY1-250" fmla="*/ 30411 h 1120082"/>
              <a:gd name="connsiteX2-251" fmla="*/ 4044140 w 7851801"/>
              <a:gd name="connsiteY2-252" fmla="*/ 1088741 h 1120082"/>
              <a:gd name="connsiteX3-253" fmla="*/ 6049336 w 7851801"/>
              <a:gd name="connsiteY3-254" fmla="*/ 527 h 1120082"/>
              <a:gd name="connsiteX4-255" fmla="*/ 7851801 w 7851801"/>
              <a:gd name="connsiteY4-256" fmla="*/ 1061175 h 1120082"/>
              <a:gd name="connsiteX0-257" fmla="*/ 0 w 7851801"/>
              <a:gd name="connsiteY0-258" fmla="*/ 1120082 h 1120082"/>
              <a:gd name="connsiteX1-259" fmla="*/ 1744247 w 7851801"/>
              <a:gd name="connsiteY1-260" fmla="*/ 30411 h 1120082"/>
              <a:gd name="connsiteX2-261" fmla="*/ 4044140 w 7851801"/>
              <a:gd name="connsiteY2-262" fmla="*/ 1088741 h 1120082"/>
              <a:gd name="connsiteX3-263" fmla="*/ 6049336 w 7851801"/>
              <a:gd name="connsiteY3-264" fmla="*/ 527 h 1120082"/>
              <a:gd name="connsiteX4-265" fmla="*/ 7851801 w 7851801"/>
              <a:gd name="connsiteY4-266" fmla="*/ 1061175 h 1120082"/>
              <a:gd name="connsiteX0-267" fmla="*/ 0 w 7851801"/>
              <a:gd name="connsiteY0-268" fmla="*/ 1119555 h 1119555"/>
              <a:gd name="connsiteX1-269" fmla="*/ 1744247 w 7851801"/>
              <a:gd name="connsiteY1-270" fmla="*/ 29884 h 1119555"/>
              <a:gd name="connsiteX2-271" fmla="*/ 4044140 w 7851801"/>
              <a:gd name="connsiteY2-272" fmla="*/ 1088214 h 1119555"/>
              <a:gd name="connsiteX3-273" fmla="*/ 6049336 w 7851801"/>
              <a:gd name="connsiteY3-274" fmla="*/ 0 h 1119555"/>
              <a:gd name="connsiteX4-275" fmla="*/ 7851801 w 7851801"/>
              <a:gd name="connsiteY4-276" fmla="*/ 1060648 h 1119555"/>
              <a:gd name="connsiteX0-277" fmla="*/ 0 w 7851801"/>
              <a:gd name="connsiteY0-278" fmla="*/ 1119555 h 1119555"/>
              <a:gd name="connsiteX1-279" fmla="*/ 1744247 w 7851801"/>
              <a:gd name="connsiteY1-280" fmla="*/ 29884 h 1119555"/>
              <a:gd name="connsiteX2-281" fmla="*/ 4044140 w 7851801"/>
              <a:gd name="connsiteY2-282" fmla="*/ 1088214 h 1119555"/>
              <a:gd name="connsiteX3-283" fmla="*/ 6049336 w 7851801"/>
              <a:gd name="connsiteY3-284" fmla="*/ 0 h 1119555"/>
              <a:gd name="connsiteX4-285" fmla="*/ 7851801 w 7851801"/>
              <a:gd name="connsiteY4-286" fmla="*/ 1060648 h 1119555"/>
              <a:gd name="connsiteX0-287" fmla="*/ 0 w 7851801"/>
              <a:gd name="connsiteY0-288" fmla="*/ 1119555 h 1119555"/>
              <a:gd name="connsiteX1-289" fmla="*/ 2349784 w 7851801"/>
              <a:gd name="connsiteY1-290" fmla="*/ 13981 h 1119555"/>
              <a:gd name="connsiteX2-291" fmla="*/ 4044140 w 7851801"/>
              <a:gd name="connsiteY2-292" fmla="*/ 1088214 h 1119555"/>
              <a:gd name="connsiteX3-293" fmla="*/ 6049336 w 7851801"/>
              <a:gd name="connsiteY3-294" fmla="*/ 0 h 1119555"/>
              <a:gd name="connsiteX4-295" fmla="*/ 7851801 w 7851801"/>
              <a:gd name="connsiteY4-296" fmla="*/ 1060648 h 1119555"/>
              <a:gd name="connsiteX0-297" fmla="*/ 0 w 7118332"/>
              <a:gd name="connsiteY0-298" fmla="*/ 1079799 h 1088237"/>
              <a:gd name="connsiteX1-299" fmla="*/ 1616315 w 7118332"/>
              <a:gd name="connsiteY1-300" fmla="*/ 13981 h 1088237"/>
              <a:gd name="connsiteX2-301" fmla="*/ 3310671 w 7118332"/>
              <a:gd name="connsiteY2-302" fmla="*/ 1088214 h 1088237"/>
              <a:gd name="connsiteX3-303" fmla="*/ 5315867 w 7118332"/>
              <a:gd name="connsiteY3-304" fmla="*/ 0 h 1088237"/>
              <a:gd name="connsiteX4-305" fmla="*/ 7118332 w 7118332"/>
              <a:gd name="connsiteY4-306" fmla="*/ 1060648 h 1088237"/>
              <a:gd name="connsiteX0-307" fmla="*/ 0 w 7118332"/>
              <a:gd name="connsiteY0-308" fmla="*/ 1079799 h 1088237"/>
              <a:gd name="connsiteX1-309" fmla="*/ 1616315 w 7118332"/>
              <a:gd name="connsiteY1-310" fmla="*/ 13981 h 1088237"/>
              <a:gd name="connsiteX2-311" fmla="*/ 3310671 w 7118332"/>
              <a:gd name="connsiteY2-312" fmla="*/ 1088214 h 1088237"/>
              <a:gd name="connsiteX3-313" fmla="*/ 5315867 w 7118332"/>
              <a:gd name="connsiteY3-314" fmla="*/ 0 h 1088237"/>
              <a:gd name="connsiteX4-315" fmla="*/ 7118332 w 7118332"/>
              <a:gd name="connsiteY4-316" fmla="*/ 1060648 h 1088237"/>
              <a:gd name="connsiteX0-317" fmla="*/ 0 w 7118332"/>
              <a:gd name="connsiteY0-318" fmla="*/ 1065820 h 1074258"/>
              <a:gd name="connsiteX1-319" fmla="*/ 1616315 w 7118332"/>
              <a:gd name="connsiteY1-320" fmla="*/ 2 h 1074258"/>
              <a:gd name="connsiteX2-321" fmla="*/ 3310671 w 7118332"/>
              <a:gd name="connsiteY2-322" fmla="*/ 1074235 h 1074258"/>
              <a:gd name="connsiteX3-323" fmla="*/ 4974720 w 7118332"/>
              <a:gd name="connsiteY3-324" fmla="*/ 1924 h 1074258"/>
              <a:gd name="connsiteX4-325" fmla="*/ 7118332 w 7118332"/>
              <a:gd name="connsiteY4-326" fmla="*/ 1046669 h 1074258"/>
              <a:gd name="connsiteX0-327" fmla="*/ 0 w 6623667"/>
              <a:gd name="connsiteY0-328" fmla="*/ 1065820 h 1074258"/>
              <a:gd name="connsiteX1-329" fmla="*/ 1616315 w 6623667"/>
              <a:gd name="connsiteY1-330" fmla="*/ 2 h 1074258"/>
              <a:gd name="connsiteX2-331" fmla="*/ 3310671 w 6623667"/>
              <a:gd name="connsiteY2-332" fmla="*/ 1074235 h 1074258"/>
              <a:gd name="connsiteX3-333" fmla="*/ 4974720 w 6623667"/>
              <a:gd name="connsiteY3-334" fmla="*/ 1924 h 1074258"/>
              <a:gd name="connsiteX4-335" fmla="*/ 6623667 w 6623667"/>
              <a:gd name="connsiteY4-336" fmla="*/ 1038718 h 1074258"/>
              <a:gd name="connsiteX0-337" fmla="*/ 0 w 6478679"/>
              <a:gd name="connsiteY0-338" fmla="*/ 1065820 h 1074258"/>
              <a:gd name="connsiteX1-339" fmla="*/ 1616315 w 6478679"/>
              <a:gd name="connsiteY1-340" fmla="*/ 2 h 1074258"/>
              <a:gd name="connsiteX2-341" fmla="*/ 3310671 w 6478679"/>
              <a:gd name="connsiteY2-342" fmla="*/ 1074235 h 1074258"/>
              <a:gd name="connsiteX3-343" fmla="*/ 4974720 w 6478679"/>
              <a:gd name="connsiteY3-344" fmla="*/ 1924 h 1074258"/>
              <a:gd name="connsiteX4-345" fmla="*/ 6478679 w 6478679"/>
              <a:gd name="connsiteY4-346" fmla="*/ 1070523 h 1074258"/>
              <a:gd name="connsiteX0-347" fmla="*/ 0 w 6700425"/>
              <a:gd name="connsiteY0-348" fmla="*/ 1065820 h 1074258"/>
              <a:gd name="connsiteX1-349" fmla="*/ 1616315 w 6700425"/>
              <a:gd name="connsiteY1-350" fmla="*/ 2 h 1074258"/>
              <a:gd name="connsiteX2-351" fmla="*/ 3310671 w 6700425"/>
              <a:gd name="connsiteY2-352" fmla="*/ 1074235 h 1074258"/>
              <a:gd name="connsiteX3-353" fmla="*/ 4974720 w 6700425"/>
              <a:gd name="connsiteY3-354" fmla="*/ 1924 h 1074258"/>
              <a:gd name="connsiteX4-355" fmla="*/ 6700425 w 6700425"/>
              <a:gd name="connsiteY4-356" fmla="*/ 1038717 h 1074258"/>
              <a:gd name="connsiteX0-357" fmla="*/ 0 w 6700425"/>
              <a:gd name="connsiteY0-358" fmla="*/ 1127507 h 1135945"/>
              <a:gd name="connsiteX1-359" fmla="*/ 1616315 w 6700425"/>
              <a:gd name="connsiteY1-360" fmla="*/ 61689 h 1135945"/>
              <a:gd name="connsiteX2-361" fmla="*/ 3310671 w 6700425"/>
              <a:gd name="connsiteY2-362" fmla="*/ 1135922 h 1135945"/>
              <a:gd name="connsiteX3-363" fmla="*/ 5034421 w 6700425"/>
              <a:gd name="connsiteY3-364" fmla="*/ 0 h 1135945"/>
              <a:gd name="connsiteX4-365" fmla="*/ 6700425 w 6700425"/>
              <a:gd name="connsiteY4-366" fmla="*/ 1100404 h 1135945"/>
              <a:gd name="connsiteX0-367" fmla="*/ 0 w 6700425"/>
              <a:gd name="connsiteY0-368" fmla="*/ 1127507 h 1135945"/>
              <a:gd name="connsiteX1-369" fmla="*/ 1616315 w 6700425"/>
              <a:gd name="connsiteY1-370" fmla="*/ 61689 h 1135945"/>
              <a:gd name="connsiteX2-371" fmla="*/ 3310671 w 6700425"/>
              <a:gd name="connsiteY2-372" fmla="*/ 1135922 h 1135945"/>
              <a:gd name="connsiteX3-373" fmla="*/ 5034421 w 6700425"/>
              <a:gd name="connsiteY3-374" fmla="*/ 0 h 1135945"/>
              <a:gd name="connsiteX4-375" fmla="*/ 6700425 w 6700425"/>
              <a:gd name="connsiteY4-376" fmla="*/ 1100404 h 1135945"/>
              <a:gd name="connsiteX0-377" fmla="*/ 0 w 6700425"/>
              <a:gd name="connsiteY0-378" fmla="*/ 1127507 h 1135945"/>
              <a:gd name="connsiteX1-379" fmla="*/ 1616315 w 6700425"/>
              <a:gd name="connsiteY1-380" fmla="*/ 61689 h 1135945"/>
              <a:gd name="connsiteX2-381" fmla="*/ 3310671 w 6700425"/>
              <a:gd name="connsiteY2-382" fmla="*/ 1135922 h 1135945"/>
              <a:gd name="connsiteX3-383" fmla="*/ 5034421 w 6700425"/>
              <a:gd name="connsiteY3-384" fmla="*/ 0 h 1135945"/>
              <a:gd name="connsiteX4-385" fmla="*/ 6700425 w 6700425"/>
              <a:gd name="connsiteY4-386" fmla="*/ 1100404 h 1135945"/>
              <a:gd name="connsiteX0-387" fmla="*/ 0 w 6700425"/>
              <a:gd name="connsiteY0-388" fmla="*/ 1127507 h 1135945"/>
              <a:gd name="connsiteX1-389" fmla="*/ 1616315 w 6700425"/>
              <a:gd name="connsiteY1-390" fmla="*/ 61689 h 1135945"/>
              <a:gd name="connsiteX2-391" fmla="*/ 3310671 w 6700425"/>
              <a:gd name="connsiteY2-392" fmla="*/ 1135922 h 1135945"/>
              <a:gd name="connsiteX3-393" fmla="*/ 5034421 w 6700425"/>
              <a:gd name="connsiteY3-394" fmla="*/ 0 h 1135945"/>
              <a:gd name="connsiteX4-395" fmla="*/ 6700425 w 6700425"/>
              <a:gd name="connsiteY4-396" fmla="*/ 1100404 h 1135945"/>
              <a:gd name="connsiteX0-397" fmla="*/ 0 w 6700425"/>
              <a:gd name="connsiteY0-398" fmla="*/ 1127507 h 1135922"/>
              <a:gd name="connsiteX1-399" fmla="*/ 1616315 w 6700425"/>
              <a:gd name="connsiteY1-400" fmla="*/ 61689 h 1135922"/>
              <a:gd name="connsiteX2-401" fmla="*/ 3310671 w 6700425"/>
              <a:gd name="connsiteY2-402" fmla="*/ 1135922 h 1135922"/>
              <a:gd name="connsiteX3-403" fmla="*/ 5034421 w 6700425"/>
              <a:gd name="connsiteY3-404" fmla="*/ 0 h 1135922"/>
              <a:gd name="connsiteX4-405" fmla="*/ 6700425 w 6700425"/>
              <a:gd name="connsiteY4-406" fmla="*/ 1100404 h 1135922"/>
              <a:gd name="connsiteX0-407" fmla="*/ 0 w 6700425"/>
              <a:gd name="connsiteY0-408" fmla="*/ 1127509 h 1135924"/>
              <a:gd name="connsiteX1-409" fmla="*/ 1616315 w 6700425"/>
              <a:gd name="connsiteY1-410" fmla="*/ 61691 h 1135924"/>
              <a:gd name="connsiteX2-411" fmla="*/ 3310671 w 6700425"/>
              <a:gd name="connsiteY2-412" fmla="*/ 1135924 h 1135924"/>
              <a:gd name="connsiteX3-413" fmla="*/ 5034421 w 6700425"/>
              <a:gd name="connsiteY3-414" fmla="*/ 2 h 1135924"/>
              <a:gd name="connsiteX4-415" fmla="*/ 6700425 w 6700425"/>
              <a:gd name="connsiteY4-416" fmla="*/ 1100406 h 1135924"/>
              <a:gd name="connsiteX0-417" fmla="*/ 0 w 6700425"/>
              <a:gd name="connsiteY0-418" fmla="*/ 1127509 h 1135924"/>
              <a:gd name="connsiteX1-419" fmla="*/ 1616315 w 6700425"/>
              <a:gd name="connsiteY1-420" fmla="*/ 61691 h 1135924"/>
              <a:gd name="connsiteX2-421" fmla="*/ 3310671 w 6700425"/>
              <a:gd name="connsiteY2-422" fmla="*/ 1135924 h 1135924"/>
              <a:gd name="connsiteX3-423" fmla="*/ 5034421 w 6700425"/>
              <a:gd name="connsiteY3-424" fmla="*/ 2 h 1135924"/>
              <a:gd name="connsiteX4-425" fmla="*/ 6700425 w 6700425"/>
              <a:gd name="connsiteY4-426" fmla="*/ 1100406 h 1135924"/>
              <a:gd name="connsiteX0-427" fmla="*/ 0 w 6700425"/>
              <a:gd name="connsiteY0-428" fmla="*/ 1127509 h 1135924"/>
              <a:gd name="connsiteX1-429" fmla="*/ 1616315 w 6700425"/>
              <a:gd name="connsiteY1-430" fmla="*/ 61691 h 1135924"/>
              <a:gd name="connsiteX2-431" fmla="*/ 3310671 w 6700425"/>
              <a:gd name="connsiteY2-432" fmla="*/ 1135924 h 1135924"/>
              <a:gd name="connsiteX3-433" fmla="*/ 5034421 w 6700425"/>
              <a:gd name="connsiteY3-434" fmla="*/ 2 h 1135924"/>
              <a:gd name="connsiteX4-435" fmla="*/ 6700425 w 6700425"/>
              <a:gd name="connsiteY4-436" fmla="*/ 1072905 h 1135924"/>
              <a:gd name="connsiteX0-437" fmla="*/ 0 w 6715173"/>
              <a:gd name="connsiteY0-438" fmla="*/ 1127509 h 1135924"/>
              <a:gd name="connsiteX1-439" fmla="*/ 1616315 w 6715173"/>
              <a:gd name="connsiteY1-440" fmla="*/ 61691 h 1135924"/>
              <a:gd name="connsiteX2-441" fmla="*/ 3310671 w 6715173"/>
              <a:gd name="connsiteY2-442" fmla="*/ 1135924 h 1135924"/>
              <a:gd name="connsiteX3-443" fmla="*/ 5034421 w 6715173"/>
              <a:gd name="connsiteY3-444" fmla="*/ 2 h 1135924"/>
              <a:gd name="connsiteX4-445" fmla="*/ 6715173 w 6715173"/>
              <a:gd name="connsiteY4-446" fmla="*/ 1059155 h 1135924"/>
            </a:gdLst>
            <a:ahLst/>
            <a:cxnLst>
              <a:cxn ang="0">
                <a:pos x="connsiteX0-1" y="connsiteY0-2"/>
              </a:cxn>
              <a:cxn ang="0">
                <a:pos x="connsiteX1-3" y="connsiteY1-4"/>
              </a:cxn>
              <a:cxn ang="0">
                <a:pos x="connsiteX2-5" y="connsiteY2-6"/>
              </a:cxn>
              <a:cxn ang="0">
                <a:pos x="connsiteX3-7" y="connsiteY3-8"/>
              </a:cxn>
              <a:cxn ang="0">
                <a:pos x="connsiteX4-25" y="connsiteY4-26"/>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TextBox 6"/>
          <p:cNvSpPr txBox="1">
            <a:spLocks noChangeArrowheads="1"/>
          </p:cNvSpPr>
          <p:nvPr/>
        </p:nvSpPr>
        <p:spPr bwMode="auto">
          <a:xfrm>
            <a:off x="476362" y="1903967"/>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公司与团队</a:t>
            </a:r>
            <a:endPar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TextBox 6"/>
          <p:cNvSpPr txBox="1">
            <a:spLocks noChangeArrowheads="1"/>
          </p:cNvSpPr>
          <p:nvPr/>
        </p:nvSpPr>
        <p:spPr bwMode="auto">
          <a:xfrm>
            <a:off x="2060538" y="2904191"/>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项目介绍</a:t>
            </a:r>
            <a:endPar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TextBox 6"/>
          <p:cNvSpPr txBox="1">
            <a:spLocks noChangeArrowheads="1"/>
          </p:cNvSpPr>
          <p:nvPr/>
        </p:nvSpPr>
        <p:spPr bwMode="auto">
          <a:xfrm>
            <a:off x="3658326" y="1901113"/>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产品与运营</a:t>
            </a:r>
            <a:endPar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a:spLocks noChangeArrowheads="1"/>
          </p:cNvSpPr>
          <p:nvPr/>
        </p:nvSpPr>
        <p:spPr bwMode="auto">
          <a:xfrm>
            <a:off x="5220072" y="2918132"/>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发展前景</a:t>
            </a:r>
            <a:endPar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TextBox 7"/>
          <p:cNvSpPr txBox="1"/>
          <p:nvPr/>
        </p:nvSpPr>
        <p:spPr>
          <a:xfrm>
            <a:off x="984119" y="2246468"/>
            <a:ext cx="748923" cy="261610"/>
          </a:xfrm>
          <a:prstGeom prst="rect">
            <a:avLst/>
          </a:prstGeom>
          <a:noFill/>
        </p:spPr>
        <p:txBody>
          <a:bodyPr wrap="none" rtlCol="0">
            <a:spAutoFit/>
          </a:bodyPr>
          <a:lstStyle/>
          <a:p>
            <a:pPr marL="0" marR="0" lvl="1" indent="0" algn="ct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我们是谁</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2395306" y="3256146"/>
            <a:ext cx="1031051" cy="261610"/>
          </a:xfrm>
          <a:prstGeom prst="rect">
            <a:avLst/>
          </a:prstGeom>
          <a:noFill/>
        </p:spPr>
        <p:txBody>
          <a:bodyPr wrap="none" rtlCol="0">
            <a:spAutoFit/>
          </a:bodyPr>
          <a:lstStyle/>
          <a:p>
            <a:pPr marL="0" marR="0" lvl="1" indent="0" algn="ct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我们要做什么</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p:nvPr/>
        </p:nvSpPr>
        <p:spPr>
          <a:xfrm>
            <a:off x="4064604" y="2233018"/>
            <a:ext cx="889987" cy="261610"/>
          </a:xfrm>
          <a:prstGeom prst="rect">
            <a:avLst/>
          </a:prstGeom>
          <a:noFill/>
        </p:spPr>
        <p:txBody>
          <a:bodyPr wrap="none" rtlCol="0">
            <a:spAutoFit/>
          </a:bodyPr>
          <a:lstStyle/>
          <a:p>
            <a:pPr marL="0" marR="0" lvl="1" indent="0" algn="ct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我们怎么做</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TextBox 10"/>
          <p:cNvSpPr txBox="1"/>
          <p:nvPr/>
        </p:nvSpPr>
        <p:spPr>
          <a:xfrm>
            <a:off x="5529432" y="3254811"/>
            <a:ext cx="1172117" cy="261610"/>
          </a:xfrm>
          <a:prstGeom prst="rect">
            <a:avLst/>
          </a:prstGeom>
          <a:noFill/>
        </p:spPr>
        <p:txBody>
          <a:bodyPr wrap="none" rtlCol="0">
            <a:spAutoFit/>
          </a:bodyPr>
          <a:lstStyle/>
          <a:p>
            <a:pPr marL="0" marR="0" lvl="1" indent="0" algn="ct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长期的战略目标</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6" name="组合 15"/>
          <p:cNvGrpSpPr/>
          <p:nvPr/>
        </p:nvGrpSpPr>
        <p:grpSpPr>
          <a:xfrm>
            <a:off x="862349" y="2676127"/>
            <a:ext cx="1047751" cy="1047751"/>
            <a:chOff x="1008115" y="2542722"/>
            <a:chExt cx="1360493" cy="1360493"/>
          </a:xfrm>
        </p:grpSpPr>
        <p:grpSp>
          <p:nvGrpSpPr>
            <p:cNvPr id="17" name="组合 16"/>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18" name="TextBox 17"/>
            <p:cNvSpPr txBox="1"/>
            <p:nvPr/>
          </p:nvSpPr>
          <p:spPr>
            <a:xfrm>
              <a:off x="1351287" y="2797030"/>
              <a:ext cx="649839" cy="919182"/>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4000" b="1" i="0" u="none" strike="noStrike" kern="1200" cap="none" spc="0" normalizeH="0" baseline="0" noProof="0" dirty="0" smtClean="0">
                  <a:ln>
                    <a:noFill/>
                  </a:ln>
                  <a:solidFill>
                    <a:srgbClr val="C00000"/>
                  </a:solidFill>
                  <a:effectLst/>
                  <a:uLnTx/>
                  <a:uFillTx/>
                  <a:latin typeface="微软雅黑" panose="020B0503020204020204" pitchFamily="34" charset="-122"/>
                  <a:ea typeface="造字工房劲黑（非商用）常规体" pitchFamily="50" charset="-122"/>
                  <a:cs typeface="+mn-cs"/>
                </a:rPr>
                <a:t>1</a:t>
              </a:r>
              <a:endParaRPr kumimoji="0" lang="zh-CN" altLang="en-US" sz="4000" b="1" i="0" u="none" strike="noStrike" kern="1200" cap="none" spc="0" normalizeH="0" baseline="0" noProof="0" dirty="0">
                <a:ln>
                  <a:noFill/>
                </a:ln>
                <a:solidFill>
                  <a:srgbClr val="C00000"/>
                </a:solidFill>
                <a:effectLst/>
                <a:uLnTx/>
                <a:uFillTx/>
                <a:latin typeface="微软雅黑" panose="020B0503020204020204" pitchFamily="34" charset="-122"/>
                <a:ea typeface="造字工房劲黑（非商用）常规体" pitchFamily="50" charset="-122"/>
                <a:cs typeface="+mn-cs"/>
              </a:endParaRPr>
            </a:p>
          </p:txBody>
        </p:sp>
      </p:grpSp>
      <p:grpSp>
        <p:nvGrpSpPr>
          <p:cNvPr id="21" name="组合 20"/>
          <p:cNvGrpSpPr/>
          <p:nvPr/>
        </p:nvGrpSpPr>
        <p:grpSpPr>
          <a:xfrm>
            <a:off x="3998332" y="2647118"/>
            <a:ext cx="1047751" cy="1047751"/>
            <a:chOff x="4770261" y="2542722"/>
            <a:chExt cx="1360493" cy="1360493"/>
          </a:xfrm>
        </p:grpSpPr>
        <p:grpSp>
          <p:nvGrpSpPr>
            <p:cNvPr id="22" name="组合 21"/>
            <p:cNvGrpSpPr/>
            <p:nvPr/>
          </p:nvGrpSpPr>
          <p:grpSpPr>
            <a:xfrm>
              <a:off x="4770261" y="2542722"/>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23" name="TextBox 22"/>
            <p:cNvSpPr txBox="1"/>
            <p:nvPr/>
          </p:nvSpPr>
          <p:spPr>
            <a:xfrm>
              <a:off x="5124493" y="2780033"/>
              <a:ext cx="649839" cy="919182"/>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4000" b="1" i="0" u="none" strike="noStrike" kern="1200" cap="none" spc="0" normalizeH="0" baseline="0" noProof="0" dirty="0" smtClean="0">
                  <a:ln>
                    <a:noFill/>
                  </a:ln>
                  <a:solidFill>
                    <a:srgbClr val="C00000"/>
                  </a:solidFill>
                  <a:effectLst/>
                  <a:uLnTx/>
                  <a:uFillTx/>
                  <a:latin typeface="微软雅黑" panose="020B0503020204020204" pitchFamily="34" charset="-122"/>
                  <a:ea typeface="造字工房劲黑（非商用）常规体" pitchFamily="50" charset="-122"/>
                  <a:cs typeface="+mn-cs"/>
                </a:rPr>
                <a:t>3</a:t>
              </a:r>
              <a:endParaRPr kumimoji="0" lang="zh-CN" altLang="en-US" sz="4000" b="1" i="0" u="none" strike="noStrike" kern="1200" cap="none" spc="0" normalizeH="0" baseline="0" noProof="0" dirty="0">
                <a:ln>
                  <a:noFill/>
                </a:ln>
                <a:solidFill>
                  <a:srgbClr val="C00000"/>
                </a:solidFill>
                <a:effectLst/>
                <a:uLnTx/>
                <a:uFillTx/>
                <a:latin typeface="微软雅黑" panose="020B0503020204020204" pitchFamily="34" charset="-122"/>
                <a:ea typeface="造字工房劲黑（非商用）常规体" pitchFamily="50" charset="-122"/>
                <a:cs typeface="+mn-cs"/>
              </a:endParaRPr>
            </a:p>
          </p:txBody>
        </p:sp>
      </p:grpSp>
      <p:grpSp>
        <p:nvGrpSpPr>
          <p:cNvPr id="26" name="组合 25"/>
          <p:cNvGrpSpPr/>
          <p:nvPr/>
        </p:nvGrpSpPr>
        <p:grpSpPr>
          <a:xfrm>
            <a:off x="2398370" y="1648195"/>
            <a:ext cx="1047751" cy="1047751"/>
            <a:chOff x="2889188" y="1494971"/>
            <a:chExt cx="1360493" cy="1360493"/>
          </a:xfrm>
        </p:grpSpPr>
        <p:grpSp>
          <p:nvGrpSpPr>
            <p:cNvPr id="27" name="组合 26"/>
            <p:cNvGrpSpPr/>
            <p:nvPr/>
          </p:nvGrpSpPr>
          <p:grpSpPr>
            <a:xfrm>
              <a:off x="2889188" y="1494971"/>
              <a:ext cx="1360493" cy="1360493"/>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28" name="TextBox 27"/>
            <p:cNvSpPr txBox="1"/>
            <p:nvPr/>
          </p:nvSpPr>
          <p:spPr>
            <a:xfrm>
              <a:off x="3243268" y="1759181"/>
              <a:ext cx="649839" cy="919182"/>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4000" b="1" i="0" u="none" strike="noStrike" kern="1200" cap="none" spc="0" normalizeH="0" baseline="0" noProof="0" dirty="0" smtClean="0">
                  <a:ln>
                    <a:noFill/>
                  </a:ln>
                  <a:solidFill>
                    <a:srgbClr val="C00000"/>
                  </a:solidFill>
                  <a:effectLst/>
                  <a:uLnTx/>
                  <a:uFillTx/>
                  <a:latin typeface="微软雅黑" panose="020B0503020204020204" pitchFamily="34" charset="-122"/>
                  <a:ea typeface="造字工房劲黑（非商用）常规体" pitchFamily="50" charset="-122"/>
                  <a:cs typeface="+mn-cs"/>
                </a:rPr>
                <a:t>2</a:t>
              </a:r>
              <a:endParaRPr kumimoji="0" lang="zh-CN" altLang="en-US" sz="4000" b="1" i="0" u="none" strike="noStrike" kern="1200" cap="none" spc="0" normalizeH="0" baseline="0" noProof="0" dirty="0">
                <a:ln>
                  <a:noFill/>
                </a:ln>
                <a:solidFill>
                  <a:srgbClr val="C00000"/>
                </a:solidFill>
                <a:effectLst/>
                <a:uLnTx/>
                <a:uFillTx/>
                <a:latin typeface="微软雅黑" panose="020B0503020204020204" pitchFamily="34" charset="-122"/>
                <a:ea typeface="造字工房劲黑（非商用）常规体" pitchFamily="50" charset="-122"/>
                <a:cs typeface="+mn-cs"/>
              </a:endParaRPr>
            </a:p>
          </p:txBody>
        </p:sp>
      </p:grpSp>
      <p:grpSp>
        <p:nvGrpSpPr>
          <p:cNvPr id="31" name="组合 30"/>
          <p:cNvGrpSpPr/>
          <p:nvPr/>
        </p:nvGrpSpPr>
        <p:grpSpPr>
          <a:xfrm>
            <a:off x="5582508" y="1561903"/>
            <a:ext cx="1047751" cy="1047751"/>
            <a:chOff x="6651335" y="1494971"/>
            <a:chExt cx="1360493" cy="1360493"/>
          </a:xfrm>
        </p:grpSpPr>
        <p:grpSp>
          <p:nvGrpSpPr>
            <p:cNvPr id="32" name="组合 3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33" name="TextBox 32"/>
            <p:cNvSpPr txBox="1"/>
            <p:nvPr/>
          </p:nvSpPr>
          <p:spPr>
            <a:xfrm>
              <a:off x="6980723" y="1724166"/>
              <a:ext cx="649839" cy="919182"/>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4000" b="1" i="0" u="none" strike="noStrike" kern="1200" cap="none" spc="0" normalizeH="0" baseline="0" noProof="0" dirty="0" smtClean="0">
                  <a:ln>
                    <a:noFill/>
                  </a:ln>
                  <a:solidFill>
                    <a:srgbClr val="C00000"/>
                  </a:solidFill>
                  <a:effectLst/>
                  <a:uLnTx/>
                  <a:uFillTx/>
                  <a:latin typeface="微软雅黑" panose="020B0503020204020204" pitchFamily="34" charset="-122"/>
                  <a:ea typeface="造字工房劲黑（非商用）常规体" pitchFamily="50" charset="-122"/>
                  <a:cs typeface="+mn-cs"/>
                </a:rPr>
                <a:t>4</a:t>
              </a:r>
              <a:endParaRPr kumimoji="0" lang="zh-CN" altLang="en-US" sz="4000" b="1" i="0" u="none" strike="noStrike" kern="1200" cap="none" spc="0" normalizeH="0" baseline="0" noProof="0" dirty="0">
                <a:ln>
                  <a:noFill/>
                </a:ln>
                <a:solidFill>
                  <a:srgbClr val="C00000"/>
                </a:solidFill>
                <a:effectLst/>
                <a:uLnTx/>
                <a:uFillTx/>
                <a:latin typeface="微软雅黑" panose="020B0503020204020204" pitchFamily="34" charset="-122"/>
                <a:ea typeface="造字工房劲黑（非商用）常规体" pitchFamily="50" charset="-122"/>
                <a:cs typeface="+mn-cs"/>
              </a:endParaRPr>
            </a:p>
          </p:txBody>
        </p:sp>
      </p:grpSp>
      <p:grpSp>
        <p:nvGrpSpPr>
          <p:cNvPr id="36" name="组合 35"/>
          <p:cNvGrpSpPr/>
          <p:nvPr/>
        </p:nvGrpSpPr>
        <p:grpSpPr>
          <a:xfrm>
            <a:off x="7120313" y="2635778"/>
            <a:ext cx="1047751" cy="1047751"/>
            <a:chOff x="6651335" y="1494971"/>
            <a:chExt cx="1360493" cy="1360493"/>
          </a:xfrm>
        </p:grpSpPr>
        <p:grpSp>
          <p:nvGrpSpPr>
            <p:cNvPr id="37" name="组合 3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38" name="TextBox 37"/>
            <p:cNvSpPr txBox="1"/>
            <p:nvPr/>
          </p:nvSpPr>
          <p:spPr>
            <a:xfrm>
              <a:off x="7011696" y="1738356"/>
              <a:ext cx="649839" cy="919182"/>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4000" b="1" i="0" u="none" strike="noStrike" kern="1200" cap="none" spc="0" normalizeH="0" baseline="0" noProof="0" dirty="0" smtClean="0">
                  <a:ln>
                    <a:noFill/>
                  </a:ln>
                  <a:solidFill>
                    <a:srgbClr val="C00000"/>
                  </a:solidFill>
                  <a:effectLst/>
                  <a:uLnTx/>
                  <a:uFillTx/>
                  <a:latin typeface="微软雅黑" panose="020B0503020204020204" pitchFamily="34" charset="-122"/>
                  <a:ea typeface="造字工房劲黑（非商用）常规体" pitchFamily="50" charset="-122"/>
                  <a:cs typeface="+mn-cs"/>
                </a:rPr>
                <a:t>5</a:t>
              </a:r>
              <a:endParaRPr kumimoji="0" lang="en-US" altLang="zh-CN" sz="4000" b="1" i="0" u="none" strike="noStrike" kern="1200" cap="none" spc="0" normalizeH="0" baseline="0" noProof="0" dirty="0" smtClean="0">
                <a:ln>
                  <a:noFill/>
                </a:ln>
                <a:solidFill>
                  <a:srgbClr val="C00000"/>
                </a:solidFill>
                <a:effectLst/>
                <a:uLnTx/>
                <a:uFillTx/>
                <a:latin typeface="微软雅黑" panose="020B0503020204020204" pitchFamily="34" charset="-122"/>
                <a:ea typeface="造字工房劲黑（非商用）常规体" pitchFamily="50" charset="-122"/>
                <a:cs typeface="+mn-cs"/>
              </a:endParaRPr>
            </a:p>
          </p:txBody>
        </p:sp>
      </p:grpSp>
      <p:sp>
        <p:nvSpPr>
          <p:cNvPr id="41" name="TextBox 40"/>
          <p:cNvSpPr txBox="1">
            <a:spLocks noChangeArrowheads="1"/>
          </p:cNvSpPr>
          <p:nvPr/>
        </p:nvSpPr>
        <p:spPr bwMode="auto">
          <a:xfrm>
            <a:off x="6732240" y="1883608"/>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财务与融资</a:t>
            </a:r>
            <a:endPar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2" name="TextBox 41"/>
          <p:cNvSpPr txBox="1"/>
          <p:nvPr/>
        </p:nvSpPr>
        <p:spPr>
          <a:xfrm>
            <a:off x="7117930" y="2211710"/>
            <a:ext cx="1031052" cy="261610"/>
          </a:xfrm>
          <a:prstGeom prst="rect">
            <a:avLst/>
          </a:prstGeom>
          <a:noFill/>
        </p:spPr>
        <p:txBody>
          <a:bodyPr wrap="none" rtlCol="0">
            <a:spAutoFit/>
          </a:bodyPr>
          <a:lstStyle/>
          <a:p>
            <a:pPr marL="0" marR="0" lvl="1" indent="0" algn="ct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商务合作方式</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4" name="TextBox 43"/>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目 录 页</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2000"/>
                                        <p:tgtEl>
                                          <p:spTgt spid="3"/>
                                        </p:tgtEl>
                                      </p:cBhvr>
                                    </p:animEffect>
                                  </p:childTnLst>
                                </p:cTn>
                              </p:par>
                              <p:par>
                                <p:cTn id="14" presetID="53" presetClass="entr" presetSubtype="16" fill="hold" nodeType="withEffect">
                                  <p:stCondLst>
                                    <p:cond delay="30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par>
                                <p:cTn id="19" presetID="53" presetClass="entr" presetSubtype="16" fill="hold" nodeType="withEffect">
                                  <p:stCondLst>
                                    <p:cond delay="90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par>
                                <p:cTn id="24" presetID="53" presetClass="entr" presetSubtype="16" fill="hold" nodeType="withEffect">
                                  <p:stCondLst>
                                    <p:cond delay="140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ppt_w</p:attrName>
                                        </p:attrNameLst>
                                      </p:cBhvr>
                                      <p:tavLst>
                                        <p:tav tm="0">
                                          <p:val>
                                            <p:fltVal val="0"/>
                                          </p:val>
                                        </p:tav>
                                        <p:tav tm="100000">
                                          <p:val>
                                            <p:strVal val="#ppt_w"/>
                                          </p:val>
                                        </p:tav>
                                      </p:tavLst>
                                    </p:anim>
                                    <p:anim calcmode="lin" valueType="num">
                                      <p:cBhvr>
                                        <p:cTn id="27" dur="500" fill="hold"/>
                                        <p:tgtEl>
                                          <p:spTgt spid="31"/>
                                        </p:tgtEl>
                                        <p:attrNameLst>
                                          <p:attrName>ppt_h</p:attrName>
                                        </p:attrNameLst>
                                      </p:cBhvr>
                                      <p:tavLst>
                                        <p:tav tm="0">
                                          <p:val>
                                            <p:fltVal val="0"/>
                                          </p:val>
                                        </p:tav>
                                        <p:tav tm="100000">
                                          <p:val>
                                            <p:strVal val="#ppt_h"/>
                                          </p:val>
                                        </p:tav>
                                      </p:tavLst>
                                    </p:anim>
                                    <p:animEffect transition="in" filter="fade">
                                      <p:cBhvr>
                                        <p:cTn id="28" dur="500"/>
                                        <p:tgtEl>
                                          <p:spTgt spid="31"/>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80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
                                          </p:val>
                                        </p:tav>
                                        <p:tav tm="100000">
                                          <p:val>
                                            <p:strVal val="#ppt_x"/>
                                          </p:val>
                                        </p:tav>
                                      </p:tavLst>
                                    </p:anim>
                                    <p:anim calcmode="lin" valueType="num">
                                      <p:cBhvr>
                                        <p:cTn id="43" dur="1000" fill="hold"/>
                                        <p:tgtEl>
                                          <p:spTgt spid="5"/>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80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140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1000"/>
                                        <p:tgtEl>
                                          <p:spTgt spid="6"/>
                                        </p:tgtEl>
                                      </p:cBhvr>
                                    </p:animEffect>
                                    <p:anim calcmode="lin" valueType="num">
                                      <p:cBhvr>
                                        <p:cTn id="52" dur="1000" fill="hold"/>
                                        <p:tgtEl>
                                          <p:spTgt spid="6"/>
                                        </p:tgtEl>
                                        <p:attrNameLst>
                                          <p:attrName>ppt_x</p:attrName>
                                        </p:attrNameLst>
                                      </p:cBhvr>
                                      <p:tavLst>
                                        <p:tav tm="0">
                                          <p:val>
                                            <p:strVal val="#ppt_x"/>
                                          </p:val>
                                        </p:tav>
                                        <p:tav tm="100000">
                                          <p:val>
                                            <p:strVal val="#ppt_x"/>
                                          </p:val>
                                        </p:tav>
                                      </p:tavLst>
                                    </p:anim>
                                    <p:anim calcmode="lin" valueType="num">
                                      <p:cBhvr>
                                        <p:cTn id="53" dur="1000" fill="hold"/>
                                        <p:tgtEl>
                                          <p:spTgt spid="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140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1000"/>
                                        <p:tgtEl>
                                          <p:spTgt spid="10"/>
                                        </p:tgtEl>
                                      </p:cBhvr>
                                    </p:animEffect>
                                    <p:anim calcmode="lin" valueType="num">
                                      <p:cBhvr>
                                        <p:cTn id="57" dur="1000" fill="hold"/>
                                        <p:tgtEl>
                                          <p:spTgt spid="10"/>
                                        </p:tgtEl>
                                        <p:attrNameLst>
                                          <p:attrName>ppt_x</p:attrName>
                                        </p:attrNameLst>
                                      </p:cBhvr>
                                      <p:tavLst>
                                        <p:tav tm="0">
                                          <p:val>
                                            <p:strVal val="#ppt_x"/>
                                          </p:val>
                                        </p:tav>
                                        <p:tav tm="100000">
                                          <p:val>
                                            <p:strVal val="#ppt_x"/>
                                          </p:val>
                                        </p:tav>
                                      </p:tavLst>
                                    </p:anim>
                                    <p:anim calcmode="lin" valueType="num">
                                      <p:cBhvr>
                                        <p:cTn id="58" dur="1000" fill="hold"/>
                                        <p:tgtEl>
                                          <p:spTgt spid="10"/>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1900"/>
                                  </p:stCondLst>
                                  <p:childTnLst>
                                    <p:set>
                                      <p:cBhvr>
                                        <p:cTn id="60" dur="1" fill="hold">
                                          <p:stCondLst>
                                            <p:cond delay="0"/>
                                          </p:stCondLst>
                                        </p:cTn>
                                        <p:tgtEl>
                                          <p:spTgt spid="7"/>
                                        </p:tgtEl>
                                        <p:attrNameLst>
                                          <p:attrName>style.visibility</p:attrName>
                                        </p:attrNameLst>
                                      </p:cBhvr>
                                      <p:to>
                                        <p:strVal val="visible"/>
                                      </p:to>
                                    </p:set>
                                    <p:animEffect transition="in" filter="fade">
                                      <p:cBhvr>
                                        <p:cTn id="61" dur="1000"/>
                                        <p:tgtEl>
                                          <p:spTgt spid="7"/>
                                        </p:tgtEl>
                                      </p:cBhvr>
                                    </p:animEffect>
                                    <p:anim calcmode="lin" valueType="num">
                                      <p:cBhvr>
                                        <p:cTn id="62" dur="1000" fill="hold"/>
                                        <p:tgtEl>
                                          <p:spTgt spid="7"/>
                                        </p:tgtEl>
                                        <p:attrNameLst>
                                          <p:attrName>ppt_x</p:attrName>
                                        </p:attrNameLst>
                                      </p:cBhvr>
                                      <p:tavLst>
                                        <p:tav tm="0">
                                          <p:val>
                                            <p:strVal val="#ppt_x"/>
                                          </p:val>
                                        </p:tav>
                                        <p:tav tm="100000">
                                          <p:val>
                                            <p:strVal val="#ppt_x"/>
                                          </p:val>
                                        </p:tav>
                                      </p:tavLst>
                                    </p:anim>
                                    <p:anim calcmode="lin" valueType="num">
                                      <p:cBhvr>
                                        <p:cTn id="63" dur="1000" fill="hold"/>
                                        <p:tgtEl>
                                          <p:spTgt spid="7"/>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190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1000"/>
                                        <p:tgtEl>
                                          <p:spTgt spid="11"/>
                                        </p:tgtEl>
                                      </p:cBhvr>
                                    </p:animEffect>
                                    <p:anim calcmode="lin" valueType="num">
                                      <p:cBhvr>
                                        <p:cTn id="67" dur="1000" fill="hold"/>
                                        <p:tgtEl>
                                          <p:spTgt spid="11"/>
                                        </p:tgtEl>
                                        <p:attrNameLst>
                                          <p:attrName>ppt_x</p:attrName>
                                        </p:attrNameLst>
                                      </p:cBhvr>
                                      <p:tavLst>
                                        <p:tav tm="0">
                                          <p:val>
                                            <p:strVal val="#ppt_x"/>
                                          </p:val>
                                        </p:tav>
                                        <p:tav tm="100000">
                                          <p:val>
                                            <p:strVal val="#ppt_x"/>
                                          </p:val>
                                        </p:tav>
                                      </p:tavLst>
                                    </p:anim>
                                    <p:anim calcmode="lin" valueType="num">
                                      <p:cBhvr>
                                        <p:cTn id="68" dur="1000" fill="hold"/>
                                        <p:tgtEl>
                                          <p:spTgt spid="11"/>
                                        </p:tgtEl>
                                        <p:attrNameLst>
                                          <p:attrName>ppt_y</p:attrName>
                                        </p:attrNameLst>
                                      </p:cBhvr>
                                      <p:tavLst>
                                        <p:tav tm="0">
                                          <p:val>
                                            <p:strVal val="#ppt_y-.1"/>
                                          </p:val>
                                        </p:tav>
                                        <p:tav tm="100000">
                                          <p:val>
                                            <p:strVal val="#ppt_y"/>
                                          </p:val>
                                        </p:tav>
                                      </p:tavLst>
                                    </p:anim>
                                  </p:childTnLst>
                                </p:cTn>
                              </p:par>
                              <p:par>
                                <p:cTn id="69" presetID="53" presetClass="entr" presetSubtype="16" fill="hold" nodeType="withEffect">
                                  <p:stCondLst>
                                    <p:cond delay="1400"/>
                                  </p:stCondLst>
                                  <p:childTnLst>
                                    <p:set>
                                      <p:cBhvr>
                                        <p:cTn id="70" dur="1" fill="hold">
                                          <p:stCondLst>
                                            <p:cond delay="0"/>
                                          </p:stCondLst>
                                        </p:cTn>
                                        <p:tgtEl>
                                          <p:spTgt spid="36"/>
                                        </p:tgtEl>
                                        <p:attrNameLst>
                                          <p:attrName>style.visibility</p:attrName>
                                        </p:attrNameLst>
                                      </p:cBhvr>
                                      <p:to>
                                        <p:strVal val="visible"/>
                                      </p:to>
                                    </p:set>
                                    <p:anim calcmode="lin" valueType="num">
                                      <p:cBhvr>
                                        <p:cTn id="71" dur="500" fill="hold"/>
                                        <p:tgtEl>
                                          <p:spTgt spid="36"/>
                                        </p:tgtEl>
                                        <p:attrNameLst>
                                          <p:attrName>ppt_w</p:attrName>
                                        </p:attrNameLst>
                                      </p:cBhvr>
                                      <p:tavLst>
                                        <p:tav tm="0">
                                          <p:val>
                                            <p:fltVal val="0"/>
                                          </p:val>
                                        </p:tav>
                                        <p:tav tm="100000">
                                          <p:val>
                                            <p:strVal val="#ppt_w"/>
                                          </p:val>
                                        </p:tav>
                                      </p:tavLst>
                                    </p:anim>
                                    <p:anim calcmode="lin" valueType="num">
                                      <p:cBhvr>
                                        <p:cTn id="72" dur="500" fill="hold"/>
                                        <p:tgtEl>
                                          <p:spTgt spid="36"/>
                                        </p:tgtEl>
                                        <p:attrNameLst>
                                          <p:attrName>ppt_h</p:attrName>
                                        </p:attrNameLst>
                                      </p:cBhvr>
                                      <p:tavLst>
                                        <p:tav tm="0">
                                          <p:val>
                                            <p:fltVal val="0"/>
                                          </p:val>
                                        </p:tav>
                                        <p:tav tm="100000">
                                          <p:val>
                                            <p:strVal val="#ppt_h"/>
                                          </p:val>
                                        </p:tav>
                                      </p:tavLst>
                                    </p:anim>
                                    <p:animEffect transition="in" filter="fade">
                                      <p:cBhvr>
                                        <p:cTn id="73" dur="500"/>
                                        <p:tgtEl>
                                          <p:spTgt spid="36"/>
                                        </p:tgtEl>
                                      </p:cBhvr>
                                    </p:animEffect>
                                  </p:childTnLst>
                                </p:cTn>
                              </p:par>
                              <p:par>
                                <p:cTn id="74" presetID="47" presetClass="entr" presetSubtype="0" fill="hold" grpId="0" nodeType="withEffect">
                                  <p:stCondLst>
                                    <p:cond delay="190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1900"/>
                                  </p:stCondLst>
                                  <p:childTnLst>
                                    <p:set>
                                      <p:cBhvr>
                                        <p:cTn id="80" dur="1" fill="hold">
                                          <p:stCondLst>
                                            <p:cond delay="0"/>
                                          </p:stCondLst>
                                        </p:cTn>
                                        <p:tgtEl>
                                          <p:spTgt spid="42"/>
                                        </p:tgtEl>
                                        <p:attrNameLst>
                                          <p:attrName>style.visibility</p:attrName>
                                        </p:attrNameLst>
                                      </p:cBhvr>
                                      <p:to>
                                        <p:strVal val="visible"/>
                                      </p:to>
                                    </p:set>
                                    <p:animEffect transition="in" filter="fade">
                                      <p:cBhvr>
                                        <p:cTn id="81" dur="1000"/>
                                        <p:tgtEl>
                                          <p:spTgt spid="42"/>
                                        </p:tgtEl>
                                      </p:cBhvr>
                                    </p:animEffect>
                                    <p:anim calcmode="lin" valueType="num">
                                      <p:cBhvr>
                                        <p:cTn id="82" dur="1000" fill="hold"/>
                                        <p:tgtEl>
                                          <p:spTgt spid="42"/>
                                        </p:tgtEl>
                                        <p:attrNameLst>
                                          <p:attrName>ppt_x</p:attrName>
                                        </p:attrNameLst>
                                      </p:cBhvr>
                                      <p:tavLst>
                                        <p:tav tm="0">
                                          <p:val>
                                            <p:strVal val="#ppt_x"/>
                                          </p:val>
                                        </p:tav>
                                        <p:tav tm="100000">
                                          <p:val>
                                            <p:strVal val="#ppt_x"/>
                                          </p:val>
                                        </p:tav>
                                      </p:tavLst>
                                    </p:anim>
                                    <p:anim calcmode="lin" valueType="num">
                                      <p:cBhvr>
                                        <p:cTn id="83"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P spid="7" grpId="0"/>
      <p:bldP spid="8" grpId="0"/>
      <p:bldP spid="9" grpId="0"/>
      <p:bldP spid="10" grpId="0"/>
      <p:bldP spid="11" grpId="0"/>
      <p:bldP spid="41" grpId="0"/>
      <p:bldP spid="4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95936" y="1773787"/>
            <a:ext cx="2685351" cy="646331"/>
          </a:xfrm>
          <a:prstGeom prst="rect">
            <a:avLst/>
          </a:prstGeom>
          <a:noFill/>
        </p:spPr>
        <p:txBody>
          <a:bodyPr wrap="none" rtlCol="0">
            <a:spAutoFit/>
          </a:bodyPr>
          <a:lstStyle/>
          <a:p>
            <a:pPr marL="0" marR="0" lvl="1"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30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公司与团队</a:t>
            </a:r>
            <a:endParaRPr kumimoji="0" lang="zh-CN" altLang="en-US" sz="3600" b="1" i="0" u="none" strike="noStrike" kern="1200" cap="none" spc="3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cxnSp>
        <p:nvCxnSpPr>
          <p:cNvPr id="7" name="直接连接符 6"/>
          <p:cNvCxnSpPr/>
          <p:nvPr/>
        </p:nvCxnSpPr>
        <p:spPr>
          <a:xfrm flipV="1">
            <a:off x="3779912" y="1203598"/>
            <a:ext cx="0" cy="280831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 name="文本框 9"/>
          <p:cNvSpPr txBox="1"/>
          <p:nvPr/>
        </p:nvSpPr>
        <p:spPr>
          <a:xfrm>
            <a:off x="4101203" y="264050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公司简介</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文本框 9"/>
          <p:cNvSpPr txBox="1"/>
          <p:nvPr/>
        </p:nvSpPr>
        <p:spPr>
          <a:xfrm>
            <a:off x="4101202" y="296594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团队介绍</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p:nvSpPr>
        <p:spPr>
          <a:xfrm>
            <a:off x="4101203" y="329183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项目成员</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文本框 9"/>
          <p:cNvSpPr txBox="1"/>
          <p:nvPr/>
        </p:nvSpPr>
        <p:spPr>
          <a:xfrm>
            <a:off x="4101202" y="3613209"/>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核心成员</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5804419" y="2643758"/>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组织架构</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文本框 9"/>
          <p:cNvSpPr txBox="1"/>
          <p:nvPr/>
        </p:nvSpPr>
        <p:spPr>
          <a:xfrm>
            <a:off x="5804420" y="2969648"/>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公司大事记</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文本框 9"/>
          <p:cNvSpPr txBox="1"/>
          <p:nvPr/>
        </p:nvSpPr>
        <p:spPr>
          <a:xfrm>
            <a:off x="5804419" y="3291027"/>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企业理念</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 name="TextBox 2"/>
          <p:cNvSpPr txBox="1"/>
          <p:nvPr/>
        </p:nvSpPr>
        <p:spPr>
          <a:xfrm>
            <a:off x="2461912" y="2896649"/>
            <a:ext cx="902846"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PART 01</a:t>
            </a:r>
            <a:endPar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33" name="组合 32"/>
          <p:cNvGrpSpPr/>
          <p:nvPr/>
        </p:nvGrpSpPr>
        <p:grpSpPr>
          <a:xfrm>
            <a:off x="2262782" y="1446400"/>
            <a:ext cx="1301106" cy="1301106"/>
            <a:chOff x="2262782" y="1446400"/>
            <a:chExt cx="1301106" cy="1301106"/>
          </a:xfrm>
        </p:grpSpPr>
        <p:sp>
          <p:nvSpPr>
            <p:cNvPr id="5" name="椭圆 4"/>
            <p:cNvSpPr/>
            <p:nvPr/>
          </p:nvSpPr>
          <p:spPr>
            <a:xfrm>
              <a:off x="2262782" y="1446400"/>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0" name="KSO_Shape"/>
            <p:cNvSpPr/>
            <p:nvPr/>
          </p:nvSpPr>
          <p:spPr bwMode="auto">
            <a:xfrm>
              <a:off x="2523120" y="1821416"/>
              <a:ext cx="836342" cy="574285"/>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p:tgtEl>
                                          <p:spTgt spid="33"/>
                                        </p:tgtEl>
                                        <p:attrNameLst>
                                          <p:attrName>ppt_x</p:attrName>
                                        </p:attrNameLst>
                                      </p:cBhvr>
                                      <p:tavLst>
                                        <p:tav tm="0">
                                          <p:val>
                                            <p:strVal val="#ppt_x+#ppt_w*1.125000"/>
                                          </p:val>
                                        </p:tav>
                                        <p:tav tm="100000">
                                          <p:val>
                                            <p:strVal val="#ppt_x"/>
                                          </p:val>
                                        </p:tav>
                                      </p:tavLst>
                                    </p:anim>
                                    <p:animEffect transition="in" filter="wipe(left)">
                                      <p:cBhvr>
                                        <p:cTn id="12" dur="500"/>
                                        <p:tgtEl>
                                          <p:spTgt spid="3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p:tgtEl>
                                          <p:spTgt spid="2"/>
                                        </p:tgtEl>
                                        <p:attrNameLst>
                                          <p:attrName>ppt_x</p:attrName>
                                        </p:attrNameLst>
                                      </p:cBhvr>
                                      <p:tavLst>
                                        <p:tav tm="0">
                                          <p:val>
                                            <p:strVal val="#ppt_x-#ppt_w*1.125000"/>
                                          </p:val>
                                        </p:tav>
                                        <p:tav tm="100000">
                                          <p:val>
                                            <p:strVal val="#ppt_x"/>
                                          </p:val>
                                        </p:tav>
                                      </p:tavLst>
                                    </p:anim>
                                    <p:animEffect transition="in" filter="wipe(right)">
                                      <p:cBhvr>
                                        <p:cTn id="16" dur="500"/>
                                        <p:tgtEl>
                                          <p:spTgt spid="2"/>
                                        </p:tgtEl>
                                      </p:cBhvr>
                                    </p:animEffect>
                                  </p:childTnLst>
                                </p:cTn>
                              </p:par>
                            </p:childTnLst>
                          </p:cTn>
                        </p:par>
                        <p:par>
                          <p:cTn id="17" fill="hold">
                            <p:stCondLst>
                              <p:cond delay="1000"/>
                            </p:stCondLst>
                            <p:childTnLst>
                              <p:par>
                                <p:cTn id="18" presetID="47" presetClass="entr" presetSubtype="0"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anim calcmode="lin" valueType="num">
                                      <p:cBhvr>
                                        <p:cTn id="21" dur="500" fill="hold"/>
                                        <p:tgtEl>
                                          <p:spTgt spid="3"/>
                                        </p:tgtEl>
                                        <p:attrNameLst>
                                          <p:attrName>ppt_x</p:attrName>
                                        </p:attrNameLst>
                                      </p:cBhvr>
                                      <p:tavLst>
                                        <p:tav tm="0">
                                          <p:val>
                                            <p:strVal val="#ppt_x"/>
                                          </p:val>
                                        </p:tav>
                                        <p:tav tm="100000">
                                          <p:val>
                                            <p:strVal val="#ppt_x"/>
                                          </p:val>
                                        </p:tav>
                                      </p:tavLst>
                                    </p:anim>
                                    <p:anim calcmode="lin" valueType="num">
                                      <p:cBhvr>
                                        <p:cTn id="22" dur="500" fill="hold"/>
                                        <p:tgtEl>
                                          <p:spTgt spid="3"/>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0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40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60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40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60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1" grpId="0"/>
      <p:bldP spid="12" grpId="0"/>
      <p:bldP spid="13" grpId="0"/>
      <p:bldP spid="14"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7807" y="1347614"/>
            <a:ext cx="3571597" cy="2232248"/>
            <a:chOff x="755576" y="1491630"/>
            <a:chExt cx="2880000" cy="1800000"/>
          </a:xfrm>
          <a:effectLst>
            <a:outerShdw blurRad="228600" dist="38100" dir="8400000" sx="105000" sy="105000" algn="tr" rotWithShape="0">
              <a:prstClr val="black">
                <a:alpha val="20000"/>
              </a:prstClr>
            </a:outerShdw>
          </a:effectLst>
        </p:grpSpPr>
        <p:sp>
          <p:nvSpPr>
            <p:cNvPr id="2" name="矩形 1"/>
            <p:cNvSpPr/>
            <p:nvPr/>
          </p:nvSpPr>
          <p:spPr>
            <a:xfrm>
              <a:off x="755576" y="1491630"/>
              <a:ext cx="2880000" cy="1800000"/>
            </a:xfrm>
            <a:prstGeom prst="rect">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 name="矩形 2"/>
            <p:cNvSpPr/>
            <p:nvPr/>
          </p:nvSpPr>
          <p:spPr>
            <a:xfrm>
              <a:off x="813012" y="1524499"/>
              <a:ext cx="2772000" cy="1728000"/>
            </a:xfrm>
            <a:prstGeom prst="rect">
              <a:avLst/>
            </a:prstGeom>
            <a:blipFill>
              <a:blip r:embed="rId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5" name="TextBox 4"/>
          <p:cNvSpPr txBox="1"/>
          <p:nvPr/>
        </p:nvSpPr>
        <p:spPr>
          <a:xfrm>
            <a:off x="4932040" y="1357858"/>
            <a:ext cx="3672408" cy="2285241"/>
          </a:xfrm>
          <a:prstGeom prst="rect">
            <a:avLst/>
          </a:prstGeom>
          <a:noFill/>
        </p:spPr>
        <p:txBody>
          <a:bodyPr wrap="square" lIns="0" tIns="0" rIns="0" bIns="0" rtlCol="0">
            <a:spAutoFit/>
          </a:bodyPr>
          <a:lstStyle/>
          <a:p>
            <a:pPr marL="0" marR="0" lvl="0" indent="0" algn="just" defTabSz="914400" rtl="0" eaLnBrk="1" fontAlgn="base" latinLnBrk="0" hangingPunct="1">
              <a:lnSpc>
                <a:spcPct val="15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       某某科技发展公司</a:t>
            </a: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是全球领先的综合通信解决方案提供商。</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公司将为</a:t>
            </a: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全球160多个国家和地区的电信运营商和企业网客户提供创新技术与产品解决方案，让全世界用户享有语音、数据、多媒体、无线宽带等全方位沟通。公司成立</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于</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2013</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年，未来将在</a:t>
            </a: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香港和深圳两地上市，是中国最大的通信设备上市公司。</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a:p>
            <a:pPr marL="0" marR="0" lvl="0" indent="0" algn="just" defTabSz="914400" rtl="0" eaLnBrk="1" fontAlgn="base" latinLnBrk="0" hangingPunct="1">
              <a:lnSpc>
                <a:spcPct val="15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       某某公司是全球领先的综合通信解决方案提供商。</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公司</a:t>
            </a: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将</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为</a:t>
            </a: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全球160多个国家和地区的电信运营商和企业网客户提供创新技术与产品解决</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方案。</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21" name="组合 20"/>
          <p:cNvGrpSpPr/>
          <p:nvPr/>
        </p:nvGrpSpPr>
        <p:grpSpPr>
          <a:xfrm>
            <a:off x="2243605" y="3194274"/>
            <a:ext cx="2333091" cy="1458182"/>
            <a:chOff x="755576" y="1491630"/>
            <a:chExt cx="2880000" cy="1800000"/>
          </a:xfrm>
          <a:effectLst>
            <a:outerShdw blurRad="228600" dist="38100" dir="8400000" sx="105000" sy="105000" algn="tr" rotWithShape="0">
              <a:prstClr val="black">
                <a:alpha val="20000"/>
              </a:prstClr>
            </a:outerShdw>
          </a:effectLst>
        </p:grpSpPr>
        <p:sp>
          <p:nvSpPr>
            <p:cNvPr id="22" name="矩形 21"/>
            <p:cNvSpPr/>
            <p:nvPr/>
          </p:nvSpPr>
          <p:spPr>
            <a:xfrm>
              <a:off x="755576" y="1491630"/>
              <a:ext cx="2880000" cy="1800000"/>
            </a:xfrm>
            <a:prstGeom prst="rect">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矩形 22"/>
            <p:cNvSpPr/>
            <p:nvPr/>
          </p:nvSpPr>
          <p:spPr>
            <a:xfrm>
              <a:off x="813012" y="1524499"/>
              <a:ext cx="2772000" cy="172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24" name="TextBox 23"/>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公司简介</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anim calcmode="lin" valueType="num">
                                      <p:cBhvr>
                                        <p:cTn id="14" dur="500" fill="hold"/>
                                        <p:tgtEl>
                                          <p:spTgt spid="21"/>
                                        </p:tgtEl>
                                        <p:attrNameLst>
                                          <p:attrName>ppt_x</p:attrName>
                                        </p:attrNameLst>
                                      </p:cBhvr>
                                      <p:tavLst>
                                        <p:tav tm="0">
                                          <p:val>
                                            <p:strVal val="#ppt_x"/>
                                          </p:val>
                                        </p:tav>
                                        <p:tav tm="100000">
                                          <p:val>
                                            <p:strVal val="#ppt_x"/>
                                          </p:val>
                                        </p:tav>
                                      </p:tavLst>
                                    </p:anim>
                                    <p:anim calcmode="lin" valueType="num">
                                      <p:cBhvr>
                                        <p:cTn id="15" dur="500" fill="hold"/>
                                        <p:tgtEl>
                                          <p:spTgt spid="21"/>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5"/>
                                        </p:tgtEl>
                                        <p:attrNameLst>
                                          <p:attrName>style.visibility</p:attrName>
                                        </p:attrNameLst>
                                      </p:cBhvr>
                                      <p:to>
                                        <p:strVal val="visible"/>
                                      </p:to>
                                    </p:set>
                                    <p:animEffect transition="in" filter="wipe(left)">
                                      <p:cBhvr>
                                        <p:cTn id="19" dur="50"/>
                                        <p:tgtEl>
                                          <p:spTgt spid="5"/>
                                        </p:tgtEl>
                                      </p:cBhvr>
                                    </p:animEffect>
                                  </p:childTnLst>
                                </p:cTn>
                              </p:par>
                              <p:par>
                                <p:cTn id="20" presetID="36" presetClass="emph" presetSubtype="0" fill="hold" grpId="1" nodeType="withEffect">
                                  <p:stCondLst>
                                    <p:cond delay="0"/>
                                  </p:stCondLst>
                                  <p:iterate type="lt">
                                    <p:tmPct val="30000"/>
                                  </p:iterate>
                                  <p:childTnLst>
                                    <p:animScale>
                                      <p:cBhvr>
                                        <p:cTn id="21" dur="25" autoRev="1" fill="hold">
                                          <p:stCondLst>
                                            <p:cond delay="0"/>
                                          </p:stCondLst>
                                        </p:cTn>
                                        <p:tgtEl>
                                          <p:spTgt spid="5"/>
                                        </p:tgtEl>
                                      </p:cBhvr>
                                      <p:to x="80000" y="100000"/>
                                    </p:animScale>
                                    <p:anim by="(#ppt_w*0.10)" calcmode="lin" valueType="num">
                                      <p:cBhvr>
                                        <p:cTn id="22" dur="25" autoRev="1" fill="hold">
                                          <p:stCondLst>
                                            <p:cond delay="0"/>
                                          </p:stCondLst>
                                        </p:cTn>
                                        <p:tgtEl>
                                          <p:spTgt spid="5"/>
                                        </p:tgtEl>
                                        <p:attrNameLst>
                                          <p:attrName>ppt_x</p:attrName>
                                        </p:attrNameLst>
                                      </p:cBhvr>
                                    </p:anim>
                                    <p:anim by="(-#ppt_w*0.10)" calcmode="lin" valueType="num">
                                      <p:cBhvr>
                                        <p:cTn id="23" dur="25" autoRev="1" fill="hold">
                                          <p:stCondLst>
                                            <p:cond delay="0"/>
                                          </p:stCondLst>
                                        </p:cTn>
                                        <p:tgtEl>
                                          <p:spTgt spid="5"/>
                                        </p:tgtEl>
                                        <p:attrNameLst>
                                          <p:attrName>ppt_y</p:attrName>
                                        </p:attrNameLst>
                                      </p:cBhvr>
                                    </p:anim>
                                    <p:animRot by="-480000">
                                      <p:cBhvr>
                                        <p:cTn id="24" dur="25" autoRev="1"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8" name="组合 157"/>
          <p:cNvGrpSpPr/>
          <p:nvPr/>
        </p:nvGrpSpPr>
        <p:grpSpPr>
          <a:xfrm rot="5400000">
            <a:off x="60736" y="4129855"/>
            <a:ext cx="982800" cy="313200"/>
            <a:chOff x="352124" y="3681535"/>
            <a:chExt cx="1356787" cy="432383"/>
          </a:xfrm>
        </p:grpSpPr>
        <p:grpSp>
          <p:nvGrpSpPr>
            <p:cNvPr id="159" name="组合 15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61" name="圆角矩形 16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62" name="圆角矩形 161"/>
              <p:cNvSpPr/>
              <p:nvPr/>
            </p:nvSpPr>
            <p:spPr>
              <a:xfrm rot="16200000">
                <a:off x="3610693" y="3759394"/>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60" name="TextBox 159"/>
            <p:cNvSpPr txBox="1"/>
            <p:nvPr/>
          </p:nvSpPr>
          <p:spPr>
            <a:xfrm rot="16200000">
              <a:off x="872196" y="3313496"/>
              <a:ext cx="329432" cy="1168464"/>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电子开发部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63" name="组合 162"/>
          <p:cNvGrpSpPr/>
          <p:nvPr/>
        </p:nvGrpSpPr>
        <p:grpSpPr>
          <a:xfrm rot="5400000">
            <a:off x="413682" y="4125972"/>
            <a:ext cx="982799" cy="313200"/>
            <a:chOff x="352124" y="3681535"/>
            <a:chExt cx="1356787" cy="432383"/>
          </a:xfrm>
        </p:grpSpPr>
        <p:grpSp>
          <p:nvGrpSpPr>
            <p:cNvPr id="164" name="组合 16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66" name="圆角矩形 16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67" name="圆角矩形 166"/>
              <p:cNvSpPr/>
              <p:nvPr/>
            </p:nvSpPr>
            <p:spPr>
              <a:xfrm rot="16200000">
                <a:off x="3610693" y="3759394"/>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65" name="TextBox 164"/>
            <p:cNvSpPr txBox="1"/>
            <p:nvPr/>
          </p:nvSpPr>
          <p:spPr>
            <a:xfrm rot="16200000">
              <a:off x="877556" y="3313496"/>
              <a:ext cx="329432" cy="1168464"/>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化工开发部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68" name="组合 167"/>
          <p:cNvGrpSpPr/>
          <p:nvPr/>
        </p:nvGrpSpPr>
        <p:grpSpPr>
          <a:xfrm rot="5400000">
            <a:off x="766008" y="4128421"/>
            <a:ext cx="982800" cy="313200"/>
            <a:chOff x="352124" y="3681535"/>
            <a:chExt cx="1356787" cy="432383"/>
          </a:xfrm>
        </p:grpSpPr>
        <p:grpSp>
          <p:nvGrpSpPr>
            <p:cNvPr id="169" name="组合 16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71" name="圆角矩形 17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72" name="圆角矩形 17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70" name="TextBox 16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采购部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73" name="组合 172"/>
          <p:cNvGrpSpPr/>
          <p:nvPr/>
        </p:nvGrpSpPr>
        <p:grpSpPr>
          <a:xfrm rot="5400000">
            <a:off x="1121092" y="4126849"/>
            <a:ext cx="982800" cy="313200"/>
            <a:chOff x="352124" y="3681535"/>
            <a:chExt cx="1356787" cy="432383"/>
          </a:xfrm>
        </p:grpSpPr>
        <p:grpSp>
          <p:nvGrpSpPr>
            <p:cNvPr id="174" name="组合 17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76" name="圆角矩形 17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77" name="圆角矩形 17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75" name="TextBox 174"/>
            <p:cNvSpPr txBox="1"/>
            <p:nvPr/>
          </p:nvSpPr>
          <p:spPr>
            <a:xfrm rot="16200000">
              <a:off x="695285" y="3664035"/>
              <a:ext cx="329432" cy="467385"/>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仓库</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78" name="组合 177"/>
          <p:cNvGrpSpPr/>
          <p:nvPr/>
        </p:nvGrpSpPr>
        <p:grpSpPr>
          <a:xfrm rot="5400000">
            <a:off x="1476817" y="4126849"/>
            <a:ext cx="982800" cy="313200"/>
            <a:chOff x="352124" y="3681535"/>
            <a:chExt cx="1356787" cy="432383"/>
          </a:xfrm>
        </p:grpSpPr>
        <p:grpSp>
          <p:nvGrpSpPr>
            <p:cNvPr id="179" name="组合 17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81" name="圆角矩形 18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82" name="圆角矩形 18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80" name="TextBox 17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生管部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83" name="组合 182"/>
          <p:cNvGrpSpPr/>
          <p:nvPr/>
        </p:nvGrpSpPr>
        <p:grpSpPr>
          <a:xfrm rot="5400000">
            <a:off x="1832806" y="4130958"/>
            <a:ext cx="982800" cy="313200"/>
            <a:chOff x="352124" y="3681535"/>
            <a:chExt cx="1356787" cy="432383"/>
          </a:xfrm>
        </p:grpSpPr>
        <p:grpSp>
          <p:nvGrpSpPr>
            <p:cNvPr id="184" name="组合 18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86" name="圆角矩形 18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87" name="圆角矩形 18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85" name="TextBox 18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电子厂</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88" name="组合 187"/>
          <p:cNvGrpSpPr/>
          <p:nvPr/>
        </p:nvGrpSpPr>
        <p:grpSpPr>
          <a:xfrm rot="5400000">
            <a:off x="2181554" y="4129230"/>
            <a:ext cx="982800" cy="313200"/>
            <a:chOff x="352124" y="3681535"/>
            <a:chExt cx="1356787" cy="432383"/>
          </a:xfrm>
        </p:grpSpPr>
        <p:grpSp>
          <p:nvGrpSpPr>
            <p:cNvPr id="189" name="组合 18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91" name="圆角矩形 19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92" name="圆角矩形 19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90" name="TextBox 18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生技部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278" name="组合 277"/>
          <p:cNvGrpSpPr/>
          <p:nvPr/>
        </p:nvGrpSpPr>
        <p:grpSpPr>
          <a:xfrm rot="5400000">
            <a:off x="2542750" y="4130958"/>
            <a:ext cx="982800" cy="313200"/>
            <a:chOff x="352124" y="3681535"/>
            <a:chExt cx="1356787" cy="432383"/>
          </a:xfrm>
        </p:grpSpPr>
        <p:grpSp>
          <p:nvGrpSpPr>
            <p:cNvPr id="279" name="组合 27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281" name="圆角矩形 28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282" name="圆角矩形 28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280" name="TextBox 27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质管部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283" name="组合 282"/>
          <p:cNvGrpSpPr/>
          <p:nvPr/>
        </p:nvGrpSpPr>
        <p:grpSpPr>
          <a:xfrm rot="5400000">
            <a:off x="2897455" y="4131611"/>
            <a:ext cx="982800" cy="313200"/>
            <a:chOff x="352124" y="3681535"/>
            <a:chExt cx="1356787" cy="432383"/>
          </a:xfrm>
        </p:grpSpPr>
        <p:grpSp>
          <p:nvGrpSpPr>
            <p:cNvPr id="284" name="组合 28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286" name="圆角矩形 28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287" name="圆角矩形 28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285" name="TextBox 28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质检部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288" name="组合 287"/>
          <p:cNvGrpSpPr/>
          <p:nvPr/>
        </p:nvGrpSpPr>
        <p:grpSpPr>
          <a:xfrm rot="5400000">
            <a:off x="3248419" y="4137819"/>
            <a:ext cx="982800" cy="313200"/>
            <a:chOff x="352124" y="3681535"/>
            <a:chExt cx="1356787" cy="432383"/>
          </a:xfrm>
        </p:grpSpPr>
        <p:grpSp>
          <p:nvGrpSpPr>
            <p:cNvPr id="289" name="组合 28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291" name="圆角矩形 29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292" name="圆角矩形 291"/>
              <p:cNvSpPr/>
              <p:nvPr/>
            </p:nvSpPr>
            <p:spPr>
              <a:xfrm rot="16200000">
                <a:off x="3610691" y="3738440"/>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290" name="TextBox 28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行政部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293" name="组合 292"/>
          <p:cNvGrpSpPr/>
          <p:nvPr/>
        </p:nvGrpSpPr>
        <p:grpSpPr>
          <a:xfrm rot="5400000">
            <a:off x="3623613" y="4144095"/>
            <a:ext cx="982800" cy="313200"/>
            <a:chOff x="352124" y="3681535"/>
            <a:chExt cx="1356787" cy="432383"/>
          </a:xfrm>
        </p:grpSpPr>
        <p:grpSp>
          <p:nvGrpSpPr>
            <p:cNvPr id="294" name="组合 29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296" name="圆角矩形 29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297" name="圆角矩形 296"/>
              <p:cNvSpPr/>
              <p:nvPr/>
            </p:nvSpPr>
            <p:spPr>
              <a:xfrm rot="16200000">
                <a:off x="3610693" y="3759394"/>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295" name="TextBox 294"/>
            <p:cNvSpPr txBox="1"/>
            <p:nvPr/>
          </p:nvSpPr>
          <p:spPr>
            <a:xfrm rot="16200000">
              <a:off x="871520" y="3313495"/>
              <a:ext cx="329432" cy="1168464"/>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人力资源部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298" name="组合 297"/>
          <p:cNvGrpSpPr/>
          <p:nvPr/>
        </p:nvGrpSpPr>
        <p:grpSpPr>
          <a:xfrm rot="5400000">
            <a:off x="3976558" y="4140212"/>
            <a:ext cx="982800" cy="313200"/>
            <a:chOff x="352124" y="3681535"/>
            <a:chExt cx="1356787" cy="432383"/>
          </a:xfrm>
        </p:grpSpPr>
        <p:grpSp>
          <p:nvGrpSpPr>
            <p:cNvPr id="299" name="组合 29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01" name="圆角矩形 30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02" name="圆角矩形 301"/>
              <p:cNvSpPr/>
              <p:nvPr/>
            </p:nvSpPr>
            <p:spPr>
              <a:xfrm rot="16200000">
                <a:off x="3610693" y="3759394"/>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00" name="TextBox 29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法务部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03" name="组合 302"/>
          <p:cNvGrpSpPr/>
          <p:nvPr/>
        </p:nvGrpSpPr>
        <p:grpSpPr>
          <a:xfrm rot="5400000">
            <a:off x="4328885" y="4142660"/>
            <a:ext cx="982800" cy="313200"/>
            <a:chOff x="352124" y="3681535"/>
            <a:chExt cx="1356787" cy="432383"/>
          </a:xfrm>
        </p:grpSpPr>
        <p:grpSp>
          <p:nvGrpSpPr>
            <p:cNvPr id="304" name="组合 30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06" name="圆角矩形 30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07" name="圆角矩形 30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05" name="TextBox 30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总务室</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08" name="组合 307"/>
          <p:cNvGrpSpPr/>
          <p:nvPr/>
        </p:nvGrpSpPr>
        <p:grpSpPr>
          <a:xfrm rot="5400000">
            <a:off x="4683969" y="4141088"/>
            <a:ext cx="982800" cy="313200"/>
            <a:chOff x="352124" y="3681535"/>
            <a:chExt cx="1356787" cy="432383"/>
          </a:xfrm>
        </p:grpSpPr>
        <p:grpSp>
          <p:nvGrpSpPr>
            <p:cNvPr id="309" name="组合 30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11" name="圆角矩形 31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12" name="圆角矩形 31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10" name="TextBox 30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电脑室</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13" name="组合 312"/>
          <p:cNvGrpSpPr/>
          <p:nvPr/>
        </p:nvGrpSpPr>
        <p:grpSpPr>
          <a:xfrm rot="5400000">
            <a:off x="5039694" y="4141088"/>
            <a:ext cx="982800" cy="313200"/>
            <a:chOff x="352124" y="3681535"/>
            <a:chExt cx="1356787" cy="432383"/>
          </a:xfrm>
        </p:grpSpPr>
        <p:grpSp>
          <p:nvGrpSpPr>
            <p:cNvPr id="314" name="组合 31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16" name="圆角矩形 31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17" name="圆角矩形 31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15" name="TextBox 314"/>
            <p:cNvSpPr txBox="1"/>
            <p:nvPr/>
          </p:nvSpPr>
          <p:spPr>
            <a:xfrm rot="16200000">
              <a:off x="928977" y="3430343"/>
              <a:ext cx="329432" cy="934769"/>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文管中心</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18" name="组合 317"/>
          <p:cNvGrpSpPr/>
          <p:nvPr/>
        </p:nvGrpSpPr>
        <p:grpSpPr>
          <a:xfrm rot="5400000">
            <a:off x="5395685" y="4145195"/>
            <a:ext cx="982799" cy="313200"/>
            <a:chOff x="352124" y="3681535"/>
            <a:chExt cx="1356787" cy="432383"/>
          </a:xfrm>
        </p:grpSpPr>
        <p:grpSp>
          <p:nvGrpSpPr>
            <p:cNvPr id="319" name="组合 31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21" name="圆角矩形 32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22" name="圆角矩形 32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20" name="TextBox 319"/>
            <p:cNvSpPr txBox="1"/>
            <p:nvPr/>
          </p:nvSpPr>
          <p:spPr>
            <a:xfrm rot="16200000">
              <a:off x="928979" y="3430341"/>
              <a:ext cx="329432" cy="934770"/>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会计</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出纳</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23" name="组合 322"/>
          <p:cNvGrpSpPr/>
          <p:nvPr/>
        </p:nvGrpSpPr>
        <p:grpSpPr>
          <a:xfrm rot="5400000">
            <a:off x="5744431" y="4143469"/>
            <a:ext cx="982800" cy="313200"/>
            <a:chOff x="352124" y="3681535"/>
            <a:chExt cx="1356787" cy="432383"/>
          </a:xfrm>
        </p:grpSpPr>
        <p:grpSp>
          <p:nvGrpSpPr>
            <p:cNvPr id="324" name="组合 32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26" name="圆角矩形 32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27" name="圆角矩形 32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25" name="TextBox 32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证券部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28" name="组合 327"/>
          <p:cNvGrpSpPr/>
          <p:nvPr/>
        </p:nvGrpSpPr>
        <p:grpSpPr>
          <a:xfrm rot="5400000">
            <a:off x="6105627" y="4145197"/>
            <a:ext cx="982800" cy="313200"/>
            <a:chOff x="352124" y="3681535"/>
            <a:chExt cx="1356787" cy="432383"/>
          </a:xfrm>
        </p:grpSpPr>
        <p:grpSp>
          <p:nvGrpSpPr>
            <p:cNvPr id="329" name="组合 32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31" name="圆角矩形 33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32" name="圆角矩形 33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30" name="TextBox 329"/>
            <p:cNvSpPr txBox="1"/>
            <p:nvPr/>
          </p:nvSpPr>
          <p:spPr>
            <a:xfrm rot="16200000">
              <a:off x="904126" y="3260382"/>
              <a:ext cx="329432" cy="127468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股份制办公室</a:t>
              </a:r>
              <a:endParaRPr kumimoji="0" lang="zh-CN" altLang="zh-CN" sz="10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33" name="组合 332"/>
          <p:cNvGrpSpPr/>
          <p:nvPr/>
        </p:nvGrpSpPr>
        <p:grpSpPr>
          <a:xfrm rot="5400000">
            <a:off x="6460333" y="4145850"/>
            <a:ext cx="982800" cy="313200"/>
            <a:chOff x="352124" y="3681535"/>
            <a:chExt cx="1356787" cy="432383"/>
          </a:xfrm>
        </p:grpSpPr>
        <p:grpSp>
          <p:nvGrpSpPr>
            <p:cNvPr id="334" name="组合 33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36" name="圆角矩形 33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37" name="圆角矩形 33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35" name="TextBox 334"/>
            <p:cNvSpPr txBox="1"/>
            <p:nvPr/>
          </p:nvSpPr>
          <p:spPr>
            <a:xfrm rot="16200000">
              <a:off x="850113" y="3313497"/>
              <a:ext cx="329432" cy="1168460"/>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对外投资部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38" name="组合 337"/>
          <p:cNvGrpSpPr/>
          <p:nvPr/>
        </p:nvGrpSpPr>
        <p:grpSpPr>
          <a:xfrm rot="5400000">
            <a:off x="6811297" y="4152058"/>
            <a:ext cx="982800" cy="313200"/>
            <a:chOff x="352124" y="3681535"/>
            <a:chExt cx="1356787" cy="432383"/>
          </a:xfrm>
        </p:grpSpPr>
        <p:grpSp>
          <p:nvGrpSpPr>
            <p:cNvPr id="339" name="组合 33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41" name="圆角矩形 34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42" name="圆角矩形 341"/>
              <p:cNvSpPr/>
              <p:nvPr/>
            </p:nvSpPr>
            <p:spPr>
              <a:xfrm rot="16200000">
                <a:off x="3610691" y="3738440"/>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40" name="TextBox 339"/>
            <p:cNvSpPr txBox="1"/>
            <p:nvPr/>
          </p:nvSpPr>
          <p:spPr>
            <a:xfrm rot="16200000">
              <a:off x="928977" y="3430343"/>
              <a:ext cx="329432" cy="934770"/>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商务中心</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43" name="组合 342"/>
          <p:cNvGrpSpPr/>
          <p:nvPr/>
        </p:nvGrpSpPr>
        <p:grpSpPr>
          <a:xfrm rot="5400000">
            <a:off x="7174324" y="4148858"/>
            <a:ext cx="982800" cy="313200"/>
            <a:chOff x="352124" y="3681535"/>
            <a:chExt cx="1356787" cy="432383"/>
          </a:xfrm>
        </p:grpSpPr>
        <p:grpSp>
          <p:nvGrpSpPr>
            <p:cNvPr id="344" name="组合 34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46" name="圆角矩形 34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47" name="圆角矩形 346"/>
              <p:cNvSpPr/>
              <p:nvPr/>
            </p:nvSpPr>
            <p:spPr>
              <a:xfrm rot="16200000">
                <a:off x="3610693" y="3759394"/>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45" name="TextBox 34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销售部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48" name="组合 347"/>
          <p:cNvGrpSpPr/>
          <p:nvPr/>
        </p:nvGrpSpPr>
        <p:grpSpPr>
          <a:xfrm rot="5400000">
            <a:off x="7527271" y="4144975"/>
            <a:ext cx="982800" cy="313200"/>
            <a:chOff x="352124" y="3681535"/>
            <a:chExt cx="1356787" cy="432383"/>
          </a:xfrm>
        </p:grpSpPr>
        <p:grpSp>
          <p:nvGrpSpPr>
            <p:cNvPr id="349" name="组合 34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51" name="圆角矩形 35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52" name="圆角矩形 351"/>
              <p:cNvSpPr/>
              <p:nvPr/>
            </p:nvSpPr>
            <p:spPr>
              <a:xfrm rot="16200000">
                <a:off x="3610693" y="3759394"/>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50" name="TextBox 349"/>
            <p:cNvSpPr txBox="1"/>
            <p:nvPr/>
          </p:nvSpPr>
          <p:spPr>
            <a:xfrm rot="16200000">
              <a:off x="851323" y="3313495"/>
              <a:ext cx="329432" cy="1168464"/>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售后服务部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53" name="组合 352"/>
          <p:cNvGrpSpPr/>
          <p:nvPr/>
        </p:nvGrpSpPr>
        <p:grpSpPr>
          <a:xfrm rot="5400000">
            <a:off x="7879597" y="4147423"/>
            <a:ext cx="982800" cy="313200"/>
            <a:chOff x="352124" y="3681535"/>
            <a:chExt cx="1356787" cy="432383"/>
          </a:xfrm>
        </p:grpSpPr>
        <p:grpSp>
          <p:nvGrpSpPr>
            <p:cNvPr id="354" name="组合 35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56" name="圆角矩形 35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57" name="圆角矩形 35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55" name="TextBox 35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外贸部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358" name="组合 357"/>
          <p:cNvGrpSpPr/>
          <p:nvPr/>
        </p:nvGrpSpPr>
        <p:grpSpPr>
          <a:xfrm rot="5400000">
            <a:off x="8234681" y="4145851"/>
            <a:ext cx="982800" cy="313200"/>
            <a:chOff x="352124" y="3681535"/>
            <a:chExt cx="1356787" cy="432383"/>
          </a:xfrm>
        </p:grpSpPr>
        <p:grpSp>
          <p:nvGrpSpPr>
            <p:cNvPr id="359" name="组合 35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61" name="圆角矩形 36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362" name="圆角矩形 36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360" name="TextBox 35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加工部</a:t>
              </a:r>
              <a:endParaRPr kumimoji="0" lang="zh-CN" altLang="zh-CN"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cxnSp>
        <p:nvCxnSpPr>
          <p:cNvPr id="363" name="直接连接符 362"/>
          <p:cNvCxnSpPr/>
          <p:nvPr/>
        </p:nvCxnSpPr>
        <p:spPr>
          <a:xfrm>
            <a:off x="1835696" y="1851670"/>
            <a:ext cx="5396291"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7" name="直接连接符 366"/>
          <p:cNvCxnSpPr/>
          <p:nvPr/>
        </p:nvCxnSpPr>
        <p:spPr>
          <a:xfrm>
            <a:off x="671449" y="2354867"/>
            <a:ext cx="2570177" cy="85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9" name="直接连接符 368"/>
          <p:cNvCxnSpPr/>
          <p:nvPr/>
        </p:nvCxnSpPr>
        <p:spPr>
          <a:xfrm>
            <a:off x="4271613" y="2375034"/>
            <a:ext cx="109247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72" name="直接连接符 371"/>
          <p:cNvCxnSpPr/>
          <p:nvPr/>
        </p:nvCxnSpPr>
        <p:spPr>
          <a:xfrm>
            <a:off x="6071583" y="2379274"/>
            <a:ext cx="2448644"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74" name="直接连接符 373"/>
          <p:cNvCxnSpPr/>
          <p:nvPr/>
        </p:nvCxnSpPr>
        <p:spPr>
          <a:xfrm>
            <a:off x="4577134" y="1280587"/>
            <a:ext cx="10137" cy="109444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79" name="直接连接符 378"/>
          <p:cNvCxnSpPr/>
          <p:nvPr/>
        </p:nvCxnSpPr>
        <p:spPr>
          <a:xfrm>
            <a:off x="7207343" y="1851670"/>
            <a:ext cx="5069" cy="52336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82" name="直接连接符 381"/>
          <p:cNvCxnSpPr/>
          <p:nvPr/>
        </p:nvCxnSpPr>
        <p:spPr>
          <a:xfrm>
            <a:off x="1852738" y="1851670"/>
            <a:ext cx="5069" cy="52336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83" name="直接连接符 382"/>
          <p:cNvCxnSpPr/>
          <p:nvPr/>
        </p:nvCxnSpPr>
        <p:spPr>
          <a:xfrm>
            <a:off x="694142" y="2355726"/>
            <a:ext cx="2009" cy="129279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88" name="直接连接符 387"/>
          <p:cNvCxnSpPr/>
          <p:nvPr/>
        </p:nvCxnSpPr>
        <p:spPr>
          <a:xfrm>
            <a:off x="1410658" y="2355726"/>
            <a:ext cx="17025" cy="129614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89" name="直接连接符 388"/>
          <p:cNvCxnSpPr/>
          <p:nvPr/>
        </p:nvCxnSpPr>
        <p:spPr>
          <a:xfrm>
            <a:off x="2319939" y="2355726"/>
            <a:ext cx="2319" cy="129279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90" name="直接连接符 389"/>
          <p:cNvCxnSpPr/>
          <p:nvPr/>
        </p:nvCxnSpPr>
        <p:spPr>
          <a:xfrm>
            <a:off x="3215248" y="2355726"/>
            <a:ext cx="2911" cy="129279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91" name="直接连接符 390"/>
          <p:cNvCxnSpPr/>
          <p:nvPr/>
        </p:nvCxnSpPr>
        <p:spPr>
          <a:xfrm>
            <a:off x="4272173" y="2375034"/>
            <a:ext cx="17055" cy="127348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92" name="直接连接符 391"/>
          <p:cNvCxnSpPr/>
          <p:nvPr/>
        </p:nvCxnSpPr>
        <p:spPr>
          <a:xfrm>
            <a:off x="5354816" y="2376893"/>
            <a:ext cx="9272" cy="12780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94" name="直接连接符 393"/>
          <p:cNvCxnSpPr/>
          <p:nvPr/>
        </p:nvCxnSpPr>
        <p:spPr>
          <a:xfrm>
            <a:off x="6071583" y="2375034"/>
            <a:ext cx="0" cy="127348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95" name="直接连接符 394"/>
          <p:cNvCxnSpPr/>
          <p:nvPr/>
        </p:nvCxnSpPr>
        <p:spPr>
          <a:xfrm>
            <a:off x="6774916" y="2379274"/>
            <a:ext cx="0" cy="128474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96" name="直接连接符 395"/>
          <p:cNvCxnSpPr/>
          <p:nvPr/>
        </p:nvCxnSpPr>
        <p:spPr>
          <a:xfrm flipH="1">
            <a:off x="7665723" y="2377040"/>
            <a:ext cx="1" cy="127148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97" name="直接连接符 396"/>
          <p:cNvCxnSpPr/>
          <p:nvPr/>
        </p:nvCxnSpPr>
        <p:spPr>
          <a:xfrm>
            <a:off x="8522916" y="2379274"/>
            <a:ext cx="4681" cy="128175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03" name="组合 102"/>
          <p:cNvGrpSpPr/>
          <p:nvPr/>
        </p:nvGrpSpPr>
        <p:grpSpPr>
          <a:xfrm>
            <a:off x="6732240" y="1891802"/>
            <a:ext cx="982514" cy="313311"/>
            <a:chOff x="814328" y="3219334"/>
            <a:chExt cx="1356392" cy="432536"/>
          </a:xfrm>
        </p:grpSpPr>
        <p:grpSp>
          <p:nvGrpSpPr>
            <p:cNvPr id="104" name="组合 103"/>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106" name="圆角矩形 10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07" name="圆角矩形 106"/>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05" name="TextBox 104"/>
            <p:cNvSpPr txBox="1"/>
            <p:nvPr/>
          </p:nvSpPr>
          <p:spPr>
            <a:xfrm>
              <a:off x="1110326" y="3331792"/>
              <a:ext cx="787838" cy="233692"/>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100" b="1"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经营副总</a:t>
              </a:r>
              <a:endParaRPr kumimoji="0" lang="zh-CN" altLang="zh-CN"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93" name="组合 92"/>
          <p:cNvGrpSpPr/>
          <p:nvPr/>
        </p:nvGrpSpPr>
        <p:grpSpPr>
          <a:xfrm>
            <a:off x="1376721" y="1913816"/>
            <a:ext cx="982514" cy="313311"/>
            <a:chOff x="814328" y="3219334"/>
            <a:chExt cx="1356392" cy="432536"/>
          </a:xfrm>
        </p:grpSpPr>
        <p:grpSp>
          <p:nvGrpSpPr>
            <p:cNvPr id="94" name="组合 93"/>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96" name="圆角矩形 9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97" name="圆角矩形 96"/>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95" name="TextBox 94"/>
            <p:cNvSpPr txBox="1"/>
            <p:nvPr/>
          </p:nvSpPr>
          <p:spPr>
            <a:xfrm>
              <a:off x="1110326" y="3331792"/>
              <a:ext cx="787838" cy="233692"/>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100" b="1"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生产副总</a:t>
              </a:r>
              <a:endParaRPr kumimoji="0" lang="zh-CN" altLang="zh-CN"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399" name="直接连接符 398"/>
          <p:cNvCxnSpPr/>
          <p:nvPr/>
        </p:nvCxnSpPr>
        <p:spPr>
          <a:xfrm>
            <a:off x="552136" y="3648521"/>
            <a:ext cx="34745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03" name="直接连接符 402"/>
          <p:cNvCxnSpPr/>
          <p:nvPr/>
        </p:nvCxnSpPr>
        <p:spPr>
          <a:xfrm>
            <a:off x="1242504" y="3648521"/>
            <a:ext cx="370359"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05" name="直接连接符 404"/>
          <p:cNvCxnSpPr/>
          <p:nvPr/>
        </p:nvCxnSpPr>
        <p:spPr>
          <a:xfrm>
            <a:off x="1953846" y="3648521"/>
            <a:ext cx="719107"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07" name="直接连接符 406"/>
          <p:cNvCxnSpPr/>
          <p:nvPr/>
        </p:nvCxnSpPr>
        <p:spPr>
          <a:xfrm>
            <a:off x="3025971" y="3648521"/>
            <a:ext cx="384377"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0" name="直接连接符 409"/>
          <p:cNvCxnSpPr/>
          <p:nvPr/>
        </p:nvCxnSpPr>
        <p:spPr>
          <a:xfrm>
            <a:off x="3740190" y="3653729"/>
            <a:ext cx="1080466" cy="117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3" name="直接连接符 412"/>
          <p:cNvCxnSpPr/>
          <p:nvPr/>
        </p:nvCxnSpPr>
        <p:spPr>
          <a:xfrm>
            <a:off x="5170103" y="3651870"/>
            <a:ext cx="410009" cy="185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6" name="直接连接符 415"/>
          <p:cNvCxnSpPr/>
          <p:nvPr/>
        </p:nvCxnSpPr>
        <p:spPr>
          <a:xfrm>
            <a:off x="5864289" y="3653971"/>
            <a:ext cx="383818" cy="185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8" name="直接连接符 417"/>
          <p:cNvCxnSpPr/>
          <p:nvPr/>
        </p:nvCxnSpPr>
        <p:spPr>
          <a:xfrm>
            <a:off x="6579310" y="3656005"/>
            <a:ext cx="383818" cy="185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9" name="直接连接符 418"/>
          <p:cNvCxnSpPr/>
          <p:nvPr/>
        </p:nvCxnSpPr>
        <p:spPr>
          <a:xfrm>
            <a:off x="7303068" y="3651870"/>
            <a:ext cx="715603" cy="59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22" name="直接连接符 421"/>
          <p:cNvCxnSpPr/>
          <p:nvPr/>
        </p:nvCxnSpPr>
        <p:spPr>
          <a:xfrm>
            <a:off x="8370996" y="3658027"/>
            <a:ext cx="357801" cy="59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34" name="直接连接符 433"/>
          <p:cNvCxnSpPr/>
          <p:nvPr/>
        </p:nvCxnSpPr>
        <p:spPr>
          <a:xfrm>
            <a:off x="552400" y="3651870"/>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36" name="直接连接符 435"/>
          <p:cNvCxnSpPr/>
          <p:nvPr/>
        </p:nvCxnSpPr>
        <p:spPr>
          <a:xfrm>
            <a:off x="896225" y="3656475"/>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37" name="直接连接符 436"/>
          <p:cNvCxnSpPr/>
          <p:nvPr/>
        </p:nvCxnSpPr>
        <p:spPr>
          <a:xfrm>
            <a:off x="1242504" y="3656475"/>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38" name="直接连接符 437"/>
          <p:cNvCxnSpPr/>
          <p:nvPr/>
        </p:nvCxnSpPr>
        <p:spPr>
          <a:xfrm>
            <a:off x="1611989" y="3651870"/>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39" name="直接连接符 438"/>
          <p:cNvCxnSpPr/>
          <p:nvPr/>
        </p:nvCxnSpPr>
        <p:spPr>
          <a:xfrm>
            <a:off x="1956537" y="3651870"/>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41" name="直接连接符 440"/>
          <p:cNvCxnSpPr/>
          <p:nvPr/>
        </p:nvCxnSpPr>
        <p:spPr>
          <a:xfrm>
            <a:off x="2672596" y="3656475"/>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42" name="直接连接符 441"/>
          <p:cNvCxnSpPr/>
          <p:nvPr/>
        </p:nvCxnSpPr>
        <p:spPr>
          <a:xfrm>
            <a:off x="3016126" y="3651870"/>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44" name="直接连接符 443"/>
          <p:cNvCxnSpPr/>
          <p:nvPr/>
        </p:nvCxnSpPr>
        <p:spPr>
          <a:xfrm>
            <a:off x="3393103" y="3658966"/>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45" name="直接连接符 444"/>
          <p:cNvCxnSpPr/>
          <p:nvPr/>
        </p:nvCxnSpPr>
        <p:spPr>
          <a:xfrm>
            <a:off x="4109162" y="3663571"/>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46" name="直接连接符 445"/>
          <p:cNvCxnSpPr/>
          <p:nvPr/>
        </p:nvCxnSpPr>
        <p:spPr>
          <a:xfrm>
            <a:off x="4452692" y="3658966"/>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47" name="直接连接符 446"/>
          <p:cNvCxnSpPr/>
          <p:nvPr/>
        </p:nvCxnSpPr>
        <p:spPr>
          <a:xfrm>
            <a:off x="3738635" y="3661346"/>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48" name="直接连接符 447"/>
          <p:cNvCxnSpPr/>
          <p:nvPr/>
        </p:nvCxnSpPr>
        <p:spPr>
          <a:xfrm>
            <a:off x="5174653" y="3668177"/>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49" name="直接连接符 448"/>
          <p:cNvCxnSpPr/>
          <p:nvPr/>
        </p:nvCxnSpPr>
        <p:spPr>
          <a:xfrm>
            <a:off x="5539612" y="3663572"/>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50" name="直接连接符 449"/>
          <p:cNvCxnSpPr/>
          <p:nvPr/>
        </p:nvCxnSpPr>
        <p:spPr>
          <a:xfrm>
            <a:off x="4816031" y="3665952"/>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53" name="直接连接符 452"/>
          <p:cNvCxnSpPr/>
          <p:nvPr/>
        </p:nvCxnSpPr>
        <p:spPr>
          <a:xfrm>
            <a:off x="6239848" y="3668333"/>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54" name="直接连接符 453"/>
          <p:cNvCxnSpPr/>
          <p:nvPr/>
        </p:nvCxnSpPr>
        <p:spPr>
          <a:xfrm>
            <a:off x="6583378" y="3663728"/>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55" name="直接连接符 454"/>
          <p:cNvCxnSpPr/>
          <p:nvPr/>
        </p:nvCxnSpPr>
        <p:spPr>
          <a:xfrm>
            <a:off x="5869321" y="3666108"/>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56" name="直接连接符 455"/>
          <p:cNvCxnSpPr/>
          <p:nvPr/>
        </p:nvCxnSpPr>
        <p:spPr>
          <a:xfrm>
            <a:off x="7305339" y="3672939"/>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57" name="直接连接符 456"/>
          <p:cNvCxnSpPr/>
          <p:nvPr/>
        </p:nvCxnSpPr>
        <p:spPr>
          <a:xfrm>
            <a:off x="7670298" y="3668334"/>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58" name="直接连接符 457"/>
          <p:cNvCxnSpPr/>
          <p:nvPr/>
        </p:nvCxnSpPr>
        <p:spPr>
          <a:xfrm>
            <a:off x="6946717" y="3670714"/>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59" name="直接连接符 458"/>
          <p:cNvCxnSpPr/>
          <p:nvPr/>
        </p:nvCxnSpPr>
        <p:spPr>
          <a:xfrm>
            <a:off x="8009288" y="3675527"/>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60" name="直接连接符 459"/>
          <p:cNvCxnSpPr/>
          <p:nvPr/>
        </p:nvCxnSpPr>
        <p:spPr>
          <a:xfrm>
            <a:off x="8731249" y="3684738"/>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62" name="直接连接符 461"/>
          <p:cNvCxnSpPr/>
          <p:nvPr/>
        </p:nvCxnSpPr>
        <p:spPr>
          <a:xfrm>
            <a:off x="8372627" y="3682513"/>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rot="5400000">
            <a:off x="204752" y="2845568"/>
            <a:ext cx="982800" cy="313200"/>
            <a:chOff x="352124" y="3681535"/>
            <a:chExt cx="1356787" cy="432383"/>
          </a:xfrm>
        </p:grpSpPr>
        <p:grpSp>
          <p:nvGrpSpPr>
            <p:cNvPr id="109" name="组合 10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11" name="圆角矩形 11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12" name="圆角矩形 111"/>
              <p:cNvSpPr/>
              <p:nvPr/>
            </p:nvSpPr>
            <p:spPr>
              <a:xfrm rot="16200000">
                <a:off x="3610693" y="3759394"/>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10" name="TextBox 10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研发部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13" name="组合 112"/>
          <p:cNvGrpSpPr/>
          <p:nvPr/>
        </p:nvGrpSpPr>
        <p:grpSpPr>
          <a:xfrm rot="5400000">
            <a:off x="924832" y="2841685"/>
            <a:ext cx="982800" cy="313200"/>
            <a:chOff x="352124" y="3681535"/>
            <a:chExt cx="1356787" cy="432383"/>
          </a:xfrm>
        </p:grpSpPr>
        <p:grpSp>
          <p:nvGrpSpPr>
            <p:cNvPr id="114" name="组合 11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16" name="圆角矩形 11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17" name="圆角矩形 116"/>
              <p:cNvSpPr/>
              <p:nvPr/>
            </p:nvSpPr>
            <p:spPr>
              <a:xfrm rot="16200000">
                <a:off x="3610693" y="3759394"/>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15" name="TextBox 11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资料部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18" name="组合 117"/>
          <p:cNvGrpSpPr/>
          <p:nvPr/>
        </p:nvGrpSpPr>
        <p:grpSpPr>
          <a:xfrm rot="5400000">
            <a:off x="1827024" y="2845568"/>
            <a:ext cx="982800" cy="313200"/>
            <a:chOff x="352124" y="3681535"/>
            <a:chExt cx="1356787" cy="432383"/>
          </a:xfrm>
        </p:grpSpPr>
        <p:grpSp>
          <p:nvGrpSpPr>
            <p:cNvPr id="119" name="组合 11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21" name="圆角矩形 12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22" name="圆角矩形 12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20" name="TextBox 11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生产部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23" name="组合 122"/>
          <p:cNvGrpSpPr/>
          <p:nvPr/>
        </p:nvGrpSpPr>
        <p:grpSpPr>
          <a:xfrm rot="5400000">
            <a:off x="2725032" y="2842561"/>
            <a:ext cx="982800" cy="313200"/>
            <a:chOff x="352124" y="3681535"/>
            <a:chExt cx="1356787" cy="432383"/>
          </a:xfrm>
        </p:grpSpPr>
        <p:grpSp>
          <p:nvGrpSpPr>
            <p:cNvPr id="124" name="组合 12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26" name="圆角矩形 12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27" name="圆角矩形 12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25" name="TextBox 12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质管部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28" name="组合 127"/>
          <p:cNvGrpSpPr/>
          <p:nvPr/>
        </p:nvGrpSpPr>
        <p:grpSpPr>
          <a:xfrm rot="5400000">
            <a:off x="3793734" y="2840180"/>
            <a:ext cx="982800" cy="313200"/>
            <a:chOff x="352124" y="3681535"/>
            <a:chExt cx="1356787" cy="432383"/>
          </a:xfrm>
        </p:grpSpPr>
        <p:grpSp>
          <p:nvGrpSpPr>
            <p:cNvPr id="129" name="组合 12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31" name="圆角矩形 13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32" name="圆角矩形 13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30" name="TextBox 129"/>
            <p:cNvSpPr txBox="1"/>
            <p:nvPr/>
          </p:nvSpPr>
          <p:spPr>
            <a:xfrm rot="16200000">
              <a:off x="863267" y="3313496"/>
              <a:ext cx="329432" cy="1168465"/>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行政人事部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33" name="组合 132"/>
          <p:cNvGrpSpPr/>
          <p:nvPr/>
        </p:nvGrpSpPr>
        <p:grpSpPr>
          <a:xfrm rot="5400000">
            <a:off x="4860104" y="2841685"/>
            <a:ext cx="982800" cy="313200"/>
            <a:chOff x="352124" y="3681535"/>
            <a:chExt cx="1356787" cy="432383"/>
          </a:xfrm>
        </p:grpSpPr>
        <p:grpSp>
          <p:nvGrpSpPr>
            <p:cNvPr id="134" name="组合 13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36" name="圆角矩形 13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37" name="圆角矩形 13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35" name="TextBox 134"/>
            <p:cNvSpPr txBox="1"/>
            <p:nvPr/>
          </p:nvSpPr>
          <p:spPr>
            <a:xfrm rot="16200000">
              <a:off x="861188" y="3313495"/>
              <a:ext cx="329432" cy="1168464"/>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信息管理部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38" name="组合 137"/>
          <p:cNvGrpSpPr/>
          <p:nvPr/>
        </p:nvGrpSpPr>
        <p:grpSpPr>
          <a:xfrm rot="5400000">
            <a:off x="5580184" y="2845568"/>
            <a:ext cx="982800" cy="313200"/>
            <a:chOff x="352124" y="3681535"/>
            <a:chExt cx="1356787" cy="432383"/>
          </a:xfrm>
        </p:grpSpPr>
        <p:grpSp>
          <p:nvGrpSpPr>
            <p:cNvPr id="139" name="组合 13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41" name="圆角矩形 14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42" name="圆角矩形 14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40" name="TextBox 13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财务部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43" name="组合 142"/>
          <p:cNvGrpSpPr/>
          <p:nvPr/>
        </p:nvGrpSpPr>
        <p:grpSpPr>
          <a:xfrm rot="5400000">
            <a:off x="6286514" y="2842561"/>
            <a:ext cx="982800" cy="313200"/>
            <a:chOff x="352124" y="3681535"/>
            <a:chExt cx="1356787" cy="432383"/>
          </a:xfrm>
        </p:grpSpPr>
        <p:grpSp>
          <p:nvGrpSpPr>
            <p:cNvPr id="144" name="组合 14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46" name="圆角矩形 14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47" name="圆角矩形 14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45" name="TextBox 14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股份部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48" name="组合 147"/>
          <p:cNvGrpSpPr/>
          <p:nvPr/>
        </p:nvGrpSpPr>
        <p:grpSpPr>
          <a:xfrm rot="5400000">
            <a:off x="7168903" y="2844066"/>
            <a:ext cx="982800" cy="313200"/>
            <a:chOff x="352124" y="3681535"/>
            <a:chExt cx="1356787" cy="432383"/>
          </a:xfrm>
        </p:grpSpPr>
        <p:grpSp>
          <p:nvGrpSpPr>
            <p:cNvPr id="149" name="组合 148"/>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51" name="圆角矩形 150"/>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52" name="圆角矩形 151"/>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50" name="TextBox 149"/>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营销部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153" name="组合 152"/>
          <p:cNvGrpSpPr/>
          <p:nvPr/>
        </p:nvGrpSpPr>
        <p:grpSpPr>
          <a:xfrm rot="5400000">
            <a:off x="8028456" y="2845568"/>
            <a:ext cx="982800" cy="313200"/>
            <a:chOff x="352124" y="3681535"/>
            <a:chExt cx="1356787" cy="432383"/>
          </a:xfrm>
        </p:grpSpPr>
        <p:grpSp>
          <p:nvGrpSpPr>
            <p:cNvPr id="154" name="组合 153"/>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156" name="圆角矩形 155"/>
              <p:cNvSpPr/>
              <p:nvPr/>
            </p:nvSpPr>
            <p:spPr>
              <a:xfrm rot="16200000">
                <a:off x="3537351" y="3692481"/>
                <a:ext cx="2756815" cy="3839061"/>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57" name="圆角矩形 156"/>
              <p:cNvSpPr/>
              <p:nvPr/>
            </p:nvSpPr>
            <p:spPr>
              <a:xfrm rot="16200000">
                <a:off x="3610693" y="3738436"/>
                <a:ext cx="2598377" cy="374062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55" name="TextBox 154"/>
            <p:cNvSpPr txBox="1"/>
            <p:nvPr/>
          </p:nvSpPr>
          <p:spPr>
            <a:xfrm rot="16200000">
              <a:off x="812131" y="3547189"/>
              <a:ext cx="329432" cy="7010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国际部</a:t>
              </a:r>
              <a:endParaRPr kumimoji="0" lang="zh-CN" altLang="zh-CN"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宋体" panose="02010600030101010101" pitchFamily="2" charset="-122"/>
              </a:endParaRPr>
            </a:p>
          </p:txBody>
        </p:sp>
      </p:grpSp>
      <p:grpSp>
        <p:nvGrpSpPr>
          <p:cNvPr id="83" name="组合 82"/>
          <p:cNvGrpSpPr/>
          <p:nvPr/>
        </p:nvGrpSpPr>
        <p:grpSpPr>
          <a:xfrm>
            <a:off x="4083529" y="1035280"/>
            <a:ext cx="982514" cy="313311"/>
            <a:chOff x="814328" y="3219334"/>
            <a:chExt cx="1356392" cy="432536"/>
          </a:xfrm>
        </p:grpSpPr>
        <p:grpSp>
          <p:nvGrpSpPr>
            <p:cNvPr id="84" name="组合 83"/>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86" name="圆角矩形 8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7" name="圆角矩形 86"/>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85" name="TextBox 84"/>
            <p:cNvSpPr txBox="1"/>
            <p:nvPr/>
          </p:nvSpPr>
          <p:spPr>
            <a:xfrm>
              <a:off x="1020410" y="3331792"/>
              <a:ext cx="953343" cy="233692"/>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1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宋体" panose="02010600030101010101" pitchFamily="2" charset="-122"/>
                </a:rPr>
                <a:t>董事会</a:t>
              </a:r>
              <a:endParaRPr kumimoji="0" lang="zh-CN" altLang="zh-CN" sz="11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88" name="组合 87"/>
          <p:cNvGrpSpPr/>
          <p:nvPr/>
        </p:nvGrpSpPr>
        <p:grpSpPr>
          <a:xfrm>
            <a:off x="4073833" y="1457951"/>
            <a:ext cx="982514" cy="313311"/>
            <a:chOff x="814328" y="3219334"/>
            <a:chExt cx="1356392" cy="432536"/>
          </a:xfrm>
        </p:grpSpPr>
        <p:grpSp>
          <p:nvGrpSpPr>
            <p:cNvPr id="89" name="组合 88"/>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91" name="圆角矩形 9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92" name="圆角矩形 91"/>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90" name="TextBox 89"/>
            <p:cNvSpPr txBox="1"/>
            <p:nvPr/>
          </p:nvSpPr>
          <p:spPr>
            <a:xfrm>
              <a:off x="1110326" y="3331792"/>
              <a:ext cx="787838" cy="233692"/>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1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宋体" panose="02010600030101010101" pitchFamily="2" charset="-122"/>
                </a:rPr>
                <a:t>总经理</a:t>
              </a:r>
              <a:endParaRPr kumimoji="0" lang="zh-CN" altLang="zh-CN" sz="11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98" name="组合 97"/>
          <p:cNvGrpSpPr/>
          <p:nvPr/>
        </p:nvGrpSpPr>
        <p:grpSpPr>
          <a:xfrm>
            <a:off x="4074819" y="1903970"/>
            <a:ext cx="982514" cy="313311"/>
            <a:chOff x="814328" y="3219334"/>
            <a:chExt cx="1356392" cy="432536"/>
          </a:xfrm>
        </p:grpSpPr>
        <p:grpSp>
          <p:nvGrpSpPr>
            <p:cNvPr id="99" name="组合 98"/>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101" name="圆角矩形 10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sp>
            <p:nvSpPr>
              <p:cNvPr id="102" name="圆角矩形 101"/>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panose="020F0502020204030204"/>
                  <a:ea typeface="宋体" panose="02010600030101010101" pitchFamily="2" charset="-122"/>
                  <a:cs typeface="+mn-cs"/>
                </a:endParaRPr>
              </a:p>
            </p:txBody>
          </p:sp>
        </p:grpSp>
        <p:sp>
          <p:nvSpPr>
            <p:cNvPr id="100" name="TextBox 99"/>
            <p:cNvSpPr txBox="1"/>
            <p:nvPr/>
          </p:nvSpPr>
          <p:spPr>
            <a:xfrm>
              <a:off x="1110326" y="3331792"/>
              <a:ext cx="787838" cy="233692"/>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100" b="1"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rPr>
                <a:t>行政副总</a:t>
              </a:r>
              <a:endParaRPr kumimoji="0" lang="zh-CN" altLang="zh-CN"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464" name="直接连接符 463"/>
          <p:cNvCxnSpPr/>
          <p:nvPr/>
        </p:nvCxnSpPr>
        <p:spPr>
          <a:xfrm>
            <a:off x="2320820" y="3658966"/>
            <a:ext cx="1005" cy="14905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65" name="TextBox 464"/>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组织架构</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fill="hold"/>
                                        <p:tgtEl>
                                          <p:spTgt spid="83"/>
                                        </p:tgtEl>
                                        <p:attrNameLst>
                                          <p:attrName>ppt_w</p:attrName>
                                        </p:attrNameLst>
                                      </p:cBhvr>
                                      <p:tavLst>
                                        <p:tav tm="0">
                                          <p:val>
                                            <p:fltVal val="0"/>
                                          </p:val>
                                        </p:tav>
                                        <p:tav tm="100000">
                                          <p:val>
                                            <p:strVal val="#ppt_w"/>
                                          </p:val>
                                        </p:tav>
                                      </p:tavLst>
                                    </p:anim>
                                    <p:anim calcmode="lin" valueType="num">
                                      <p:cBhvr>
                                        <p:cTn id="8" dur="500" fill="hold"/>
                                        <p:tgtEl>
                                          <p:spTgt spid="83"/>
                                        </p:tgtEl>
                                        <p:attrNameLst>
                                          <p:attrName>ppt_h</p:attrName>
                                        </p:attrNameLst>
                                      </p:cBhvr>
                                      <p:tavLst>
                                        <p:tav tm="0">
                                          <p:val>
                                            <p:fltVal val="0"/>
                                          </p:val>
                                        </p:tav>
                                        <p:tav tm="100000">
                                          <p:val>
                                            <p:strVal val="#ppt_h"/>
                                          </p:val>
                                        </p:tav>
                                      </p:tavLst>
                                    </p:anim>
                                    <p:animEffect transition="in" filter="fade">
                                      <p:cBhvr>
                                        <p:cTn id="9" dur="500"/>
                                        <p:tgtEl>
                                          <p:spTgt spid="83"/>
                                        </p:tgtEl>
                                      </p:cBhvr>
                                    </p:animEffect>
                                    <p:anim calcmode="lin" valueType="num">
                                      <p:cBhvr>
                                        <p:cTn id="10" dur="500" fill="hold"/>
                                        <p:tgtEl>
                                          <p:spTgt spid="83"/>
                                        </p:tgtEl>
                                        <p:attrNameLst>
                                          <p:attrName>ppt_x</p:attrName>
                                        </p:attrNameLst>
                                      </p:cBhvr>
                                      <p:tavLst>
                                        <p:tav tm="0">
                                          <p:val>
                                            <p:fltVal val="0.5"/>
                                          </p:val>
                                        </p:tav>
                                        <p:tav tm="100000">
                                          <p:val>
                                            <p:strVal val="#ppt_x"/>
                                          </p:val>
                                        </p:tav>
                                      </p:tavLst>
                                    </p:anim>
                                    <p:anim calcmode="lin" valueType="num">
                                      <p:cBhvr>
                                        <p:cTn id="11" dur="500" fill="hold"/>
                                        <p:tgtEl>
                                          <p:spTgt spid="83"/>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88"/>
                                        </p:tgtEl>
                                        <p:attrNameLst>
                                          <p:attrName>style.visibility</p:attrName>
                                        </p:attrNameLst>
                                      </p:cBhvr>
                                      <p:to>
                                        <p:strVal val="visible"/>
                                      </p:to>
                                    </p:set>
                                    <p:anim calcmode="lin" valueType="num">
                                      <p:cBhvr>
                                        <p:cTn id="15" dur="500" fill="hold"/>
                                        <p:tgtEl>
                                          <p:spTgt spid="88"/>
                                        </p:tgtEl>
                                        <p:attrNameLst>
                                          <p:attrName>ppt_w</p:attrName>
                                        </p:attrNameLst>
                                      </p:cBhvr>
                                      <p:tavLst>
                                        <p:tav tm="0">
                                          <p:val>
                                            <p:fltVal val="0"/>
                                          </p:val>
                                        </p:tav>
                                        <p:tav tm="100000">
                                          <p:val>
                                            <p:strVal val="#ppt_w"/>
                                          </p:val>
                                        </p:tav>
                                      </p:tavLst>
                                    </p:anim>
                                    <p:anim calcmode="lin" valueType="num">
                                      <p:cBhvr>
                                        <p:cTn id="16" dur="500" fill="hold"/>
                                        <p:tgtEl>
                                          <p:spTgt spid="88"/>
                                        </p:tgtEl>
                                        <p:attrNameLst>
                                          <p:attrName>ppt_h</p:attrName>
                                        </p:attrNameLst>
                                      </p:cBhvr>
                                      <p:tavLst>
                                        <p:tav tm="0">
                                          <p:val>
                                            <p:fltVal val="0"/>
                                          </p:val>
                                        </p:tav>
                                        <p:tav tm="100000">
                                          <p:val>
                                            <p:strVal val="#ppt_h"/>
                                          </p:val>
                                        </p:tav>
                                      </p:tavLst>
                                    </p:anim>
                                    <p:animEffect transition="in" filter="fade">
                                      <p:cBhvr>
                                        <p:cTn id="17" dur="500"/>
                                        <p:tgtEl>
                                          <p:spTgt spid="88"/>
                                        </p:tgtEl>
                                      </p:cBhvr>
                                    </p:animEffect>
                                    <p:anim calcmode="lin" valueType="num">
                                      <p:cBhvr>
                                        <p:cTn id="18" dur="500" fill="hold"/>
                                        <p:tgtEl>
                                          <p:spTgt spid="88"/>
                                        </p:tgtEl>
                                        <p:attrNameLst>
                                          <p:attrName>ppt_x</p:attrName>
                                        </p:attrNameLst>
                                      </p:cBhvr>
                                      <p:tavLst>
                                        <p:tav tm="0">
                                          <p:val>
                                            <p:fltVal val="0.5"/>
                                          </p:val>
                                        </p:tav>
                                        <p:tav tm="100000">
                                          <p:val>
                                            <p:strVal val="#ppt_x"/>
                                          </p:val>
                                        </p:tav>
                                      </p:tavLst>
                                    </p:anim>
                                    <p:anim calcmode="lin" valueType="num">
                                      <p:cBhvr>
                                        <p:cTn id="19" dur="500" fill="hold"/>
                                        <p:tgtEl>
                                          <p:spTgt spid="88"/>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374"/>
                                        </p:tgtEl>
                                        <p:attrNameLst>
                                          <p:attrName>style.visibility</p:attrName>
                                        </p:attrNameLst>
                                      </p:cBhvr>
                                      <p:to>
                                        <p:strVal val="visible"/>
                                      </p:to>
                                    </p:set>
                                    <p:animEffect transition="in" filter="wipe(up)">
                                      <p:cBhvr>
                                        <p:cTn id="23" dur="500"/>
                                        <p:tgtEl>
                                          <p:spTgt spid="374"/>
                                        </p:tgtEl>
                                      </p:cBhvr>
                                    </p:animEffect>
                                  </p:childTnLst>
                                </p:cTn>
                              </p:par>
                            </p:childTnLst>
                          </p:cTn>
                        </p:par>
                        <p:par>
                          <p:cTn id="24" fill="hold">
                            <p:stCondLst>
                              <p:cond delay="1500"/>
                            </p:stCondLst>
                            <p:childTnLst>
                              <p:par>
                                <p:cTn id="25" presetID="16" presetClass="entr" presetSubtype="37" fill="hold" nodeType="afterEffect">
                                  <p:stCondLst>
                                    <p:cond delay="0"/>
                                  </p:stCondLst>
                                  <p:childTnLst>
                                    <p:set>
                                      <p:cBhvr>
                                        <p:cTn id="26" dur="1" fill="hold">
                                          <p:stCondLst>
                                            <p:cond delay="0"/>
                                          </p:stCondLst>
                                        </p:cTn>
                                        <p:tgtEl>
                                          <p:spTgt spid="363"/>
                                        </p:tgtEl>
                                        <p:attrNameLst>
                                          <p:attrName>style.visibility</p:attrName>
                                        </p:attrNameLst>
                                      </p:cBhvr>
                                      <p:to>
                                        <p:strVal val="visible"/>
                                      </p:to>
                                    </p:set>
                                    <p:animEffect transition="in" filter="barn(outVertical)">
                                      <p:cBhvr>
                                        <p:cTn id="27" dur="500"/>
                                        <p:tgtEl>
                                          <p:spTgt spid="363"/>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382"/>
                                        </p:tgtEl>
                                        <p:attrNameLst>
                                          <p:attrName>style.visibility</p:attrName>
                                        </p:attrNameLst>
                                      </p:cBhvr>
                                      <p:to>
                                        <p:strVal val="visible"/>
                                      </p:to>
                                    </p:set>
                                    <p:animEffect transition="in" filter="wipe(up)">
                                      <p:cBhvr>
                                        <p:cTn id="31" dur="500"/>
                                        <p:tgtEl>
                                          <p:spTgt spid="382"/>
                                        </p:tgtEl>
                                      </p:cBhvr>
                                    </p:animEffect>
                                  </p:childTnLst>
                                </p:cTn>
                              </p:par>
                              <p:par>
                                <p:cTn id="32" presetID="22" presetClass="entr" presetSubtype="1" fill="hold" nodeType="withEffect">
                                  <p:stCondLst>
                                    <p:cond delay="0"/>
                                  </p:stCondLst>
                                  <p:childTnLst>
                                    <p:set>
                                      <p:cBhvr>
                                        <p:cTn id="33" dur="1" fill="hold">
                                          <p:stCondLst>
                                            <p:cond delay="0"/>
                                          </p:stCondLst>
                                        </p:cTn>
                                        <p:tgtEl>
                                          <p:spTgt spid="379"/>
                                        </p:tgtEl>
                                        <p:attrNameLst>
                                          <p:attrName>style.visibility</p:attrName>
                                        </p:attrNameLst>
                                      </p:cBhvr>
                                      <p:to>
                                        <p:strVal val="visible"/>
                                      </p:to>
                                    </p:set>
                                    <p:animEffect transition="in" filter="wipe(up)">
                                      <p:cBhvr>
                                        <p:cTn id="34" dur="500"/>
                                        <p:tgtEl>
                                          <p:spTgt spid="379"/>
                                        </p:tgtEl>
                                      </p:cBhvr>
                                    </p:animEffect>
                                  </p:childTnLst>
                                </p:cTn>
                              </p:par>
                            </p:childTnLst>
                          </p:cTn>
                        </p:par>
                        <p:par>
                          <p:cTn id="35" fill="hold">
                            <p:stCondLst>
                              <p:cond delay="2500"/>
                            </p:stCondLst>
                            <p:childTnLst>
                              <p:par>
                                <p:cTn id="36" presetID="53" presetClass="entr" presetSubtype="16" fill="hold" nodeType="afterEffect">
                                  <p:stCondLst>
                                    <p:cond delay="0"/>
                                  </p:stCondLst>
                                  <p:childTnLst>
                                    <p:set>
                                      <p:cBhvr>
                                        <p:cTn id="37" dur="1" fill="hold">
                                          <p:stCondLst>
                                            <p:cond delay="0"/>
                                          </p:stCondLst>
                                        </p:cTn>
                                        <p:tgtEl>
                                          <p:spTgt spid="93"/>
                                        </p:tgtEl>
                                        <p:attrNameLst>
                                          <p:attrName>style.visibility</p:attrName>
                                        </p:attrNameLst>
                                      </p:cBhvr>
                                      <p:to>
                                        <p:strVal val="visible"/>
                                      </p:to>
                                    </p:set>
                                    <p:anim calcmode="lin" valueType="num">
                                      <p:cBhvr>
                                        <p:cTn id="38" dur="500" fill="hold"/>
                                        <p:tgtEl>
                                          <p:spTgt spid="93"/>
                                        </p:tgtEl>
                                        <p:attrNameLst>
                                          <p:attrName>ppt_w</p:attrName>
                                        </p:attrNameLst>
                                      </p:cBhvr>
                                      <p:tavLst>
                                        <p:tav tm="0">
                                          <p:val>
                                            <p:fltVal val="0"/>
                                          </p:val>
                                        </p:tav>
                                        <p:tav tm="100000">
                                          <p:val>
                                            <p:strVal val="#ppt_w"/>
                                          </p:val>
                                        </p:tav>
                                      </p:tavLst>
                                    </p:anim>
                                    <p:anim calcmode="lin" valueType="num">
                                      <p:cBhvr>
                                        <p:cTn id="39" dur="500" fill="hold"/>
                                        <p:tgtEl>
                                          <p:spTgt spid="93"/>
                                        </p:tgtEl>
                                        <p:attrNameLst>
                                          <p:attrName>ppt_h</p:attrName>
                                        </p:attrNameLst>
                                      </p:cBhvr>
                                      <p:tavLst>
                                        <p:tav tm="0">
                                          <p:val>
                                            <p:fltVal val="0"/>
                                          </p:val>
                                        </p:tav>
                                        <p:tav tm="100000">
                                          <p:val>
                                            <p:strVal val="#ppt_h"/>
                                          </p:val>
                                        </p:tav>
                                      </p:tavLst>
                                    </p:anim>
                                    <p:animEffect transition="in" filter="fade">
                                      <p:cBhvr>
                                        <p:cTn id="40" dur="500"/>
                                        <p:tgtEl>
                                          <p:spTgt spid="93"/>
                                        </p:tgtEl>
                                      </p:cBhvr>
                                    </p:animEffect>
                                  </p:childTnLst>
                                </p:cTn>
                              </p:par>
                              <p:par>
                                <p:cTn id="41" presetID="53" presetClass="entr" presetSubtype="16" fill="hold" nodeType="withEffect">
                                  <p:stCondLst>
                                    <p:cond delay="0"/>
                                  </p:stCondLst>
                                  <p:childTnLst>
                                    <p:set>
                                      <p:cBhvr>
                                        <p:cTn id="42" dur="1" fill="hold">
                                          <p:stCondLst>
                                            <p:cond delay="0"/>
                                          </p:stCondLst>
                                        </p:cTn>
                                        <p:tgtEl>
                                          <p:spTgt spid="103"/>
                                        </p:tgtEl>
                                        <p:attrNameLst>
                                          <p:attrName>style.visibility</p:attrName>
                                        </p:attrNameLst>
                                      </p:cBhvr>
                                      <p:to>
                                        <p:strVal val="visible"/>
                                      </p:to>
                                    </p:set>
                                    <p:anim calcmode="lin" valueType="num">
                                      <p:cBhvr>
                                        <p:cTn id="43" dur="500" fill="hold"/>
                                        <p:tgtEl>
                                          <p:spTgt spid="103"/>
                                        </p:tgtEl>
                                        <p:attrNameLst>
                                          <p:attrName>ppt_w</p:attrName>
                                        </p:attrNameLst>
                                      </p:cBhvr>
                                      <p:tavLst>
                                        <p:tav tm="0">
                                          <p:val>
                                            <p:fltVal val="0"/>
                                          </p:val>
                                        </p:tav>
                                        <p:tav tm="100000">
                                          <p:val>
                                            <p:strVal val="#ppt_w"/>
                                          </p:val>
                                        </p:tav>
                                      </p:tavLst>
                                    </p:anim>
                                    <p:anim calcmode="lin" valueType="num">
                                      <p:cBhvr>
                                        <p:cTn id="44" dur="500" fill="hold"/>
                                        <p:tgtEl>
                                          <p:spTgt spid="103"/>
                                        </p:tgtEl>
                                        <p:attrNameLst>
                                          <p:attrName>ppt_h</p:attrName>
                                        </p:attrNameLst>
                                      </p:cBhvr>
                                      <p:tavLst>
                                        <p:tav tm="0">
                                          <p:val>
                                            <p:fltVal val="0"/>
                                          </p:val>
                                        </p:tav>
                                        <p:tav tm="100000">
                                          <p:val>
                                            <p:strVal val="#ppt_h"/>
                                          </p:val>
                                        </p:tav>
                                      </p:tavLst>
                                    </p:anim>
                                    <p:animEffect transition="in" filter="fade">
                                      <p:cBhvr>
                                        <p:cTn id="45" dur="500"/>
                                        <p:tgtEl>
                                          <p:spTgt spid="103"/>
                                        </p:tgtEl>
                                      </p:cBhvr>
                                    </p:animEffect>
                                  </p:childTnLst>
                                </p:cTn>
                              </p:par>
                              <p:par>
                                <p:cTn id="46" presetID="53" presetClass="entr" presetSubtype="16" fill="hold" nodeType="withEffect">
                                  <p:stCondLst>
                                    <p:cond delay="0"/>
                                  </p:stCondLst>
                                  <p:childTnLst>
                                    <p:set>
                                      <p:cBhvr>
                                        <p:cTn id="47" dur="1" fill="hold">
                                          <p:stCondLst>
                                            <p:cond delay="0"/>
                                          </p:stCondLst>
                                        </p:cTn>
                                        <p:tgtEl>
                                          <p:spTgt spid="98"/>
                                        </p:tgtEl>
                                        <p:attrNameLst>
                                          <p:attrName>style.visibility</p:attrName>
                                        </p:attrNameLst>
                                      </p:cBhvr>
                                      <p:to>
                                        <p:strVal val="visible"/>
                                      </p:to>
                                    </p:set>
                                    <p:anim calcmode="lin" valueType="num">
                                      <p:cBhvr>
                                        <p:cTn id="48" dur="500" fill="hold"/>
                                        <p:tgtEl>
                                          <p:spTgt spid="98"/>
                                        </p:tgtEl>
                                        <p:attrNameLst>
                                          <p:attrName>ppt_w</p:attrName>
                                        </p:attrNameLst>
                                      </p:cBhvr>
                                      <p:tavLst>
                                        <p:tav tm="0">
                                          <p:val>
                                            <p:fltVal val="0"/>
                                          </p:val>
                                        </p:tav>
                                        <p:tav tm="100000">
                                          <p:val>
                                            <p:strVal val="#ppt_w"/>
                                          </p:val>
                                        </p:tav>
                                      </p:tavLst>
                                    </p:anim>
                                    <p:anim calcmode="lin" valueType="num">
                                      <p:cBhvr>
                                        <p:cTn id="49" dur="500" fill="hold"/>
                                        <p:tgtEl>
                                          <p:spTgt spid="98"/>
                                        </p:tgtEl>
                                        <p:attrNameLst>
                                          <p:attrName>ppt_h</p:attrName>
                                        </p:attrNameLst>
                                      </p:cBhvr>
                                      <p:tavLst>
                                        <p:tav tm="0">
                                          <p:val>
                                            <p:fltVal val="0"/>
                                          </p:val>
                                        </p:tav>
                                        <p:tav tm="100000">
                                          <p:val>
                                            <p:strVal val="#ppt_h"/>
                                          </p:val>
                                        </p:tav>
                                      </p:tavLst>
                                    </p:anim>
                                    <p:animEffect transition="in" filter="fade">
                                      <p:cBhvr>
                                        <p:cTn id="50" dur="500"/>
                                        <p:tgtEl>
                                          <p:spTgt spid="98"/>
                                        </p:tgtEl>
                                      </p:cBhvr>
                                    </p:animEffect>
                                  </p:childTnLst>
                                </p:cTn>
                              </p:par>
                            </p:childTnLst>
                          </p:cTn>
                        </p:par>
                        <p:par>
                          <p:cTn id="51" fill="hold">
                            <p:stCondLst>
                              <p:cond delay="3000"/>
                            </p:stCondLst>
                            <p:childTnLst>
                              <p:par>
                                <p:cTn id="52" presetID="16" presetClass="entr" presetSubtype="37" fill="hold" nodeType="afterEffect">
                                  <p:stCondLst>
                                    <p:cond delay="0"/>
                                  </p:stCondLst>
                                  <p:childTnLst>
                                    <p:set>
                                      <p:cBhvr>
                                        <p:cTn id="53" dur="1" fill="hold">
                                          <p:stCondLst>
                                            <p:cond delay="0"/>
                                          </p:stCondLst>
                                        </p:cTn>
                                        <p:tgtEl>
                                          <p:spTgt spid="367"/>
                                        </p:tgtEl>
                                        <p:attrNameLst>
                                          <p:attrName>style.visibility</p:attrName>
                                        </p:attrNameLst>
                                      </p:cBhvr>
                                      <p:to>
                                        <p:strVal val="visible"/>
                                      </p:to>
                                    </p:set>
                                    <p:animEffect transition="in" filter="barn(outVertical)">
                                      <p:cBhvr>
                                        <p:cTn id="54" dur="500"/>
                                        <p:tgtEl>
                                          <p:spTgt spid="367"/>
                                        </p:tgtEl>
                                      </p:cBhvr>
                                    </p:animEffect>
                                  </p:childTnLst>
                                </p:cTn>
                              </p:par>
                              <p:par>
                                <p:cTn id="55" presetID="16" presetClass="entr" presetSubtype="37" fill="hold" nodeType="withEffect">
                                  <p:stCondLst>
                                    <p:cond delay="0"/>
                                  </p:stCondLst>
                                  <p:childTnLst>
                                    <p:set>
                                      <p:cBhvr>
                                        <p:cTn id="56" dur="1" fill="hold">
                                          <p:stCondLst>
                                            <p:cond delay="0"/>
                                          </p:stCondLst>
                                        </p:cTn>
                                        <p:tgtEl>
                                          <p:spTgt spid="369"/>
                                        </p:tgtEl>
                                        <p:attrNameLst>
                                          <p:attrName>style.visibility</p:attrName>
                                        </p:attrNameLst>
                                      </p:cBhvr>
                                      <p:to>
                                        <p:strVal val="visible"/>
                                      </p:to>
                                    </p:set>
                                    <p:animEffect transition="in" filter="barn(outVertical)">
                                      <p:cBhvr>
                                        <p:cTn id="57" dur="500"/>
                                        <p:tgtEl>
                                          <p:spTgt spid="369"/>
                                        </p:tgtEl>
                                      </p:cBhvr>
                                    </p:animEffect>
                                  </p:childTnLst>
                                </p:cTn>
                              </p:par>
                              <p:par>
                                <p:cTn id="58" presetID="16" presetClass="entr" presetSubtype="37" fill="hold" nodeType="withEffect">
                                  <p:stCondLst>
                                    <p:cond delay="0"/>
                                  </p:stCondLst>
                                  <p:childTnLst>
                                    <p:set>
                                      <p:cBhvr>
                                        <p:cTn id="59" dur="1" fill="hold">
                                          <p:stCondLst>
                                            <p:cond delay="0"/>
                                          </p:stCondLst>
                                        </p:cTn>
                                        <p:tgtEl>
                                          <p:spTgt spid="372"/>
                                        </p:tgtEl>
                                        <p:attrNameLst>
                                          <p:attrName>style.visibility</p:attrName>
                                        </p:attrNameLst>
                                      </p:cBhvr>
                                      <p:to>
                                        <p:strVal val="visible"/>
                                      </p:to>
                                    </p:set>
                                    <p:animEffect transition="in" filter="barn(outVertical)">
                                      <p:cBhvr>
                                        <p:cTn id="60" dur="500"/>
                                        <p:tgtEl>
                                          <p:spTgt spid="372"/>
                                        </p:tgtEl>
                                      </p:cBhvr>
                                    </p:animEffect>
                                  </p:childTnLst>
                                </p:cTn>
                              </p:par>
                            </p:childTnLst>
                          </p:cTn>
                        </p:par>
                        <p:par>
                          <p:cTn id="61" fill="hold">
                            <p:stCondLst>
                              <p:cond delay="3500"/>
                            </p:stCondLst>
                            <p:childTnLst>
                              <p:par>
                                <p:cTn id="62" presetID="22" presetClass="entr" presetSubtype="1" fill="hold" nodeType="afterEffect">
                                  <p:stCondLst>
                                    <p:cond delay="0"/>
                                  </p:stCondLst>
                                  <p:childTnLst>
                                    <p:set>
                                      <p:cBhvr>
                                        <p:cTn id="63" dur="1" fill="hold">
                                          <p:stCondLst>
                                            <p:cond delay="0"/>
                                          </p:stCondLst>
                                        </p:cTn>
                                        <p:tgtEl>
                                          <p:spTgt spid="383"/>
                                        </p:tgtEl>
                                        <p:attrNameLst>
                                          <p:attrName>style.visibility</p:attrName>
                                        </p:attrNameLst>
                                      </p:cBhvr>
                                      <p:to>
                                        <p:strVal val="visible"/>
                                      </p:to>
                                    </p:set>
                                    <p:animEffect transition="in" filter="wipe(up)">
                                      <p:cBhvr>
                                        <p:cTn id="64" dur="500"/>
                                        <p:tgtEl>
                                          <p:spTgt spid="383"/>
                                        </p:tgtEl>
                                      </p:cBhvr>
                                    </p:animEffect>
                                  </p:childTnLst>
                                </p:cTn>
                              </p:par>
                              <p:par>
                                <p:cTn id="65" presetID="22" presetClass="entr" presetSubtype="1" fill="hold" nodeType="withEffect">
                                  <p:stCondLst>
                                    <p:cond delay="0"/>
                                  </p:stCondLst>
                                  <p:childTnLst>
                                    <p:set>
                                      <p:cBhvr>
                                        <p:cTn id="66" dur="1" fill="hold">
                                          <p:stCondLst>
                                            <p:cond delay="0"/>
                                          </p:stCondLst>
                                        </p:cTn>
                                        <p:tgtEl>
                                          <p:spTgt spid="388"/>
                                        </p:tgtEl>
                                        <p:attrNameLst>
                                          <p:attrName>style.visibility</p:attrName>
                                        </p:attrNameLst>
                                      </p:cBhvr>
                                      <p:to>
                                        <p:strVal val="visible"/>
                                      </p:to>
                                    </p:set>
                                    <p:animEffect transition="in" filter="wipe(up)">
                                      <p:cBhvr>
                                        <p:cTn id="67" dur="500"/>
                                        <p:tgtEl>
                                          <p:spTgt spid="388"/>
                                        </p:tgtEl>
                                      </p:cBhvr>
                                    </p:animEffect>
                                  </p:childTnLst>
                                </p:cTn>
                              </p:par>
                              <p:par>
                                <p:cTn id="68" presetID="22" presetClass="entr" presetSubtype="1" fill="hold" nodeType="withEffect">
                                  <p:stCondLst>
                                    <p:cond delay="0"/>
                                  </p:stCondLst>
                                  <p:childTnLst>
                                    <p:set>
                                      <p:cBhvr>
                                        <p:cTn id="69" dur="1" fill="hold">
                                          <p:stCondLst>
                                            <p:cond delay="0"/>
                                          </p:stCondLst>
                                        </p:cTn>
                                        <p:tgtEl>
                                          <p:spTgt spid="389"/>
                                        </p:tgtEl>
                                        <p:attrNameLst>
                                          <p:attrName>style.visibility</p:attrName>
                                        </p:attrNameLst>
                                      </p:cBhvr>
                                      <p:to>
                                        <p:strVal val="visible"/>
                                      </p:to>
                                    </p:set>
                                    <p:animEffect transition="in" filter="wipe(up)">
                                      <p:cBhvr>
                                        <p:cTn id="70" dur="500"/>
                                        <p:tgtEl>
                                          <p:spTgt spid="389"/>
                                        </p:tgtEl>
                                      </p:cBhvr>
                                    </p:animEffect>
                                  </p:childTnLst>
                                </p:cTn>
                              </p:par>
                              <p:par>
                                <p:cTn id="71" presetID="22" presetClass="entr" presetSubtype="1" fill="hold" nodeType="withEffect">
                                  <p:stCondLst>
                                    <p:cond delay="0"/>
                                  </p:stCondLst>
                                  <p:childTnLst>
                                    <p:set>
                                      <p:cBhvr>
                                        <p:cTn id="72" dur="1" fill="hold">
                                          <p:stCondLst>
                                            <p:cond delay="0"/>
                                          </p:stCondLst>
                                        </p:cTn>
                                        <p:tgtEl>
                                          <p:spTgt spid="390"/>
                                        </p:tgtEl>
                                        <p:attrNameLst>
                                          <p:attrName>style.visibility</p:attrName>
                                        </p:attrNameLst>
                                      </p:cBhvr>
                                      <p:to>
                                        <p:strVal val="visible"/>
                                      </p:to>
                                    </p:set>
                                    <p:animEffect transition="in" filter="wipe(up)">
                                      <p:cBhvr>
                                        <p:cTn id="73" dur="500"/>
                                        <p:tgtEl>
                                          <p:spTgt spid="390"/>
                                        </p:tgtEl>
                                      </p:cBhvr>
                                    </p:animEffect>
                                  </p:childTnLst>
                                </p:cTn>
                              </p:par>
                              <p:par>
                                <p:cTn id="74" presetID="22" presetClass="entr" presetSubtype="1" fill="hold" nodeType="withEffect">
                                  <p:stCondLst>
                                    <p:cond delay="0"/>
                                  </p:stCondLst>
                                  <p:childTnLst>
                                    <p:set>
                                      <p:cBhvr>
                                        <p:cTn id="75" dur="1" fill="hold">
                                          <p:stCondLst>
                                            <p:cond delay="0"/>
                                          </p:stCondLst>
                                        </p:cTn>
                                        <p:tgtEl>
                                          <p:spTgt spid="392"/>
                                        </p:tgtEl>
                                        <p:attrNameLst>
                                          <p:attrName>style.visibility</p:attrName>
                                        </p:attrNameLst>
                                      </p:cBhvr>
                                      <p:to>
                                        <p:strVal val="visible"/>
                                      </p:to>
                                    </p:set>
                                    <p:animEffect transition="in" filter="wipe(up)">
                                      <p:cBhvr>
                                        <p:cTn id="76" dur="500"/>
                                        <p:tgtEl>
                                          <p:spTgt spid="392"/>
                                        </p:tgtEl>
                                      </p:cBhvr>
                                    </p:animEffect>
                                  </p:childTnLst>
                                </p:cTn>
                              </p:par>
                              <p:par>
                                <p:cTn id="77" presetID="22" presetClass="entr" presetSubtype="1" fill="hold" nodeType="withEffect">
                                  <p:stCondLst>
                                    <p:cond delay="0"/>
                                  </p:stCondLst>
                                  <p:childTnLst>
                                    <p:set>
                                      <p:cBhvr>
                                        <p:cTn id="78" dur="1" fill="hold">
                                          <p:stCondLst>
                                            <p:cond delay="0"/>
                                          </p:stCondLst>
                                        </p:cTn>
                                        <p:tgtEl>
                                          <p:spTgt spid="391"/>
                                        </p:tgtEl>
                                        <p:attrNameLst>
                                          <p:attrName>style.visibility</p:attrName>
                                        </p:attrNameLst>
                                      </p:cBhvr>
                                      <p:to>
                                        <p:strVal val="visible"/>
                                      </p:to>
                                    </p:set>
                                    <p:animEffect transition="in" filter="wipe(up)">
                                      <p:cBhvr>
                                        <p:cTn id="79" dur="500"/>
                                        <p:tgtEl>
                                          <p:spTgt spid="391"/>
                                        </p:tgtEl>
                                      </p:cBhvr>
                                    </p:animEffect>
                                  </p:childTnLst>
                                </p:cTn>
                              </p:par>
                              <p:par>
                                <p:cTn id="80" presetID="22" presetClass="entr" presetSubtype="1" fill="hold" nodeType="withEffect">
                                  <p:stCondLst>
                                    <p:cond delay="0"/>
                                  </p:stCondLst>
                                  <p:childTnLst>
                                    <p:set>
                                      <p:cBhvr>
                                        <p:cTn id="81" dur="1" fill="hold">
                                          <p:stCondLst>
                                            <p:cond delay="0"/>
                                          </p:stCondLst>
                                        </p:cTn>
                                        <p:tgtEl>
                                          <p:spTgt spid="394"/>
                                        </p:tgtEl>
                                        <p:attrNameLst>
                                          <p:attrName>style.visibility</p:attrName>
                                        </p:attrNameLst>
                                      </p:cBhvr>
                                      <p:to>
                                        <p:strVal val="visible"/>
                                      </p:to>
                                    </p:set>
                                    <p:animEffect transition="in" filter="wipe(up)">
                                      <p:cBhvr>
                                        <p:cTn id="82" dur="500"/>
                                        <p:tgtEl>
                                          <p:spTgt spid="394"/>
                                        </p:tgtEl>
                                      </p:cBhvr>
                                    </p:animEffect>
                                  </p:childTnLst>
                                </p:cTn>
                              </p:par>
                              <p:par>
                                <p:cTn id="83" presetID="22" presetClass="entr" presetSubtype="1" fill="hold" nodeType="withEffect">
                                  <p:stCondLst>
                                    <p:cond delay="0"/>
                                  </p:stCondLst>
                                  <p:childTnLst>
                                    <p:set>
                                      <p:cBhvr>
                                        <p:cTn id="84" dur="1" fill="hold">
                                          <p:stCondLst>
                                            <p:cond delay="0"/>
                                          </p:stCondLst>
                                        </p:cTn>
                                        <p:tgtEl>
                                          <p:spTgt spid="395"/>
                                        </p:tgtEl>
                                        <p:attrNameLst>
                                          <p:attrName>style.visibility</p:attrName>
                                        </p:attrNameLst>
                                      </p:cBhvr>
                                      <p:to>
                                        <p:strVal val="visible"/>
                                      </p:to>
                                    </p:set>
                                    <p:animEffect transition="in" filter="wipe(up)">
                                      <p:cBhvr>
                                        <p:cTn id="85" dur="500"/>
                                        <p:tgtEl>
                                          <p:spTgt spid="395"/>
                                        </p:tgtEl>
                                      </p:cBhvr>
                                    </p:animEffect>
                                  </p:childTnLst>
                                </p:cTn>
                              </p:par>
                              <p:par>
                                <p:cTn id="86" presetID="22" presetClass="entr" presetSubtype="1" fill="hold" nodeType="withEffect">
                                  <p:stCondLst>
                                    <p:cond delay="0"/>
                                  </p:stCondLst>
                                  <p:childTnLst>
                                    <p:set>
                                      <p:cBhvr>
                                        <p:cTn id="87" dur="1" fill="hold">
                                          <p:stCondLst>
                                            <p:cond delay="0"/>
                                          </p:stCondLst>
                                        </p:cTn>
                                        <p:tgtEl>
                                          <p:spTgt spid="396"/>
                                        </p:tgtEl>
                                        <p:attrNameLst>
                                          <p:attrName>style.visibility</p:attrName>
                                        </p:attrNameLst>
                                      </p:cBhvr>
                                      <p:to>
                                        <p:strVal val="visible"/>
                                      </p:to>
                                    </p:set>
                                    <p:animEffect transition="in" filter="wipe(up)">
                                      <p:cBhvr>
                                        <p:cTn id="88" dur="500"/>
                                        <p:tgtEl>
                                          <p:spTgt spid="396"/>
                                        </p:tgtEl>
                                      </p:cBhvr>
                                    </p:animEffect>
                                  </p:childTnLst>
                                </p:cTn>
                              </p:par>
                              <p:par>
                                <p:cTn id="89" presetID="22" presetClass="entr" presetSubtype="1" fill="hold" nodeType="withEffect">
                                  <p:stCondLst>
                                    <p:cond delay="0"/>
                                  </p:stCondLst>
                                  <p:childTnLst>
                                    <p:set>
                                      <p:cBhvr>
                                        <p:cTn id="90" dur="1" fill="hold">
                                          <p:stCondLst>
                                            <p:cond delay="0"/>
                                          </p:stCondLst>
                                        </p:cTn>
                                        <p:tgtEl>
                                          <p:spTgt spid="397"/>
                                        </p:tgtEl>
                                        <p:attrNameLst>
                                          <p:attrName>style.visibility</p:attrName>
                                        </p:attrNameLst>
                                      </p:cBhvr>
                                      <p:to>
                                        <p:strVal val="visible"/>
                                      </p:to>
                                    </p:set>
                                    <p:animEffect transition="in" filter="wipe(up)">
                                      <p:cBhvr>
                                        <p:cTn id="91" dur="500"/>
                                        <p:tgtEl>
                                          <p:spTgt spid="397"/>
                                        </p:tgtEl>
                                      </p:cBhvr>
                                    </p:animEffect>
                                  </p:childTnLst>
                                </p:cTn>
                              </p:par>
                            </p:childTnLst>
                          </p:cTn>
                        </p:par>
                        <p:par>
                          <p:cTn id="92" fill="hold">
                            <p:stCondLst>
                              <p:cond delay="4000"/>
                            </p:stCondLst>
                            <p:childTnLst>
                              <p:par>
                                <p:cTn id="93" presetID="42" presetClass="entr" presetSubtype="0" fill="hold" nodeType="afterEffect">
                                  <p:stCondLst>
                                    <p:cond delay="0"/>
                                  </p:stCondLst>
                                  <p:childTnLst>
                                    <p:set>
                                      <p:cBhvr>
                                        <p:cTn id="94" dur="1" fill="hold">
                                          <p:stCondLst>
                                            <p:cond delay="0"/>
                                          </p:stCondLst>
                                        </p:cTn>
                                        <p:tgtEl>
                                          <p:spTgt spid="108"/>
                                        </p:tgtEl>
                                        <p:attrNameLst>
                                          <p:attrName>style.visibility</p:attrName>
                                        </p:attrNameLst>
                                      </p:cBhvr>
                                      <p:to>
                                        <p:strVal val="visible"/>
                                      </p:to>
                                    </p:set>
                                    <p:animEffect transition="in" filter="fade">
                                      <p:cBhvr>
                                        <p:cTn id="95" dur="500"/>
                                        <p:tgtEl>
                                          <p:spTgt spid="108"/>
                                        </p:tgtEl>
                                      </p:cBhvr>
                                    </p:animEffect>
                                    <p:anim calcmode="lin" valueType="num">
                                      <p:cBhvr>
                                        <p:cTn id="96" dur="500" fill="hold"/>
                                        <p:tgtEl>
                                          <p:spTgt spid="108"/>
                                        </p:tgtEl>
                                        <p:attrNameLst>
                                          <p:attrName>ppt_x</p:attrName>
                                        </p:attrNameLst>
                                      </p:cBhvr>
                                      <p:tavLst>
                                        <p:tav tm="0">
                                          <p:val>
                                            <p:strVal val="#ppt_x"/>
                                          </p:val>
                                        </p:tav>
                                        <p:tav tm="100000">
                                          <p:val>
                                            <p:strVal val="#ppt_x"/>
                                          </p:val>
                                        </p:tav>
                                      </p:tavLst>
                                    </p:anim>
                                    <p:anim calcmode="lin" valueType="num">
                                      <p:cBhvr>
                                        <p:cTn id="97" dur="500" fill="hold"/>
                                        <p:tgtEl>
                                          <p:spTgt spid="10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113"/>
                                        </p:tgtEl>
                                        <p:attrNameLst>
                                          <p:attrName>style.visibility</p:attrName>
                                        </p:attrNameLst>
                                      </p:cBhvr>
                                      <p:to>
                                        <p:strVal val="visible"/>
                                      </p:to>
                                    </p:set>
                                    <p:animEffect transition="in" filter="fade">
                                      <p:cBhvr>
                                        <p:cTn id="100" dur="500"/>
                                        <p:tgtEl>
                                          <p:spTgt spid="113"/>
                                        </p:tgtEl>
                                      </p:cBhvr>
                                    </p:animEffect>
                                    <p:anim calcmode="lin" valueType="num">
                                      <p:cBhvr>
                                        <p:cTn id="101" dur="500" fill="hold"/>
                                        <p:tgtEl>
                                          <p:spTgt spid="113"/>
                                        </p:tgtEl>
                                        <p:attrNameLst>
                                          <p:attrName>ppt_x</p:attrName>
                                        </p:attrNameLst>
                                      </p:cBhvr>
                                      <p:tavLst>
                                        <p:tav tm="0">
                                          <p:val>
                                            <p:strVal val="#ppt_x"/>
                                          </p:val>
                                        </p:tav>
                                        <p:tav tm="100000">
                                          <p:val>
                                            <p:strVal val="#ppt_x"/>
                                          </p:val>
                                        </p:tav>
                                      </p:tavLst>
                                    </p:anim>
                                    <p:anim calcmode="lin" valueType="num">
                                      <p:cBhvr>
                                        <p:cTn id="102" dur="500" fill="hold"/>
                                        <p:tgtEl>
                                          <p:spTgt spid="113"/>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118"/>
                                        </p:tgtEl>
                                        <p:attrNameLst>
                                          <p:attrName>style.visibility</p:attrName>
                                        </p:attrNameLst>
                                      </p:cBhvr>
                                      <p:to>
                                        <p:strVal val="visible"/>
                                      </p:to>
                                    </p:set>
                                    <p:animEffect transition="in" filter="fade">
                                      <p:cBhvr>
                                        <p:cTn id="105" dur="500"/>
                                        <p:tgtEl>
                                          <p:spTgt spid="118"/>
                                        </p:tgtEl>
                                      </p:cBhvr>
                                    </p:animEffect>
                                    <p:anim calcmode="lin" valueType="num">
                                      <p:cBhvr>
                                        <p:cTn id="106" dur="500" fill="hold"/>
                                        <p:tgtEl>
                                          <p:spTgt spid="118"/>
                                        </p:tgtEl>
                                        <p:attrNameLst>
                                          <p:attrName>ppt_x</p:attrName>
                                        </p:attrNameLst>
                                      </p:cBhvr>
                                      <p:tavLst>
                                        <p:tav tm="0">
                                          <p:val>
                                            <p:strVal val="#ppt_x"/>
                                          </p:val>
                                        </p:tav>
                                        <p:tav tm="100000">
                                          <p:val>
                                            <p:strVal val="#ppt_x"/>
                                          </p:val>
                                        </p:tav>
                                      </p:tavLst>
                                    </p:anim>
                                    <p:anim calcmode="lin" valueType="num">
                                      <p:cBhvr>
                                        <p:cTn id="107" dur="500" fill="hold"/>
                                        <p:tgtEl>
                                          <p:spTgt spid="118"/>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123"/>
                                        </p:tgtEl>
                                        <p:attrNameLst>
                                          <p:attrName>style.visibility</p:attrName>
                                        </p:attrNameLst>
                                      </p:cBhvr>
                                      <p:to>
                                        <p:strVal val="visible"/>
                                      </p:to>
                                    </p:set>
                                    <p:animEffect transition="in" filter="fade">
                                      <p:cBhvr>
                                        <p:cTn id="110" dur="500"/>
                                        <p:tgtEl>
                                          <p:spTgt spid="123"/>
                                        </p:tgtEl>
                                      </p:cBhvr>
                                    </p:animEffect>
                                    <p:anim calcmode="lin" valueType="num">
                                      <p:cBhvr>
                                        <p:cTn id="111" dur="500" fill="hold"/>
                                        <p:tgtEl>
                                          <p:spTgt spid="123"/>
                                        </p:tgtEl>
                                        <p:attrNameLst>
                                          <p:attrName>ppt_x</p:attrName>
                                        </p:attrNameLst>
                                      </p:cBhvr>
                                      <p:tavLst>
                                        <p:tav tm="0">
                                          <p:val>
                                            <p:strVal val="#ppt_x"/>
                                          </p:val>
                                        </p:tav>
                                        <p:tav tm="100000">
                                          <p:val>
                                            <p:strVal val="#ppt_x"/>
                                          </p:val>
                                        </p:tav>
                                      </p:tavLst>
                                    </p:anim>
                                    <p:anim calcmode="lin" valueType="num">
                                      <p:cBhvr>
                                        <p:cTn id="112" dur="500" fill="hold"/>
                                        <p:tgtEl>
                                          <p:spTgt spid="123"/>
                                        </p:tgtEl>
                                        <p:attrNameLst>
                                          <p:attrName>ppt_y</p:attrName>
                                        </p:attrNameLst>
                                      </p:cBhvr>
                                      <p:tavLst>
                                        <p:tav tm="0">
                                          <p:val>
                                            <p:strVal val="#ppt_y+.1"/>
                                          </p:val>
                                        </p:tav>
                                        <p:tav tm="100000">
                                          <p:val>
                                            <p:strVal val="#ppt_y"/>
                                          </p:val>
                                        </p:tav>
                                      </p:tavLst>
                                    </p:anim>
                                  </p:childTnLst>
                                </p:cTn>
                              </p:par>
                              <p:par>
                                <p:cTn id="113" presetID="42" presetClass="entr" presetSubtype="0" fill="hold" nodeType="withEffect">
                                  <p:stCondLst>
                                    <p:cond delay="0"/>
                                  </p:stCondLst>
                                  <p:childTnLst>
                                    <p:set>
                                      <p:cBhvr>
                                        <p:cTn id="114" dur="1" fill="hold">
                                          <p:stCondLst>
                                            <p:cond delay="0"/>
                                          </p:stCondLst>
                                        </p:cTn>
                                        <p:tgtEl>
                                          <p:spTgt spid="128"/>
                                        </p:tgtEl>
                                        <p:attrNameLst>
                                          <p:attrName>style.visibility</p:attrName>
                                        </p:attrNameLst>
                                      </p:cBhvr>
                                      <p:to>
                                        <p:strVal val="visible"/>
                                      </p:to>
                                    </p:set>
                                    <p:animEffect transition="in" filter="fade">
                                      <p:cBhvr>
                                        <p:cTn id="115" dur="500"/>
                                        <p:tgtEl>
                                          <p:spTgt spid="128"/>
                                        </p:tgtEl>
                                      </p:cBhvr>
                                    </p:animEffect>
                                    <p:anim calcmode="lin" valueType="num">
                                      <p:cBhvr>
                                        <p:cTn id="116" dur="500" fill="hold"/>
                                        <p:tgtEl>
                                          <p:spTgt spid="128"/>
                                        </p:tgtEl>
                                        <p:attrNameLst>
                                          <p:attrName>ppt_x</p:attrName>
                                        </p:attrNameLst>
                                      </p:cBhvr>
                                      <p:tavLst>
                                        <p:tav tm="0">
                                          <p:val>
                                            <p:strVal val="#ppt_x"/>
                                          </p:val>
                                        </p:tav>
                                        <p:tav tm="100000">
                                          <p:val>
                                            <p:strVal val="#ppt_x"/>
                                          </p:val>
                                        </p:tav>
                                      </p:tavLst>
                                    </p:anim>
                                    <p:anim calcmode="lin" valueType="num">
                                      <p:cBhvr>
                                        <p:cTn id="117" dur="500" fill="hold"/>
                                        <p:tgtEl>
                                          <p:spTgt spid="128"/>
                                        </p:tgtEl>
                                        <p:attrNameLst>
                                          <p:attrName>ppt_y</p:attrName>
                                        </p:attrNameLst>
                                      </p:cBhvr>
                                      <p:tavLst>
                                        <p:tav tm="0">
                                          <p:val>
                                            <p:strVal val="#ppt_y+.1"/>
                                          </p:val>
                                        </p:tav>
                                        <p:tav tm="100000">
                                          <p:val>
                                            <p:strVal val="#ppt_y"/>
                                          </p:val>
                                        </p:tav>
                                      </p:tavLst>
                                    </p:anim>
                                  </p:childTnLst>
                                </p:cTn>
                              </p:par>
                              <p:par>
                                <p:cTn id="118" presetID="42" presetClass="entr" presetSubtype="0" fill="hold" nodeType="withEffect">
                                  <p:stCondLst>
                                    <p:cond delay="0"/>
                                  </p:stCondLst>
                                  <p:childTnLst>
                                    <p:set>
                                      <p:cBhvr>
                                        <p:cTn id="119" dur="1" fill="hold">
                                          <p:stCondLst>
                                            <p:cond delay="0"/>
                                          </p:stCondLst>
                                        </p:cTn>
                                        <p:tgtEl>
                                          <p:spTgt spid="133"/>
                                        </p:tgtEl>
                                        <p:attrNameLst>
                                          <p:attrName>style.visibility</p:attrName>
                                        </p:attrNameLst>
                                      </p:cBhvr>
                                      <p:to>
                                        <p:strVal val="visible"/>
                                      </p:to>
                                    </p:set>
                                    <p:animEffect transition="in" filter="fade">
                                      <p:cBhvr>
                                        <p:cTn id="120" dur="500"/>
                                        <p:tgtEl>
                                          <p:spTgt spid="133"/>
                                        </p:tgtEl>
                                      </p:cBhvr>
                                    </p:animEffect>
                                    <p:anim calcmode="lin" valueType="num">
                                      <p:cBhvr>
                                        <p:cTn id="121" dur="500" fill="hold"/>
                                        <p:tgtEl>
                                          <p:spTgt spid="133"/>
                                        </p:tgtEl>
                                        <p:attrNameLst>
                                          <p:attrName>ppt_x</p:attrName>
                                        </p:attrNameLst>
                                      </p:cBhvr>
                                      <p:tavLst>
                                        <p:tav tm="0">
                                          <p:val>
                                            <p:strVal val="#ppt_x"/>
                                          </p:val>
                                        </p:tav>
                                        <p:tav tm="100000">
                                          <p:val>
                                            <p:strVal val="#ppt_x"/>
                                          </p:val>
                                        </p:tav>
                                      </p:tavLst>
                                    </p:anim>
                                    <p:anim calcmode="lin" valueType="num">
                                      <p:cBhvr>
                                        <p:cTn id="122" dur="500" fill="hold"/>
                                        <p:tgtEl>
                                          <p:spTgt spid="133"/>
                                        </p:tgtEl>
                                        <p:attrNameLst>
                                          <p:attrName>ppt_y</p:attrName>
                                        </p:attrNameLst>
                                      </p:cBhvr>
                                      <p:tavLst>
                                        <p:tav tm="0">
                                          <p:val>
                                            <p:strVal val="#ppt_y+.1"/>
                                          </p:val>
                                        </p:tav>
                                        <p:tav tm="100000">
                                          <p:val>
                                            <p:strVal val="#ppt_y"/>
                                          </p:val>
                                        </p:tav>
                                      </p:tavLst>
                                    </p:anim>
                                  </p:childTnLst>
                                </p:cTn>
                              </p:par>
                              <p:par>
                                <p:cTn id="123" presetID="42" presetClass="entr" presetSubtype="0" fill="hold" nodeType="withEffect">
                                  <p:stCondLst>
                                    <p:cond delay="0"/>
                                  </p:stCondLst>
                                  <p:childTnLst>
                                    <p:set>
                                      <p:cBhvr>
                                        <p:cTn id="124" dur="1" fill="hold">
                                          <p:stCondLst>
                                            <p:cond delay="0"/>
                                          </p:stCondLst>
                                        </p:cTn>
                                        <p:tgtEl>
                                          <p:spTgt spid="138"/>
                                        </p:tgtEl>
                                        <p:attrNameLst>
                                          <p:attrName>style.visibility</p:attrName>
                                        </p:attrNameLst>
                                      </p:cBhvr>
                                      <p:to>
                                        <p:strVal val="visible"/>
                                      </p:to>
                                    </p:set>
                                    <p:animEffect transition="in" filter="fade">
                                      <p:cBhvr>
                                        <p:cTn id="125" dur="500"/>
                                        <p:tgtEl>
                                          <p:spTgt spid="138"/>
                                        </p:tgtEl>
                                      </p:cBhvr>
                                    </p:animEffect>
                                    <p:anim calcmode="lin" valueType="num">
                                      <p:cBhvr>
                                        <p:cTn id="126" dur="500" fill="hold"/>
                                        <p:tgtEl>
                                          <p:spTgt spid="138"/>
                                        </p:tgtEl>
                                        <p:attrNameLst>
                                          <p:attrName>ppt_x</p:attrName>
                                        </p:attrNameLst>
                                      </p:cBhvr>
                                      <p:tavLst>
                                        <p:tav tm="0">
                                          <p:val>
                                            <p:strVal val="#ppt_x"/>
                                          </p:val>
                                        </p:tav>
                                        <p:tav tm="100000">
                                          <p:val>
                                            <p:strVal val="#ppt_x"/>
                                          </p:val>
                                        </p:tav>
                                      </p:tavLst>
                                    </p:anim>
                                    <p:anim calcmode="lin" valueType="num">
                                      <p:cBhvr>
                                        <p:cTn id="127" dur="500" fill="hold"/>
                                        <p:tgtEl>
                                          <p:spTgt spid="138"/>
                                        </p:tgtEl>
                                        <p:attrNameLst>
                                          <p:attrName>ppt_y</p:attrName>
                                        </p:attrNameLst>
                                      </p:cBhvr>
                                      <p:tavLst>
                                        <p:tav tm="0">
                                          <p:val>
                                            <p:strVal val="#ppt_y+.1"/>
                                          </p:val>
                                        </p:tav>
                                        <p:tav tm="100000">
                                          <p:val>
                                            <p:strVal val="#ppt_y"/>
                                          </p:val>
                                        </p:tav>
                                      </p:tavLst>
                                    </p:anim>
                                  </p:childTnLst>
                                </p:cTn>
                              </p:par>
                              <p:par>
                                <p:cTn id="128" presetID="42" presetClass="entr" presetSubtype="0" fill="hold" nodeType="withEffect">
                                  <p:stCondLst>
                                    <p:cond delay="0"/>
                                  </p:stCondLst>
                                  <p:childTnLst>
                                    <p:set>
                                      <p:cBhvr>
                                        <p:cTn id="129" dur="1" fill="hold">
                                          <p:stCondLst>
                                            <p:cond delay="0"/>
                                          </p:stCondLst>
                                        </p:cTn>
                                        <p:tgtEl>
                                          <p:spTgt spid="143"/>
                                        </p:tgtEl>
                                        <p:attrNameLst>
                                          <p:attrName>style.visibility</p:attrName>
                                        </p:attrNameLst>
                                      </p:cBhvr>
                                      <p:to>
                                        <p:strVal val="visible"/>
                                      </p:to>
                                    </p:set>
                                    <p:animEffect transition="in" filter="fade">
                                      <p:cBhvr>
                                        <p:cTn id="130" dur="500"/>
                                        <p:tgtEl>
                                          <p:spTgt spid="143"/>
                                        </p:tgtEl>
                                      </p:cBhvr>
                                    </p:animEffect>
                                    <p:anim calcmode="lin" valueType="num">
                                      <p:cBhvr>
                                        <p:cTn id="131" dur="500" fill="hold"/>
                                        <p:tgtEl>
                                          <p:spTgt spid="143"/>
                                        </p:tgtEl>
                                        <p:attrNameLst>
                                          <p:attrName>ppt_x</p:attrName>
                                        </p:attrNameLst>
                                      </p:cBhvr>
                                      <p:tavLst>
                                        <p:tav tm="0">
                                          <p:val>
                                            <p:strVal val="#ppt_x"/>
                                          </p:val>
                                        </p:tav>
                                        <p:tav tm="100000">
                                          <p:val>
                                            <p:strVal val="#ppt_x"/>
                                          </p:val>
                                        </p:tav>
                                      </p:tavLst>
                                    </p:anim>
                                    <p:anim calcmode="lin" valueType="num">
                                      <p:cBhvr>
                                        <p:cTn id="132" dur="500" fill="hold"/>
                                        <p:tgtEl>
                                          <p:spTgt spid="143"/>
                                        </p:tgtEl>
                                        <p:attrNameLst>
                                          <p:attrName>ppt_y</p:attrName>
                                        </p:attrNameLst>
                                      </p:cBhvr>
                                      <p:tavLst>
                                        <p:tav tm="0">
                                          <p:val>
                                            <p:strVal val="#ppt_y+.1"/>
                                          </p:val>
                                        </p:tav>
                                        <p:tav tm="100000">
                                          <p:val>
                                            <p:strVal val="#ppt_y"/>
                                          </p:val>
                                        </p:tav>
                                      </p:tavLst>
                                    </p:anim>
                                  </p:childTnLst>
                                </p:cTn>
                              </p:par>
                              <p:par>
                                <p:cTn id="133" presetID="42" presetClass="entr" presetSubtype="0" fill="hold" nodeType="withEffect">
                                  <p:stCondLst>
                                    <p:cond delay="0"/>
                                  </p:stCondLst>
                                  <p:childTnLst>
                                    <p:set>
                                      <p:cBhvr>
                                        <p:cTn id="134" dur="1" fill="hold">
                                          <p:stCondLst>
                                            <p:cond delay="0"/>
                                          </p:stCondLst>
                                        </p:cTn>
                                        <p:tgtEl>
                                          <p:spTgt spid="148"/>
                                        </p:tgtEl>
                                        <p:attrNameLst>
                                          <p:attrName>style.visibility</p:attrName>
                                        </p:attrNameLst>
                                      </p:cBhvr>
                                      <p:to>
                                        <p:strVal val="visible"/>
                                      </p:to>
                                    </p:set>
                                    <p:animEffect transition="in" filter="fade">
                                      <p:cBhvr>
                                        <p:cTn id="135" dur="500"/>
                                        <p:tgtEl>
                                          <p:spTgt spid="148"/>
                                        </p:tgtEl>
                                      </p:cBhvr>
                                    </p:animEffect>
                                    <p:anim calcmode="lin" valueType="num">
                                      <p:cBhvr>
                                        <p:cTn id="136" dur="500" fill="hold"/>
                                        <p:tgtEl>
                                          <p:spTgt spid="148"/>
                                        </p:tgtEl>
                                        <p:attrNameLst>
                                          <p:attrName>ppt_x</p:attrName>
                                        </p:attrNameLst>
                                      </p:cBhvr>
                                      <p:tavLst>
                                        <p:tav tm="0">
                                          <p:val>
                                            <p:strVal val="#ppt_x"/>
                                          </p:val>
                                        </p:tav>
                                        <p:tav tm="100000">
                                          <p:val>
                                            <p:strVal val="#ppt_x"/>
                                          </p:val>
                                        </p:tav>
                                      </p:tavLst>
                                    </p:anim>
                                    <p:anim calcmode="lin" valueType="num">
                                      <p:cBhvr>
                                        <p:cTn id="137" dur="500" fill="hold"/>
                                        <p:tgtEl>
                                          <p:spTgt spid="148"/>
                                        </p:tgtEl>
                                        <p:attrNameLst>
                                          <p:attrName>ppt_y</p:attrName>
                                        </p:attrNameLst>
                                      </p:cBhvr>
                                      <p:tavLst>
                                        <p:tav tm="0">
                                          <p:val>
                                            <p:strVal val="#ppt_y+.1"/>
                                          </p:val>
                                        </p:tav>
                                        <p:tav tm="100000">
                                          <p:val>
                                            <p:strVal val="#ppt_y"/>
                                          </p:val>
                                        </p:tav>
                                      </p:tavLst>
                                    </p:anim>
                                  </p:childTnLst>
                                </p:cTn>
                              </p:par>
                              <p:par>
                                <p:cTn id="138" presetID="42" presetClass="entr" presetSubtype="0" fill="hold" nodeType="withEffect">
                                  <p:stCondLst>
                                    <p:cond delay="0"/>
                                  </p:stCondLst>
                                  <p:childTnLst>
                                    <p:set>
                                      <p:cBhvr>
                                        <p:cTn id="139" dur="1" fill="hold">
                                          <p:stCondLst>
                                            <p:cond delay="0"/>
                                          </p:stCondLst>
                                        </p:cTn>
                                        <p:tgtEl>
                                          <p:spTgt spid="153"/>
                                        </p:tgtEl>
                                        <p:attrNameLst>
                                          <p:attrName>style.visibility</p:attrName>
                                        </p:attrNameLst>
                                      </p:cBhvr>
                                      <p:to>
                                        <p:strVal val="visible"/>
                                      </p:to>
                                    </p:set>
                                    <p:animEffect transition="in" filter="fade">
                                      <p:cBhvr>
                                        <p:cTn id="140" dur="500"/>
                                        <p:tgtEl>
                                          <p:spTgt spid="153"/>
                                        </p:tgtEl>
                                      </p:cBhvr>
                                    </p:animEffect>
                                    <p:anim calcmode="lin" valueType="num">
                                      <p:cBhvr>
                                        <p:cTn id="141" dur="500" fill="hold"/>
                                        <p:tgtEl>
                                          <p:spTgt spid="153"/>
                                        </p:tgtEl>
                                        <p:attrNameLst>
                                          <p:attrName>ppt_x</p:attrName>
                                        </p:attrNameLst>
                                      </p:cBhvr>
                                      <p:tavLst>
                                        <p:tav tm="0">
                                          <p:val>
                                            <p:strVal val="#ppt_x"/>
                                          </p:val>
                                        </p:tav>
                                        <p:tav tm="100000">
                                          <p:val>
                                            <p:strVal val="#ppt_x"/>
                                          </p:val>
                                        </p:tav>
                                      </p:tavLst>
                                    </p:anim>
                                    <p:anim calcmode="lin" valueType="num">
                                      <p:cBhvr>
                                        <p:cTn id="142" dur="500" fill="hold"/>
                                        <p:tgtEl>
                                          <p:spTgt spid="153"/>
                                        </p:tgtEl>
                                        <p:attrNameLst>
                                          <p:attrName>ppt_y</p:attrName>
                                        </p:attrNameLst>
                                      </p:cBhvr>
                                      <p:tavLst>
                                        <p:tav tm="0">
                                          <p:val>
                                            <p:strVal val="#ppt_y+.1"/>
                                          </p:val>
                                        </p:tav>
                                        <p:tav tm="100000">
                                          <p:val>
                                            <p:strVal val="#ppt_y"/>
                                          </p:val>
                                        </p:tav>
                                      </p:tavLst>
                                    </p:anim>
                                  </p:childTnLst>
                                </p:cTn>
                              </p:par>
                            </p:childTnLst>
                          </p:cTn>
                        </p:par>
                        <p:par>
                          <p:cTn id="143" fill="hold">
                            <p:stCondLst>
                              <p:cond delay="4500"/>
                            </p:stCondLst>
                            <p:childTnLst>
                              <p:par>
                                <p:cTn id="144" presetID="22" presetClass="entr" presetSubtype="1" fill="hold" nodeType="afterEffect">
                                  <p:stCondLst>
                                    <p:cond delay="0"/>
                                  </p:stCondLst>
                                  <p:childTnLst>
                                    <p:set>
                                      <p:cBhvr>
                                        <p:cTn id="145" dur="1" fill="hold">
                                          <p:stCondLst>
                                            <p:cond delay="0"/>
                                          </p:stCondLst>
                                        </p:cTn>
                                        <p:tgtEl>
                                          <p:spTgt spid="399"/>
                                        </p:tgtEl>
                                        <p:attrNameLst>
                                          <p:attrName>style.visibility</p:attrName>
                                        </p:attrNameLst>
                                      </p:cBhvr>
                                      <p:to>
                                        <p:strVal val="visible"/>
                                      </p:to>
                                    </p:set>
                                    <p:animEffect transition="in" filter="wipe(up)">
                                      <p:cBhvr>
                                        <p:cTn id="146" dur="500"/>
                                        <p:tgtEl>
                                          <p:spTgt spid="399"/>
                                        </p:tgtEl>
                                      </p:cBhvr>
                                    </p:animEffect>
                                  </p:childTnLst>
                                </p:cTn>
                              </p:par>
                              <p:par>
                                <p:cTn id="147" presetID="22" presetClass="entr" presetSubtype="1" fill="hold" nodeType="withEffect">
                                  <p:stCondLst>
                                    <p:cond delay="0"/>
                                  </p:stCondLst>
                                  <p:childTnLst>
                                    <p:set>
                                      <p:cBhvr>
                                        <p:cTn id="148" dur="1" fill="hold">
                                          <p:stCondLst>
                                            <p:cond delay="0"/>
                                          </p:stCondLst>
                                        </p:cTn>
                                        <p:tgtEl>
                                          <p:spTgt spid="403"/>
                                        </p:tgtEl>
                                        <p:attrNameLst>
                                          <p:attrName>style.visibility</p:attrName>
                                        </p:attrNameLst>
                                      </p:cBhvr>
                                      <p:to>
                                        <p:strVal val="visible"/>
                                      </p:to>
                                    </p:set>
                                    <p:animEffect transition="in" filter="wipe(up)">
                                      <p:cBhvr>
                                        <p:cTn id="149" dur="500"/>
                                        <p:tgtEl>
                                          <p:spTgt spid="403"/>
                                        </p:tgtEl>
                                      </p:cBhvr>
                                    </p:animEffect>
                                  </p:childTnLst>
                                </p:cTn>
                              </p:par>
                              <p:par>
                                <p:cTn id="150" presetID="22" presetClass="entr" presetSubtype="1" fill="hold" nodeType="withEffect">
                                  <p:stCondLst>
                                    <p:cond delay="0"/>
                                  </p:stCondLst>
                                  <p:childTnLst>
                                    <p:set>
                                      <p:cBhvr>
                                        <p:cTn id="151" dur="1" fill="hold">
                                          <p:stCondLst>
                                            <p:cond delay="0"/>
                                          </p:stCondLst>
                                        </p:cTn>
                                        <p:tgtEl>
                                          <p:spTgt spid="405"/>
                                        </p:tgtEl>
                                        <p:attrNameLst>
                                          <p:attrName>style.visibility</p:attrName>
                                        </p:attrNameLst>
                                      </p:cBhvr>
                                      <p:to>
                                        <p:strVal val="visible"/>
                                      </p:to>
                                    </p:set>
                                    <p:animEffect transition="in" filter="wipe(up)">
                                      <p:cBhvr>
                                        <p:cTn id="152" dur="500"/>
                                        <p:tgtEl>
                                          <p:spTgt spid="405"/>
                                        </p:tgtEl>
                                      </p:cBhvr>
                                    </p:animEffect>
                                  </p:childTnLst>
                                </p:cTn>
                              </p:par>
                              <p:par>
                                <p:cTn id="153" presetID="22" presetClass="entr" presetSubtype="1" fill="hold" nodeType="withEffect">
                                  <p:stCondLst>
                                    <p:cond delay="0"/>
                                  </p:stCondLst>
                                  <p:childTnLst>
                                    <p:set>
                                      <p:cBhvr>
                                        <p:cTn id="154" dur="1" fill="hold">
                                          <p:stCondLst>
                                            <p:cond delay="0"/>
                                          </p:stCondLst>
                                        </p:cTn>
                                        <p:tgtEl>
                                          <p:spTgt spid="407"/>
                                        </p:tgtEl>
                                        <p:attrNameLst>
                                          <p:attrName>style.visibility</p:attrName>
                                        </p:attrNameLst>
                                      </p:cBhvr>
                                      <p:to>
                                        <p:strVal val="visible"/>
                                      </p:to>
                                    </p:set>
                                    <p:animEffect transition="in" filter="wipe(up)">
                                      <p:cBhvr>
                                        <p:cTn id="155" dur="500"/>
                                        <p:tgtEl>
                                          <p:spTgt spid="407"/>
                                        </p:tgtEl>
                                      </p:cBhvr>
                                    </p:animEffect>
                                  </p:childTnLst>
                                </p:cTn>
                              </p:par>
                              <p:par>
                                <p:cTn id="156" presetID="22" presetClass="entr" presetSubtype="1" fill="hold" nodeType="withEffect">
                                  <p:stCondLst>
                                    <p:cond delay="0"/>
                                  </p:stCondLst>
                                  <p:childTnLst>
                                    <p:set>
                                      <p:cBhvr>
                                        <p:cTn id="157" dur="1" fill="hold">
                                          <p:stCondLst>
                                            <p:cond delay="0"/>
                                          </p:stCondLst>
                                        </p:cTn>
                                        <p:tgtEl>
                                          <p:spTgt spid="410"/>
                                        </p:tgtEl>
                                        <p:attrNameLst>
                                          <p:attrName>style.visibility</p:attrName>
                                        </p:attrNameLst>
                                      </p:cBhvr>
                                      <p:to>
                                        <p:strVal val="visible"/>
                                      </p:to>
                                    </p:set>
                                    <p:animEffect transition="in" filter="wipe(up)">
                                      <p:cBhvr>
                                        <p:cTn id="158" dur="500"/>
                                        <p:tgtEl>
                                          <p:spTgt spid="410"/>
                                        </p:tgtEl>
                                      </p:cBhvr>
                                    </p:animEffect>
                                  </p:childTnLst>
                                </p:cTn>
                              </p:par>
                              <p:par>
                                <p:cTn id="159" presetID="22" presetClass="entr" presetSubtype="1" fill="hold" nodeType="withEffect">
                                  <p:stCondLst>
                                    <p:cond delay="0"/>
                                  </p:stCondLst>
                                  <p:childTnLst>
                                    <p:set>
                                      <p:cBhvr>
                                        <p:cTn id="160" dur="1" fill="hold">
                                          <p:stCondLst>
                                            <p:cond delay="0"/>
                                          </p:stCondLst>
                                        </p:cTn>
                                        <p:tgtEl>
                                          <p:spTgt spid="413"/>
                                        </p:tgtEl>
                                        <p:attrNameLst>
                                          <p:attrName>style.visibility</p:attrName>
                                        </p:attrNameLst>
                                      </p:cBhvr>
                                      <p:to>
                                        <p:strVal val="visible"/>
                                      </p:to>
                                    </p:set>
                                    <p:animEffect transition="in" filter="wipe(up)">
                                      <p:cBhvr>
                                        <p:cTn id="161" dur="500"/>
                                        <p:tgtEl>
                                          <p:spTgt spid="413"/>
                                        </p:tgtEl>
                                      </p:cBhvr>
                                    </p:animEffect>
                                  </p:childTnLst>
                                </p:cTn>
                              </p:par>
                              <p:par>
                                <p:cTn id="162" presetID="22" presetClass="entr" presetSubtype="1" fill="hold" nodeType="withEffect">
                                  <p:stCondLst>
                                    <p:cond delay="0"/>
                                  </p:stCondLst>
                                  <p:childTnLst>
                                    <p:set>
                                      <p:cBhvr>
                                        <p:cTn id="163" dur="1" fill="hold">
                                          <p:stCondLst>
                                            <p:cond delay="0"/>
                                          </p:stCondLst>
                                        </p:cTn>
                                        <p:tgtEl>
                                          <p:spTgt spid="416"/>
                                        </p:tgtEl>
                                        <p:attrNameLst>
                                          <p:attrName>style.visibility</p:attrName>
                                        </p:attrNameLst>
                                      </p:cBhvr>
                                      <p:to>
                                        <p:strVal val="visible"/>
                                      </p:to>
                                    </p:set>
                                    <p:animEffect transition="in" filter="wipe(up)">
                                      <p:cBhvr>
                                        <p:cTn id="164" dur="500"/>
                                        <p:tgtEl>
                                          <p:spTgt spid="416"/>
                                        </p:tgtEl>
                                      </p:cBhvr>
                                    </p:animEffect>
                                  </p:childTnLst>
                                </p:cTn>
                              </p:par>
                              <p:par>
                                <p:cTn id="165" presetID="22" presetClass="entr" presetSubtype="1" fill="hold" nodeType="withEffect">
                                  <p:stCondLst>
                                    <p:cond delay="0"/>
                                  </p:stCondLst>
                                  <p:childTnLst>
                                    <p:set>
                                      <p:cBhvr>
                                        <p:cTn id="166" dur="1" fill="hold">
                                          <p:stCondLst>
                                            <p:cond delay="0"/>
                                          </p:stCondLst>
                                        </p:cTn>
                                        <p:tgtEl>
                                          <p:spTgt spid="418"/>
                                        </p:tgtEl>
                                        <p:attrNameLst>
                                          <p:attrName>style.visibility</p:attrName>
                                        </p:attrNameLst>
                                      </p:cBhvr>
                                      <p:to>
                                        <p:strVal val="visible"/>
                                      </p:to>
                                    </p:set>
                                    <p:animEffect transition="in" filter="wipe(up)">
                                      <p:cBhvr>
                                        <p:cTn id="167" dur="500"/>
                                        <p:tgtEl>
                                          <p:spTgt spid="418"/>
                                        </p:tgtEl>
                                      </p:cBhvr>
                                    </p:animEffect>
                                  </p:childTnLst>
                                </p:cTn>
                              </p:par>
                              <p:par>
                                <p:cTn id="168" presetID="22" presetClass="entr" presetSubtype="1" fill="hold" nodeType="withEffect">
                                  <p:stCondLst>
                                    <p:cond delay="0"/>
                                  </p:stCondLst>
                                  <p:childTnLst>
                                    <p:set>
                                      <p:cBhvr>
                                        <p:cTn id="169" dur="1" fill="hold">
                                          <p:stCondLst>
                                            <p:cond delay="0"/>
                                          </p:stCondLst>
                                        </p:cTn>
                                        <p:tgtEl>
                                          <p:spTgt spid="419"/>
                                        </p:tgtEl>
                                        <p:attrNameLst>
                                          <p:attrName>style.visibility</p:attrName>
                                        </p:attrNameLst>
                                      </p:cBhvr>
                                      <p:to>
                                        <p:strVal val="visible"/>
                                      </p:to>
                                    </p:set>
                                    <p:animEffect transition="in" filter="wipe(up)">
                                      <p:cBhvr>
                                        <p:cTn id="170" dur="500"/>
                                        <p:tgtEl>
                                          <p:spTgt spid="419"/>
                                        </p:tgtEl>
                                      </p:cBhvr>
                                    </p:animEffect>
                                  </p:childTnLst>
                                </p:cTn>
                              </p:par>
                              <p:par>
                                <p:cTn id="171" presetID="22" presetClass="entr" presetSubtype="1" fill="hold" nodeType="withEffect">
                                  <p:stCondLst>
                                    <p:cond delay="0"/>
                                  </p:stCondLst>
                                  <p:childTnLst>
                                    <p:set>
                                      <p:cBhvr>
                                        <p:cTn id="172" dur="1" fill="hold">
                                          <p:stCondLst>
                                            <p:cond delay="0"/>
                                          </p:stCondLst>
                                        </p:cTn>
                                        <p:tgtEl>
                                          <p:spTgt spid="422"/>
                                        </p:tgtEl>
                                        <p:attrNameLst>
                                          <p:attrName>style.visibility</p:attrName>
                                        </p:attrNameLst>
                                      </p:cBhvr>
                                      <p:to>
                                        <p:strVal val="visible"/>
                                      </p:to>
                                    </p:set>
                                    <p:animEffect transition="in" filter="wipe(up)">
                                      <p:cBhvr>
                                        <p:cTn id="173" dur="500"/>
                                        <p:tgtEl>
                                          <p:spTgt spid="422"/>
                                        </p:tgtEl>
                                      </p:cBhvr>
                                    </p:animEffect>
                                  </p:childTnLst>
                                </p:cTn>
                              </p:par>
                              <p:par>
                                <p:cTn id="174" presetID="22" presetClass="entr" presetSubtype="1" fill="hold" nodeType="withEffect">
                                  <p:stCondLst>
                                    <p:cond delay="0"/>
                                  </p:stCondLst>
                                  <p:childTnLst>
                                    <p:set>
                                      <p:cBhvr>
                                        <p:cTn id="175" dur="1" fill="hold">
                                          <p:stCondLst>
                                            <p:cond delay="0"/>
                                          </p:stCondLst>
                                        </p:cTn>
                                        <p:tgtEl>
                                          <p:spTgt spid="434"/>
                                        </p:tgtEl>
                                        <p:attrNameLst>
                                          <p:attrName>style.visibility</p:attrName>
                                        </p:attrNameLst>
                                      </p:cBhvr>
                                      <p:to>
                                        <p:strVal val="visible"/>
                                      </p:to>
                                    </p:set>
                                    <p:animEffect transition="in" filter="wipe(up)">
                                      <p:cBhvr>
                                        <p:cTn id="176" dur="500"/>
                                        <p:tgtEl>
                                          <p:spTgt spid="434"/>
                                        </p:tgtEl>
                                      </p:cBhvr>
                                    </p:animEffect>
                                  </p:childTnLst>
                                </p:cTn>
                              </p:par>
                              <p:par>
                                <p:cTn id="177" presetID="22" presetClass="entr" presetSubtype="1" fill="hold" nodeType="withEffect">
                                  <p:stCondLst>
                                    <p:cond delay="0"/>
                                  </p:stCondLst>
                                  <p:childTnLst>
                                    <p:set>
                                      <p:cBhvr>
                                        <p:cTn id="178" dur="1" fill="hold">
                                          <p:stCondLst>
                                            <p:cond delay="0"/>
                                          </p:stCondLst>
                                        </p:cTn>
                                        <p:tgtEl>
                                          <p:spTgt spid="436"/>
                                        </p:tgtEl>
                                        <p:attrNameLst>
                                          <p:attrName>style.visibility</p:attrName>
                                        </p:attrNameLst>
                                      </p:cBhvr>
                                      <p:to>
                                        <p:strVal val="visible"/>
                                      </p:to>
                                    </p:set>
                                    <p:animEffect transition="in" filter="wipe(up)">
                                      <p:cBhvr>
                                        <p:cTn id="179" dur="500"/>
                                        <p:tgtEl>
                                          <p:spTgt spid="436"/>
                                        </p:tgtEl>
                                      </p:cBhvr>
                                    </p:animEffect>
                                  </p:childTnLst>
                                </p:cTn>
                              </p:par>
                              <p:par>
                                <p:cTn id="180" presetID="22" presetClass="entr" presetSubtype="1" fill="hold" nodeType="withEffect">
                                  <p:stCondLst>
                                    <p:cond delay="0"/>
                                  </p:stCondLst>
                                  <p:childTnLst>
                                    <p:set>
                                      <p:cBhvr>
                                        <p:cTn id="181" dur="1" fill="hold">
                                          <p:stCondLst>
                                            <p:cond delay="0"/>
                                          </p:stCondLst>
                                        </p:cTn>
                                        <p:tgtEl>
                                          <p:spTgt spid="437"/>
                                        </p:tgtEl>
                                        <p:attrNameLst>
                                          <p:attrName>style.visibility</p:attrName>
                                        </p:attrNameLst>
                                      </p:cBhvr>
                                      <p:to>
                                        <p:strVal val="visible"/>
                                      </p:to>
                                    </p:set>
                                    <p:animEffect transition="in" filter="wipe(up)">
                                      <p:cBhvr>
                                        <p:cTn id="182" dur="500"/>
                                        <p:tgtEl>
                                          <p:spTgt spid="437"/>
                                        </p:tgtEl>
                                      </p:cBhvr>
                                    </p:animEffect>
                                  </p:childTnLst>
                                </p:cTn>
                              </p:par>
                              <p:par>
                                <p:cTn id="183" presetID="22" presetClass="entr" presetSubtype="1" fill="hold" nodeType="withEffect">
                                  <p:stCondLst>
                                    <p:cond delay="0"/>
                                  </p:stCondLst>
                                  <p:childTnLst>
                                    <p:set>
                                      <p:cBhvr>
                                        <p:cTn id="184" dur="1" fill="hold">
                                          <p:stCondLst>
                                            <p:cond delay="0"/>
                                          </p:stCondLst>
                                        </p:cTn>
                                        <p:tgtEl>
                                          <p:spTgt spid="438"/>
                                        </p:tgtEl>
                                        <p:attrNameLst>
                                          <p:attrName>style.visibility</p:attrName>
                                        </p:attrNameLst>
                                      </p:cBhvr>
                                      <p:to>
                                        <p:strVal val="visible"/>
                                      </p:to>
                                    </p:set>
                                    <p:animEffect transition="in" filter="wipe(up)">
                                      <p:cBhvr>
                                        <p:cTn id="185" dur="500"/>
                                        <p:tgtEl>
                                          <p:spTgt spid="438"/>
                                        </p:tgtEl>
                                      </p:cBhvr>
                                    </p:animEffect>
                                  </p:childTnLst>
                                </p:cTn>
                              </p:par>
                              <p:par>
                                <p:cTn id="186" presetID="22" presetClass="entr" presetSubtype="1" fill="hold" nodeType="withEffect">
                                  <p:stCondLst>
                                    <p:cond delay="0"/>
                                  </p:stCondLst>
                                  <p:childTnLst>
                                    <p:set>
                                      <p:cBhvr>
                                        <p:cTn id="187" dur="1" fill="hold">
                                          <p:stCondLst>
                                            <p:cond delay="0"/>
                                          </p:stCondLst>
                                        </p:cTn>
                                        <p:tgtEl>
                                          <p:spTgt spid="439"/>
                                        </p:tgtEl>
                                        <p:attrNameLst>
                                          <p:attrName>style.visibility</p:attrName>
                                        </p:attrNameLst>
                                      </p:cBhvr>
                                      <p:to>
                                        <p:strVal val="visible"/>
                                      </p:to>
                                    </p:set>
                                    <p:animEffect transition="in" filter="wipe(up)">
                                      <p:cBhvr>
                                        <p:cTn id="188" dur="500"/>
                                        <p:tgtEl>
                                          <p:spTgt spid="439"/>
                                        </p:tgtEl>
                                      </p:cBhvr>
                                    </p:animEffect>
                                  </p:childTnLst>
                                </p:cTn>
                              </p:par>
                              <p:par>
                                <p:cTn id="189" presetID="22" presetClass="entr" presetSubtype="1" fill="hold" nodeType="withEffect">
                                  <p:stCondLst>
                                    <p:cond delay="0"/>
                                  </p:stCondLst>
                                  <p:childTnLst>
                                    <p:set>
                                      <p:cBhvr>
                                        <p:cTn id="190" dur="1" fill="hold">
                                          <p:stCondLst>
                                            <p:cond delay="0"/>
                                          </p:stCondLst>
                                        </p:cTn>
                                        <p:tgtEl>
                                          <p:spTgt spid="441"/>
                                        </p:tgtEl>
                                        <p:attrNameLst>
                                          <p:attrName>style.visibility</p:attrName>
                                        </p:attrNameLst>
                                      </p:cBhvr>
                                      <p:to>
                                        <p:strVal val="visible"/>
                                      </p:to>
                                    </p:set>
                                    <p:animEffect transition="in" filter="wipe(up)">
                                      <p:cBhvr>
                                        <p:cTn id="191" dur="500"/>
                                        <p:tgtEl>
                                          <p:spTgt spid="441"/>
                                        </p:tgtEl>
                                      </p:cBhvr>
                                    </p:animEffect>
                                  </p:childTnLst>
                                </p:cTn>
                              </p:par>
                              <p:par>
                                <p:cTn id="192" presetID="22" presetClass="entr" presetSubtype="1" fill="hold" nodeType="withEffect">
                                  <p:stCondLst>
                                    <p:cond delay="0"/>
                                  </p:stCondLst>
                                  <p:childTnLst>
                                    <p:set>
                                      <p:cBhvr>
                                        <p:cTn id="193" dur="1" fill="hold">
                                          <p:stCondLst>
                                            <p:cond delay="0"/>
                                          </p:stCondLst>
                                        </p:cTn>
                                        <p:tgtEl>
                                          <p:spTgt spid="442"/>
                                        </p:tgtEl>
                                        <p:attrNameLst>
                                          <p:attrName>style.visibility</p:attrName>
                                        </p:attrNameLst>
                                      </p:cBhvr>
                                      <p:to>
                                        <p:strVal val="visible"/>
                                      </p:to>
                                    </p:set>
                                    <p:animEffect transition="in" filter="wipe(up)">
                                      <p:cBhvr>
                                        <p:cTn id="194" dur="500"/>
                                        <p:tgtEl>
                                          <p:spTgt spid="442"/>
                                        </p:tgtEl>
                                      </p:cBhvr>
                                    </p:animEffect>
                                  </p:childTnLst>
                                </p:cTn>
                              </p:par>
                              <p:par>
                                <p:cTn id="195" presetID="22" presetClass="entr" presetSubtype="1" fill="hold" nodeType="withEffect">
                                  <p:stCondLst>
                                    <p:cond delay="0"/>
                                  </p:stCondLst>
                                  <p:childTnLst>
                                    <p:set>
                                      <p:cBhvr>
                                        <p:cTn id="196" dur="1" fill="hold">
                                          <p:stCondLst>
                                            <p:cond delay="0"/>
                                          </p:stCondLst>
                                        </p:cTn>
                                        <p:tgtEl>
                                          <p:spTgt spid="444"/>
                                        </p:tgtEl>
                                        <p:attrNameLst>
                                          <p:attrName>style.visibility</p:attrName>
                                        </p:attrNameLst>
                                      </p:cBhvr>
                                      <p:to>
                                        <p:strVal val="visible"/>
                                      </p:to>
                                    </p:set>
                                    <p:animEffect transition="in" filter="wipe(up)">
                                      <p:cBhvr>
                                        <p:cTn id="197" dur="500"/>
                                        <p:tgtEl>
                                          <p:spTgt spid="444"/>
                                        </p:tgtEl>
                                      </p:cBhvr>
                                    </p:animEffect>
                                  </p:childTnLst>
                                </p:cTn>
                              </p:par>
                              <p:par>
                                <p:cTn id="198" presetID="22" presetClass="entr" presetSubtype="1" fill="hold" nodeType="withEffect">
                                  <p:stCondLst>
                                    <p:cond delay="0"/>
                                  </p:stCondLst>
                                  <p:childTnLst>
                                    <p:set>
                                      <p:cBhvr>
                                        <p:cTn id="199" dur="1" fill="hold">
                                          <p:stCondLst>
                                            <p:cond delay="0"/>
                                          </p:stCondLst>
                                        </p:cTn>
                                        <p:tgtEl>
                                          <p:spTgt spid="445"/>
                                        </p:tgtEl>
                                        <p:attrNameLst>
                                          <p:attrName>style.visibility</p:attrName>
                                        </p:attrNameLst>
                                      </p:cBhvr>
                                      <p:to>
                                        <p:strVal val="visible"/>
                                      </p:to>
                                    </p:set>
                                    <p:animEffect transition="in" filter="wipe(up)">
                                      <p:cBhvr>
                                        <p:cTn id="200" dur="500"/>
                                        <p:tgtEl>
                                          <p:spTgt spid="445"/>
                                        </p:tgtEl>
                                      </p:cBhvr>
                                    </p:animEffect>
                                  </p:childTnLst>
                                </p:cTn>
                              </p:par>
                              <p:par>
                                <p:cTn id="201" presetID="22" presetClass="entr" presetSubtype="1" fill="hold" nodeType="withEffect">
                                  <p:stCondLst>
                                    <p:cond delay="0"/>
                                  </p:stCondLst>
                                  <p:childTnLst>
                                    <p:set>
                                      <p:cBhvr>
                                        <p:cTn id="202" dur="1" fill="hold">
                                          <p:stCondLst>
                                            <p:cond delay="0"/>
                                          </p:stCondLst>
                                        </p:cTn>
                                        <p:tgtEl>
                                          <p:spTgt spid="446"/>
                                        </p:tgtEl>
                                        <p:attrNameLst>
                                          <p:attrName>style.visibility</p:attrName>
                                        </p:attrNameLst>
                                      </p:cBhvr>
                                      <p:to>
                                        <p:strVal val="visible"/>
                                      </p:to>
                                    </p:set>
                                    <p:animEffect transition="in" filter="wipe(up)">
                                      <p:cBhvr>
                                        <p:cTn id="203" dur="500"/>
                                        <p:tgtEl>
                                          <p:spTgt spid="446"/>
                                        </p:tgtEl>
                                      </p:cBhvr>
                                    </p:animEffect>
                                  </p:childTnLst>
                                </p:cTn>
                              </p:par>
                              <p:par>
                                <p:cTn id="204" presetID="22" presetClass="entr" presetSubtype="1" fill="hold" nodeType="withEffect">
                                  <p:stCondLst>
                                    <p:cond delay="0"/>
                                  </p:stCondLst>
                                  <p:childTnLst>
                                    <p:set>
                                      <p:cBhvr>
                                        <p:cTn id="205" dur="1" fill="hold">
                                          <p:stCondLst>
                                            <p:cond delay="0"/>
                                          </p:stCondLst>
                                        </p:cTn>
                                        <p:tgtEl>
                                          <p:spTgt spid="447"/>
                                        </p:tgtEl>
                                        <p:attrNameLst>
                                          <p:attrName>style.visibility</p:attrName>
                                        </p:attrNameLst>
                                      </p:cBhvr>
                                      <p:to>
                                        <p:strVal val="visible"/>
                                      </p:to>
                                    </p:set>
                                    <p:animEffect transition="in" filter="wipe(up)">
                                      <p:cBhvr>
                                        <p:cTn id="206" dur="500"/>
                                        <p:tgtEl>
                                          <p:spTgt spid="447"/>
                                        </p:tgtEl>
                                      </p:cBhvr>
                                    </p:animEffect>
                                  </p:childTnLst>
                                </p:cTn>
                              </p:par>
                              <p:par>
                                <p:cTn id="207" presetID="22" presetClass="entr" presetSubtype="1" fill="hold" nodeType="withEffect">
                                  <p:stCondLst>
                                    <p:cond delay="0"/>
                                  </p:stCondLst>
                                  <p:childTnLst>
                                    <p:set>
                                      <p:cBhvr>
                                        <p:cTn id="208" dur="1" fill="hold">
                                          <p:stCondLst>
                                            <p:cond delay="0"/>
                                          </p:stCondLst>
                                        </p:cTn>
                                        <p:tgtEl>
                                          <p:spTgt spid="448"/>
                                        </p:tgtEl>
                                        <p:attrNameLst>
                                          <p:attrName>style.visibility</p:attrName>
                                        </p:attrNameLst>
                                      </p:cBhvr>
                                      <p:to>
                                        <p:strVal val="visible"/>
                                      </p:to>
                                    </p:set>
                                    <p:animEffect transition="in" filter="wipe(up)">
                                      <p:cBhvr>
                                        <p:cTn id="209" dur="500"/>
                                        <p:tgtEl>
                                          <p:spTgt spid="448"/>
                                        </p:tgtEl>
                                      </p:cBhvr>
                                    </p:animEffect>
                                  </p:childTnLst>
                                </p:cTn>
                              </p:par>
                              <p:par>
                                <p:cTn id="210" presetID="22" presetClass="entr" presetSubtype="1" fill="hold" nodeType="withEffect">
                                  <p:stCondLst>
                                    <p:cond delay="0"/>
                                  </p:stCondLst>
                                  <p:childTnLst>
                                    <p:set>
                                      <p:cBhvr>
                                        <p:cTn id="211" dur="1" fill="hold">
                                          <p:stCondLst>
                                            <p:cond delay="0"/>
                                          </p:stCondLst>
                                        </p:cTn>
                                        <p:tgtEl>
                                          <p:spTgt spid="449"/>
                                        </p:tgtEl>
                                        <p:attrNameLst>
                                          <p:attrName>style.visibility</p:attrName>
                                        </p:attrNameLst>
                                      </p:cBhvr>
                                      <p:to>
                                        <p:strVal val="visible"/>
                                      </p:to>
                                    </p:set>
                                    <p:animEffect transition="in" filter="wipe(up)">
                                      <p:cBhvr>
                                        <p:cTn id="212" dur="500"/>
                                        <p:tgtEl>
                                          <p:spTgt spid="449"/>
                                        </p:tgtEl>
                                      </p:cBhvr>
                                    </p:animEffect>
                                  </p:childTnLst>
                                </p:cTn>
                              </p:par>
                              <p:par>
                                <p:cTn id="213" presetID="22" presetClass="entr" presetSubtype="1" fill="hold" nodeType="withEffect">
                                  <p:stCondLst>
                                    <p:cond delay="0"/>
                                  </p:stCondLst>
                                  <p:childTnLst>
                                    <p:set>
                                      <p:cBhvr>
                                        <p:cTn id="214" dur="1" fill="hold">
                                          <p:stCondLst>
                                            <p:cond delay="0"/>
                                          </p:stCondLst>
                                        </p:cTn>
                                        <p:tgtEl>
                                          <p:spTgt spid="450"/>
                                        </p:tgtEl>
                                        <p:attrNameLst>
                                          <p:attrName>style.visibility</p:attrName>
                                        </p:attrNameLst>
                                      </p:cBhvr>
                                      <p:to>
                                        <p:strVal val="visible"/>
                                      </p:to>
                                    </p:set>
                                    <p:animEffect transition="in" filter="wipe(up)">
                                      <p:cBhvr>
                                        <p:cTn id="215" dur="500"/>
                                        <p:tgtEl>
                                          <p:spTgt spid="450"/>
                                        </p:tgtEl>
                                      </p:cBhvr>
                                    </p:animEffect>
                                  </p:childTnLst>
                                </p:cTn>
                              </p:par>
                              <p:par>
                                <p:cTn id="216" presetID="22" presetClass="entr" presetSubtype="1" fill="hold" nodeType="withEffect">
                                  <p:stCondLst>
                                    <p:cond delay="0"/>
                                  </p:stCondLst>
                                  <p:childTnLst>
                                    <p:set>
                                      <p:cBhvr>
                                        <p:cTn id="217" dur="1" fill="hold">
                                          <p:stCondLst>
                                            <p:cond delay="0"/>
                                          </p:stCondLst>
                                        </p:cTn>
                                        <p:tgtEl>
                                          <p:spTgt spid="453"/>
                                        </p:tgtEl>
                                        <p:attrNameLst>
                                          <p:attrName>style.visibility</p:attrName>
                                        </p:attrNameLst>
                                      </p:cBhvr>
                                      <p:to>
                                        <p:strVal val="visible"/>
                                      </p:to>
                                    </p:set>
                                    <p:animEffect transition="in" filter="wipe(up)">
                                      <p:cBhvr>
                                        <p:cTn id="218" dur="500"/>
                                        <p:tgtEl>
                                          <p:spTgt spid="453"/>
                                        </p:tgtEl>
                                      </p:cBhvr>
                                    </p:animEffect>
                                  </p:childTnLst>
                                </p:cTn>
                              </p:par>
                              <p:par>
                                <p:cTn id="219" presetID="22" presetClass="entr" presetSubtype="1" fill="hold" nodeType="withEffect">
                                  <p:stCondLst>
                                    <p:cond delay="0"/>
                                  </p:stCondLst>
                                  <p:childTnLst>
                                    <p:set>
                                      <p:cBhvr>
                                        <p:cTn id="220" dur="1" fill="hold">
                                          <p:stCondLst>
                                            <p:cond delay="0"/>
                                          </p:stCondLst>
                                        </p:cTn>
                                        <p:tgtEl>
                                          <p:spTgt spid="454"/>
                                        </p:tgtEl>
                                        <p:attrNameLst>
                                          <p:attrName>style.visibility</p:attrName>
                                        </p:attrNameLst>
                                      </p:cBhvr>
                                      <p:to>
                                        <p:strVal val="visible"/>
                                      </p:to>
                                    </p:set>
                                    <p:animEffect transition="in" filter="wipe(up)">
                                      <p:cBhvr>
                                        <p:cTn id="221" dur="500"/>
                                        <p:tgtEl>
                                          <p:spTgt spid="454"/>
                                        </p:tgtEl>
                                      </p:cBhvr>
                                    </p:animEffect>
                                  </p:childTnLst>
                                </p:cTn>
                              </p:par>
                              <p:par>
                                <p:cTn id="222" presetID="22" presetClass="entr" presetSubtype="1" fill="hold" nodeType="withEffect">
                                  <p:stCondLst>
                                    <p:cond delay="0"/>
                                  </p:stCondLst>
                                  <p:childTnLst>
                                    <p:set>
                                      <p:cBhvr>
                                        <p:cTn id="223" dur="1" fill="hold">
                                          <p:stCondLst>
                                            <p:cond delay="0"/>
                                          </p:stCondLst>
                                        </p:cTn>
                                        <p:tgtEl>
                                          <p:spTgt spid="455"/>
                                        </p:tgtEl>
                                        <p:attrNameLst>
                                          <p:attrName>style.visibility</p:attrName>
                                        </p:attrNameLst>
                                      </p:cBhvr>
                                      <p:to>
                                        <p:strVal val="visible"/>
                                      </p:to>
                                    </p:set>
                                    <p:animEffect transition="in" filter="wipe(up)">
                                      <p:cBhvr>
                                        <p:cTn id="224" dur="500"/>
                                        <p:tgtEl>
                                          <p:spTgt spid="455"/>
                                        </p:tgtEl>
                                      </p:cBhvr>
                                    </p:animEffect>
                                  </p:childTnLst>
                                </p:cTn>
                              </p:par>
                              <p:par>
                                <p:cTn id="225" presetID="22" presetClass="entr" presetSubtype="1" fill="hold" nodeType="withEffect">
                                  <p:stCondLst>
                                    <p:cond delay="0"/>
                                  </p:stCondLst>
                                  <p:childTnLst>
                                    <p:set>
                                      <p:cBhvr>
                                        <p:cTn id="226" dur="1" fill="hold">
                                          <p:stCondLst>
                                            <p:cond delay="0"/>
                                          </p:stCondLst>
                                        </p:cTn>
                                        <p:tgtEl>
                                          <p:spTgt spid="456"/>
                                        </p:tgtEl>
                                        <p:attrNameLst>
                                          <p:attrName>style.visibility</p:attrName>
                                        </p:attrNameLst>
                                      </p:cBhvr>
                                      <p:to>
                                        <p:strVal val="visible"/>
                                      </p:to>
                                    </p:set>
                                    <p:animEffect transition="in" filter="wipe(up)">
                                      <p:cBhvr>
                                        <p:cTn id="227" dur="500"/>
                                        <p:tgtEl>
                                          <p:spTgt spid="456"/>
                                        </p:tgtEl>
                                      </p:cBhvr>
                                    </p:animEffect>
                                  </p:childTnLst>
                                </p:cTn>
                              </p:par>
                              <p:par>
                                <p:cTn id="228" presetID="22" presetClass="entr" presetSubtype="1" fill="hold" nodeType="withEffect">
                                  <p:stCondLst>
                                    <p:cond delay="0"/>
                                  </p:stCondLst>
                                  <p:childTnLst>
                                    <p:set>
                                      <p:cBhvr>
                                        <p:cTn id="229" dur="1" fill="hold">
                                          <p:stCondLst>
                                            <p:cond delay="0"/>
                                          </p:stCondLst>
                                        </p:cTn>
                                        <p:tgtEl>
                                          <p:spTgt spid="457"/>
                                        </p:tgtEl>
                                        <p:attrNameLst>
                                          <p:attrName>style.visibility</p:attrName>
                                        </p:attrNameLst>
                                      </p:cBhvr>
                                      <p:to>
                                        <p:strVal val="visible"/>
                                      </p:to>
                                    </p:set>
                                    <p:animEffect transition="in" filter="wipe(up)">
                                      <p:cBhvr>
                                        <p:cTn id="230" dur="500"/>
                                        <p:tgtEl>
                                          <p:spTgt spid="457"/>
                                        </p:tgtEl>
                                      </p:cBhvr>
                                    </p:animEffect>
                                  </p:childTnLst>
                                </p:cTn>
                              </p:par>
                              <p:par>
                                <p:cTn id="231" presetID="22" presetClass="entr" presetSubtype="1" fill="hold" nodeType="withEffect">
                                  <p:stCondLst>
                                    <p:cond delay="0"/>
                                  </p:stCondLst>
                                  <p:childTnLst>
                                    <p:set>
                                      <p:cBhvr>
                                        <p:cTn id="232" dur="1" fill="hold">
                                          <p:stCondLst>
                                            <p:cond delay="0"/>
                                          </p:stCondLst>
                                        </p:cTn>
                                        <p:tgtEl>
                                          <p:spTgt spid="458"/>
                                        </p:tgtEl>
                                        <p:attrNameLst>
                                          <p:attrName>style.visibility</p:attrName>
                                        </p:attrNameLst>
                                      </p:cBhvr>
                                      <p:to>
                                        <p:strVal val="visible"/>
                                      </p:to>
                                    </p:set>
                                    <p:animEffect transition="in" filter="wipe(up)">
                                      <p:cBhvr>
                                        <p:cTn id="233" dur="500"/>
                                        <p:tgtEl>
                                          <p:spTgt spid="458"/>
                                        </p:tgtEl>
                                      </p:cBhvr>
                                    </p:animEffect>
                                  </p:childTnLst>
                                </p:cTn>
                              </p:par>
                              <p:par>
                                <p:cTn id="234" presetID="22" presetClass="entr" presetSubtype="1" fill="hold" nodeType="withEffect">
                                  <p:stCondLst>
                                    <p:cond delay="0"/>
                                  </p:stCondLst>
                                  <p:childTnLst>
                                    <p:set>
                                      <p:cBhvr>
                                        <p:cTn id="235" dur="1" fill="hold">
                                          <p:stCondLst>
                                            <p:cond delay="0"/>
                                          </p:stCondLst>
                                        </p:cTn>
                                        <p:tgtEl>
                                          <p:spTgt spid="459"/>
                                        </p:tgtEl>
                                        <p:attrNameLst>
                                          <p:attrName>style.visibility</p:attrName>
                                        </p:attrNameLst>
                                      </p:cBhvr>
                                      <p:to>
                                        <p:strVal val="visible"/>
                                      </p:to>
                                    </p:set>
                                    <p:animEffect transition="in" filter="wipe(up)">
                                      <p:cBhvr>
                                        <p:cTn id="236" dur="500"/>
                                        <p:tgtEl>
                                          <p:spTgt spid="459"/>
                                        </p:tgtEl>
                                      </p:cBhvr>
                                    </p:animEffect>
                                  </p:childTnLst>
                                </p:cTn>
                              </p:par>
                              <p:par>
                                <p:cTn id="237" presetID="22" presetClass="entr" presetSubtype="1" fill="hold" nodeType="withEffect">
                                  <p:stCondLst>
                                    <p:cond delay="0"/>
                                  </p:stCondLst>
                                  <p:childTnLst>
                                    <p:set>
                                      <p:cBhvr>
                                        <p:cTn id="238" dur="1" fill="hold">
                                          <p:stCondLst>
                                            <p:cond delay="0"/>
                                          </p:stCondLst>
                                        </p:cTn>
                                        <p:tgtEl>
                                          <p:spTgt spid="460"/>
                                        </p:tgtEl>
                                        <p:attrNameLst>
                                          <p:attrName>style.visibility</p:attrName>
                                        </p:attrNameLst>
                                      </p:cBhvr>
                                      <p:to>
                                        <p:strVal val="visible"/>
                                      </p:to>
                                    </p:set>
                                    <p:animEffect transition="in" filter="wipe(up)">
                                      <p:cBhvr>
                                        <p:cTn id="239" dur="500"/>
                                        <p:tgtEl>
                                          <p:spTgt spid="460"/>
                                        </p:tgtEl>
                                      </p:cBhvr>
                                    </p:animEffect>
                                  </p:childTnLst>
                                </p:cTn>
                              </p:par>
                              <p:par>
                                <p:cTn id="240" presetID="22" presetClass="entr" presetSubtype="1" fill="hold" nodeType="withEffect">
                                  <p:stCondLst>
                                    <p:cond delay="0"/>
                                  </p:stCondLst>
                                  <p:childTnLst>
                                    <p:set>
                                      <p:cBhvr>
                                        <p:cTn id="241" dur="1" fill="hold">
                                          <p:stCondLst>
                                            <p:cond delay="0"/>
                                          </p:stCondLst>
                                        </p:cTn>
                                        <p:tgtEl>
                                          <p:spTgt spid="462"/>
                                        </p:tgtEl>
                                        <p:attrNameLst>
                                          <p:attrName>style.visibility</p:attrName>
                                        </p:attrNameLst>
                                      </p:cBhvr>
                                      <p:to>
                                        <p:strVal val="visible"/>
                                      </p:to>
                                    </p:set>
                                    <p:animEffect transition="in" filter="wipe(up)">
                                      <p:cBhvr>
                                        <p:cTn id="242" dur="500"/>
                                        <p:tgtEl>
                                          <p:spTgt spid="462"/>
                                        </p:tgtEl>
                                      </p:cBhvr>
                                    </p:animEffect>
                                  </p:childTnLst>
                                </p:cTn>
                              </p:par>
                              <p:par>
                                <p:cTn id="243" presetID="22" presetClass="entr" presetSubtype="1" fill="hold" nodeType="withEffect">
                                  <p:stCondLst>
                                    <p:cond delay="0"/>
                                  </p:stCondLst>
                                  <p:childTnLst>
                                    <p:set>
                                      <p:cBhvr>
                                        <p:cTn id="244" dur="1" fill="hold">
                                          <p:stCondLst>
                                            <p:cond delay="0"/>
                                          </p:stCondLst>
                                        </p:cTn>
                                        <p:tgtEl>
                                          <p:spTgt spid="464"/>
                                        </p:tgtEl>
                                        <p:attrNameLst>
                                          <p:attrName>style.visibility</p:attrName>
                                        </p:attrNameLst>
                                      </p:cBhvr>
                                      <p:to>
                                        <p:strVal val="visible"/>
                                      </p:to>
                                    </p:set>
                                    <p:animEffect transition="in" filter="wipe(up)">
                                      <p:cBhvr>
                                        <p:cTn id="245" dur="500"/>
                                        <p:tgtEl>
                                          <p:spTgt spid="464"/>
                                        </p:tgtEl>
                                      </p:cBhvr>
                                    </p:animEffect>
                                  </p:childTnLst>
                                </p:cTn>
                              </p:par>
                            </p:childTnLst>
                          </p:cTn>
                        </p:par>
                        <p:par>
                          <p:cTn id="246" fill="hold">
                            <p:stCondLst>
                              <p:cond delay="5000"/>
                            </p:stCondLst>
                            <p:childTnLst>
                              <p:par>
                                <p:cTn id="247" presetID="42" presetClass="entr" presetSubtype="0" fill="hold" nodeType="afterEffect">
                                  <p:stCondLst>
                                    <p:cond delay="0"/>
                                  </p:stCondLst>
                                  <p:childTnLst>
                                    <p:set>
                                      <p:cBhvr>
                                        <p:cTn id="248" dur="1" fill="hold">
                                          <p:stCondLst>
                                            <p:cond delay="0"/>
                                          </p:stCondLst>
                                        </p:cTn>
                                        <p:tgtEl>
                                          <p:spTgt spid="158"/>
                                        </p:tgtEl>
                                        <p:attrNameLst>
                                          <p:attrName>style.visibility</p:attrName>
                                        </p:attrNameLst>
                                      </p:cBhvr>
                                      <p:to>
                                        <p:strVal val="visible"/>
                                      </p:to>
                                    </p:set>
                                    <p:animEffect transition="in" filter="fade">
                                      <p:cBhvr>
                                        <p:cTn id="249" dur="1000"/>
                                        <p:tgtEl>
                                          <p:spTgt spid="158"/>
                                        </p:tgtEl>
                                      </p:cBhvr>
                                    </p:animEffect>
                                    <p:anim calcmode="lin" valueType="num">
                                      <p:cBhvr>
                                        <p:cTn id="250" dur="1000" fill="hold"/>
                                        <p:tgtEl>
                                          <p:spTgt spid="158"/>
                                        </p:tgtEl>
                                        <p:attrNameLst>
                                          <p:attrName>ppt_x</p:attrName>
                                        </p:attrNameLst>
                                      </p:cBhvr>
                                      <p:tavLst>
                                        <p:tav tm="0">
                                          <p:val>
                                            <p:strVal val="#ppt_x"/>
                                          </p:val>
                                        </p:tav>
                                        <p:tav tm="100000">
                                          <p:val>
                                            <p:strVal val="#ppt_x"/>
                                          </p:val>
                                        </p:tav>
                                      </p:tavLst>
                                    </p:anim>
                                    <p:anim calcmode="lin" valueType="num">
                                      <p:cBhvr>
                                        <p:cTn id="251" dur="1000" fill="hold"/>
                                        <p:tgtEl>
                                          <p:spTgt spid="158"/>
                                        </p:tgtEl>
                                        <p:attrNameLst>
                                          <p:attrName>ppt_y</p:attrName>
                                        </p:attrNameLst>
                                      </p:cBhvr>
                                      <p:tavLst>
                                        <p:tav tm="0">
                                          <p:val>
                                            <p:strVal val="#ppt_y+.1"/>
                                          </p:val>
                                        </p:tav>
                                        <p:tav tm="100000">
                                          <p:val>
                                            <p:strVal val="#ppt_y"/>
                                          </p:val>
                                        </p:tav>
                                      </p:tavLst>
                                    </p:anim>
                                  </p:childTnLst>
                                </p:cTn>
                              </p:par>
                              <p:par>
                                <p:cTn id="252" presetID="42" presetClass="entr" presetSubtype="0" fill="hold" nodeType="withEffect">
                                  <p:stCondLst>
                                    <p:cond delay="100"/>
                                  </p:stCondLst>
                                  <p:childTnLst>
                                    <p:set>
                                      <p:cBhvr>
                                        <p:cTn id="253" dur="1" fill="hold">
                                          <p:stCondLst>
                                            <p:cond delay="0"/>
                                          </p:stCondLst>
                                        </p:cTn>
                                        <p:tgtEl>
                                          <p:spTgt spid="163"/>
                                        </p:tgtEl>
                                        <p:attrNameLst>
                                          <p:attrName>style.visibility</p:attrName>
                                        </p:attrNameLst>
                                      </p:cBhvr>
                                      <p:to>
                                        <p:strVal val="visible"/>
                                      </p:to>
                                    </p:set>
                                    <p:animEffect transition="in" filter="fade">
                                      <p:cBhvr>
                                        <p:cTn id="254" dur="1000"/>
                                        <p:tgtEl>
                                          <p:spTgt spid="163"/>
                                        </p:tgtEl>
                                      </p:cBhvr>
                                    </p:animEffect>
                                    <p:anim calcmode="lin" valueType="num">
                                      <p:cBhvr>
                                        <p:cTn id="255" dur="1000" fill="hold"/>
                                        <p:tgtEl>
                                          <p:spTgt spid="163"/>
                                        </p:tgtEl>
                                        <p:attrNameLst>
                                          <p:attrName>ppt_x</p:attrName>
                                        </p:attrNameLst>
                                      </p:cBhvr>
                                      <p:tavLst>
                                        <p:tav tm="0">
                                          <p:val>
                                            <p:strVal val="#ppt_x"/>
                                          </p:val>
                                        </p:tav>
                                        <p:tav tm="100000">
                                          <p:val>
                                            <p:strVal val="#ppt_x"/>
                                          </p:val>
                                        </p:tav>
                                      </p:tavLst>
                                    </p:anim>
                                    <p:anim calcmode="lin" valueType="num">
                                      <p:cBhvr>
                                        <p:cTn id="256" dur="1000" fill="hold"/>
                                        <p:tgtEl>
                                          <p:spTgt spid="163"/>
                                        </p:tgtEl>
                                        <p:attrNameLst>
                                          <p:attrName>ppt_y</p:attrName>
                                        </p:attrNameLst>
                                      </p:cBhvr>
                                      <p:tavLst>
                                        <p:tav tm="0">
                                          <p:val>
                                            <p:strVal val="#ppt_y+.1"/>
                                          </p:val>
                                        </p:tav>
                                        <p:tav tm="100000">
                                          <p:val>
                                            <p:strVal val="#ppt_y"/>
                                          </p:val>
                                        </p:tav>
                                      </p:tavLst>
                                    </p:anim>
                                  </p:childTnLst>
                                </p:cTn>
                              </p:par>
                              <p:par>
                                <p:cTn id="257" presetID="42" presetClass="entr" presetSubtype="0" fill="hold" nodeType="withEffect">
                                  <p:stCondLst>
                                    <p:cond delay="200"/>
                                  </p:stCondLst>
                                  <p:childTnLst>
                                    <p:set>
                                      <p:cBhvr>
                                        <p:cTn id="258" dur="1" fill="hold">
                                          <p:stCondLst>
                                            <p:cond delay="0"/>
                                          </p:stCondLst>
                                        </p:cTn>
                                        <p:tgtEl>
                                          <p:spTgt spid="168"/>
                                        </p:tgtEl>
                                        <p:attrNameLst>
                                          <p:attrName>style.visibility</p:attrName>
                                        </p:attrNameLst>
                                      </p:cBhvr>
                                      <p:to>
                                        <p:strVal val="visible"/>
                                      </p:to>
                                    </p:set>
                                    <p:animEffect transition="in" filter="fade">
                                      <p:cBhvr>
                                        <p:cTn id="259" dur="1000"/>
                                        <p:tgtEl>
                                          <p:spTgt spid="168"/>
                                        </p:tgtEl>
                                      </p:cBhvr>
                                    </p:animEffect>
                                    <p:anim calcmode="lin" valueType="num">
                                      <p:cBhvr>
                                        <p:cTn id="260" dur="1000" fill="hold"/>
                                        <p:tgtEl>
                                          <p:spTgt spid="168"/>
                                        </p:tgtEl>
                                        <p:attrNameLst>
                                          <p:attrName>ppt_x</p:attrName>
                                        </p:attrNameLst>
                                      </p:cBhvr>
                                      <p:tavLst>
                                        <p:tav tm="0">
                                          <p:val>
                                            <p:strVal val="#ppt_x"/>
                                          </p:val>
                                        </p:tav>
                                        <p:tav tm="100000">
                                          <p:val>
                                            <p:strVal val="#ppt_x"/>
                                          </p:val>
                                        </p:tav>
                                      </p:tavLst>
                                    </p:anim>
                                    <p:anim calcmode="lin" valueType="num">
                                      <p:cBhvr>
                                        <p:cTn id="261" dur="1000" fill="hold"/>
                                        <p:tgtEl>
                                          <p:spTgt spid="168"/>
                                        </p:tgtEl>
                                        <p:attrNameLst>
                                          <p:attrName>ppt_y</p:attrName>
                                        </p:attrNameLst>
                                      </p:cBhvr>
                                      <p:tavLst>
                                        <p:tav tm="0">
                                          <p:val>
                                            <p:strVal val="#ppt_y+.1"/>
                                          </p:val>
                                        </p:tav>
                                        <p:tav tm="100000">
                                          <p:val>
                                            <p:strVal val="#ppt_y"/>
                                          </p:val>
                                        </p:tav>
                                      </p:tavLst>
                                    </p:anim>
                                  </p:childTnLst>
                                </p:cTn>
                              </p:par>
                              <p:par>
                                <p:cTn id="262" presetID="42" presetClass="entr" presetSubtype="0" fill="hold" nodeType="withEffect">
                                  <p:stCondLst>
                                    <p:cond delay="300"/>
                                  </p:stCondLst>
                                  <p:childTnLst>
                                    <p:set>
                                      <p:cBhvr>
                                        <p:cTn id="263" dur="1" fill="hold">
                                          <p:stCondLst>
                                            <p:cond delay="0"/>
                                          </p:stCondLst>
                                        </p:cTn>
                                        <p:tgtEl>
                                          <p:spTgt spid="173"/>
                                        </p:tgtEl>
                                        <p:attrNameLst>
                                          <p:attrName>style.visibility</p:attrName>
                                        </p:attrNameLst>
                                      </p:cBhvr>
                                      <p:to>
                                        <p:strVal val="visible"/>
                                      </p:to>
                                    </p:set>
                                    <p:animEffect transition="in" filter="fade">
                                      <p:cBhvr>
                                        <p:cTn id="264" dur="1000"/>
                                        <p:tgtEl>
                                          <p:spTgt spid="173"/>
                                        </p:tgtEl>
                                      </p:cBhvr>
                                    </p:animEffect>
                                    <p:anim calcmode="lin" valueType="num">
                                      <p:cBhvr>
                                        <p:cTn id="265" dur="1000" fill="hold"/>
                                        <p:tgtEl>
                                          <p:spTgt spid="173"/>
                                        </p:tgtEl>
                                        <p:attrNameLst>
                                          <p:attrName>ppt_x</p:attrName>
                                        </p:attrNameLst>
                                      </p:cBhvr>
                                      <p:tavLst>
                                        <p:tav tm="0">
                                          <p:val>
                                            <p:strVal val="#ppt_x"/>
                                          </p:val>
                                        </p:tav>
                                        <p:tav tm="100000">
                                          <p:val>
                                            <p:strVal val="#ppt_x"/>
                                          </p:val>
                                        </p:tav>
                                      </p:tavLst>
                                    </p:anim>
                                    <p:anim calcmode="lin" valueType="num">
                                      <p:cBhvr>
                                        <p:cTn id="266" dur="1000" fill="hold"/>
                                        <p:tgtEl>
                                          <p:spTgt spid="173"/>
                                        </p:tgtEl>
                                        <p:attrNameLst>
                                          <p:attrName>ppt_y</p:attrName>
                                        </p:attrNameLst>
                                      </p:cBhvr>
                                      <p:tavLst>
                                        <p:tav tm="0">
                                          <p:val>
                                            <p:strVal val="#ppt_y+.1"/>
                                          </p:val>
                                        </p:tav>
                                        <p:tav tm="100000">
                                          <p:val>
                                            <p:strVal val="#ppt_y"/>
                                          </p:val>
                                        </p:tav>
                                      </p:tavLst>
                                    </p:anim>
                                  </p:childTnLst>
                                </p:cTn>
                              </p:par>
                              <p:par>
                                <p:cTn id="267" presetID="42" presetClass="entr" presetSubtype="0" fill="hold" nodeType="withEffect">
                                  <p:stCondLst>
                                    <p:cond delay="400"/>
                                  </p:stCondLst>
                                  <p:childTnLst>
                                    <p:set>
                                      <p:cBhvr>
                                        <p:cTn id="268" dur="1" fill="hold">
                                          <p:stCondLst>
                                            <p:cond delay="0"/>
                                          </p:stCondLst>
                                        </p:cTn>
                                        <p:tgtEl>
                                          <p:spTgt spid="178"/>
                                        </p:tgtEl>
                                        <p:attrNameLst>
                                          <p:attrName>style.visibility</p:attrName>
                                        </p:attrNameLst>
                                      </p:cBhvr>
                                      <p:to>
                                        <p:strVal val="visible"/>
                                      </p:to>
                                    </p:set>
                                    <p:animEffect transition="in" filter="fade">
                                      <p:cBhvr>
                                        <p:cTn id="269" dur="1000"/>
                                        <p:tgtEl>
                                          <p:spTgt spid="178"/>
                                        </p:tgtEl>
                                      </p:cBhvr>
                                    </p:animEffect>
                                    <p:anim calcmode="lin" valueType="num">
                                      <p:cBhvr>
                                        <p:cTn id="270" dur="1000" fill="hold"/>
                                        <p:tgtEl>
                                          <p:spTgt spid="178"/>
                                        </p:tgtEl>
                                        <p:attrNameLst>
                                          <p:attrName>ppt_x</p:attrName>
                                        </p:attrNameLst>
                                      </p:cBhvr>
                                      <p:tavLst>
                                        <p:tav tm="0">
                                          <p:val>
                                            <p:strVal val="#ppt_x"/>
                                          </p:val>
                                        </p:tav>
                                        <p:tav tm="100000">
                                          <p:val>
                                            <p:strVal val="#ppt_x"/>
                                          </p:val>
                                        </p:tav>
                                      </p:tavLst>
                                    </p:anim>
                                    <p:anim calcmode="lin" valueType="num">
                                      <p:cBhvr>
                                        <p:cTn id="271" dur="1000" fill="hold"/>
                                        <p:tgtEl>
                                          <p:spTgt spid="178"/>
                                        </p:tgtEl>
                                        <p:attrNameLst>
                                          <p:attrName>ppt_y</p:attrName>
                                        </p:attrNameLst>
                                      </p:cBhvr>
                                      <p:tavLst>
                                        <p:tav tm="0">
                                          <p:val>
                                            <p:strVal val="#ppt_y+.1"/>
                                          </p:val>
                                        </p:tav>
                                        <p:tav tm="100000">
                                          <p:val>
                                            <p:strVal val="#ppt_y"/>
                                          </p:val>
                                        </p:tav>
                                      </p:tavLst>
                                    </p:anim>
                                  </p:childTnLst>
                                </p:cTn>
                              </p:par>
                              <p:par>
                                <p:cTn id="272" presetID="42" presetClass="entr" presetSubtype="0" fill="hold" nodeType="withEffect">
                                  <p:stCondLst>
                                    <p:cond delay="500"/>
                                  </p:stCondLst>
                                  <p:childTnLst>
                                    <p:set>
                                      <p:cBhvr>
                                        <p:cTn id="273" dur="1" fill="hold">
                                          <p:stCondLst>
                                            <p:cond delay="0"/>
                                          </p:stCondLst>
                                        </p:cTn>
                                        <p:tgtEl>
                                          <p:spTgt spid="183"/>
                                        </p:tgtEl>
                                        <p:attrNameLst>
                                          <p:attrName>style.visibility</p:attrName>
                                        </p:attrNameLst>
                                      </p:cBhvr>
                                      <p:to>
                                        <p:strVal val="visible"/>
                                      </p:to>
                                    </p:set>
                                    <p:animEffect transition="in" filter="fade">
                                      <p:cBhvr>
                                        <p:cTn id="274" dur="1000"/>
                                        <p:tgtEl>
                                          <p:spTgt spid="183"/>
                                        </p:tgtEl>
                                      </p:cBhvr>
                                    </p:animEffect>
                                    <p:anim calcmode="lin" valueType="num">
                                      <p:cBhvr>
                                        <p:cTn id="275" dur="1000" fill="hold"/>
                                        <p:tgtEl>
                                          <p:spTgt spid="183"/>
                                        </p:tgtEl>
                                        <p:attrNameLst>
                                          <p:attrName>ppt_x</p:attrName>
                                        </p:attrNameLst>
                                      </p:cBhvr>
                                      <p:tavLst>
                                        <p:tav tm="0">
                                          <p:val>
                                            <p:strVal val="#ppt_x"/>
                                          </p:val>
                                        </p:tav>
                                        <p:tav tm="100000">
                                          <p:val>
                                            <p:strVal val="#ppt_x"/>
                                          </p:val>
                                        </p:tav>
                                      </p:tavLst>
                                    </p:anim>
                                    <p:anim calcmode="lin" valueType="num">
                                      <p:cBhvr>
                                        <p:cTn id="276" dur="1000" fill="hold"/>
                                        <p:tgtEl>
                                          <p:spTgt spid="183"/>
                                        </p:tgtEl>
                                        <p:attrNameLst>
                                          <p:attrName>ppt_y</p:attrName>
                                        </p:attrNameLst>
                                      </p:cBhvr>
                                      <p:tavLst>
                                        <p:tav tm="0">
                                          <p:val>
                                            <p:strVal val="#ppt_y+.1"/>
                                          </p:val>
                                        </p:tav>
                                        <p:tav tm="100000">
                                          <p:val>
                                            <p:strVal val="#ppt_y"/>
                                          </p:val>
                                        </p:tav>
                                      </p:tavLst>
                                    </p:anim>
                                  </p:childTnLst>
                                </p:cTn>
                              </p:par>
                              <p:par>
                                <p:cTn id="277" presetID="42" presetClass="entr" presetSubtype="0" fill="hold" nodeType="withEffect">
                                  <p:stCondLst>
                                    <p:cond delay="600"/>
                                  </p:stCondLst>
                                  <p:childTnLst>
                                    <p:set>
                                      <p:cBhvr>
                                        <p:cTn id="278" dur="1" fill="hold">
                                          <p:stCondLst>
                                            <p:cond delay="0"/>
                                          </p:stCondLst>
                                        </p:cTn>
                                        <p:tgtEl>
                                          <p:spTgt spid="188"/>
                                        </p:tgtEl>
                                        <p:attrNameLst>
                                          <p:attrName>style.visibility</p:attrName>
                                        </p:attrNameLst>
                                      </p:cBhvr>
                                      <p:to>
                                        <p:strVal val="visible"/>
                                      </p:to>
                                    </p:set>
                                    <p:animEffect transition="in" filter="fade">
                                      <p:cBhvr>
                                        <p:cTn id="279" dur="1000"/>
                                        <p:tgtEl>
                                          <p:spTgt spid="188"/>
                                        </p:tgtEl>
                                      </p:cBhvr>
                                    </p:animEffect>
                                    <p:anim calcmode="lin" valueType="num">
                                      <p:cBhvr>
                                        <p:cTn id="280" dur="1000" fill="hold"/>
                                        <p:tgtEl>
                                          <p:spTgt spid="188"/>
                                        </p:tgtEl>
                                        <p:attrNameLst>
                                          <p:attrName>ppt_x</p:attrName>
                                        </p:attrNameLst>
                                      </p:cBhvr>
                                      <p:tavLst>
                                        <p:tav tm="0">
                                          <p:val>
                                            <p:strVal val="#ppt_x"/>
                                          </p:val>
                                        </p:tav>
                                        <p:tav tm="100000">
                                          <p:val>
                                            <p:strVal val="#ppt_x"/>
                                          </p:val>
                                        </p:tav>
                                      </p:tavLst>
                                    </p:anim>
                                    <p:anim calcmode="lin" valueType="num">
                                      <p:cBhvr>
                                        <p:cTn id="281" dur="1000" fill="hold"/>
                                        <p:tgtEl>
                                          <p:spTgt spid="188"/>
                                        </p:tgtEl>
                                        <p:attrNameLst>
                                          <p:attrName>ppt_y</p:attrName>
                                        </p:attrNameLst>
                                      </p:cBhvr>
                                      <p:tavLst>
                                        <p:tav tm="0">
                                          <p:val>
                                            <p:strVal val="#ppt_y+.1"/>
                                          </p:val>
                                        </p:tav>
                                        <p:tav tm="100000">
                                          <p:val>
                                            <p:strVal val="#ppt_y"/>
                                          </p:val>
                                        </p:tav>
                                      </p:tavLst>
                                    </p:anim>
                                  </p:childTnLst>
                                </p:cTn>
                              </p:par>
                              <p:par>
                                <p:cTn id="282" presetID="42" presetClass="entr" presetSubtype="0" fill="hold" nodeType="withEffect">
                                  <p:stCondLst>
                                    <p:cond delay="700"/>
                                  </p:stCondLst>
                                  <p:childTnLst>
                                    <p:set>
                                      <p:cBhvr>
                                        <p:cTn id="283" dur="1" fill="hold">
                                          <p:stCondLst>
                                            <p:cond delay="0"/>
                                          </p:stCondLst>
                                        </p:cTn>
                                        <p:tgtEl>
                                          <p:spTgt spid="278"/>
                                        </p:tgtEl>
                                        <p:attrNameLst>
                                          <p:attrName>style.visibility</p:attrName>
                                        </p:attrNameLst>
                                      </p:cBhvr>
                                      <p:to>
                                        <p:strVal val="visible"/>
                                      </p:to>
                                    </p:set>
                                    <p:animEffect transition="in" filter="fade">
                                      <p:cBhvr>
                                        <p:cTn id="284" dur="1000"/>
                                        <p:tgtEl>
                                          <p:spTgt spid="278"/>
                                        </p:tgtEl>
                                      </p:cBhvr>
                                    </p:animEffect>
                                    <p:anim calcmode="lin" valueType="num">
                                      <p:cBhvr>
                                        <p:cTn id="285" dur="1000" fill="hold"/>
                                        <p:tgtEl>
                                          <p:spTgt spid="278"/>
                                        </p:tgtEl>
                                        <p:attrNameLst>
                                          <p:attrName>ppt_x</p:attrName>
                                        </p:attrNameLst>
                                      </p:cBhvr>
                                      <p:tavLst>
                                        <p:tav tm="0">
                                          <p:val>
                                            <p:strVal val="#ppt_x"/>
                                          </p:val>
                                        </p:tav>
                                        <p:tav tm="100000">
                                          <p:val>
                                            <p:strVal val="#ppt_x"/>
                                          </p:val>
                                        </p:tav>
                                      </p:tavLst>
                                    </p:anim>
                                    <p:anim calcmode="lin" valueType="num">
                                      <p:cBhvr>
                                        <p:cTn id="286" dur="1000" fill="hold"/>
                                        <p:tgtEl>
                                          <p:spTgt spid="278"/>
                                        </p:tgtEl>
                                        <p:attrNameLst>
                                          <p:attrName>ppt_y</p:attrName>
                                        </p:attrNameLst>
                                      </p:cBhvr>
                                      <p:tavLst>
                                        <p:tav tm="0">
                                          <p:val>
                                            <p:strVal val="#ppt_y+.1"/>
                                          </p:val>
                                        </p:tav>
                                        <p:tav tm="100000">
                                          <p:val>
                                            <p:strVal val="#ppt_y"/>
                                          </p:val>
                                        </p:tav>
                                      </p:tavLst>
                                    </p:anim>
                                  </p:childTnLst>
                                </p:cTn>
                              </p:par>
                              <p:par>
                                <p:cTn id="287" presetID="42" presetClass="entr" presetSubtype="0" fill="hold" nodeType="withEffect">
                                  <p:stCondLst>
                                    <p:cond delay="800"/>
                                  </p:stCondLst>
                                  <p:childTnLst>
                                    <p:set>
                                      <p:cBhvr>
                                        <p:cTn id="288" dur="1" fill="hold">
                                          <p:stCondLst>
                                            <p:cond delay="0"/>
                                          </p:stCondLst>
                                        </p:cTn>
                                        <p:tgtEl>
                                          <p:spTgt spid="283"/>
                                        </p:tgtEl>
                                        <p:attrNameLst>
                                          <p:attrName>style.visibility</p:attrName>
                                        </p:attrNameLst>
                                      </p:cBhvr>
                                      <p:to>
                                        <p:strVal val="visible"/>
                                      </p:to>
                                    </p:set>
                                    <p:animEffect transition="in" filter="fade">
                                      <p:cBhvr>
                                        <p:cTn id="289" dur="1000"/>
                                        <p:tgtEl>
                                          <p:spTgt spid="283"/>
                                        </p:tgtEl>
                                      </p:cBhvr>
                                    </p:animEffect>
                                    <p:anim calcmode="lin" valueType="num">
                                      <p:cBhvr>
                                        <p:cTn id="290" dur="1000" fill="hold"/>
                                        <p:tgtEl>
                                          <p:spTgt spid="283"/>
                                        </p:tgtEl>
                                        <p:attrNameLst>
                                          <p:attrName>ppt_x</p:attrName>
                                        </p:attrNameLst>
                                      </p:cBhvr>
                                      <p:tavLst>
                                        <p:tav tm="0">
                                          <p:val>
                                            <p:strVal val="#ppt_x"/>
                                          </p:val>
                                        </p:tav>
                                        <p:tav tm="100000">
                                          <p:val>
                                            <p:strVal val="#ppt_x"/>
                                          </p:val>
                                        </p:tav>
                                      </p:tavLst>
                                    </p:anim>
                                    <p:anim calcmode="lin" valueType="num">
                                      <p:cBhvr>
                                        <p:cTn id="291" dur="1000" fill="hold"/>
                                        <p:tgtEl>
                                          <p:spTgt spid="283"/>
                                        </p:tgtEl>
                                        <p:attrNameLst>
                                          <p:attrName>ppt_y</p:attrName>
                                        </p:attrNameLst>
                                      </p:cBhvr>
                                      <p:tavLst>
                                        <p:tav tm="0">
                                          <p:val>
                                            <p:strVal val="#ppt_y+.1"/>
                                          </p:val>
                                        </p:tav>
                                        <p:tav tm="100000">
                                          <p:val>
                                            <p:strVal val="#ppt_y"/>
                                          </p:val>
                                        </p:tav>
                                      </p:tavLst>
                                    </p:anim>
                                  </p:childTnLst>
                                </p:cTn>
                              </p:par>
                              <p:par>
                                <p:cTn id="292" presetID="42" presetClass="entr" presetSubtype="0" fill="hold" nodeType="withEffect">
                                  <p:stCondLst>
                                    <p:cond delay="900"/>
                                  </p:stCondLst>
                                  <p:childTnLst>
                                    <p:set>
                                      <p:cBhvr>
                                        <p:cTn id="293" dur="1" fill="hold">
                                          <p:stCondLst>
                                            <p:cond delay="0"/>
                                          </p:stCondLst>
                                        </p:cTn>
                                        <p:tgtEl>
                                          <p:spTgt spid="288"/>
                                        </p:tgtEl>
                                        <p:attrNameLst>
                                          <p:attrName>style.visibility</p:attrName>
                                        </p:attrNameLst>
                                      </p:cBhvr>
                                      <p:to>
                                        <p:strVal val="visible"/>
                                      </p:to>
                                    </p:set>
                                    <p:animEffect transition="in" filter="fade">
                                      <p:cBhvr>
                                        <p:cTn id="294" dur="1000"/>
                                        <p:tgtEl>
                                          <p:spTgt spid="288"/>
                                        </p:tgtEl>
                                      </p:cBhvr>
                                    </p:animEffect>
                                    <p:anim calcmode="lin" valueType="num">
                                      <p:cBhvr>
                                        <p:cTn id="295" dur="1000" fill="hold"/>
                                        <p:tgtEl>
                                          <p:spTgt spid="288"/>
                                        </p:tgtEl>
                                        <p:attrNameLst>
                                          <p:attrName>ppt_x</p:attrName>
                                        </p:attrNameLst>
                                      </p:cBhvr>
                                      <p:tavLst>
                                        <p:tav tm="0">
                                          <p:val>
                                            <p:strVal val="#ppt_x"/>
                                          </p:val>
                                        </p:tav>
                                        <p:tav tm="100000">
                                          <p:val>
                                            <p:strVal val="#ppt_x"/>
                                          </p:val>
                                        </p:tav>
                                      </p:tavLst>
                                    </p:anim>
                                    <p:anim calcmode="lin" valueType="num">
                                      <p:cBhvr>
                                        <p:cTn id="296" dur="1000" fill="hold"/>
                                        <p:tgtEl>
                                          <p:spTgt spid="288"/>
                                        </p:tgtEl>
                                        <p:attrNameLst>
                                          <p:attrName>ppt_y</p:attrName>
                                        </p:attrNameLst>
                                      </p:cBhvr>
                                      <p:tavLst>
                                        <p:tav tm="0">
                                          <p:val>
                                            <p:strVal val="#ppt_y+.1"/>
                                          </p:val>
                                        </p:tav>
                                        <p:tav tm="100000">
                                          <p:val>
                                            <p:strVal val="#ppt_y"/>
                                          </p:val>
                                        </p:tav>
                                      </p:tavLst>
                                    </p:anim>
                                  </p:childTnLst>
                                </p:cTn>
                              </p:par>
                              <p:par>
                                <p:cTn id="297" presetID="42" presetClass="entr" presetSubtype="0" fill="hold" nodeType="withEffect">
                                  <p:stCondLst>
                                    <p:cond delay="1000"/>
                                  </p:stCondLst>
                                  <p:childTnLst>
                                    <p:set>
                                      <p:cBhvr>
                                        <p:cTn id="298" dur="1" fill="hold">
                                          <p:stCondLst>
                                            <p:cond delay="0"/>
                                          </p:stCondLst>
                                        </p:cTn>
                                        <p:tgtEl>
                                          <p:spTgt spid="293"/>
                                        </p:tgtEl>
                                        <p:attrNameLst>
                                          <p:attrName>style.visibility</p:attrName>
                                        </p:attrNameLst>
                                      </p:cBhvr>
                                      <p:to>
                                        <p:strVal val="visible"/>
                                      </p:to>
                                    </p:set>
                                    <p:animEffect transition="in" filter="fade">
                                      <p:cBhvr>
                                        <p:cTn id="299" dur="1000"/>
                                        <p:tgtEl>
                                          <p:spTgt spid="293"/>
                                        </p:tgtEl>
                                      </p:cBhvr>
                                    </p:animEffect>
                                    <p:anim calcmode="lin" valueType="num">
                                      <p:cBhvr>
                                        <p:cTn id="300" dur="1000" fill="hold"/>
                                        <p:tgtEl>
                                          <p:spTgt spid="293"/>
                                        </p:tgtEl>
                                        <p:attrNameLst>
                                          <p:attrName>ppt_x</p:attrName>
                                        </p:attrNameLst>
                                      </p:cBhvr>
                                      <p:tavLst>
                                        <p:tav tm="0">
                                          <p:val>
                                            <p:strVal val="#ppt_x"/>
                                          </p:val>
                                        </p:tav>
                                        <p:tav tm="100000">
                                          <p:val>
                                            <p:strVal val="#ppt_x"/>
                                          </p:val>
                                        </p:tav>
                                      </p:tavLst>
                                    </p:anim>
                                    <p:anim calcmode="lin" valueType="num">
                                      <p:cBhvr>
                                        <p:cTn id="301" dur="1000" fill="hold"/>
                                        <p:tgtEl>
                                          <p:spTgt spid="293"/>
                                        </p:tgtEl>
                                        <p:attrNameLst>
                                          <p:attrName>ppt_y</p:attrName>
                                        </p:attrNameLst>
                                      </p:cBhvr>
                                      <p:tavLst>
                                        <p:tav tm="0">
                                          <p:val>
                                            <p:strVal val="#ppt_y+.1"/>
                                          </p:val>
                                        </p:tav>
                                        <p:tav tm="100000">
                                          <p:val>
                                            <p:strVal val="#ppt_y"/>
                                          </p:val>
                                        </p:tav>
                                      </p:tavLst>
                                    </p:anim>
                                  </p:childTnLst>
                                </p:cTn>
                              </p:par>
                              <p:par>
                                <p:cTn id="302" presetID="42" presetClass="entr" presetSubtype="0" fill="hold" nodeType="withEffect">
                                  <p:stCondLst>
                                    <p:cond delay="1100"/>
                                  </p:stCondLst>
                                  <p:childTnLst>
                                    <p:set>
                                      <p:cBhvr>
                                        <p:cTn id="303" dur="1" fill="hold">
                                          <p:stCondLst>
                                            <p:cond delay="0"/>
                                          </p:stCondLst>
                                        </p:cTn>
                                        <p:tgtEl>
                                          <p:spTgt spid="298"/>
                                        </p:tgtEl>
                                        <p:attrNameLst>
                                          <p:attrName>style.visibility</p:attrName>
                                        </p:attrNameLst>
                                      </p:cBhvr>
                                      <p:to>
                                        <p:strVal val="visible"/>
                                      </p:to>
                                    </p:set>
                                    <p:animEffect transition="in" filter="fade">
                                      <p:cBhvr>
                                        <p:cTn id="304" dur="1000"/>
                                        <p:tgtEl>
                                          <p:spTgt spid="298"/>
                                        </p:tgtEl>
                                      </p:cBhvr>
                                    </p:animEffect>
                                    <p:anim calcmode="lin" valueType="num">
                                      <p:cBhvr>
                                        <p:cTn id="305" dur="1000" fill="hold"/>
                                        <p:tgtEl>
                                          <p:spTgt spid="298"/>
                                        </p:tgtEl>
                                        <p:attrNameLst>
                                          <p:attrName>ppt_x</p:attrName>
                                        </p:attrNameLst>
                                      </p:cBhvr>
                                      <p:tavLst>
                                        <p:tav tm="0">
                                          <p:val>
                                            <p:strVal val="#ppt_x"/>
                                          </p:val>
                                        </p:tav>
                                        <p:tav tm="100000">
                                          <p:val>
                                            <p:strVal val="#ppt_x"/>
                                          </p:val>
                                        </p:tav>
                                      </p:tavLst>
                                    </p:anim>
                                    <p:anim calcmode="lin" valueType="num">
                                      <p:cBhvr>
                                        <p:cTn id="306" dur="1000" fill="hold"/>
                                        <p:tgtEl>
                                          <p:spTgt spid="298"/>
                                        </p:tgtEl>
                                        <p:attrNameLst>
                                          <p:attrName>ppt_y</p:attrName>
                                        </p:attrNameLst>
                                      </p:cBhvr>
                                      <p:tavLst>
                                        <p:tav tm="0">
                                          <p:val>
                                            <p:strVal val="#ppt_y+.1"/>
                                          </p:val>
                                        </p:tav>
                                        <p:tav tm="100000">
                                          <p:val>
                                            <p:strVal val="#ppt_y"/>
                                          </p:val>
                                        </p:tav>
                                      </p:tavLst>
                                    </p:anim>
                                  </p:childTnLst>
                                </p:cTn>
                              </p:par>
                              <p:par>
                                <p:cTn id="307" presetID="42" presetClass="entr" presetSubtype="0" fill="hold" nodeType="withEffect">
                                  <p:stCondLst>
                                    <p:cond delay="1200"/>
                                  </p:stCondLst>
                                  <p:childTnLst>
                                    <p:set>
                                      <p:cBhvr>
                                        <p:cTn id="308" dur="1" fill="hold">
                                          <p:stCondLst>
                                            <p:cond delay="0"/>
                                          </p:stCondLst>
                                        </p:cTn>
                                        <p:tgtEl>
                                          <p:spTgt spid="303"/>
                                        </p:tgtEl>
                                        <p:attrNameLst>
                                          <p:attrName>style.visibility</p:attrName>
                                        </p:attrNameLst>
                                      </p:cBhvr>
                                      <p:to>
                                        <p:strVal val="visible"/>
                                      </p:to>
                                    </p:set>
                                    <p:animEffect transition="in" filter="fade">
                                      <p:cBhvr>
                                        <p:cTn id="309" dur="1000"/>
                                        <p:tgtEl>
                                          <p:spTgt spid="303"/>
                                        </p:tgtEl>
                                      </p:cBhvr>
                                    </p:animEffect>
                                    <p:anim calcmode="lin" valueType="num">
                                      <p:cBhvr>
                                        <p:cTn id="310" dur="1000" fill="hold"/>
                                        <p:tgtEl>
                                          <p:spTgt spid="303"/>
                                        </p:tgtEl>
                                        <p:attrNameLst>
                                          <p:attrName>ppt_x</p:attrName>
                                        </p:attrNameLst>
                                      </p:cBhvr>
                                      <p:tavLst>
                                        <p:tav tm="0">
                                          <p:val>
                                            <p:strVal val="#ppt_x"/>
                                          </p:val>
                                        </p:tav>
                                        <p:tav tm="100000">
                                          <p:val>
                                            <p:strVal val="#ppt_x"/>
                                          </p:val>
                                        </p:tav>
                                      </p:tavLst>
                                    </p:anim>
                                    <p:anim calcmode="lin" valueType="num">
                                      <p:cBhvr>
                                        <p:cTn id="311" dur="1000" fill="hold"/>
                                        <p:tgtEl>
                                          <p:spTgt spid="303"/>
                                        </p:tgtEl>
                                        <p:attrNameLst>
                                          <p:attrName>ppt_y</p:attrName>
                                        </p:attrNameLst>
                                      </p:cBhvr>
                                      <p:tavLst>
                                        <p:tav tm="0">
                                          <p:val>
                                            <p:strVal val="#ppt_y+.1"/>
                                          </p:val>
                                        </p:tav>
                                        <p:tav tm="100000">
                                          <p:val>
                                            <p:strVal val="#ppt_y"/>
                                          </p:val>
                                        </p:tav>
                                      </p:tavLst>
                                    </p:anim>
                                  </p:childTnLst>
                                </p:cTn>
                              </p:par>
                              <p:par>
                                <p:cTn id="312" presetID="42" presetClass="entr" presetSubtype="0" fill="hold" nodeType="withEffect">
                                  <p:stCondLst>
                                    <p:cond delay="1300"/>
                                  </p:stCondLst>
                                  <p:childTnLst>
                                    <p:set>
                                      <p:cBhvr>
                                        <p:cTn id="313" dur="1" fill="hold">
                                          <p:stCondLst>
                                            <p:cond delay="0"/>
                                          </p:stCondLst>
                                        </p:cTn>
                                        <p:tgtEl>
                                          <p:spTgt spid="308"/>
                                        </p:tgtEl>
                                        <p:attrNameLst>
                                          <p:attrName>style.visibility</p:attrName>
                                        </p:attrNameLst>
                                      </p:cBhvr>
                                      <p:to>
                                        <p:strVal val="visible"/>
                                      </p:to>
                                    </p:set>
                                    <p:animEffect transition="in" filter="fade">
                                      <p:cBhvr>
                                        <p:cTn id="314" dur="1000"/>
                                        <p:tgtEl>
                                          <p:spTgt spid="308"/>
                                        </p:tgtEl>
                                      </p:cBhvr>
                                    </p:animEffect>
                                    <p:anim calcmode="lin" valueType="num">
                                      <p:cBhvr>
                                        <p:cTn id="315" dur="1000" fill="hold"/>
                                        <p:tgtEl>
                                          <p:spTgt spid="308"/>
                                        </p:tgtEl>
                                        <p:attrNameLst>
                                          <p:attrName>ppt_x</p:attrName>
                                        </p:attrNameLst>
                                      </p:cBhvr>
                                      <p:tavLst>
                                        <p:tav tm="0">
                                          <p:val>
                                            <p:strVal val="#ppt_x"/>
                                          </p:val>
                                        </p:tav>
                                        <p:tav tm="100000">
                                          <p:val>
                                            <p:strVal val="#ppt_x"/>
                                          </p:val>
                                        </p:tav>
                                      </p:tavLst>
                                    </p:anim>
                                    <p:anim calcmode="lin" valueType="num">
                                      <p:cBhvr>
                                        <p:cTn id="316" dur="1000" fill="hold"/>
                                        <p:tgtEl>
                                          <p:spTgt spid="308"/>
                                        </p:tgtEl>
                                        <p:attrNameLst>
                                          <p:attrName>ppt_y</p:attrName>
                                        </p:attrNameLst>
                                      </p:cBhvr>
                                      <p:tavLst>
                                        <p:tav tm="0">
                                          <p:val>
                                            <p:strVal val="#ppt_y+.1"/>
                                          </p:val>
                                        </p:tav>
                                        <p:tav tm="100000">
                                          <p:val>
                                            <p:strVal val="#ppt_y"/>
                                          </p:val>
                                        </p:tav>
                                      </p:tavLst>
                                    </p:anim>
                                  </p:childTnLst>
                                </p:cTn>
                              </p:par>
                              <p:par>
                                <p:cTn id="317" presetID="42" presetClass="entr" presetSubtype="0" fill="hold" nodeType="withEffect">
                                  <p:stCondLst>
                                    <p:cond delay="1400"/>
                                  </p:stCondLst>
                                  <p:childTnLst>
                                    <p:set>
                                      <p:cBhvr>
                                        <p:cTn id="318" dur="1" fill="hold">
                                          <p:stCondLst>
                                            <p:cond delay="0"/>
                                          </p:stCondLst>
                                        </p:cTn>
                                        <p:tgtEl>
                                          <p:spTgt spid="313"/>
                                        </p:tgtEl>
                                        <p:attrNameLst>
                                          <p:attrName>style.visibility</p:attrName>
                                        </p:attrNameLst>
                                      </p:cBhvr>
                                      <p:to>
                                        <p:strVal val="visible"/>
                                      </p:to>
                                    </p:set>
                                    <p:animEffect transition="in" filter="fade">
                                      <p:cBhvr>
                                        <p:cTn id="319" dur="1000"/>
                                        <p:tgtEl>
                                          <p:spTgt spid="313"/>
                                        </p:tgtEl>
                                      </p:cBhvr>
                                    </p:animEffect>
                                    <p:anim calcmode="lin" valueType="num">
                                      <p:cBhvr>
                                        <p:cTn id="320" dur="1000" fill="hold"/>
                                        <p:tgtEl>
                                          <p:spTgt spid="313"/>
                                        </p:tgtEl>
                                        <p:attrNameLst>
                                          <p:attrName>ppt_x</p:attrName>
                                        </p:attrNameLst>
                                      </p:cBhvr>
                                      <p:tavLst>
                                        <p:tav tm="0">
                                          <p:val>
                                            <p:strVal val="#ppt_x"/>
                                          </p:val>
                                        </p:tav>
                                        <p:tav tm="100000">
                                          <p:val>
                                            <p:strVal val="#ppt_x"/>
                                          </p:val>
                                        </p:tav>
                                      </p:tavLst>
                                    </p:anim>
                                    <p:anim calcmode="lin" valueType="num">
                                      <p:cBhvr>
                                        <p:cTn id="321" dur="1000" fill="hold"/>
                                        <p:tgtEl>
                                          <p:spTgt spid="313"/>
                                        </p:tgtEl>
                                        <p:attrNameLst>
                                          <p:attrName>ppt_y</p:attrName>
                                        </p:attrNameLst>
                                      </p:cBhvr>
                                      <p:tavLst>
                                        <p:tav tm="0">
                                          <p:val>
                                            <p:strVal val="#ppt_y+.1"/>
                                          </p:val>
                                        </p:tav>
                                        <p:tav tm="100000">
                                          <p:val>
                                            <p:strVal val="#ppt_y"/>
                                          </p:val>
                                        </p:tav>
                                      </p:tavLst>
                                    </p:anim>
                                  </p:childTnLst>
                                </p:cTn>
                              </p:par>
                              <p:par>
                                <p:cTn id="322" presetID="42" presetClass="entr" presetSubtype="0" fill="hold" nodeType="withEffect">
                                  <p:stCondLst>
                                    <p:cond delay="1500"/>
                                  </p:stCondLst>
                                  <p:childTnLst>
                                    <p:set>
                                      <p:cBhvr>
                                        <p:cTn id="323" dur="1" fill="hold">
                                          <p:stCondLst>
                                            <p:cond delay="0"/>
                                          </p:stCondLst>
                                        </p:cTn>
                                        <p:tgtEl>
                                          <p:spTgt spid="318"/>
                                        </p:tgtEl>
                                        <p:attrNameLst>
                                          <p:attrName>style.visibility</p:attrName>
                                        </p:attrNameLst>
                                      </p:cBhvr>
                                      <p:to>
                                        <p:strVal val="visible"/>
                                      </p:to>
                                    </p:set>
                                    <p:animEffect transition="in" filter="fade">
                                      <p:cBhvr>
                                        <p:cTn id="324" dur="1000"/>
                                        <p:tgtEl>
                                          <p:spTgt spid="318"/>
                                        </p:tgtEl>
                                      </p:cBhvr>
                                    </p:animEffect>
                                    <p:anim calcmode="lin" valueType="num">
                                      <p:cBhvr>
                                        <p:cTn id="325" dur="1000" fill="hold"/>
                                        <p:tgtEl>
                                          <p:spTgt spid="318"/>
                                        </p:tgtEl>
                                        <p:attrNameLst>
                                          <p:attrName>ppt_x</p:attrName>
                                        </p:attrNameLst>
                                      </p:cBhvr>
                                      <p:tavLst>
                                        <p:tav tm="0">
                                          <p:val>
                                            <p:strVal val="#ppt_x"/>
                                          </p:val>
                                        </p:tav>
                                        <p:tav tm="100000">
                                          <p:val>
                                            <p:strVal val="#ppt_x"/>
                                          </p:val>
                                        </p:tav>
                                      </p:tavLst>
                                    </p:anim>
                                    <p:anim calcmode="lin" valueType="num">
                                      <p:cBhvr>
                                        <p:cTn id="326" dur="1000" fill="hold"/>
                                        <p:tgtEl>
                                          <p:spTgt spid="318"/>
                                        </p:tgtEl>
                                        <p:attrNameLst>
                                          <p:attrName>ppt_y</p:attrName>
                                        </p:attrNameLst>
                                      </p:cBhvr>
                                      <p:tavLst>
                                        <p:tav tm="0">
                                          <p:val>
                                            <p:strVal val="#ppt_y+.1"/>
                                          </p:val>
                                        </p:tav>
                                        <p:tav tm="100000">
                                          <p:val>
                                            <p:strVal val="#ppt_y"/>
                                          </p:val>
                                        </p:tav>
                                      </p:tavLst>
                                    </p:anim>
                                  </p:childTnLst>
                                </p:cTn>
                              </p:par>
                              <p:par>
                                <p:cTn id="327" presetID="42" presetClass="entr" presetSubtype="0" fill="hold" nodeType="withEffect">
                                  <p:stCondLst>
                                    <p:cond delay="1600"/>
                                  </p:stCondLst>
                                  <p:childTnLst>
                                    <p:set>
                                      <p:cBhvr>
                                        <p:cTn id="328" dur="1" fill="hold">
                                          <p:stCondLst>
                                            <p:cond delay="0"/>
                                          </p:stCondLst>
                                        </p:cTn>
                                        <p:tgtEl>
                                          <p:spTgt spid="323"/>
                                        </p:tgtEl>
                                        <p:attrNameLst>
                                          <p:attrName>style.visibility</p:attrName>
                                        </p:attrNameLst>
                                      </p:cBhvr>
                                      <p:to>
                                        <p:strVal val="visible"/>
                                      </p:to>
                                    </p:set>
                                    <p:animEffect transition="in" filter="fade">
                                      <p:cBhvr>
                                        <p:cTn id="329" dur="1000"/>
                                        <p:tgtEl>
                                          <p:spTgt spid="323"/>
                                        </p:tgtEl>
                                      </p:cBhvr>
                                    </p:animEffect>
                                    <p:anim calcmode="lin" valueType="num">
                                      <p:cBhvr>
                                        <p:cTn id="330" dur="1000" fill="hold"/>
                                        <p:tgtEl>
                                          <p:spTgt spid="323"/>
                                        </p:tgtEl>
                                        <p:attrNameLst>
                                          <p:attrName>ppt_x</p:attrName>
                                        </p:attrNameLst>
                                      </p:cBhvr>
                                      <p:tavLst>
                                        <p:tav tm="0">
                                          <p:val>
                                            <p:strVal val="#ppt_x"/>
                                          </p:val>
                                        </p:tav>
                                        <p:tav tm="100000">
                                          <p:val>
                                            <p:strVal val="#ppt_x"/>
                                          </p:val>
                                        </p:tav>
                                      </p:tavLst>
                                    </p:anim>
                                    <p:anim calcmode="lin" valueType="num">
                                      <p:cBhvr>
                                        <p:cTn id="331" dur="1000" fill="hold"/>
                                        <p:tgtEl>
                                          <p:spTgt spid="323"/>
                                        </p:tgtEl>
                                        <p:attrNameLst>
                                          <p:attrName>ppt_y</p:attrName>
                                        </p:attrNameLst>
                                      </p:cBhvr>
                                      <p:tavLst>
                                        <p:tav tm="0">
                                          <p:val>
                                            <p:strVal val="#ppt_y+.1"/>
                                          </p:val>
                                        </p:tav>
                                        <p:tav tm="100000">
                                          <p:val>
                                            <p:strVal val="#ppt_y"/>
                                          </p:val>
                                        </p:tav>
                                      </p:tavLst>
                                    </p:anim>
                                  </p:childTnLst>
                                </p:cTn>
                              </p:par>
                              <p:par>
                                <p:cTn id="332" presetID="42" presetClass="entr" presetSubtype="0" fill="hold" nodeType="withEffect">
                                  <p:stCondLst>
                                    <p:cond delay="1700"/>
                                  </p:stCondLst>
                                  <p:childTnLst>
                                    <p:set>
                                      <p:cBhvr>
                                        <p:cTn id="333" dur="1" fill="hold">
                                          <p:stCondLst>
                                            <p:cond delay="0"/>
                                          </p:stCondLst>
                                        </p:cTn>
                                        <p:tgtEl>
                                          <p:spTgt spid="328"/>
                                        </p:tgtEl>
                                        <p:attrNameLst>
                                          <p:attrName>style.visibility</p:attrName>
                                        </p:attrNameLst>
                                      </p:cBhvr>
                                      <p:to>
                                        <p:strVal val="visible"/>
                                      </p:to>
                                    </p:set>
                                    <p:animEffect transition="in" filter="fade">
                                      <p:cBhvr>
                                        <p:cTn id="334" dur="1000"/>
                                        <p:tgtEl>
                                          <p:spTgt spid="328"/>
                                        </p:tgtEl>
                                      </p:cBhvr>
                                    </p:animEffect>
                                    <p:anim calcmode="lin" valueType="num">
                                      <p:cBhvr>
                                        <p:cTn id="335" dur="1000" fill="hold"/>
                                        <p:tgtEl>
                                          <p:spTgt spid="328"/>
                                        </p:tgtEl>
                                        <p:attrNameLst>
                                          <p:attrName>ppt_x</p:attrName>
                                        </p:attrNameLst>
                                      </p:cBhvr>
                                      <p:tavLst>
                                        <p:tav tm="0">
                                          <p:val>
                                            <p:strVal val="#ppt_x"/>
                                          </p:val>
                                        </p:tav>
                                        <p:tav tm="100000">
                                          <p:val>
                                            <p:strVal val="#ppt_x"/>
                                          </p:val>
                                        </p:tav>
                                      </p:tavLst>
                                    </p:anim>
                                    <p:anim calcmode="lin" valueType="num">
                                      <p:cBhvr>
                                        <p:cTn id="336" dur="1000" fill="hold"/>
                                        <p:tgtEl>
                                          <p:spTgt spid="328"/>
                                        </p:tgtEl>
                                        <p:attrNameLst>
                                          <p:attrName>ppt_y</p:attrName>
                                        </p:attrNameLst>
                                      </p:cBhvr>
                                      <p:tavLst>
                                        <p:tav tm="0">
                                          <p:val>
                                            <p:strVal val="#ppt_y+.1"/>
                                          </p:val>
                                        </p:tav>
                                        <p:tav tm="100000">
                                          <p:val>
                                            <p:strVal val="#ppt_y"/>
                                          </p:val>
                                        </p:tav>
                                      </p:tavLst>
                                    </p:anim>
                                  </p:childTnLst>
                                </p:cTn>
                              </p:par>
                              <p:par>
                                <p:cTn id="337" presetID="42" presetClass="entr" presetSubtype="0" fill="hold" nodeType="withEffect">
                                  <p:stCondLst>
                                    <p:cond delay="1800"/>
                                  </p:stCondLst>
                                  <p:childTnLst>
                                    <p:set>
                                      <p:cBhvr>
                                        <p:cTn id="338" dur="1" fill="hold">
                                          <p:stCondLst>
                                            <p:cond delay="0"/>
                                          </p:stCondLst>
                                        </p:cTn>
                                        <p:tgtEl>
                                          <p:spTgt spid="333"/>
                                        </p:tgtEl>
                                        <p:attrNameLst>
                                          <p:attrName>style.visibility</p:attrName>
                                        </p:attrNameLst>
                                      </p:cBhvr>
                                      <p:to>
                                        <p:strVal val="visible"/>
                                      </p:to>
                                    </p:set>
                                    <p:animEffect transition="in" filter="fade">
                                      <p:cBhvr>
                                        <p:cTn id="339" dur="1000"/>
                                        <p:tgtEl>
                                          <p:spTgt spid="333"/>
                                        </p:tgtEl>
                                      </p:cBhvr>
                                    </p:animEffect>
                                    <p:anim calcmode="lin" valueType="num">
                                      <p:cBhvr>
                                        <p:cTn id="340" dur="1000" fill="hold"/>
                                        <p:tgtEl>
                                          <p:spTgt spid="333"/>
                                        </p:tgtEl>
                                        <p:attrNameLst>
                                          <p:attrName>ppt_x</p:attrName>
                                        </p:attrNameLst>
                                      </p:cBhvr>
                                      <p:tavLst>
                                        <p:tav tm="0">
                                          <p:val>
                                            <p:strVal val="#ppt_x"/>
                                          </p:val>
                                        </p:tav>
                                        <p:tav tm="100000">
                                          <p:val>
                                            <p:strVal val="#ppt_x"/>
                                          </p:val>
                                        </p:tav>
                                      </p:tavLst>
                                    </p:anim>
                                    <p:anim calcmode="lin" valueType="num">
                                      <p:cBhvr>
                                        <p:cTn id="341" dur="1000" fill="hold"/>
                                        <p:tgtEl>
                                          <p:spTgt spid="333"/>
                                        </p:tgtEl>
                                        <p:attrNameLst>
                                          <p:attrName>ppt_y</p:attrName>
                                        </p:attrNameLst>
                                      </p:cBhvr>
                                      <p:tavLst>
                                        <p:tav tm="0">
                                          <p:val>
                                            <p:strVal val="#ppt_y+.1"/>
                                          </p:val>
                                        </p:tav>
                                        <p:tav tm="100000">
                                          <p:val>
                                            <p:strVal val="#ppt_y"/>
                                          </p:val>
                                        </p:tav>
                                      </p:tavLst>
                                    </p:anim>
                                  </p:childTnLst>
                                </p:cTn>
                              </p:par>
                              <p:par>
                                <p:cTn id="342" presetID="42" presetClass="entr" presetSubtype="0" fill="hold" nodeType="withEffect">
                                  <p:stCondLst>
                                    <p:cond delay="1900"/>
                                  </p:stCondLst>
                                  <p:childTnLst>
                                    <p:set>
                                      <p:cBhvr>
                                        <p:cTn id="343" dur="1" fill="hold">
                                          <p:stCondLst>
                                            <p:cond delay="0"/>
                                          </p:stCondLst>
                                        </p:cTn>
                                        <p:tgtEl>
                                          <p:spTgt spid="338"/>
                                        </p:tgtEl>
                                        <p:attrNameLst>
                                          <p:attrName>style.visibility</p:attrName>
                                        </p:attrNameLst>
                                      </p:cBhvr>
                                      <p:to>
                                        <p:strVal val="visible"/>
                                      </p:to>
                                    </p:set>
                                    <p:animEffect transition="in" filter="fade">
                                      <p:cBhvr>
                                        <p:cTn id="344" dur="1000"/>
                                        <p:tgtEl>
                                          <p:spTgt spid="338"/>
                                        </p:tgtEl>
                                      </p:cBhvr>
                                    </p:animEffect>
                                    <p:anim calcmode="lin" valueType="num">
                                      <p:cBhvr>
                                        <p:cTn id="345" dur="1000" fill="hold"/>
                                        <p:tgtEl>
                                          <p:spTgt spid="338"/>
                                        </p:tgtEl>
                                        <p:attrNameLst>
                                          <p:attrName>ppt_x</p:attrName>
                                        </p:attrNameLst>
                                      </p:cBhvr>
                                      <p:tavLst>
                                        <p:tav tm="0">
                                          <p:val>
                                            <p:strVal val="#ppt_x"/>
                                          </p:val>
                                        </p:tav>
                                        <p:tav tm="100000">
                                          <p:val>
                                            <p:strVal val="#ppt_x"/>
                                          </p:val>
                                        </p:tav>
                                      </p:tavLst>
                                    </p:anim>
                                    <p:anim calcmode="lin" valueType="num">
                                      <p:cBhvr>
                                        <p:cTn id="346" dur="1000" fill="hold"/>
                                        <p:tgtEl>
                                          <p:spTgt spid="338"/>
                                        </p:tgtEl>
                                        <p:attrNameLst>
                                          <p:attrName>ppt_y</p:attrName>
                                        </p:attrNameLst>
                                      </p:cBhvr>
                                      <p:tavLst>
                                        <p:tav tm="0">
                                          <p:val>
                                            <p:strVal val="#ppt_y+.1"/>
                                          </p:val>
                                        </p:tav>
                                        <p:tav tm="100000">
                                          <p:val>
                                            <p:strVal val="#ppt_y"/>
                                          </p:val>
                                        </p:tav>
                                      </p:tavLst>
                                    </p:anim>
                                  </p:childTnLst>
                                </p:cTn>
                              </p:par>
                              <p:par>
                                <p:cTn id="347" presetID="42" presetClass="entr" presetSubtype="0" fill="hold" nodeType="withEffect">
                                  <p:stCondLst>
                                    <p:cond delay="2000"/>
                                  </p:stCondLst>
                                  <p:childTnLst>
                                    <p:set>
                                      <p:cBhvr>
                                        <p:cTn id="348" dur="1" fill="hold">
                                          <p:stCondLst>
                                            <p:cond delay="0"/>
                                          </p:stCondLst>
                                        </p:cTn>
                                        <p:tgtEl>
                                          <p:spTgt spid="343"/>
                                        </p:tgtEl>
                                        <p:attrNameLst>
                                          <p:attrName>style.visibility</p:attrName>
                                        </p:attrNameLst>
                                      </p:cBhvr>
                                      <p:to>
                                        <p:strVal val="visible"/>
                                      </p:to>
                                    </p:set>
                                    <p:animEffect transition="in" filter="fade">
                                      <p:cBhvr>
                                        <p:cTn id="349" dur="1000"/>
                                        <p:tgtEl>
                                          <p:spTgt spid="343"/>
                                        </p:tgtEl>
                                      </p:cBhvr>
                                    </p:animEffect>
                                    <p:anim calcmode="lin" valueType="num">
                                      <p:cBhvr>
                                        <p:cTn id="350" dur="1000" fill="hold"/>
                                        <p:tgtEl>
                                          <p:spTgt spid="343"/>
                                        </p:tgtEl>
                                        <p:attrNameLst>
                                          <p:attrName>ppt_x</p:attrName>
                                        </p:attrNameLst>
                                      </p:cBhvr>
                                      <p:tavLst>
                                        <p:tav tm="0">
                                          <p:val>
                                            <p:strVal val="#ppt_x"/>
                                          </p:val>
                                        </p:tav>
                                        <p:tav tm="100000">
                                          <p:val>
                                            <p:strVal val="#ppt_x"/>
                                          </p:val>
                                        </p:tav>
                                      </p:tavLst>
                                    </p:anim>
                                    <p:anim calcmode="lin" valueType="num">
                                      <p:cBhvr>
                                        <p:cTn id="351" dur="1000" fill="hold"/>
                                        <p:tgtEl>
                                          <p:spTgt spid="343"/>
                                        </p:tgtEl>
                                        <p:attrNameLst>
                                          <p:attrName>ppt_y</p:attrName>
                                        </p:attrNameLst>
                                      </p:cBhvr>
                                      <p:tavLst>
                                        <p:tav tm="0">
                                          <p:val>
                                            <p:strVal val="#ppt_y+.1"/>
                                          </p:val>
                                        </p:tav>
                                        <p:tav tm="100000">
                                          <p:val>
                                            <p:strVal val="#ppt_y"/>
                                          </p:val>
                                        </p:tav>
                                      </p:tavLst>
                                    </p:anim>
                                  </p:childTnLst>
                                </p:cTn>
                              </p:par>
                              <p:par>
                                <p:cTn id="352" presetID="42" presetClass="entr" presetSubtype="0" fill="hold" nodeType="withEffect">
                                  <p:stCondLst>
                                    <p:cond delay="2100"/>
                                  </p:stCondLst>
                                  <p:childTnLst>
                                    <p:set>
                                      <p:cBhvr>
                                        <p:cTn id="353" dur="1" fill="hold">
                                          <p:stCondLst>
                                            <p:cond delay="0"/>
                                          </p:stCondLst>
                                        </p:cTn>
                                        <p:tgtEl>
                                          <p:spTgt spid="348"/>
                                        </p:tgtEl>
                                        <p:attrNameLst>
                                          <p:attrName>style.visibility</p:attrName>
                                        </p:attrNameLst>
                                      </p:cBhvr>
                                      <p:to>
                                        <p:strVal val="visible"/>
                                      </p:to>
                                    </p:set>
                                    <p:animEffect transition="in" filter="fade">
                                      <p:cBhvr>
                                        <p:cTn id="354" dur="1000"/>
                                        <p:tgtEl>
                                          <p:spTgt spid="348"/>
                                        </p:tgtEl>
                                      </p:cBhvr>
                                    </p:animEffect>
                                    <p:anim calcmode="lin" valueType="num">
                                      <p:cBhvr>
                                        <p:cTn id="355" dur="1000" fill="hold"/>
                                        <p:tgtEl>
                                          <p:spTgt spid="348"/>
                                        </p:tgtEl>
                                        <p:attrNameLst>
                                          <p:attrName>ppt_x</p:attrName>
                                        </p:attrNameLst>
                                      </p:cBhvr>
                                      <p:tavLst>
                                        <p:tav tm="0">
                                          <p:val>
                                            <p:strVal val="#ppt_x"/>
                                          </p:val>
                                        </p:tav>
                                        <p:tav tm="100000">
                                          <p:val>
                                            <p:strVal val="#ppt_x"/>
                                          </p:val>
                                        </p:tav>
                                      </p:tavLst>
                                    </p:anim>
                                    <p:anim calcmode="lin" valueType="num">
                                      <p:cBhvr>
                                        <p:cTn id="356" dur="1000" fill="hold"/>
                                        <p:tgtEl>
                                          <p:spTgt spid="348"/>
                                        </p:tgtEl>
                                        <p:attrNameLst>
                                          <p:attrName>ppt_y</p:attrName>
                                        </p:attrNameLst>
                                      </p:cBhvr>
                                      <p:tavLst>
                                        <p:tav tm="0">
                                          <p:val>
                                            <p:strVal val="#ppt_y+.1"/>
                                          </p:val>
                                        </p:tav>
                                        <p:tav tm="100000">
                                          <p:val>
                                            <p:strVal val="#ppt_y"/>
                                          </p:val>
                                        </p:tav>
                                      </p:tavLst>
                                    </p:anim>
                                  </p:childTnLst>
                                </p:cTn>
                              </p:par>
                              <p:par>
                                <p:cTn id="357" presetID="42" presetClass="entr" presetSubtype="0" fill="hold" nodeType="withEffect">
                                  <p:stCondLst>
                                    <p:cond delay="2200"/>
                                  </p:stCondLst>
                                  <p:childTnLst>
                                    <p:set>
                                      <p:cBhvr>
                                        <p:cTn id="358" dur="1" fill="hold">
                                          <p:stCondLst>
                                            <p:cond delay="0"/>
                                          </p:stCondLst>
                                        </p:cTn>
                                        <p:tgtEl>
                                          <p:spTgt spid="353"/>
                                        </p:tgtEl>
                                        <p:attrNameLst>
                                          <p:attrName>style.visibility</p:attrName>
                                        </p:attrNameLst>
                                      </p:cBhvr>
                                      <p:to>
                                        <p:strVal val="visible"/>
                                      </p:to>
                                    </p:set>
                                    <p:animEffect transition="in" filter="fade">
                                      <p:cBhvr>
                                        <p:cTn id="359" dur="1000"/>
                                        <p:tgtEl>
                                          <p:spTgt spid="353"/>
                                        </p:tgtEl>
                                      </p:cBhvr>
                                    </p:animEffect>
                                    <p:anim calcmode="lin" valueType="num">
                                      <p:cBhvr>
                                        <p:cTn id="360" dur="1000" fill="hold"/>
                                        <p:tgtEl>
                                          <p:spTgt spid="353"/>
                                        </p:tgtEl>
                                        <p:attrNameLst>
                                          <p:attrName>ppt_x</p:attrName>
                                        </p:attrNameLst>
                                      </p:cBhvr>
                                      <p:tavLst>
                                        <p:tav tm="0">
                                          <p:val>
                                            <p:strVal val="#ppt_x"/>
                                          </p:val>
                                        </p:tav>
                                        <p:tav tm="100000">
                                          <p:val>
                                            <p:strVal val="#ppt_x"/>
                                          </p:val>
                                        </p:tav>
                                      </p:tavLst>
                                    </p:anim>
                                    <p:anim calcmode="lin" valueType="num">
                                      <p:cBhvr>
                                        <p:cTn id="361" dur="1000" fill="hold"/>
                                        <p:tgtEl>
                                          <p:spTgt spid="353"/>
                                        </p:tgtEl>
                                        <p:attrNameLst>
                                          <p:attrName>ppt_y</p:attrName>
                                        </p:attrNameLst>
                                      </p:cBhvr>
                                      <p:tavLst>
                                        <p:tav tm="0">
                                          <p:val>
                                            <p:strVal val="#ppt_y+.1"/>
                                          </p:val>
                                        </p:tav>
                                        <p:tav tm="100000">
                                          <p:val>
                                            <p:strVal val="#ppt_y"/>
                                          </p:val>
                                        </p:tav>
                                      </p:tavLst>
                                    </p:anim>
                                  </p:childTnLst>
                                </p:cTn>
                              </p:par>
                              <p:par>
                                <p:cTn id="362" presetID="42" presetClass="entr" presetSubtype="0" fill="hold" nodeType="withEffect">
                                  <p:stCondLst>
                                    <p:cond delay="2300"/>
                                  </p:stCondLst>
                                  <p:childTnLst>
                                    <p:set>
                                      <p:cBhvr>
                                        <p:cTn id="363" dur="1" fill="hold">
                                          <p:stCondLst>
                                            <p:cond delay="0"/>
                                          </p:stCondLst>
                                        </p:cTn>
                                        <p:tgtEl>
                                          <p:spTgt spid="358"/>
                                        </p:tgtEl>
                                        <p:attrNameLst>
                                          <p:attrName>style.visibility</p:attrName>
                                        </p:attrNameLst>
                                      </p:cBhvr>
                                      <p:to>
                                        <p:strVal val="visible"/>
                                      </p:to>
                                    </p:set>
                                    <p:animEffect transition="in" filter="fade">
                                      <p:cBhvr>
                                        <p:cTn id="364" dur="1000"/>
                                        <p:tgtEl>
                                          <p:spTgt spid="358"/>
                                        </p:tgtEl>
                                      </p:cBhvr>
                                    </p:animEffect>
                                    <p:anim calcmode="lin" valueType="num">
                                      <p:cBhvr>
                                        <p:cTn id="365" dur="1000" fill="hold"/>
                                        <p:tgtEl>
                                          <p:spTgt spid="358"/>
                                        </p:tgtEl>
                                        <p:attrNameLst>
                                          <p:attrName>ppt_x</p:attrName>
                                        </p:attrNameLst>
                                      </p:cBhvr>
                                      <p:tavLst>
                                        <p:tav tm="0">
                                          <p:val>
                                            <p:strVal val="#ppt_x"/>
                                          </p:val>
                                        </p:tav>
                                        <p:tav tm="100000">
                                          <p:val>
                                            <p:strVal val="#ppt_x"/>
                                          </p:val>
                                        </p:tav>
                                      </p:tavLst>
                                    </p:anim>
                                    <p:anim calcmode="lin" valueType="num">
                                      <p:cBhvr>
                                        <p:cTn id="366" dur="1000" fill="hold"/>
                                        <p:tgtEl>
                                          <p:spTgt spid="3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555375" y="1365456"/>
            <a:ext cx="630230" cy="630230"/>
            <a:chOff x="304800" y="673100"/>
            <a:chExt cx="4000500" cy="4000500"/>
          </a:xfrm>
          <a:effectLst>
            <a:outerShdw blurRad="444500" dist="254000" dir="8100000" algn="tr" rotWithShape="0">
              <a:prstClr val="black">
                <a:alpha val="5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椭圆 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5" name="椭圆 4"/>
          <p:cNvSpPr/>
          <p:nvPr/>
        </p:nvSpPr>
        <p:spPr>
          <a:xfrm>
            <a:off x="5456848" y="1851670"/>
            <a:ext cx="699328" cy="699328"/>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nvGrpSpPr>
          <p:cNvPr id="6" name="组合 5"/>
          <p:cNvGrpSpPr/>
          <p:nvPr/>
        </p:nvGrpSpPr>
        <p:grpSpPr>
          <a:xfrm>
            <a:off x="5098505" y="2421766"/>
            <a:ext cx="890519" cy="890519"/>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9" name="椭圆 8"/>
          <p:cNvSpPr/>
          <p:nvPr/>
        </p:nvSpPr>
        <p:spPr>
          <a:xfrm>
            <a:off x="4400031" y="2859782"/>
            <a:ext cx="986506" cy="9865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 name="组合 9"/>
          <p:cNvGrpSpPr/>
          <p:nvPr/>
        </p:nvGrpSpPr>
        <p:grpSpPr>
          <a:xfrm>
            <a:off x="3305964" y="2499742"/>
            <a:ext cx="1360493" cy="1360493"/>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3" name="椭圆 12"/>
          <p:cNvSpPr/>
          <p:nvPr/>
        </p:nvSpPr>
        <p:spPr>
          <a:xfrm>
            <a:off x="2774913" y="1328278"/>
            <a:ext cx="1603512" cy="160351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TextBox 13"/>
          <p:cNvSpPr txBox="1"/>
          <p:nvPr/>
        </p:nvSpPr>
        <p:spPr>
          <a:xfrm>
            <a:off x="6601640" y="1539146"/>
            <a:ext cx="748923" cy="26161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公司成立</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6571569" y="1255861"/>
            <a:ext cx="1096775" cy="30777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2013</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年</a:t>
            </a:r>
            <a:r>
              <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rPr>
              <a:t>5</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月</a:t>
            </a:r>
            <a:endPar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p:nvPr/>
        </p:nvSpPr>
        <p:spPr>
          <a:xfrm>
            <a:off x="6499180" y="2454156"/>
            <a:ext cx="1313180" cy="43088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门户网站发布</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举办品牌运营大会</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p:txBody>
      </p:sp>
      <p:sp>
        <p:nvSpPr>
          <p:cNvPr id="17" name="TextBox 16"/>
          <p:cNvSpPr txBox="1"/>
          <p:nvPr/>
        </p:nvSpPr>
        <p:spPr>
          <a:xfrm>
            <a:off x="6501974" y="2167305"/>
            <a:ext cx="1096775" cy="30777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2013</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年</a:t>
            </a:r>
            <a:r>
              <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rPr>
              <a:t>8</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月</a:t>
            </a:r>
            <a:endPar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18" name="TextBox 17"/>
          <p:cNvSpPr txBox="1"/>
          <p:nvPr/>
        </p:nvSpPr>
        <p:spPr>
          <a:xfrm>
            <a:off x="6145043" y="3421886"/>
            <a:ext cx="1595309" cy="26161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研制成功自主产权品牌</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p:txBody>
      </p:sp>
      <p:sp>
        <p:nvSpPr>
          <p:cNvPr id="19" name="TextBox 18"/>
          <p:cNvSpPr txBox="1"/>
          <p:nvPr/>
        </p:nvSpPr>
        <p:spPr>
          <a:xfrm>
            <a:off x="6124367" y="3104121"/>
            <a:ext cx="1096775" cy="30777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2014</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年</a:t>
            </a:r>
            <a:r>
              <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rPr>
              <a:t>4</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月</a:t>
            </a:r>
            <a:endPar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20" name="TextBox 19"/>
          <p:cNvSpPr txBox="1"/>
          <p:nvPr/>
        </p:nvSpPr>
        <p:spPr>
          <a:xfrm>
            <a:off x="4842996" y="4371950"/>
            <a:ext cx="1845377" cy="26161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产品同时在线</a:t>
            </a:r>
            <a:r>
              <a:rPr kumimoji="0" lang="zh-CN" altLang="en-US" sz="1100" b="0" i="0" u="none" strike="noStrike" kern="1200" cap="none" spc="0" normalizeH="0" baseline="0" noProof="0" dirty="0" smtClean="0">
                <a:ln>
                  <a:noFill/>
                </a:ln>
                <a:solidFill>
                  <a:srgbClr val="484848"/>
                </a:solidFill>
                <a:effectLst/>
                <a:uLnTx/>
                <a:uFillTx/>
                <a:latin typeface="微软雅黑" panose="020B0503020204020204" pitchFamily="34" charset="-122"/>
                <a:ea typeface="微软雅黑" panose="020B0503020204020204" pitchFamily="34" charset="-122"/>
                <a:cs typeface="+mn-cs"/>
              </a:rPr>
              <a:t>人数达</a:t>
            </a:r>
            <a:r>
              <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100</a:t>
            </a: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万</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p:txBody>
      </p:sp>
      <p:sp>
        <p:nvSpPr>
          <p:cNvPr id="21" name="TextBox 20"/>
          <p:cNvSpPr txBox="1"/>
          <p:nvPr/>
        </p:nvSpPr>
        <p:spPr>
          <a:xfrm>
            <a:off x="4846613" y="3999040"/>
            <a:ext cx="1096775" cy="30777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2014</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年</a:t>
            </a:r>
            <a:r>
              <a:rPr kumimoji="0" lang="en-US" altLang="zh-CN"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5</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月</a:t>
            </a:r>
            <a:endPar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22" name="TextBox 21"/>
          <p:cNvSpPr txBox="1"/>
          <p:nvPr/>
        </p:nvSpPr>
        <p:spPr>
          <a:xfrm>
            <a:off x="1721463" y="3867629"/>
            <a:ext cx="1986441" cy="26161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公司年销售额达</a:t>
            </a:r>
            <a:r>
              <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120</a:t>
            </a: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万</a:t>
            </a:r>
            <a:r>
              <a:rPr kumimoji="0" lang="zh-CN" altLang="en-US" sz="1100" b="0" i="0" u="none" strike="noStrike" kern="1200" cap="none" spc="0" normalizeH="0" baseline="0" noProof="0" dirty="0" smtClean="0">
                <a:ln>
                  <a:noFill/>
                </a:ln>
                <a:solidFill>
                  <a:srgbClr val="484848"/>
                </a:solidFill>
                <a:effectLst/>
                <a:uLnTx/>
                <a:uFillTx/>
                <a:latin typeface="微软雅黑" panose="020B0503020204020204" pitchFamily="34" charset="-122"/>
                <a:ea typeface="微软雅黑" panose="020B0503020204020204" pitchFamily="34" charset="-122"/>
                <a:cs typeface="+mn-cs"/>
              </a:rPr>
              <a:t>人民币</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p:txBody>
      </p:sp>
      <p:sp>
        <p:nvSpPr>
          <p:cNvPr id="23" name="TextBox 22"/>
          <p:cNvSpPr txBox="1"/>
          <p:nvPr/>
        </p:nvSpPr>
        <p:spPr>
          <a:xfrm>
            <a:off x="1680237" y="3481167"/>
            <a:ext cx="1207382" cy="30777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2014</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年</a:t>
            </a:r>
            <a:r>
              <a:rPr kumimoji="0" lang="en-US" altLang="zh-CN"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12</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月</a:t>
            </a:r>
            <a:endPar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24" name="TextBox 23"/>
          <p:cNvSpPr txBox="1"/>
          <p:nvPr/>
        </p:nvSpPr>
        <p:spPr>
          <a:xfrm>
            <a:off x="1199319" y="1924839"/>
            <a:ext cx="1454244" cy="43088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srgbClr val="484848"/>
                </a:solidFill>
                <a:effectLst/>
                <a:uLnTx/>
                <a:uFillTx/>
                <a:latin typeface="微软雅黑" panose="020B0503020204020204" pitchFamily="34" charset="-122"/>
                <a:ea typeface="微软雅黑" panose="020B0503020204020204" pitchFamily="34" charset="-122"/>
                <a:cs typeface="+mn-cs"/>
              </a:rPr>
              <a:t>公司</a:t>
            </a: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获市科技进步奖</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成立产品</a:t>
            </a:r>
            <a:r>
              <a:rPr kumimoji="0" lang="zh-CN" altLang="en-US" sz="1100" b="0" i="0" u="none" strike="noStrike" kern="1200" cap="none" spc="0" normalizeH="0" baseline="0" noProof="0" dirty="0" smtClean="0">
                <a:ln>
                  <a:noFill/>
                </a:ln>
                <a:solidFill>
                  <a:srgbClr val="484848"/>
                </a:solidFill>
                <a:effectLst/>
                <a:uLnTx/>
                <a:uFillTx/>
                <a:latin typeface="微软雅黑" panose="020B0503020204020204" pitchFamily="34" charset="-122"/>
                <a:ea typeface="微软雅黑" panose="020B0503020204020204" pitchFamily="34" charset="-122"/>
                <a:cs typeface="+mn-cs"/>
              </a:rPr>
              <a:t>研究院</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p:txBody>
      </p:sp>
      <p:sp>
        <p:nvSpPr>
          <p:cNvPr id="25" name="TextBox 24"/>
          <p:cNvSpPr txBox="1"/>
          <p:nvPr/>
        </p:nvSpPr>
        <p:spPr>
          <a:xfrm>
            <a:off x="1194320" y="1571802"/>
            <a:ext cx="1096775" cy="30777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2015</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年</a:t>
            </a:r>
            <a:r>
              <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rPr>
              <a:t>2</a:t>
            </a: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月</a:t>
            </a:r>
            <a:endParaRPr kumimoji="0" lang="en-US" altLang="zh-CN"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cxnSp>
        <p:nvCxnSpPr>
          <p:cNvPr id="26" name="直接连接符 25"/>
          <p:cNvCxnSpPr/>
          <p:nvPr/>
        </p:nvCxnSpPr>
        <p:spPr>
          <a:xfrm flipV="1">
            <a:off x="6568909" y="1255862"/>
            <a:ext cx="0" cy="5448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6119428" y="3104121"/>
            <a:ext cx="4076" cy="61975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flipV="1">
            <a:off x="6499180" y="2239313"/>
            <a:ext cx="3324" cy="62046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842996" y="3999040"/>
            <a:ext cx="8518" cy="66095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1675336" y="3421886"/>
            <a:ext cx="4901" cy="73404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1187624" y="1539146"/>
            <a:ext cx="0" cy="7820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公司大事记</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p:tgtEl>
                                              <p:spTgt spid="14"/>
                                            </p:tgtEl>
                                            <p:attrNameLst>
                                              <p:attrName>ppt_x</p:attrName>
                                            </p:attrNameLst>
                                          </p:cBhvr>
                                          <p:tavLst>
                                            <p:tav tm="0">
                                              <p:val>
                                                <p:strVal val="#ppt_x-#ppt_w*1.125000"/>
                                              </p:val>
                                            </p:tav>
                                            <p:tav tm="100000">
                                              <p:val>
                                                <p:strVal val="#ppt_x"/>
                                              </p:val>
                                            </p:tav>
                                          </p:tavLst>
                                        </p:anim>
                                        <p:animEffect transition="in" filter="wipe(right)">
                                          <p:cBhvr>
                                            <p:cTn id="13" dur="500"/>
                                            <p:tgtEl>
                                              <p:spTgt spid="14"/>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p:tgtEl>
                                              <p:spTgt spid="15"/>
                                            </p:tgtEl>
                                            <p:attrNameLst>
                                              <p:attrName>ppt_x</p:attrName>
                                            </p:attrNameLst>
                                          </p:cBhvr>
                                          <p:tavLst>
                                            <p:tav tm="0">
                                              <p:val>
                                                <p:strVal val="#ppt_x-#ppt_w*1.125000"/>
                                              </p:val>
                                            </p:tav>
                                            <p:tav tm="100000">
                                              <p:val>
                                                <p:strVal val="#ppt_x"/>
                                              </p:val>
                                            </p:tav>
                                          </p:tavLst>
                                        </p:anim>
                                        <p:animEffect transition="in" filter="wipe(right)">
                                          <p:cBhvr>
                                            <p:cTn id="17" dur="500"/>
                                            <p:tgtEl>
                                              <p:spTgt spid="15"/>
                                            </p:tgtEl>
                                          </p:cBhvr>
                                        </p:animEffect>
                                      </p:childTnLst>
                                    </p:cTn>
                                  </p:par>
                                  <p:par>
                                    <p:cTn id="18" presetID="12" presetClass="entr" presetSubtype="8" fill="hold" nodeType="with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500"/>
                                            <p:tgtEl>
                                              <p:spTgt spid="26"/>
                                            </p:tgtEl>
                                            <p:attrNameLst>
                                              <p:attrName>ppt_x</p:attrName>
                                            </p:attrNameLst>
                                          </p:cBhvr>
                                          <p:tavLst>
                                            <p:tav tm="0">
                                              <p:val>
                                                <p:strVal val="#ppt_x-#ppt_w*1.125000"/>
                                              </p:val>
                                            </p:tav>
                                            <p:tav tm="100000">
                                              <p:val>
                                                <p:strVal val="#ppt_x"/>
                                              </p:val>
                                            </p:tav>
                                          </p:tavLst>
                                        </p:anim>
                                        <p:animEffect transition="in" filter="wipe(right)">
                                          <p:cBhvr>
                                            <p:cTn id="21" dur="500"/>
                                            <p:tgtEl>
                                              <p:spTgt spid="26"/>
                                            </p:tgtEl>
                                          </p:cBhvr>
                                        </p:animEffect>
                                      </p:childTnLst>
                                    </p:cTn>
                                  </p:par>
                                </p:childTnLst>
                              </p:cTn>
                            </p:par>
                            <p:par>
                              <p:cTn id="22" fill="hold">
                                <p:stCondLst>
                                  <p:cond delay="1000"/>
                                </p:stCondLst>
                                <p:childTnLst>
                                  <p:par>
                                    <p:cTn id="23" presetID="2" presetClass="entr" presetSubtype="4" fill="hold" grpId="0" nodeType="afterEffect" p14:presetBounceEnd="40000">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14:bounceEnd="40000">
                                          <p:cBhvr additive="base">
                                            <p:cTn id="25" dur="500" fill="hold"/>
                                            <p:tgtEl>
                                              <p:spTgt spid="5"/>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p:tgtEl>
                                              <p:spTgt spid="17"/>
                                            </p:tgtEl>
                                            <p:attrNameLst>
                                              <p:attrName>ppt_x</p:attrName>
                                            </p:attrNameLst>
                                          </p:cBhvr>
                                          <p:tavLst>
                                            <p:tav tm="0">
                                              <p:val>
                                                <p:strVal val="#ppt_x-#ppt_w*1.125000"/>
                                              </p:val>
                                            </p:tav>
                                            <p:tav tm="100000">
                                              <p:val>
                                                <p:strVal val="#ppt_x"/>
                                              </p:val>
                                            </p:tav>
                                          </p:tavLst>
                                        </p:anim>
                                        <p:animEffect transition="in" filter="wipe(right)">
                                          <p:cBhvr>
                                            <p:cTn id="31" dur="500"/>
                                            <p:tgtEl>
                                              <p:spTgt spid="17"/>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p:tgtEl>
                                              <p:spTgt spid="16"/>
                                            </p:tgtEl>
                                            <p:attrNameLst>
                                              <p:attrName>ppt_x</p:attrName>
                                            </p:attrNameLst>
                                          </p:cBhvr>
                                          <p:tavLst>
                                            <p:tav tm="0">
                                              <p:val>
                                                <p:strVal val="#ppt_x-#ppt_w*1.125000"/>
                                              </p:val>
                                            </p:tav>
                                            <p:tav tm="100000">
                                              <p:val>
                                                <p:strVal val="#ppt_x"/>
                                              </p:val>
                                            </p:tav>
                                          </p:tavLst>
                                        </p:anim>
                                        <p:animEffect transition="in" filter="wipe(right)">
                                          <p:cBhvr>
                                            <p:cTn id="35" dur="500"/>
                                            <p:tgtEl>
                                              <p:spTgt spid="16"/>
                                            </p:tgtEl>
                                          </p:cBhvr>
                                        </p:animEffect>
                                      </p:childTnLst>
                                    </p:cTn>
                                  </p:par>
                                  <p:par>
                                    <p:cTn id="36" presetID="12" presetClass="entr" presetSubtype="8" fill="hold"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p:tgtEl>
                                              <p:spTgt spid="28"/>
                                            </p:tgtEl>
                                            <p:attrNameLst>
                                              <p:attrName>ppt_x</p:attrName>
                                            </p:attrNameLst>
                                          </p:cBhvr>
                                          <p:tavLst>
                                            <p:tav tm="0">
                                              <p:val>
                                                <p:strVal val="#ppt_x-#ppt_w*1.125000"/>
                                              </p:val>
                                            </p:tav>
                                            <p:tav tm="100000">
                                              <p:val>
                                                <p:strVal val="#ppt_x"/>
                                              </p:val>
                                            </p:tav>
                                          </p:tavLst>
                                        </p:anim>
                                        <p:animEffect transition="in" filter="wipe(right)">
                                          <p:cBhvr>
                                            <p:cTn id="39" dur="500"/>
                                            <p:tgtEl>
                                              <p:spTgt spid="28"/>
                                            </p:tgtEl>
                                          </p:cBhvr>
                                        </p:animEffect>
                                      </p:childTnLst>
                                    </p:cTn>
                                  </p:par>
                                </p:childTnLst>
                              </p:cTn>
                            </p:par>
                            <p:par>
                              <p:cTn id="40" fill="hold">
                                <p:stCondLst>
                                  <p:cond delay="2000"/>
                                </p:stCondLst>
                                <p:childTnLst>
                                  <p:par>
                                    <p:cTn id="41" presetID="2" presetClass="entr" presetSubtype="4" fill="hold" nodeType="afterEffect" p14:presetBounceEnd="40000">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14:bounceEnd="40000">
                                          <p:cBhvr additive="base">
                                            <p:cTn id="43" dur="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p:tgtEl>
                                              <p:spTgt spid="18"/>
                                            </p:tgtEl>
                                            <p:attrNameLst>
                                              <p:attrName>ppt_x</p:attrName>
                                            </p:attrNameLst>
                                          </p:cBhvr>
                                          <p:tavLst>
                                            <p:tav tm="0">
                                              <p:val>
                                                <p:strVal val="#ppt_x-#ppt_w*1.125000"/>
                                              </p:val>
                                            </p:tav>
                                            <p:tav tm="100000">
                                              <p:val>
                                                <p:strVal val="#ppt_x"/>
                                              </p:val>
                                            </p:tav>
                                          </p:tavLst>
                                        </p:anim>
                                        <p:animEffect transition="in" filter="wipe(right)">
                                          <p:cBhvr>
                                            <p:cTn id="49" dur="500"/>
                                            <p:tgtEl>
                                              <p:spTgt spid="18"/>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ppt_x</p:attrName>
                                            </p:attrNameLst>
                                          </p:cBhvr>
                                          <p:tavLst>
                                            <p:tav tm="0">
                                              <p:val>
                                                <p:strVal val="#ppt_x-#ppt_w*1.125000"/>
                                              </p:val>
                                            </p:tav>
                                            <p:tav tm="100000">
                                              <p:val>
                                                <p:strVal val="#ppt_x"/>
                                              </p:val>
                                            </p:tav>
                                          </p:tavLst>
                                        </p:anim>
                                        <p:animEffect transition="in" filter="wipe(right)">
                                          <p:cBhvr>
                                            <p:cTn id="53" dur="500"/>
                                            <p:tgtEl>
                                              <p:spTgt spid="19"/>
                                            </p:tgtEl>
                                          </p:cBhvr>
                                        </p:animEffect>
                                      </p:childTnLst>
                                    </p:cTn>
                                  </p:par>
                                  <p:par>
                                    <p:cTn id="54" presetID="12" presetClass="entr" presetSubtype="8" fill="hold" nodeType="with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additive="base">
                                            <p:cTn id="56" dur="500"/>
                                            <p:tgtEl>
                                              <p:spTgt spid="27"/>
                                            </p:tgtEl>
                                            <p:attrNameLst>
                                              <p:attrName>ppt_x</p:attrName>
                                            </p:attrNameLst>
                                          </p:cBhvr>
                                          <p:tavLst>
                                            <p:tav tm="0">
                                              <p:val>
                                                <p:strVal val="#ppt_x-#ppt_w*1.125000"/>
                                              </p:val>
                                            </p:tav>
                                            <p:tav tm="100000">
                                              <p:val>
                                                <p:strVal val="#ppt_x"/>
                                              </p:val>
                                            </p:tav>
                                          </p:tavLst>
                                        </p:anim>
                                        <p:animEffect transition="in" filter="wipe(right)">
                                          <p:cBhvr>
                                            <p:cTn id="57" dur="500"/>
                                            <p:tgtEl>
                                              <p:spTgt spid="27"/>
                                            </p:tgtEl>
                                          </p:cBhvr>
                                        </p:animEffect>
                                      </p:childTnLst>
                                    </p:cTn>
                                  </p:par>
                                </p:childTnLst>
                              </p:cTn>
                            </p:par>
                            <p:par>
                              <p:cTn id="58" fill="hold">
                                <p:stCondLst>
                                  <p:cond delay="3000"/>
                                </p:stCondLst>
                                <p:childTnLst>
                                  <p:par>
                                    <p:cTn id="59" presetID="2" presetClass="entr" presetSubtype="4" fill="hold" grpId="0" nodeType="afterEffect" p14:presetBounceEnd="40000">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14:bounceEnd="40000">
                                          <p:cBhvr additive="base">
                                            <p:cTn id="61" dur="500" fill="hold"/>
                                            <p:tgtEl>
                                              <p:spTgt spid="9"/>
                                            </p:tgtEl>
                                            <p:attrNameLst>
                                              <p:attrName>ppt_x</p:attrName>
                                            </p:attrNameLst>
                                          </p:cBhvr>
                                          <p:tavLst>
                                            <p:tav tm="0">
                                              <p:val>
                                                <p:strVal val="#ppt_x"/>
                                              </p:val>
                                            </p:tav>
                                            <p:tav tm="100000">
                                              <p:val>
                                                <p:strVal val="#ppt_x"/>
                                              </p:val>
                                            </p:tav>
                                          </p:tavLst>
                                        </p:anim>
                                        <p:anim calcmode="lin" valueType="num" p14:bounceEnd="40000">
                                          <p:cBhvr additive="base">
                                            <p:cTn id="62" dur="500" fill="hold"/>
                                            <p:tgtEl>
                                              <p:spTgt spid="9"/>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p:tgtEl>
                                              <p:spTgt spid="20"/>
                                            </p:tgtEl>
                                            <p:attrNameLst>
                                              <p:attrName>ppt_x</p:attrName>
                                            </p:attrNameLst>
                                          </p:cBhvr>
                                          <p:tavLst>
                                            <p:tav tm="0">
                                              <p:val>
                                                <p:strVal val="#ppt_x-#ppt_w*1.125000"/>
                                              </p:val>
                                            </p:tav>
                                            <p:tav tm="100000">
                                              <p:val>
                                                <p:strVal val="#ppt_x"/>
                                              </p:val>
                                            </p:tav>
                                          </p:tavLst>
                                        </p:anim>
                                        <p:animEffect transition="in" filter="wipe(right)">
                                          <p:cBhvr>
                                            <p:cTn id="67" dur="500"/>
                                            <p:tgtEl>
                                              <p:spTgt spid="20"/>
                                            </p:tgtEl>
                                          </p:cBhvr>
                                        </p:animEffect>
                                      </p:childTnLst>
                                    </p:cTn>
                                  </p:par>
                                  <p:par>
                                    <p:cTn id="68" presetID="12" presetClass="entr" presetSubtype="8" fill="hold"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500"/>
                                            <p:tgtEl>
                                              <p:spTgt spid="29"/>
                                            </p:tgtEl>
                                            <p:attrNameLst>
                                              <p:attrName>ppt_x</p:attrName>
                                            </p:attrNameLst>
                                          </p:cBhvr>
                                          <p:tavLst>
                                            <p:tav tm="0">
                                              <p:val>
                                                <p:strVal val="#ppt_x-#ppt_w*1.125000"/>
                                              </p:val>
                                            </p:tav>
                                            <p:tav tm="100000">
                                              <p:val>
                                                <p:strVal val="#ppt_x"/>
                                              </p:val>
                                            </p:tav>
                                          </p:tavLst>
                                        </p:anim>
                                        <p:animEffect transition="in" filter="wipe(right)">
                                          <p:cBhvr>
                                            <p:cTn id="71" dur="500"/>
                                            <p:tgtEl>
                                              <p:spTgt spid="29"/>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
                                            <p:tgtEl>
                                              <p:spTgt spid="21"/>
                                            </p:tgtEl>
                                            <p:attrNameLst>
                                              <p:attrName>ppt_x</p:attrName>
                                            </p:attrNameLst>
                                          </p:cBhvr>
                                          <p:tavLst>
                                            <p:tav tm="0">
                                              <p:val>
                                                <p:strVal val="#ppt_x-#ppt_w*1.125000"/>
                                              </p:val>
                                            </p:tav>
                                            <p:tav tm="100000">
                                              <p:val>
                                                <p:strVal val="#ppt_x"/>
                                              </p:val>
                                            </p:tav>
                                          </p:tavLst>
                                        </p:anim>
                                        <p:animEffect transition="in" filter="wipe(right)">
                                          <p:cBhvr>
                                            <p:cTn id="75" dur="500"/>
                                            <p:tgtEl>
                                              <p:spTgt spid="21"/>
                                            </p:tgtEl>
                                          </p:cBhvr>
                                        </p:animEffect>
                                      </p:childTnLst>
                                    </p:cTn>
                                  </p:par>
                                </p:childTnLst>
                              </p:cTn>
                            </p:par>
                            <p:par>
                              <p:cTn id="76" fill="hold">
                                <p:stCondLst>
                                  <p:cond delay="4000"/>
                                </p:stCondLst>
                                <p:childTnLst>
                                  <p:par>
                                    <p:cTn id="77" presetID="2" presetClass="entr" presetSubtype="4" fill="hold" nodeType="afterEffect" p14:presetBounceEnd="40000">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14:bounceEnd="40000">
                                          <p:cBhvr additive="base">
                                            <p:cTn id="79"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80" dur="500" fill="hold"/>
                                            <p:tgtEl>
                                              <p:spTgt spid="10"/>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cBhvr additive="base">
                                            <p:cTn id="84" dur="500"/>
                                            <p:tgtEl>
                                              <p:spTgt spid="22"/>
                                            </p:tgtEl>
                                            <p:attrNameLst>
                                              <p:attrName>ppt_x</p:attrName>
                                            </p:attrNameLst>
                                          </p:cBhvr>
                                          <p:tavLst>
                                            <p:tav tm="0">
                                              <p:val>
                                                <p:strVal val="#ppt_x-#ppt_w*1.125000"/>
                                              </p:val>
                                            </p:tav>
                                            <p:tav tm="100000">
                                              <p:val>
                                                <p:strVal val="#ppt_x"/>
                                              </p:val>
                                            </p:tav>
                                          </p:tavLst>
                                        </p:anim>
                                        <p:animEffect transition="in" filter="wipe(right)">
                                          <p:cBhvr>
                                            <p:cTn id="85" dur="500"/>
                                            <p:tgtEl>
                                              <p:spTgt spid="22"/>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 calcmode="lin" valueType="num">
                                          <p:cBhvr additive="base">
                                            <p:cTn id="88" dur="500"/>
                                            <p:tgtEl>
                                              <p:spTgt spid="23"/>
                                            </p:tgtEl>
                                            <p:attrNameLst>
                                              <p:attrName>ppt_x</p:attrName>
                                            </p:attrNameLst>
                                          </p:cBhvr>
                                          <p:tavLst>
                                            <p:tav tm="0">
                                              <p:val>
                                                <p:strVal val="#ppt_x-#ppt_w*1.125000"/>
                                              </p:val>
                                            </p:tav>
                                            <p:tav tm="100000">
                                              <p:val>
                                                <p:strVal val="#ppt_x"/>
                                              </p:val>
                                            </p:tav>
                                          </p:tavLst>
                                        </p:anim>
                                        <p:animEffect transition="in" filter="wipe(right)">
                                          <p:cBhvr>
                                            <p:cTn id="89" dur="500"/>
                                            <p:tgtEl>
                                              <p:spTgt spid="23"/>
                                            </p:tgtEl>
                                          </p:cBhvr>
                                        </p:animEffect>
                                      </p:childTnLst>
                                    </p:cTn>
                                  </p:par>
                                  <p:par>
                                    <p:cTn id="90" presetID="12" presetClass="entr" presetSubtype="2" fill="hold" nodeType="withEffect">
                                      <p:stCondLst>
                                        <p:cond delay="0"/>
                                      </p:stCondLst>
                                      <p:childTnLst>
                                        <p:set>
                                          <p:cBhvr>
                                            <p:cTn id="91" dur="1" fill="hold">
                                              <p:stCondLst>
                                                <p:cond delay="0"/>
                                              </p:stCondLst>
                                            </p:cTn>
                                            <p:tgtEl>
                                              <p:spTgt spid="30"/>
                                            </p:tgtEl>
                                            <p:attrNameLst>
                                              <p:attrName>style.visibility</p:attrName>
                                            </p:attrNameLst>
                                          </p:cBhvr>
                                          <p:to>
                                            <p:strVal val="visible"/>
                                          </p:to>
                                        </p:set>
                                        <p:anim calcmode="lin" valueType="num">
                                          <p:cBhvr additive="base">
                                            <p:cTn id="92" dur="500"/>
                                            <p:tgtEl>
                                              <p:spTgt spid="30"/>
                                            </p:tgtEl>
                                            <p:attrNameLst>
                                              <p:attrName>ppt_x</p:attrName>
                                            </p:attrNameLst>
                                          </p:cBhvr>
                                          <p:tavLst>
                                            <p:tav tm="0">
                                              <p:val>
                                                <p:strVal val="#ppt_x+#ppt_w*1.125000"/>
                                              </p:val>
                                            </p:tav>
                                            <p:tav tm="100000">
                                              <p:val>
                                                <p:strVal val="#ppt_x"/>
                                              </p:val>
                                            </p:tav>
                                          </p:tavLst>
                                        </p:anim>
                                        <p:animEffect transition="in" filter="wipe(left)">
                                          <p:cBhvr>
                                            <p:cTn id="93" dur="500"/>
                                            <p:tgtEl>
                                              <p:spTgt spid="30"/>
                                            </p:tgtEl>
                                          </p:cBhvr>
                                        </p:animEffect>
                                      </p:childTnLst>
                                    </p:cTn>
                                  </p:par>
                                </p:childTnLst>
                              </p:cTn>
                            </p:par>
                            <p:par>
                              <p:cTn id="94" fill="hold">
                                <p:stCondLst>
                                  <p:cond delay="5000"/>
                                </p:stCondLst>
                                <p:childTnLst>
                                  <p:par>
                                    <p:cTn id="95" presetID="2" presetClass="entr" presetSubtype="4" fill="hold" grpId="0" nodeType="afterEffect" p14:presetBounceEnd="40000">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14:bounceEnd="40000">
                                          <p:cBhvr additive="base">
                                            <p:cTn id="97"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98" dur="500" fill="hold"/>
                                            <p:tgtEl>
                                              <p:spTgt spid="13"/>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500"/>
                                            <p:tgtEl>
                                              <p:spTgt spid="24"/>
                                            </p:tgtEl>
                                            <p:attrNameLst>
                                              <p:attrName>ppt_x</p:attrName>
                                            </p:attrNameLst>
                                          </p:cBhvr>
                                          <p:tavLst>
                                            <p:tav tm="0">
                                              <p:val>
                                                <p:strVal val="#ppt_x-#ppt_w*1.125000"/>
                                              </p:val>
                                            </p:tav>
                                            <p:tav tm="100000">
                                              <p:val>
                                                <p:strVal val="#ppt_x"/>
                                              </p:val>
                                            </p:tav>
                                          </p:tavLst>
                                        </p:anim>
                                        <p:animEffect transition="in" filter="wipe(right)">
                                          <p:cBhvr>
                                            <p:cTn id="103" dur="500"/>
                                            <p:tgtEl>
                                              <p:spTgt spid="24"/>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500"/>
                                            <p:tgtEl>
                                              <p:spTgt spid="25"/>
                                            </p:tgtEl>
                                            <p:attrNameLst>
                                              <p:attrName>ppt_x</p:attrName>
                                            </p:attrNameLst>
                                          </p:cBhvr>
                                          <p:tavLst>
                                            <p:tav tm="0">
                                              <p:val>
                                                <p:strVal val="#ppt_x-#ppt_w*1.125000"/>
                                              </p:val>
                                            </p:tav>
                                            <p:tav tm="100000">
                                              <p:val>
                                                <p:strVal val="#ppt_x"/>
                                              </p:val>
                                            </p:tav>
                                          </p:tavLst>
                                        </p:anim>
                                        <p:animEffect transition="in" filter="wipe(right)">
                                          <p:cBhvr>
                                            <p:cTn id="107" dur="500"/>
                                            <p:tgtEl>
                                              <p:spTgt spid="25"/>
                                            </p:tgtEl>
                                          </p:cBhvr>
                                        </p:animEffect>
                                      </p:childTnLst>
                                    </p:cTn>
                                  </p:par>
                                  <p:par>
                                    <p:cTn id="108" presetID="12" presetClass="entr" presetSubtype="2"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500"/>
                                            <p:tgtEl>
                                              <p:spTgt spid="31"/>
                                            </p:tgtEl>
                                            <p:attrNameLst>
                                              <p:attrName>ppt_x</p:attrName>
                                            </p:attrNameLst>
                                          </p:cBhvr>
                                          <p:tavLst>
                                            <p:tav tm="0">
                                              <p:val>
                                                <p:strVal val="#ppt_x+#ppt_w*1.125000"/>
                                              </p:val>
                                            </p:tav>
                                            <p:tav tm="100000">
                                              <p:val>
                                                <p:strVal val="#ppt_x"/>
                                              </p:val>
                                            </p:tav>
                                          </p:tavLst>
                                        </p:anim>
                                        <p:animEffect transition="in" filter="wipe(left)">
                                          <p:cBhvr>
                                            <p:cTn id="1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p:tgtEl>
                                              <p:spTgt spid="14"/>
                                            </p:tgtEl>
                                            <p:attrNameLst>
                                              <p:attrName>ppt_x</p:attrName>
                                            </p:attrNameLst>
                                          </p:cBhvr>
                                          <p:tavLst>
                                            <p:tav tm="0">
                                              <p:val>
                                                <p:strVal val="#ppt_x-#ppt_w*1.125000"/>
                                              </p:val>
                                            </p:tav>
                                            <p:tav tm="100000">
                                              <p:val>
                                                <p:strVal val="#ppt_x"/>
                                              </p:val>
                                            </p:tav>
                                          </p:tavLst>
                                        </p:anim>
                                        <p:animEffect transition="in" filter="wipe(right)">
                                          <p:cBhvr>
                                            <p:cTn id="13" dur="500"/>
                                            <p:tgtEl>
                                              <p:spTgt spid="14"/>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p:tgtEl>
                                              <p:spTgt spid="15"/>
                                            </p:tgtEl>
                                            <p:attrNameLst>
                                              <p:attrName>ppt_x</p:attrName>
                                            </p:attrNameLst>
                                          </p:cBhvr>
                                          <p:tavLst>
                                            <p:tav tm="0">
                                              <p:val>
                                                <p:strVal val="#ppt_x-#ppt_w*1.125000"/>
                                              </p:val>
                                            </p:tav>
                                            <p:tav tm="100000">
                                              <p:val>
                                                <p:strVal val="#ppt_x"/>
                                              </p:val>
                                            </p:tav>
                                          </p:tavLst>
                                        </p:anim>
                                        <p:animEffect transition="in" filter="wipe(right)">
                                          <p:cBhvr>
                                            <p:cTn id="17" dur="500"/>
                                            <p:tgtEl>
                                              <p:spTgt spid="15"/>
                                            </p:tgtEl>
                                          </p:cBhvr>
                                        </p:animEffect>
                                      </p:childTnLst>
                                    </p:cTn>
                                  </p:par>
                                  <p:par>
                                    <p:cTn id="18" presetID="12" presetClass="entr" presetSubtype="8" fill="hold" nodeType="with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500"/>
                                            <p:tgtEl>
                                              <p:spTgt spid="26"/>
                                            </p:tgtEl>
                                            <p:attrNameLst>
                                              <p:attrName>ppt_x</p:attrName>
                                            </p:attrNameLst>
                                          </p:cBhvr>
                                          <p:tavLst>
                                            <p:tav tm="0">
                                              <p:val>
                                                <p:strVal val="#ppt_x-#ppt_w*1.125000"/>
                                              </p:val>
                                            </p:tav>
                                            <p:tav tm="100000">
                                              <p:val>
                                                <p:strVal val="#ppt_x"/>
                                              </p:val>
                                            </p:tav>
                                          </p:tavLst>
                                        </p:anim>
                                        <p:animEffect transition="in" filter="wipe(right)">
                                          <p:cBhvr>
                                            <p:cTn id="21" dur="500"/>
                                            <p:tgtEl>
                                              <p:spTgt spid="26"/>
                                            </p:tgtEl>
                                          </p:cBhvr>
                                        </p:animEffect>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p:tgtEl>
                                              <p:spTgt spid="17"/>
                                            </p:tgtEl>
                                            <p:attrNameLst>
                                              <p:attrName>ppt_x</p:attrName>
                                            </p:attrNameLst>
                                          </p:cBhvr>
                                          <p:tavLst>
                                            <p:tav tm="0">
                                              <p:val>
                                                <p:strVal val="#ppt_x-#ppt_w*1.125000"/>
                                              </p:val>
                                            </p:tav>
                                            <p:tav tm="100000">
                                              <p:val>
                                                <p:strVal val="#ppt_x"/>
                                              </p:val>
                                            </p:tav>
                                          </p:tavLst>
                                        </p:anim>
                                        <p:animEffect transition="in" filter="wipe(right)">
                                          <p:cBhvr>
                                            <p:cTn id="31" dur="500"/>
                                            <p:tgtEl>
                                              <p:spTgt spid="17"/>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p:tgtEl>
                                              <p:spTgt spid="16"/>
                                            </p:tgtEl>
                                            <p:attrNameLst>
                                              <p:attrName>ppt_x</p:attrName>
                                            </p:attrNameLst>
                                          </p:cBhvr>
                                          <p:tavLst>
                                            <p:tav tm="0">
                                              <p:val>
                                                <p:strVal val="#ppt_x-#ppt_w*1.125000"/>
                                              </p:val>
                                            </p:tav>
                                            <p:tav tm="100000">
                                              <p:val>
                                                <p:strVal val="#ppt_x"/>
                                              </p:val>
                                            </p:tav>
                                          </p:tavLst>
                                        </p:anim>
                                        <p:animEffect transition="in" filter="wipe(right)">
                                          <p:cBhvr>
                                            <p:cTn id="35" dur="500"/>
                                            <p:tgtEl>
                                              <p:spTgt spid="16"/>
                                            </p:tgtEl>
                                          </p:cBhvr>
                                        </p:animEffect>
                                      </p:childTnLst>
                                    </p:cTn>
                                  </p:par>
                                  <p:par>
                                    <p:cTn id="36" presetID="12" presetClass="entr" presetSubtype="8" fill="hold"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p:tgtEl>
                                              <p:spTgt spid="28"/>
                                            </p:tgtEl>
                                            <p:attrNameLst>
                                              <p:attrName>ppt_x</p:attrName>
                                            </p:attrNameLst>
                                          </p:cBhvr>
                                          <p:tavLst>
                                            <p:tav tm="0">
                                              <p:val>
                                                <p:strVal val="#ppt_x-#ppt_w*1.125000"/>
                                              </p:val>
                                            </p:tav>
                                            <p:tav tm="100000">
                                              <p:val>
                                                <p:strVal val="#ppt_x"/>
                                              </p:val>
                                            </p:tav>
                                          </p:tavLst>
                                        </p:anim>
                                        <p:animEffect transition="in" filter="wipe(right)">
                                          <p:cBhvr>
                                            <p:cTn id="39" dur="500"/>
                                            <p:tgtEl>
                                              <p:spTgt spid="28"/>
                                            </p:tgtEl>
                                          </p:cBhvr>
                                        </p:animEffect>
                                      </p:childTnLst>
                                    </p:cTn>
                                  </p:par>
                                </p:childTnLst>
                              </p:cTn>
                            </p:par>
                            <p:par>
                              <p:cTn id="40" fill="hold">
                                <p:stCondLst>
                                  <p:cond delay="2000"/>
                                </p:stCondLst>
                                <p:childTnLst>
                                  <p:par>
                                    <p:cTn id="41" presetID="2" presetClass="entr" presetSubtype="4"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p:tgtEl>
                                              <p:spTgt spid="18"/>
                                            </p:tgtEl>
                                            <p:attrNameLst>
                                              <p:attrName>ppt_x</p:attrName>
                                            </p:attrNameLst>
                                          </p:cBhvr>
                                          <p:tavLst>
                                            <p:tav tm="0">
                                              <p:val>
                                                <p:strVal val="#ppt_x-#ppt_w*1.125000"/>
                                              </p:val>
                                            </p:tav>
                                            <p:tav tm="100000">
                                              <p:val>
                                                <p:strVal val="#ppt_x"/>
                                              </p:val>
                                            </p:tav>
                                          </p:tavLst>
                                        </p:anim>
                                        <p:animEffect transition="in" filter="wipe(right)">
                                          <p:cBhvr>
                                            <p:cTn id="49" dur="500"/>
                                            <p:tgtEl>
                                              <p:spTgt spid="18"/>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ppt_x</p:attrName>
                                            </p:attrNameLst>
                                          </p:cBhvr>
                                          <p:tavLst>
                                            <p:tav tm="0">
                                              <p:val>
                                                <p:strVal val="#ppt_x-#ppt_w*1.125000"/>
                                              </p:val>
                                            </p:tav>
                                            <p:tav tm="100000">
                                              <p:val>
                                                <p:strVal val="#ppt_x"/>
                                              </p:val>
                                            </p:tav>
                                          </p:tavLst>
                                        </p:anim>
                                        <p:animEffect transition="in" filter="wipe(right)">
                                          <p:cBhvr>
                                            <p:cTn id="53" dur="500"/>
                                            <p:tgtEl>
                                              <p:spTgt spid="19"/>
                                            </p:tgtEl>
                                          </p:cBhvr>
                                        </p:animEffect>
                                      </p:childTnLst>
                                    </p:cTn>
                                  </p:par>
                                  <p:par>
                                    <p:cTn id="54" presetID="12" presetClass="entr" presetSubtype="8" fill="hold" nodeType="with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additive="base">
                                            <p:cTn id="56" dur="500"/>
                                            <p:tgtEl>
                                              <p:spTgt spid="27"/>
                                            </p:tgtEl>
                                            <p:attrNameLst>
                                              <p:attrName>ppt_x</p:attrName>
                                            </p:attrNameLst>
                                          </p:cBhvr>
                                          <p:tavLst>
                                            <p:tav tm="0">
                                              <p:val>
                                                <p:strVal val="#ppt_x-#ppt_w*1.125000"/>
                                              </p:val>
                                            </p:tav>
                                            <p:tav tm="100000">
                                              <p:val>
                                                <p:strVal val="#ppt_x"/>
                                              </p:val>
                                            </p:tav>
                                          </p:tavLst>
                                        </p:anim>
                                        <p:animEffect transition="in" filter="wipe(right)">
                                          <p:cBhvr>
                                            <p:cTn id="57" dur="500"/>
                                            <p:tgtEl>
                                              <p:spTgt spid="27"/>
                                            </p:tgtEl>
                                          </p:cBhvr>
                                        </p:animEffect>
                                      </p:childTnLst>
                                    </p:cTn>
                                  </p:par>
                                </p:childTnLst>
                              </p:cTn>
                            </p:par>
                            <p:par>
                              <p:cTn id="58" fill="hold">
                                <p:stCondLst>
                                  <p:cond delay="3000"/>
                                </p:stCondLst>
                                <p:childTnLst>
                                  <p:par>
                                    <p:cTn id="59" presetID="2" presetClass="entr" presetSubtype="4"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500" fill="hold"/>
                                            <p:tgtEl>
                                              <p:spTgt spid="9"/>
                                            </p:tgtEl>
                                            <p:attrNameLst>
                                              <p:attrName>ppt_x</p:attrName>
                                            </p:attrNameLst>
                                          </p:cBhvr>
                                          <p:tavLst>
                                            <p:tav tm="0">
                                              <p:val>
                                                <p:strVal val="#ppt_x"/>
                                              </p:val>
                                            </p:tav>
                                            <p:tav tm="100000">
                                              <p:val>
                                                <p:strVal val="#ppt_x"/>
                                              </p:val>
                                            </p:tav>
                                          </p:tavLst>
                                        </p:anim>
                                        <p:anim calcmode="lin" valueType="num">
                                          <p:cBhvr additive="base">
                                            <p:cTn id="62" dur="500" fill="hold"/>
                                            <p:tgtEl>
                                              <p:spTgt spid="9"/>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p:tgtEl>
                                              <p:spTgt spid="20"/>
                                            </p:tgtEl>
                                            <p:attrNameLst>
                                              <p:attrName>ppt_x</p:attrName>
                                            </p:attrNameLst>
                                          </p:cBhvr>
                                          <p:tavLst>
                                            <p:tav tm="0">
                                              <p:val>
                                                <p:strVal val="#ppt_x-#ppt_w*1.125000"/>
                                              </p:val>
                                            </p:tav>
                                            <p:tav tm="100000">
                                              <p:val>
                                                <p:strVal val="#ppt_x"/>
                                              </p:val>
                                            </p:tav>
                                          </p:tavLst>
                                        </p:anim>
                                        <p:animEffect transition="in" filter="wipe(right)">
                                          <p:cBhvr>
                                            <p:cTn id="67" dur="500"/>
                                            <p:tgtEl>
                                              <p:spTgt spid="20"/>
                                            </p:tgtEl>
                                          </p:cBhvr>
                                        </p:animEffect>
                                      </p:childTnLst>
                                    </p:cTn>
                                  </p:par>
                                  <p:par>
                                    <p:cTn id="68" presetID="12" presetClass="entr" presetSubtype="8" fill="hold"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500"/>
                                            <p:tgtEl>
                                              <p:spTgt spid="29"/>
                                            </p:tgtEl>
                                            <p:attrNameLst>
                                              <p:attrName>ppt_x</p:attrName>
                                            </p:attrNameLst>
                                          </p:cBhvr>
                                          <p:tavLst>
                                            <p:tav tm="0">
                                              <p:val>
                                                <p:strVal val="#ppt_x-#ppt_w*1.125000"/>
                                              </p:val>
                                            </p:tav>
                                            <p:tav tm="100000">
                                              <p:val>
                                                <p:strVal val="#ppt_x"/>
                                              </p:val>
                                            </p:tav>
                                          </p:tavLst>
                                        </p:anim>
                                        <p:animEffect transition="in" filter="wipe(right)">
                                          <p:cBhvr>
                                            <p:cTn id="71" dur="500"/>
                                            <p:tgtEl>
                                              <p:spTgt spid="29"/>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
                                            <p:tgtEl>
                                              <p:spTgt spid="21"/>
                                            </p:tgtEl>
                                            <p:attrNameLst>
                                              <p:attrName>ppt_x</p:attrName>
                                            </p:attrNameLst>
                                          </p:cBhvr>
                                          <p:tavLst>
                                            <p:tav tm="0">
                                              <p:val>
                                                <p:strVal val="#ppt_x-#ppt_w*1.125000"/>
                                              </p:val>
                                            </p:tav>
                                            <p:tav tm="100000">
                                              <p:val>
                                                <p:strVal val="#ppt_x"/>
                                              </p:val>
                                            </p:tav>
                                          </p:tavLst>
                                        </p:anim>
                                        <p:animEffect transition="in" filter="wipe(right)">
                                          <p:cBhvr>
                                            <p:cTn id="75" dur="500"/>
                                            <p:tgtEl>
                                              <p:spTgt spid="21"/>
                                            </p:tgtEl>
                                          </p:cBhvr>
                                        </p:animEffect>
                                      </p:childTnLst>
                                    </p:cTn>
                                  </p:par>
                                </p:childTnLst>
                              </p:cTn>
                            </p:par>
                            <p:par>
                              <p:cTn id="76" fill="hold">
                                <p:stCondLst>
                                  <p:cond delay="4000"/>
                                </p:stCondLst>
                                <p:childTnLst>
                                  <p:par>
                                    <p:cTn id="77" presetID="2" presetClass="entr" presetSubtype="4"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cBhvr additive="base">
                                            <p:cTn id="84" dur="500"/>
                                            <p:tgtEl>
                                              <p:spTgt spid="22"/>
                                            </p:tgtEl>
                                            <p:attrNameLst>
                                              <p:attrName>ppt_x</p:attrName>
                                            </p:attrNameLst>
                                          </p:cBhvr>
                                          <p:tavLst>
                                            <p:tav tm="0">
                                              <p:val>
                                                <p:strVal val="#ppt_x-#ppt_w*1.125000"/>
                                              </p:val>
                                            </p:tav>
                                            <p:tav tm="100000">
                                              <p:val>
                                                <p:strVal val="#ppt_x"/>
                                              </p:val>
                                            </p:tav>
                                          </p:tavLst>
                                        </p:anim>
                                        <p:animEffect transition="in" filter="wipe(right)">
                                          <p:cBhvr>
                                            <p:cTn id="85" dur="500"/>
                                            <p:tgtEl>
                                              <p:spTgt spid="22"/>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 calcmode="lin" valueType="num">
                                          <p:cBhvr additive="base">
                                            <p:cTn id="88" dur="500"/>
                                            <p:tgtEl>
                                              <p:spTgt spid="23"/>
                                            </p:tgtEl>
                                            <p:attrNameLst>
                                              <p:attrName>ppt_x</p:attrName>
                                            </p:attrNameLst>
                                          </p:cBhvr>
                                          <p:tavLst>
                                            <p:tav tm="0">
                                              <p:val>
                                                <p:strVal val="#ppt_x-#ppt_w*1.125000"/>
                                              </p:val>
                                            </p:tav>
                                            <p:tav tm="100000">
                                              <p:val>
                                                <p:strVal val="#ppt_x"/>
                                              </p:val>
                                            </p:tav>
                                          </p:tavLst>
                                        </p:anim>
                                        <p:animEffect transition="in" filter="wipe(right)">
                                          <p:cBhvr>
                                            <p:cTn id="89" dur="500"/>
                                            <p:tgtEl>
                                              <p:spTgt spid="23"/>
                                            </p:tgtEl>
                                          </p:cBhvr>
                                        </p:animEffect>
                                      </p:childTnLst>
                                    </p:cTn>
                                  </p:par>
                                  <p:par>
                                    <p:cTn id="90" presetID="12" presetClass="entr" presetSubtype="2" fill="hold" nodeType="withEffect">
                                      <p:stCondLst>
                                        <p:cond delay="0"/>
                                      </p:stCondLst>
                                      <p:childTnLst>
                                        <p:set>
                                          <p:cBhvr>
                                            <p:cTn id="91" dur="1" fill="hold">
                                              <p:stCondLst>
                                                <p:cond delay="0"/>
                                              </p:stCondLst>
                                            </p:cTn>
                                            <p:tgtEl>
                                              <p:spTgt spid="30"/>
                                            </p:tgtEl>
                                            <p:attrNameLst>
                                              <p:attrName>style.visibility</p:attrName>
                                            </p:attrNameLst>
                                          </p:cBhvr>
                                          <p:to>
                                            <p:strVal val="visible"/>
                                          </p:to>
                                        </p:set>
                                        <p:anim calcmode="lin" valueType="num">
                                          <p:cBhvr additive="base">
                                            <p:cTn id="92" dur="500"/>
                                            <p:tgtEl>
                                              <p:spTgt spid="30"/>
                                            </p:tgtEl>
                                            <p:attrNameLst>
                                              <p:attrName>ppt_x</p:attrName>
                                            </p:attrNameLst>
                                          </p:cBhvr>
                                          <p:tavLst>
                                            <p:tav tm="0">
                                              <p:val>
                                                <p:strVal val="#ppt_x+#ppt_w*1.125000"/>
                                              </p:val>
                                            </p:tav>
                                            <p:tav tm="100000">
                                              <p:val>
                                                <p:strVal val="#ppt_x"/>
                                              </p:val>
                                            </p:tav>
                                          </p:tavLst>
                                        </p:anim>
                                        <p:animEffect transition="in" filter="wipe(left)">
                                          <p:cBhvr>
                                            <p:cTn id="93" dur="500"/>
                                            <p:tgtEl>
                                              <p:spTgt spid="30"/>
                                            </p:tgtEl>
                                          </p:cBhvr>
                                        </p:animEffect>
                                      </p:childTnLst>
                                    </p:cTn>
                                  </p:par>
                                </p:childTnLst>
                              </p:cTn>
                            </p:par>
                            <p:par>
                              <p:cTn id="94" fill="hold">
                                <p:stCondLst>
                                  <p:cond delay="5000"/>
                                </p:stCondLst>
                                <p:childTnLst>
                                  <p:par>
                                    <p:cTn id="95" presetID="2" presetClass="entr" presetSubtype="4"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500" fill="hold"/>
                                            <p:tgtEl>
                                              <p:spTgt spid="13"/>
                                            </p:tgtEl>
                                            <p:attrNameLst>
                                              <p:attrName>ppt_x</p:attrName>
                                            </p:attrNameLst>
                                          </p:cBhvr>
                                          <p:tavLst>
                                            <p:tav tm="0">
                                              <p:val>
                                                <p:strVal val="#ppt_x"/>
                                              </p:val>
                                            </p:tav>
                                            <p:tav tm="100000">
                                              <p:val>
                                                <p:strVal val="#ppt_x"/>
                                              </p:val>
                                            </p:tav>
                                          </p:tavLst>
                                        </p:anim>
                                        <p:anim calcmode="lin" valueType="num">
                                          <p:cBhvr additive="base">
                                            <p:cTn id="98" dur="500" fill="hold"/>
                                            <p:tgtEl>
                                              <p:spTgt spid="13"/>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500"/>
                                            <p:tgtEl>
                                              <p:spTgt spid="24"/>
                                            </p:tgtEl>
                                            <p:attrNameLst>
                                              <p:attrName>ppt_x</p:attrName>
                                            </p:attrNameLst>
                                          </p:cBhvr>
                                          <p:tavLst>
                                            <p:tav tm="0">
                                              <p:val>
                                                <p:strVal val="#ppt_x-#ppt_w*1.125000"/>
                                              </p:val>
                                            </p:tav>
                                            <p:tav tm="100000">
                                              <p:val>
                                                <p:strVal val="#ppt_x"/>
                                              </p:val>
                                            </p:tav>
                                          </p:tavLst>
                                        </p:anim>
                                        <p:animEffect transition="in" filter="wipe(right)">
                                          <p:cBhvr>
                                            <p:cTn id="103" dur="500"/>
                                            <p:tgtEl>
                                              <p:spTgt spid="24"/>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500"/>
                                            <p:tgtEl>
                                              <p:spTgt spid="25"/>
                                            </p:tgtEl>
                                            <p:attrNameLst>
                                              <p:attrName>ppt_x</p:attrName>
                                            </p:attrNameLst>
                                          </p:cBhvr>
                                          <p:tavLst>
                                            <p:tav tm="0">
                                              <p:val>
                                                <p:strVal val="#ppt_x-#ppt_w*1.125000"/>
                                              </p:val>
                                            </p:tav>
                                            <p:tav tm="100000">
                                              <p:val>
                                                <p:strVal val="#ppt_x"/>
                                              </p:val>
                                            </p:tav>
                                          </p:tavLst>
                                        </p:anim>
                                        <p:animEffect transition="in" filter="wipe(right)">
                                          <p:cBhvr>
                                            <p:cTn id="107" dur="500"/>
                                            <p:tgtEl>
                                              <p:spTgt spid="25"/>
                                            </p:tgtEl>
                                          </p:cBhvr>
                                        </p:animEffect>
                                      </p:childTnLst>
                                    </p:cTn>
                                  </p:par>
                                  <p:par>
                                    <p:cTn id="108" presetID="12" presetClass="entr" presetSubtype="2"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500"/>
                                            <p:tgtEl>
                                              <p:spTgt spid="31"/>
                                            </p:tgtEl>
                                            <p:attrNameLst>
                                              <p:attrName>ppt_x</p:attrName>
                                            </p:attrNameLst>
                                          </p:cBhvr>
                                          <p:tavLst>
                                            <p:tav tm="0">
                                              <p:val>
                                                <p:strVal val="#ppt_x+#ppt_w*1.125000"/>
                                              </p:val>
                                            </p:tav>
                                            <p:tav tm="100000">
                                              <p:val>
                                                <p:strVal val="#ppt_x"/>
                                              </p:val>
                                            </p:tav>
                                          </p:tavLst>
                                        </p:anim>
                                        <p:animEffect transition="in" filter="wipe(left)">
                                          <p:cBhvr>
                                            <p:cTn id="1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53665" y="1410643"/>
            <a:ext cx="1723549" cy="40011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诚信铸就品质</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 name="TextBox 2"/>
          <p:cNvSpPr txBox="1"/>
          <p:nvPr/>
        </p:nvSpPr>
        <p:spPr>
          <a:xfrm>
            <a:off x="6076361" y="1883608"/>
            <a:ext cx="1723549" cy="40011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创新引领未来</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TextBox 4"/>
          <p:cNvSpPr txBox="1"/>
          <p:nvPr/>
        </p:nvSpPr>
        <p:spPr>
          <a:xfrm>
            <a:off x="1095537" y="1744715"/>
            <a:ext cx="877163"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远见力</a:t>
            </a:r>
            <a:endParaRPr kumimoji="0" lang="zh-CN" altLang="en-US" sz="18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6" name="TextBox 5"/>
          <p:cNvSpPr txBox="1"/>
          <p:nvPr/>
        </p:nvSpPr>
        <p:spPr>
          <a:xfrm>
            <a:off x="1803811" y="3887938"/>
            <a:ext cx="877163"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执行力</a:t>
            </a:r>
            <a:endParaRPr kumimoji="0" lang="zh-CN" altLang="en-US" sz="18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3460913" y="3272385"/>
            <a:ext cx="877163"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感召力</a:t>
            </a:r>
            <a:endParaRPr kumimoji="0" lang="zh-CN" altLang="en-US" sz="18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8" name="TextBox 7"/>
          <p:cNvSpPr txBox="1"/>
          <p:nvPr/>
        </p:nvSpPr>
        <p:spPr>
          <a:xfrm>
            <a:off x="2983860" y="2052143"/>
            <a:ext cx="877163"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决策力</a:t>
            </a:r>
            <a:endParaRPr kumimoji="0" lang="zh-CN" altLang="en-US" sz="18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1018900" y="2814185"/>
            <a:ext cx="877163"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创新力</a:t>
            </a:r>
            <a:endParaRPr kumimoji="0" lang="zh-CN" altLang="en-US" sz="18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nvGrpSpPr>
          <p:cNvPr id="10" name="组合 9"/>
          <p:cNvGrpSpPr/>
          <p:nvPr/>
        </p:nvGrpSpPr>
        <p:grpSpPr>
          <a:xfrm>
            <a:off x="1925305" y="1979213"/>
            <a:ext cx="976857" cy="976857"/>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13" name="椭圆 12"/>
          <p:cNvSpPr/>
          <p:nvPr/>
        </p:nvSpPr>
        <p:spPr>
          <a:xfrm>
            <a:off x="1075112" y="3291506"/>
            <a:ext cx="727041" cy="727041"/>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14" name="椭圆 13"/>
          <p:cNvSpPr/>
          <p:nvPr/>
        </p:nvSpPr>
        <p:spPr>
          <a:xfrm>
            <a:off x="3352038" y="2938407"/>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nvGrpSpPr>
          <p:cNvPr id="15" name="组合 14"/>
          <p:cNvGrpSpPr/>
          <p:nvPr/>
        </p:nvGrpSpPr>
        <p:grpSpPr>
          <a:xfrm>
            <a:off x="3876089" y="2283657"/>
            <a:ext cx="623903" cy="623903"/>
            <a:chOff x="304800" y="673100"/>
            <a:chExt cx="4000500" cy="4000500"/>
          </a:xfrm>
          <a:effectLst>
            <a:outerShdw blurRad="317500" dist="1905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8" name="组合 17"/>
          <p:cNvGrpSpPr/>
          <p:nvPr/>
        </p:nvGrpSpPr>
        <p:grpSpPr>
          <a:xfrm>
            <a:off x="1199281" y="4116856"/>
            <a:ext cx="219777" cy="219777"/>
            <a:chOff x="304800" y="673100"/>
            <a:chExt cx="4000500" cy="4000500"/>
          </a:xfrm>
          <a:effectLst>
            <a:outerShdw blurRad="381000" dist="152400" dir="8100000" algn="tr" rotWithShape="0">
              <a:prstClr val="black">
                <a:alpha val="7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20" name="椭圆 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grpSp>
        <p:nvGrpSpPr>
          <p:cNvPr id="21" name="组合 20"/>
          <p:cNvGrpSpPr/>
          <p:nvPr/>
        </p:nvGrpSpPr>
        <p:grpSpPr>
          <a:xfrm>
            <a:off x="923930" y="2540498"/>
            <a:ext cx="287919" cy="287919"/>
            <a:chOff x="304800" y="673100"/>
            <a:chExt cx="4000500" cy="4000500"/>
          </a:xfrm>
          <a:effectLst>
            <a:outerShdw blurRad="381000" dist="152400" dir="8100000" algn="tr" rotWithShape="0">
              <a:prstClr val="black">
                <a:alpha val="7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23" name="椭圆 2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24" name="椭圆 23"/>
          <p:cNvSpPr/>
          <p:nvPr/>
        </p:nvSpPr>
        <p:spPr>
          <a:xfrm>
            <a:off x="3285223" y="1539398"/>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25" name="椭圆 24"/>
          <p:cNvSpPr/>
          <p:nvPr/>
        </p:nvSpPr>
        <p:spPr>
          <a:xfrm>
            <a:off x="4011557" y="4141983"/>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nvGrpSpPr>
          <p:cNvPr id="26" name="组合 25"/>
          <p:cNvGrpSpPr/>
          <p:nvPr/>
        </p:nvGrpSpPr>
        <p:grpSpPr>
          <a:xfrm>
            <a:off x="2784365" y="3329866"/>
            <a:ext cx="638246" cy="638246"/>
            <a:chOff x="304800" y="673100"/>
            <a:chExt cx="4000500" cy="4000500"/>
          </a:xfrm>
          <a:effectLst>
            <a:outerShdw blurRad="317500" dist="1905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29" name="椭圆 28"/>
          <p:cNvSpPr/>
          <p:nvPr/>
        </p:nvSpPr>
        <p:spPr>
          <a:xfrm>
            <a:off x="2006088" y="1264621"/>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Calibri" panose="020F0502020204030204"/>
              <a:ea typeface="宋体" panose="02010600030101010101" pitchFamily="2" charset="-122"/>
              <a:cs typeface="+mn-cs"/>
            </a:endParaRPr>
          </a:p>
        </p:txBody>
      </p:sp>
      <p:sp>
        <p:nvSpPr>
          <p:cNvPr id="30" name="椭圆 29"/>
          <p:cNvSpPr/>
          <p:nvPr/>
        </p:nvSpPr>
        <p:spPr>
          <a:xfrm>
            <a:off x="2715670" y="3127485"/>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31" name="TextBox 30"/>
          <p:cNvSpPr txBox="1"/>
          <p:nvPr/>
        </p:nvSpPr>
        <p:spPr>
          <a:xfrm>
            <a:off x="5004048" y="2492061"/>
            <a:ext cx="3456384" cy="1869743"/>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srgbClr val="484848"/>
                </a:solidFill>
                <a:effectLst/>
                <a:uLnTx/>
                <a:uFillTx/>
                <a:latin typeface="微软雅黑" panose="020B0503020204020204" pitchFamily="34" charset="-122"/>
                <a:ea typeface="微软雅黑" panose="020B0503020204020204" pitchFamily="34"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输入简要文字内容，文字内容需概括精炼，不用多余的文字修饰，言简意赅的说明分项</a:t>
            </a:r>
            <a:r>
              <a:rPr kumimoji="0" lang="zh-CN" altLang="en-US" sz="1100" b="0" i="0" u="none" strike="noStrike" kern="1200" cap="none" spc="0" normalizeH="0" baseline="0" noProof="0" dirty="0" smtClean="0">
                <a:ln>
                  <a:noFill/>
                </a:ln>
                <a:solidFill>
                  <a:srgbClr val="484848"/>
                </a:solidFill>
                <a:effectLst/>
                <a:uLnTx/>
                <a:uFillTx/>
                <a:latin typeface="微软雅黑" panose="020B0503020204020204" pitchFamily="34" charset="-122"/>
                <a:ea typeface="微软雅黑" panose="020B0503020204020204" pitchFamily="34" charset="-122"/>
                <a:cs typeface="+mn-cs"/>
              </a:rPr>
              <a:t>内容。点击</a:t>
            </a: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srgbClr val="484848"/>
                </a:solidFill>
                <a:effectLst/>
                <a:uLnTx/>
                <a:uFillTx/>
                <a:latin typeface="微软雅黑" panose="020B0503020204020204" pitchFamily="34" charset="-122"/>
                <a:ea typeface="微软雅黑" panose="020B0503020204020204" pitchFamily="34"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endParaRPr kumimoji="0" lang="en-US" altLang="zh-CN" sz="1100" b="0" i="0" u="none" strike="noStrike" kern="1200" cap="none" spc="0" normalizeH="0" baseline="0" noProof="0" dirty="0">
              <a:ln>
                <a:noFill/>
              </a:ln>
              <a:solidFill>
                <a:srgbClr val="484848"/>
              </a:solidFill>
              <a:effectLst/>
              <a:uLnTx/>
              <a:uFillTx/>
              <a:latin typeface="微软雅黑" panose="020B0503020204020204" pitchFamily="34" charset="-122"/>
              <a:ea typeface="微软雅黑" panose="020B0503020204020204" pitchFamily="34" charset="-122"/>
              <a:cs typeface="+mn-cs"/>
            </a:endParaRPr>
          </a:p>
        </p:txBody>
      </p:sp>
      <p:sp>
        <p:nvSpPr>
          <p:cNvPr id="32" name="TextBox 31"/>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企业理念</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nodeType="withEffect">
                                  <p:stCondLst>
                                    <p:cond delay="4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40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53" presetClass="entr" presetSubtype="1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par>
                                <p:cTn id="50" presetID="53" presetClass="entr" presetSubtype="16" fill="hold" nodeType="withEffect">
                                  <p:stCondLst>
                                    <p:cond delay="400"/>
                                  </p:stCondLst>
                                  <p:childTnLst>
                                    <p:set>
                                      <p:cBhvr>
                                        <p:cTn id="51" dur="1" fill="hold">
                                          <p:stCondLst>
                                            <p:cond delay="0"/>
                                          </p:stCondLst>
                                        </p:cTn>
                                        <p:tgtEl>
                                          <p:spTgt spid="18"/>
                                        </p:tgtEl>
                                        <p:attrNameLst>
                                          <p:attrName>style.visibility</p:attrName>
                                        </p:attrNameLst>
                                      </p:cBhvr>
                                      <p:to>
                                        <p:strVal val="visible"/>
                                      </p:to>
                                    </p:set>
                                    <p:anim calcmode="lin" valueType="num">
                                      <p:cBhvr>
                                        <p:cTn id="52" dur="500" fill="hold"/>
                                        <p:tgtEl>
                                          <p:spTgt spid="18"/>
                                        </p:tgtEl>
                                        <p:attrNameLst>
                                          <p:attrName>ppt_w</p:attrName>
                                        </p:attrNameLst>
                                      </p:cBhvr>
                                      <p:tavLst>
                                        <p:tav tm="0">
                                          <p:val>
                                            <p:fltVal val="0"/>
                                          </p:val>
                                        </p:tav>
                                        <p:tav tm="100000">
                                          <p:val>
                                            <p:strVal val="#ppt_w"/>
                                          </p:val>
                                        </p:tav>
                                      </p:tavLst>
                                    </p:anim>
                                    <p:anim calcmode="lin" valueType="num">
                                      <p:cBhvr>
                                        <p:cTn id="53" dur="500" fill="hold"/>
                                        <p:tgtEl>
                                          <p:spTgt spid="18"/>
                                        </p:tgtEl>
                                        <p:attrNameLst>
                                          <p:attrName>ppt_h</p:attrName>
                                        </p:attrNameLst>
                                      </p:cBhvr>
                                      <p:tavLst>
                                        <p:tav tm="0">
                                          <p:val>
                                            <p:fltVal val="0"/>
                                          </p:val>
                                        </p:tav>
                                        <p:tav tm="100000">
                                          <p:val>
                                            <p:strVal val="#ppt_h"/>
                                          </p:val>
                                        </p:tav>
                                      </p:tavLst>
                                    </p:anim>
                                    <p:animEffect transition="in" filter="fade">
                                      <p:cBhvr>
                                        <p:cTn id="54" dur="500"/>
                                        <p:tgtEl>
                                          <p:spTgt spid="18"/>
                                        </p:tgtEl>
                                      </p:cBhvr>
                                    </p:animEffect>
                                  </p:childTnLst>
                                </p:cTn>
                              </p:par>
                              <p:par>
                                <p:cTn id="55" presetID="53" presetClass="entr" presetSubtype="16" fill="hold"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24"/>
                                        </p:tgtEl>
                                        <p:attrNameLst>
                                          <p:attrName>style.visibility</p:attrName>
                                        </p:attrNameLst>
                                      </p:cBhvr>
                                      <p:to>
                                        <p:strVal val="visible"/>
                                      </p:to>
                                    </p:set>
                                    <p:anim calcmode="lin" valueType="num">
                                      <p:cBhvr>
                                        <p:cTn id="62" dur="500" fill="hold"/>
                                        <p:tgtEl>
                                          <p:spTgt spid="24"/>
                                        </p:tgtEl>
                                        <p:attrNameLst>
                                          <p:attrName>ppt_w</p:attrName>
                                        </p:attrNameLst>
                                      </p:cBhvr>
                                      <p:tavLst>
                                        <p:tav tm="0">
                                          <p:val>
                                            <p:fltVal val="0"/>
                                          </p:val>
                                        </p:tav>
                                        <p:tav tm="100000">
                                          <p:val>
                                            <p:strVal val="#ppt_w"/>
                                          </p:val>
                                        </p:tav>
                                      </p:tavLst>
                                    </p:anim>
                                    <p:anim calcmode="lin" valueType="num">
                                      <p:cBhvr>
                                        <p:cTn id="63" dur="500" fill="hold"/>
                                        <p:tgtEl>
                                          <p:spTgt spid="24"/>
                                        </p:tgtEl>
                                        <p:attrNameLst>
                                          <p:attrName>ppt_h</p:attrName>
                                        </p:attrNameLst>
                                      </p:cBhvr>
                                      <p:tavLst>
                                        <p:tav tm="0">
                                          <p:val>
                                            <p:fltVal val="0"/>
                                          </p:val>
                                        </p:tav>
                                        <p:tav tm="100000">
                                          <p:val>
                                            <p:strVal val="#ppt_h"/>
                                          </p:val>
                                        </p:tav>
                                      </p:tavLst>
                                    </p:anim>
                                    <p:animEffect transition="in" filter="fade">
                                      <p:cBhvr>
                                        <p:cTn id="64" dur="500"/>
                                        <p:tgtEl>
                                          <p:spTgt spid="2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fltVal val="0"/>
                                          </p:val>
                                        </p:tav>
                                        <p:tav tm="100000">
                                          <p:val>
                                            <p:strVal val="#ppt_w"/>
                                          </p:val>
                                        </p:tav>
                                      </p:tavLst>
                                    </p:anim>
                                    <p:anim calcmode="lin" valueType="num">
                                      <p:cBhvr>
                                        <p:cTn id="68" dur="500" fill="hold"/>
                                        <p:tgtEl>
                                          <p:spTgt spid="25"/>
                                        </p:tgtEl>
                                        <p:attrNameLst>
                                          <p:attrName>ppt_h</p:attrName>
                                        </p:attrNameLst>
                                      </p:cBhvr>
                                      <p:tavLst>
                                        <p:tav tm="0">
                                          <p:val>
                                            <p:fltVal val="0"/>
                                          </p:val>
                                        </p:tav>
                                        <p:tav tm="100000">
                                          <p:val>
                                            <p:strVal val="#ppt_h"/>
                                          </p:val>
                                        </p:tav>
                                      </p:tavLst>
                                    </p:anim>
                                    <p:animEffect transition="in" filter="fade">
                                      <p:cBhvr>
                                        <p:cTn id="69" dur="500"/>
                                        <p:tgtEl>
                                          <p:spTgt spid="25"/>
                                        </p:tgtEl>
                                      </p:cBhvr>
                                    </p:animEffect>
                                  </p:childTnLst>
                                </p:cTn>
                              </p:par>
                              <p:par>
                                <p:cTn id="70" presetID="53" presetClass="entr" presetSubtype="16" fill="hold" nodeType="withEffect">
                                  <p:stCondLst>
                                    <p:cond delay="400"/>
                                  </p:stCondLst>
                                  <p:childTnLst>
                                    <p:set>
                                      <p:cBhvr>
                                        <p:cTn id="71" dur="1" fill="hold">
                                          <p:stCondLst>
                                            <p:cond delay="0"/>
                                          </p:stCondLst>
                                        </p:cTn>
                                        <p:tgtEl>
                                          <p:spTgt spid="26"/>
                                        </p:tgtEl>
                                        <p:attrNameLst>
                                          <p:attrName>style.visibility</p:attrName>
                                        </p:attrNameLst>
                                      </p:cBhvr>
                                      <p:to>
                                        <p:strVal val="visible"/>
                                      </p:to>
                                    </p:set>
                                    <p:anim calcmode="lin" valueType="num">
                                      <p:cBhvr>
                                        <p:cTn id="72" dur="500" fill="hold"/>
                                        <p:tgtEl>
                                          <p:spTgt spid="26"/>
                                        </p:tgtEl>
                                        <p:attrNameLst>
                                          <p:attrName>ppt_w</p:attrName>
                                        </p:attrNameLst>
                                      </p:cBhvr>
                                      <p:tavLst>
                                        <p:tav tm="0">
                                          <p:val>
                                            <p:fltVal val="0"/>
                                          </p:val>
                                        </p:tav>
                                        <p:tav tm="100000">
                                          <p:val>
                                            <p:strVal val="#ppt_w"/>
                                          </p:val>
                                        </p:tav>
                                      </p:tavLst>
                                    </p:anim>
                                    <p:anim calcmode="lin" valueType="num">
                                      <p:cBhvr>
                                        <p:cTn id="73" dur="500" fill="hold"/>
                                        <p:tgtEl>
                                          <p:spTgt spid="26"/>
                                        </p:tgtEl>
                                        <p:attrNameLst>
                                          <p:attrName>ppt_h</p:attrName>
                                        </p:attrNameLst>
                                      </p:cBhvr>
                                      <p:tavLst>
                                        <p:tav tm="0">
                                          <p:val>
                                            <p:fltVal val="0"/>
                                          </p:val>
                                        </p:tav>
                                        <p:tav tm="100000">
                                          <p:val>
                                            <p:strVal val="#ppt_h"/>
                                          </p:val>
                                        </p:tav>
                                      </p:tavLst>
                                    </p:anim>
                                    <p:animEffect transition="in" filter="fade">
                                      <p:cBhvr>
                                        <p:cTn id="74" dur="500"/>
                                        <p:tgtEl>
                                          <p:spTgt spid="26"/>
                                        </p:tgtEl>
                                      </p:cBhvr>
                                    </p:animEffect>
                                  </p:childTnLst>
                                </p:cTn>
                              </p:par>
                              <p:par>
                                <p:cTn id="75" presetID="53" presetClass="entr" presetSubtype="16" fill="hold" grpId="0" nodeType="withEffect">
                                  <p:stCondLst>
                                    <p:cond delay="40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par>
                                <p:cTn id="80" presetID="53" presetClass="entr" presetSubtype="16" fill="hold" grpId="0" nodeType="withEffect">
                                  <p:stCondLst>
                                    <p:cond delay="200"/>
                                  </p:stCondLst>
                                  <p:childTnLst>
                                    <p:set>
                                      <p:cBhvr>
                                        <p:cTn id="81" dur="1" fill="hold">
                                          <p:stCondLst>
                                            <p:cond delay="0"/>
                                          </p:stCondLst>
                                        </p:cTn>
                                        <p:tgtEl>
                                          <p:spTgt spid="30"/>
                                        </p:tgtEl>
                                        <p:attrNameLst>
                                          <p:attrName>style.visibility</p:attrName>
                                        </p:attrNameLst>
                                      </p:cBhvr>
                                      <p:to>
                                        <p:strVal val="visible"/>
                                      </p:to>
                                    </p:set>
                                    <p:anim calcmode="lin" valueType="num">
                                      <p:cBhvr>
                                        <p:cTn id="82" dur="500" fill="hold"/>
                                        <p:tgtEl>
                                          <p:spTgt spid="30"/>
                                        </p:tgtEl>
                                        <p:attrNameLst>
                                          <p:attrName>ppt_w</p:attrName>
                                        </p:attrNameLst>
                                      </p:cBhvr>
                                      <p:tavLst>
                                        <p:tav tm="0">
                                          <p:val>
                                            <p:fltVal val="0"/>
                                          </p:val>
                                        </p:tav>
                                        <p:tav tm="100000">
                                          <p:val>
                                            <p:strVal val="#ppt_w"/>
                                          </p:val>
                                        </p:tav>
                                      </p:tavLst>
                                    </p:anim>
                                    <p:anim calcmode="lin" valueType="num">
                                      <p:cBhvr>
                                        <p:cTn id="83" dur="500" fill="hold"/>
                                        <p:tgtEl>
                                          <p:spTgt spid="30"/>
                                        </p:tgtEl>
                                        <p:attrNameLst>
                                          <p:attrName>ppt_h</p:attrName>
                                        </p:attrNameLst>
                                      </p:cBhvr>
                                      <p:tavLst>
                                        <p:tav tm="0">
                                          <p:val>
                                            <p:fltVal val="0"/>
                                          </p:val>
                                        </p:tav>
                                        <p:tav tm="100000">
                                          <p:val>
                                            <p:strVal val="#ppt_h"/>
                                          </p:val>
                                        </p:tav>
                                      </p:tavLst>
                                    </p:anim>
                                    <p:animEffect transition="in" filter="fade">
                                      <p:cBhvr>
                                        <p:cTn id="84" dur="500"/>
                                        <p:tgtEl>
                                          <p:spTgt spid="30"/>
                                        </p:tgtEl>
                                      </p:cBhvr>
                                    </p:animEffect>
                                  </p:childTnLst>
                                </p:cTn>
                              </p:par>
                            </p:childTnLst>
                          </p:cTn>
                        </p:par>
                        <p:par>
                          <p:cTn id="85" fill="hold">
                            <p:stCondLst>
                              <p:cond delay="500"/>
                            </p:stCondLst>
                            <p:childTnLst>
                              <p:par>
                                <p:cTn id="86" presetID="56" presetClass="entr" presetSubtype="0" fill="hold" grpId="0" nodeType="afterEffect">
                                  <p:stCondLst>
                                    <p:cond delay="0"/>
                                  </p:stCondLst>
                                  <p:iterate type="lt">
                                    <p:tmPct val="10000"/>
                                  </p:iterate>
                                  <p:childTnLst>
                                    <p:set>
                                      <p:cBhvr>
                                        <p:cTn id="87" dur="1" fill="hold">
                                          <p:stCondLst>
                                            <p:cond delay="0"/>
                                          </p:stCondLst>
                                        </p:cTn>
                                        <p:tgtEl>
                                          <p:spTgt spid="2"/>
                                        </p:tgtEl>
                                        <p:attrNameLst>
                                          <p:attrName>style.visibility</p:attrName>
                                        </p:attrNameLst>
                                      </p:cBhvr>
                                      <p:to>
                                        <p:strVal val="visible"/>
                                      </p:to>
                                    </p:set>
                                    <p:anim by="(-#ppt_w*2)" calcmode="lin" valueType="num">
                                      <p:cBhvr rctx="PPT">
                                        <p:cTn id="88" dur="250" autoRev="1" fill="hold">
                                          <p:stCondLst>
                                            <p:cond delay="0"/>
                                          </p:stCondLst>
                                        </p:cTn>
                                        <p:tgtEl>
                                          <p:spTgt spid="2"/>
                                        </p:tgtEl>
                                        <p:attrNameLst>
                                          <p:attrName>ppt_w</p:attrName>
                                        </p:attrNameLst>
                                      </p:cBhvr>
                                    </p:anim>
                                    <p:anim by="(#ppt_w*0.50)" calcmode="lin" valueType="num">
                                      <p:cBhvr>
                                        <p:cTn id="89" dur="250" decel="50000" autoRev="1" fill="hold">
                                          <p:stCondLst>
                                            <p:cond delay="0"/>
                                          </p:stCondLst>
                                        </p:cTn>
                                        <p:tgtEl>
                                          <p:spTgt spid="2"/>
                                        </p:tgtEl>
                                        <p:attrNameLst>
                                          <p:attrName>ppt_x</p:attrName>
                                        </p:attrNameLst>
                                      </p:cBhvr>
                                    </p:anim>
                                    <p:anim from="(-#ppt_h/2)" to="(#ppt_y)" calcmode="lin" valueType="num">
                                      <p:cBhvr>
                                        <p:cTn id="90" dur="500" fill="hold">
                                          <p:stCondLst>
                                            <p:cond delay="0"/>
                                          </p:stCondLst>
                                        </p:cTn>
                                        <p:tgtEl>
                                          <p:spTgt spid="2"/>
                                        </p:tgtEl>
                                        <p:attrNameLst>
                                          <p:attrName>ppt_y</p:attrName>
                                        </p:attrNameLst>
                                      </p:cBhvr>
                                    </p:anim>
                                    <p:animRot by="21600000">
                                      <p:cBhvr>
                                        <p:cTn id="91" dur="500" fill="hold">
                                          <p:stCondLst>
                                            <p:cond delay="0"/>
                                          </p:stCondLst>
                                        </p:cTn>
                                        <p:tgtEl>
                                          <p:spTgt spid="2"/>
                                        </p:tgtEl>
                                        <p:attrNameLst>
                                          <p:attrName>r</p:attrName>
                                        </p:attrNameLst>
                                      </p:cBhvr>
                                    </p:animRot>
                                  </p:childTnLst>
                                </p:cTn>
                              </p:par>
                            </p:childTnLst>
                          </p:cTn>
                        </p:par>
                        <p:par>
                          <p:cTn id="92" fill="hold">
                            <p:stCondLst>
                              <p:cond delay="1649"/>
                            </p:stCondLst>
                            <p:childTnLst>
                              <p:par>
                                <p:cTn id="93" presetID="56" presetClass="entr" presetSubtype="0" fill="hold" grpId="0" nodeType="afterEffect">
                                  <p:stCondLst>
                                    <p:cond delay="0"/>
                                  </p:stCondLst>
                                  <p:iterate type="lt">
                                    <p:tmPct val="10000"/>
                                  </p:iterate>
                                  <p:childTnLst>
                                    <p:set>
                                      <p:cBhvr>
                                        <p:cTn id="94" dur="1" fill="hold">
                                          <p:stCondLst>
                                            <p:cond delay="0"/>
                                          </p:stCondLst>
                                        </p:cTn>
                                        <p:tgtEl>
                                          <p:spTgt spid="3"/>
                                        </p:tgtEl>
                                        <p:attrNameLst>
                                          <p:attrName>style.visibility</p:attrName>
                                        </p:attrNameLst>
                                      </p:cBhvr>
                                      <p:to>
                                        <p:strVal val="visible"/>
                                      </p:to>
                                    </p:set>
                                    <p:anim by="(-#ppt_w*2)" calcmode="lin" valueType="num">
                                      <p:cBhvr rctx="PPT">
                                        <p:cTn id="95" dur="250" autoRev="1" fill="hold">
                                          <p:stCondLst>
                                            <p:cond delay="0"/>
                                          </p:stCondLst>
                                        </p:cTn>
                                        <p:tgtEl>
                                          <p:spTgt spid="3"/>
                                        </p:tgtEl>
                                        <p:attrNameLst>
                                          <p:attrName>ppt_w</p:attrName>
                                        </p:attrNameLst>
                                      </p:cBhvr>
                                    </p:anim>
                                    <p:anim by="(#ppt_w*0.50)" calcmode="lin" valueType="num">
                                      <p:cBhvr>
                                        <p:cTn id="96" dur="250" decel="50000" autoRev="1" fill="hold">
                                          <p:stCondLst>
                                            <p:cond delay="0"/>
                                          </p:stCondLst>
                                        </p:cTn>
                                        <p:tgtEl>
                                          <p:spTgt spid="3"/>
                                        </p:tgtEl>
                                        <p:attrNameLst>
                                          <p:attrName>ppt_x</p:attrName>
                                        </p:attrNameLst>
                                      </p:cBhvr>
                                    </p:anim>
                                    <p:anim from="(-#ppt_h/2)" to="(#ppt_y)" calcmode="lin" valueType="num">
                                      <p:cBhvr>
                                        <p:cTn id="97" dur="500" fill="hold">
                                          <p:stCondLst>
                                            <p:cond delay="0"/>
                                          </p:stCondLst>
                                        </p:cTn>
                                        <p:tgtEl>
                                          <p:spTgt spid="3"/>
                                        </p:tgtEl>
                                        <p:attrNameLst>
                                          <p:attrName>ppt_y</p:attrName>
                                        </p:attrNameLst>
                                      </p:cBhvr>
                                    </p:anim>
                                    <p:animRot by="21600000">
                                      <p:cBhvr>
                                        <p:cTn id="98" dur="500" fill="hold">
                                          <p:stCondLst>
                                            <p:cond delay="0"/>
                                          </p:stCondLst>
                                        </p:cTn>
                                        <p:tgtEl>
                                          <p:spTgt spid="3"/>
                                        </p:tgtEl>
                                        <p:attrNameLst>
                                          <p:attrName>r</p:attrName>
                                        </p:attrNameLst>
                                      </p:cBhvr>
                                    </p:animRot>
                                  </p:childTnLst>
                                </p:cTn>
                              </p:par>
                            </p:childTnLst>
                          </p:cTn>
                        </p:par>
                        <p:par>
                          <p:cTn id="99" fill="hold">
                            <p:stCondLst>
                              <p:cond delay="24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31"/>
                                        </p:tgtEl>
                                        <p:attrNameLst>
                                          <p:attrName>style.visibility</p:attrName>
                                        </p:attrNameLst>
                                      </p:cBhvr>
                                      <p:to>
                                        <p:strVal val="visible"/>
                                      </p:to>
                                    </p:set>
                                    <p:animEffect transition="in" filter="wipe(left)">
                                      <p:cBhvr>
                                        <p:cTn id="102" dur="100"/>
                                        <p:tgtEl>
                                          <p:spTgt spid="31"/>
                                        </p:tgtEl>
                                      </p:cBhvr>
                                    </p:animEffect>
                                  </p:childTnLst>
                                </p:cTn>
                              </p:par>
                              <p:par>
                                <p:cTn id="103" presetID="36" presetClass="emph" presetSubtype="0" fill="hold" grpId="1" nodeType="withEffect">
                                  <p:stCondLst>
                                    <p:cond delay="0"/>
                                  </p:stCondLst>
                                  <p:iterate type="lt">
                                    <p:tmPct val="30000"/>
                                  </p:iterate>
                                  <p:childTnLst>
                                    <p:animScale>
                                      <p:cBhvr>
                                        <p:cTn id="104" dur="50" autoRev="1" fill="hold">
                                          <p:stCondLst>
                                            <p:cond delay="0"/>
                                          </p:stCondLst>
                                        </p:cTn>
                                        <p:tgtEl>
                                          <p:spTgt spid="31"/>
                                        </p:tgtEl>
                                      </p:cBhvr>
                                      <p:to x="80000" y="100000"/>
                                    </p:animScale>
                                    <p:anim by="(#ppt_w*0.10)" calcmode="lin" valueType="num">
                                      <p:cBhvr>
                                        <p:cTn id="105" dur="50" autoRev="1" fill="hold">
                                          <p:stCondLst>
                                            <p:cond delay="0"/>
                                          </p:stCondLst>
                                        </p:cTn>
                                        <p:tgtEl>
                                          <p:spTgt spid="31"/>
                                        </p:tgtEl>
                                        <p:attrNameLst>
                                          <p:attrName>ppt_x</p:attrName>
                                        </p:attrNameLst>
                                      </p:cBhvr>
                                    </p:anim>
                                    <p:anim by="(-#ppt_w*0.10)" calcmode="lin" valueType="num">
                                      <p:cBhvr>
                                        <p:cTn id="106" dur="50" autoRev="1" fill="hold">
                                          <p:stCondLst>
                                            <p:cond delay="0"/>
                                          </p:stCondLst>
                                        </p:cTn>
                                        <p:tgtEl>
                                          <p:spTgt spid="31"/>
                                        </p:tgtEl>
                                        <p:attrNameLst>
                                          <p:attrName>ppt_y</p:attrName>
                                        </p:attrNameLst>
                                      </p:cBhvr>
                                    </p:anim>
                                    <p:animRot by="-480000">
                                      <p:cBhvr>
                                        <p:cTn id="107" dur="50" autoRev="1" fill="hold">
                                          <p:stCondLst>
                                            <p:cond delay="0"/>
                                          </p:stCondLst>
                                        </p:cTn>
                                        <p:tgtEl>
                                          <p:spTgt spid="3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P spid="13" grpId="0" animBg="1"/>
      <p:bldP spid="14" grpId="0" animBg="1"/>
      <p:bldP spid="24" grpId="0" animBg="1"/>
      <p:bldP spid="25" grpId="0" animBg="1"/>
      <p:bldP spid="29" grpId="0" animBg="1"/>
      <p:bldP spid="30" grpId="0" animBg="1"/>
      <p:bldP spid="31" grpId="0"/>
      <p:bldP spid="31"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95936" y="1773787"/>
            <a:ext cx="2185214" cy="646331"/>
          </a:xfrm>
          <a:prstGeom prst="rect">
            <a:avLst/>
          </a:prstGeom>
          <a:noFill/>
        </p:spPr>
        <p:txBody>
          <a:bodyPr wrap="none" rtlCol="0">
            <a:spAutoFit/>
          </a:bodyPr>
          <a:lstStyle/>
          <a:p>
            <a:pPr marL="0" marR="0" lvl="1"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30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项目介绍</a:t>
            </a:r>
            <a:endParaRPr kumimoji="0" lang="zh-CN" altLang="en-US" sz="3600" b="1" i="0" u="none" strike="noStrike" kern="1200" cap="none" spc="3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cxnSp>
        <p:nvCxnSpPr>
          <p:cNvPr id="7" name="直接连接符 6"/>
          <p:cNvCxnSpPr/>
          <p:nvPr/>
        </p:nvCxnSpPr>
        <p:spPr>
          <a:xfrm flipV="1">
            <a:off x="3779912" y="1203598"/>
            <a:ext cx="0" cy="280831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 name="文本框 9"/>
          <p:cNvSpPr txBox="1"/>
          <p:nvPr/>
        </p:nvSpPr>
        <p:spPr>
          <a:xfrm>
            <a:off x="4101203" y="264050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项目来源</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文本框 9"/>
          <p:cNvSpPr txBox="1"/>
          <p:nvPr/>
        </p:nvSpPr>
        <p:spPr>
          <a:xfrm>
            <a:off x="4101202" y="296594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需求分析</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p:nvSpPr>
        <p:spPr>
          <a:xfrm>
            <a:off x="4101203" y="329183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需要解决问题</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文本框 9"/>
          <p:cNvSpPr txBox="1"/>
          <p:nvPr/>
        </p:nvSpPr>
        <p:spPr>
          <a:xfrm>
            <a:off x="4101202" y="3613209"/>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行业前景</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5804419" y="2643758"/>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竞争对手分析</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文本框 9"/>
          <p:cNvSpPr txBox="1"/>
          <p:nvPr/>
        </p:nvSpPr>
        <p:spPr>
          <a:xfrm>
            <a:off x="5804420" y="2969648"/>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我们的优势</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文本框 9"/>
          <p:cNvSpPr txBox="1"/>
          <p:nvPr/>
        </p:nvSpPr>
        <p:spPr>
          <a:xfrm>
            <a:off x="5804419" y="3291027"/>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可行性分析</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2461912" y="2896649"/>
            <a:ext cx="902846"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PART 02</a:t>
            </a:r>
            <a:endPar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2262782" y="1446400"/>
            <a:ext cx="1301106" cy="1301106"/>
            <a:chOff x="2262782" y="1446400"/>
            <a:chExt cx="1301106" cy="1301106"/>
          </a:xfrm>
        </p:grpSpPr>
        <p:sp>
          <p:nvSpPr>
            <p:cNvPr id="5" name="椭圆 4"/>
            <p:cNvSpPr/>
            <p:nvPr/>
          </p:nvSpPr>
          <p:spPr>
            <a:xfrm>
              <a:off x="2262782" y="1446400"/>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KSO_Shape"/>
            <p:cNvSpPr/>
            <p:nvPr/>
          </p:nvSpPr>
          <p:spPr bwMode="auto">
            <a:xfrm>
              <a:off x="2569626" y="1834674"/>
              <a:ext cx="687417" cy="58544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left)">
                                      <p:cBhvr>
                                        <p:cTn id="12" dur="500"/>
                                        <p:tgtEl>
                                          <p:spTgt spid="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p:tgtEl>
                                          <p:spTgt spid="2"/>
                                        </p:tgtEl>
                                        <p:attrNameLst>
                                          <p:attrName>ppt_x</p:attrName>
                                        </p:attrNameLst>
                                      </p:cBhvr>
                                      <p:tavLst>
                                        <p:tav tm="0">
                                          <p:val>
                                            <p:strVal val="#ppt_x-#ppt_w*1.125000"/>
                                          </p:val>
                                        </p:tav>
                                        <p:tav tm="100000">
                                          <p:val>
                                            <p:strVal val="#ppt_x"/>
                                          </p:val>
                                        </p:tav>
                                      </p:tavLst>
                                    </p:anim>
                                    <p:animEffect transition="in" filter="wipe(right)">
                                      <p:cBhvr>
                                        <p:cTn id="16" dur="500"/>
                                        <p:tgtEl>
                                          <p:spTgt spid="2"/>
                                        </p:tgtEl>
                                      </p:cBhvr>
                                    </p:animEffect>
                                  </p:childTnLst>
                                </p:cTn>
                              </p:par>
                            </p:childTnLst>
                          </p:cTn>
                        </p:par>
                        <p:par>
                          <p:cTn id="17" fill="hold">
                            <p:stCondLst>
                              <p:cond delay="1000"/>
                            </p:stCondLst>
                            <p:childTnLst>
                              <p:par>
                                <p:cTn id="18" presetID="47" presetClass="entr" presetSubtype="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anim calcmode="lin" valueType="num">
                                      <p:cBhvr>
                                        <p:cTn id="21" dur="500" fill="hold"/>
                                        <p:tgtEl>
                                          <p:spTgt spid="15"/>
                                        </p:tgtEl>
                                        <p:attrNameLst>
                                          <p:attrName>ppt_x</p:attrName>
                                        </p:attrNameLst>
                                      </p:cBhvr>
                                      <p:tavLst>
                                        <p:tav tm="0">
                                          <p:val>
                                            <p:strVal val="#ppt_x"/>
                                          </p:val>
                                        </p:tav>
                                        <p:tav tm="100000">
                                          <p:val>
                                            <p:strVal val="#ppt_x"/>
                                          </p:val>
                                        </p:tav>
                                      </p:tavLst>
                                    </p:anim>
                                    <p:anim calcmode="lin" valueType="num">
                                      <p:cBhvr>
                                        <p:cTn id="22" dur="5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0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40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60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40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60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1" grpId="0"/>
      <p:bldP spid="12" grpId="0"/>
      <p:bldP spid="13"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547665" y="1009640"/>
            <a:ext cx="4680520" cy="40011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683569" y="911533"/>
            <a:ext cx="687215" cy="687215"/>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1</a:t>
            </a:r>
            <a:endParaRPr kumimoji="0" lang="zh-CN" altLang="en-US" sz="32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nvGrpSpPr>
          <p:cNvPr id="11" name="组合 10"/>
          <p:cNvGrpSpPr/>
          <p:nvPr/>
        </p:nvGrpSpPr>
        <p:grpSpPr>
          <a:xfrm>
            <a:off x="971600" y="1635646"/>
            <a:ext cx="677033" cy="677033"/>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2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a:t>
              </a:r>
              <a:endParaRPr kumimoji="0" lang="zh-CN" altLang="en-US" sz="32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14" name="椭圆 13"/>
          <p:cNvSpPr/>
          <p:nvPr/>
        </p:nvSpPr>
        <p:spPr>
          <a:xfrm>
            <a:off x="1259632" y="2355726"/>
            <a:ext cx="687215" cy="687215"/>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3</a:t>
            </a:r>
            <a:endParaRPr kumimoji="0" lang="zh-CN" altLang="en-US" sz="32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nvGrpSpPr>
          <p:cNvPr id="15" name="组合 14"/>
          <p:cNvGrpSpPr/>
          <p:nvPr/>
        </p:nvGrpSpPr>
        <p:grpSpPr>
          <a:xfrm>
            <a:off x="1547664" y="3075806"/>
            <a:ext cx="677033" cy="67703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200" b="0"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4</a:t>
              </a:r>
              <a:endParaRPr kumimoji="0" lang="zh-CN" altLang="en-US" sz="32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21" name="椭圆 20"/>
          <p:cNvSpPr/>
          <p:nvPr/>
        </p:nvSpPr>
        <p:spPr>
          <a:xfrm>
            <a:off x="1835696" y="3806685"/>
            <a:ext cx="687215" cy="687215"/>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rPr>
              <a:t>5</a:t>
            </a:r>
            <a:endParaRPr kumimoji="0" lang="zh-CN" altLang="en-US" sz="32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22" name="TextBox 21"/>
          <p:cNvSpPr txBox="1"/>
          <p:nvPr/>
        </p:nvSpPr>
        <p:spPr>
          <a:xfrm>
            <a:off x="1763688" y="1724086"/>
            <a:ext cx="4464496" cy="40011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TextBox 22"/>
          <p:cNvSpPr txBox="1"/>
          <p:nvPr/>
        </p:nvSpPr>
        <p:spPr>
          <a:xfrm>
            <a:off x="2051720" y="2449662"/>
            <a:ext cx="4093562" cy="40011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TextBox 23"/>
          <p:cNvSpPr txBox="1"/>
          <p:nvPr/>
        </p:nvSpPr>
        <p:spPr>
          <a:xfrm>
            <a:off x="2411760" y="3147814"/>
            <a:ext cx="3816424"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TextBox 24"/>
          <p:cNvSpPr txBox="1"/>
          <p:nvPr/>
        </p:nvSpPr>
        <p:spPr>
          <a:xfrm>
            <a:off x="2699791" y="3939902"/>
            <a:ext cx="3600401"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18"/>
          <p:cNvSpPr>
            <a:spLocks noEditPoints="1"/>
          </p:cNvSpPr>
          <p:nvPr/>
        </p:nvSpPr>
        <p:spPr bwMode="auto">
          <a:xfrm rot="5400000">
            <a:off x="6223353" y="3906251"/>
            <a:ext cx="493713" cy="340033"/>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tx1">
              <a:lumMod val="95000"/>
              <a:lumOff val="5000"/>
            </a:schemeClr>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E647C"/>
              </a:solidFill>
              <a:effectLst/>
              <a:uLnTx/>
              <a:uFillTx/>
              <a:latin typeface="Calibri" panose="020F0502020204030204" pitchFamily="34" charset="0"/>
              <a:ea typeface="宋体" panose="02010600030101010101" pitchFamily="2" charset="-122"/>
              <a:cs typeface="+mn-cs"/>
            </a:endParaRPr>
          </a:p>
        </p:txBody>
      </p:sp>
      <p:sp>
        <p:nvSpPr>
          <p:cNvPr id="27" name="Freeform 19"/>
          <p:cNvSpPr>
            <a:spLocks noEditPoints="1"/>
          </p:cNvSpPr>
          <p:nvPr/>
        </p:nvSpPr>
        <p:spPr bwMode="auto">
          <a:xfrm rot="5400000">
            <a:off x="6223353" y="2525858"/>
            <a:ext cx="493713" cy="340033"/>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tx1">
              <a:lumMod val="95000"/>
              <a:lumOff val="5000"/>
            </a:schemeClr>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E647C"/>
              </a:solidFill>
              <a:effectLst/>
              <a:uLnTx/>
              <a:uFillTx/>
              <a:latin typeface="Calibri" panose="020F0502020204030204" pitchFamily="34" charset="0"/>
              <a:ea typeface="宋体" panose="02010600030101010101" pitchFamily="2" charset="-122"/>
              <a:cs typeface="+mn-cs"/>
            </a:endParaRPr>
          </a:p>
        </p:txBody>
      </p:sp>
      <p:sp>
        <p:nvSpPr>
          <p:cNvPr id="28" name="Freeform 20"/>
          <p:cNvSpPr>
            <a:spLocks noEditPoints="1"/>
          </p:cNvSpPr>
          <p:nvPr/>
        </p:nvSpPr>
        <p:spPr bwMode="auto">
          <a:xfrm rot="5400000">
            <a:off x="6223352" y="1122957"/>
            <a:ext cx="493713" cy="340033"/>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tx1">
              <a:lumMod val="95000"/>
              <a:lumOff val="5000"/>
            </a:schemeClr>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E647C"/>
              </a:solidFill>
              <a:effectLst/>
              <a:uLnTx/>
              <a:uFillTx/>
              <a:latin typeface="Calibri" panose="020F0502020204030204" pitchFamily="34" charset="0"/>
              <a:ea typeface="宋体" panose="02010600030101010101" pitchFamily="2" charset="-122"/>
              <a:cs typeface="+mn-cs"/>
            </a:endParaRPr>
          </a:p>
        </p:txBody>
      </p:sp>
      <p:grpSp>
        <p:nvGrpSpPr>
          <p:cNvPr id="30" name="组合 29"/>
          <p:cNvGrpSpPr/>
          <p:nvPr/>
        </p:nvGrpSpPr>
        <p:grpSpPr>
          <a:xfrm>
            <a:off x="6876257" y="2421450"/>
            <a:ext cx="1721136" cy="548848"/>
            <a:chOff x="4304043" y="1286668"/>
            <a:chExt cx="3837944" cy="2757793"/>
          </a:xfrm>
          <a:effectLst>
            <a:outerShdw blurRad="381000" dist="254000" dir="8100000" algn="tr" rotWithShape="0">
              <a:prstClr val="black">
                <a:alpha val="40000"/>
              </a:prstClr>
            </a:outerShdw>
          </a:effectLst>
        </p:grpSpPr>
        <p:sp>
          <p:nvSpPr>
            <p:cNvPr id="32" name="圆角矩形 3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圆角矩形 32"/>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便民利民惠民</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35" name="组合 34"/>
          <p:cNvGrpSpPr/>
          <p:nvPr/>
        </p:nvGrpSpPr>
        <p:grpSpPr>
          <a:xfrm>
            <a:off x="6829450" y="987574"/>
            <a:ext cx="1721136" cy="548848"/>
            <a:chOff x="4304043" y="1286668"/>
            <a:chExt cx="3837944" cy="2757793"/>
          </a:xfrm>
          <a:effectLst>
            <a:outerShdw blurRad="381000" dist="254000" dir="8100000" algn="tr" rotWithShape="0">
              <a:prstClr val="black">
                <a:alpha val="40000"/>
              </a:prstClr>
            </a:outerShdw>
          </a:effectLst>
        </p:grpSpPr>
        <p:sp>
          <p:nvSpPr>
            <p:cNvPr id="37" name="圆角矩形 3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8" name="圆角矩形 3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解决生活麻烦</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0" name="组合 39"/>
          <p:cNvGrpSpPr/>
          <p:nvPr/>
        </p:nvGrpSpPr>
        <p:grpSpPr>
          <a:xfrm>
            <a:off x="6897732" y="3801843"/>
            <a:ext cx="1721136" cy="548848"/>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3" name="圆角矩形 42"/>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增加公司收入</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29" name="TextBox 28"/>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需要解决问题</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66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66000">
                                          <p:cBhvr additive="base">
                                            <p:cTn id="7" dur="500" fill="hold"/>
                                            <p:tgtEl>
                                              <p:spTgt spid="10"/>
                                            </p:tgtEl>
                                            <p:attrNameLst>
                                              <p:attrName>ppt_x</p:attrName>
                                            </p:attrNameLst>
                                          </p:cBhvr>
                                          <p:tavLst>
                                            <p:tav tm="0">
                                              <p:val>
                                                <p:strVal val="#ppt_x"/>
                                              </p:val>
                                            </p:tav>
                                            <p:tav tm="100000">
                                              <p:val>
                                                <p:strVal val="#ppt_x"/>
                                              </p:val>
                                            </p:tav>
                                          </p:tavLst>
                                        </p:anim>
                                        <p:anim calcmode="lin" valueType="num" p14:bounceEnd="66000">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66000">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14:bounceEnd="66000">
                                          <p:cBhvr additive="base">
                                            <p:cTn id="12" dur="500" fill="hold"/>
                                            <p:tgtEl>
                                              <p:spTgt spid="11"/>
                                            </p:tgtEl>
                                            <p:attrNameLst>
                                              <p:attrName>ppt_x</p:attrName>
                                            </p:attrNameLst>
                                          </p:cBhvr>
                                          <p:tavLst>
                                            <p:tav tm="0">
                                              <p:val>
                                                <p:strVal val="#ppt_x"/>
                                              </p:val>
                                            </p:tav>
                                            <p:tav tm="100000">
                                              <p:val>
                                                <p:strVal val="#ppt_x"/>
                                              </p:val>
                                            </p:tav>
                                          </p:tavLst>
                                        </p:anim>
                                        <p:anim calcmode="lin" valueType="num" p14:bounceEnd="66000">
                                          <p:cBhvr additive="base">
                                            <p:cTn id="13" dur="500" fill="hold"/>
                                            <p:tgtEl>
                                              <p:spTgt spid="1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14:presetBounceEnd="66000">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14:bounceEnd="66000">
                                          <p:cBhvr additive="base">
                                            <p:cTn id="17" dur="500" fill="hold"/>
                                            <p:tgtEl>
                                              <p:spTgt spid="14"/>
                                            </p:tgtEl>
                                            <p:attrNameLst>
                                              <p:attrName>ppt_x</p:attrName>
                                            </p:attrNameLst>
                                          </p:cBhvr>
                                          <p:tavLst>
                                            <p:tav tm="0">
                                              <p:val>
                                                <p:strVal val="#ppt_x"/>
                                              </p:val>
                                            </p:tav>
                                            <p:tav tm="100000">
                                              <p:val>
                                                <p:strVal val="#ppt_x"/>
                                              </p:val>
                                            </p:tav>
                                          </p:tavLst>
                                        </p:anim>
                                        <p:anim calcmode="lin" valueType="num" p14:bounceEnd="66000">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14:presetBounceEnd="66000">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14:bounceEnd="66000">
                                          <p:cBhvr additive="base">
                                            <p:cTn id="22" dur="500" fill="hold"/>
                                            <p:tgtEl>
                                              <p:spTgt spid="15"/>
                                            </p:tgtEl>
                                            <p:attrNameLst>
                                              <p:attrName>ppt_x</p:attrName>
                                            </p:attrNameLst>
                                          </p:cBhvr>
                                          <p:tavLst>
                                            <p:tav tm="0">
                                              <p:val>
                                                <p:strVal val="#ppt_x"/>
                                              </p:val>
                                            </p:tav>
                                            <p:tav tm="100000">
                                              <p:val>
                                                <p:strVal val="#ppt_x"/>
                                              </p:val>
                                            </p:tav>
                                          </p:tavLst>
                                        </p:anim>
                                        <p:anim calcmode="lin" valueType="num" p14:bounceEnd="66000">
                                          <p:cBhvr additive="base">
                                            <p:cTn id="23" dur="500" fill="hold"/>
                                            <p:tgtEl>
                                              <p:spTgt spid="15"/>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14:presetBounceEnd="66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66000">
                                          <p:cBhvr additive="base">
                                            <p:cTn id="27" dur="500" fill="hold"/>
                                            <p:tgtEl>
                                              <p:spTgt spid="21"/>
                                            </p:tgtEl>
                                            <p:attrNameLst>
                                              <p:attrName>ppt_x</p:attrName>
                                            </p:attrNameLst>
                                          </p:cBhvr>
                                          <p:tavLst>
                                            <p:tav tm="0">
                                              <p:val>
                                                <p:strVal val="#ppt_x"/>
                                              </p:val>
                                            </p:tav>
                                            <p:tav tm="100000">
                                              <p:val>
                                                <p:strVal val="#ppt_x"/>
                                              </p:val>
                                            </p:tav>
                                          </p:tavLst>
                                        </p:anim>
                                        <p:anim calcmode="lin" valueType="num" p14:bounceEnd="66000">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p:tgtEl>
                                              <p:spTgt spid="6"/>
                                            </p:tgtEl>
                                            <p:attrNameLst>
                                              <p:attrName>ppt_x</p:attrName>
                                            </p:attrNameLst>
                                          </p:cBhvr>
                                          <p:tavLst>
                                            <p:tav tm="0">
                                              <p:val>
                                                <p:strVal val="#ppt_x-#ppt_w*1.125000"/>
                                              </p:val>
                                            </p:tav>
                                            <p:tav tm="100000">
                                              <p:val>
                                                <p:strVal val="#ppt_x"/>
                                              </p:val>
                                            </p:tav>
                                          </p:tavLst>
                                        </p:anim>
                                        <p:animEffect transition="in" filter="wipe(right)">
                                          <p:cBhvr>
                                            <p:cTn id="33" dur="500"/>
                                            <p:tgtEl>
                                              <p:spTgt spid="6"/>
                                            </p:tgtEl>
                                          </p:cBhvr>
                                        </p:animEffect>
                                      </p:childTnLst>
                                    </p:cTn>
                                  </p:par>
                                  <p:par>
                                    <p:cTn id="34" presetID="12" presetClass="entr" presetSubtype="8" fill="hold" grpId="0" nodeType="withEffect">
                                      <p:stCondLst>
                                        <p:cond delay="1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p:tgtEl>
                                              <p:spTgt spid="22"/>
                                            </p:tgtEl>
                                            <p:attrNameLst>
                                              <p:attrName>ppt_x</p:attrName>
                                            </p:attrNameLst>
                                          </p:cBhvr>
                                          <p:tavLst>
                                            <p:tav tm="0">
                                              <p:val>
                                                <p:strVal val="#ppt_x-#ppt_w*1.125000"/>
                                              </p:val>
                                            </p:tav>
                                            <p:tav tm="100000">
                                              <p:val>
                                                <p:strVal val="#ppt_x"/>
                                              </p:val>
                                            </p:tav>
                                          </p:tavLst>
                                        </p:anim>
                                        <p:animEffect transition="in" filter="wipe(right)">
                                          <p:cBhvr>
                                            <p:cTn id="37" dur="500"/>
                                            <p:tgtEl>
                                              <p:spTgt spid="22"/>
                                            </p:tgtEl>
                                          </p:cBhvr>
                                        </p:animEffect>
                                      </p:childTnLst>
                                    </p:cTn>
                                  </p:par>
                                  <p:par>
                                    <p:cTn id="38" presetID="12" presetClass="entr" presetSubtype="8" fill="hold" grpId="0" nodeType="withEffect">
                                      <p:stCondLst>
                                        <p:cond delay="20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p:tgtEl>
                                              <p:spTgt spid="23"/>
                                            </p:tgtEl>
                                            <p:attrNameLst>
                                              <p:attrName>ppt_x</p:attrName>
                                            </p:attrNameLst>
                                          </p:cBhvr>
                                          <p:tavLst>
                                            <p:tav tm="0">
                                              <p:val>
                                                <p:strVal val="#ppt_x-#ppt_w*1.125000"/>
                                              </p:val>
                                            </p:tav>
                                            <p:tav tm="100000">
                                              <p:val>
                                                <p:strVal val="#ppt_x"/>
                                              </p:val>
                                            </p:tav>
                                          </p:tavLst>
                                        </p:anim>
                                        <p:animEffect transition="in" filter="wipe(right)">
                                          <p:cBhvr>
                                            <p:cTn id="41" dur="500"/>
                                            <p:tgtEl>
                                              <p:spTgt spid="23"/>
                                            </p:tgtEl>
                                          </p:cBhvr>
                                        </p:animEffect>
                                      </p:childTnLst>
                                    </p:cTn>
                                  </p:par>
                                  <p:par>
                                    <p:cTn id="42" presetID="12" presetClass="entr" presetSubtype="8" fill="hold" grpId="0" nodeType="withEffect">
                                      <p:stCondLst>
                                        <p:cond delay="40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p:tgtEl>
                                              <p:spTgt spid="24"/>
                                            </p:tgtEl>
                                            <p:attrNameLst>
                                              <p:attrName>ppt_x</p:attrName>
                                            </p:attrNameLst>
                                          </p:cBhvr>
                                          <p:tavLst>
                                            <p:tav tm="0">
                                              <p:val>
                                                <p:strVal val="#ppt_x-#ppt_w*1.125000"/>
                                              </p:val>
                                            </p:tav>
                                            <p:tav tm="100000">
                                              <p:val>
                                                <p:strVal val="#ppt_x"/>
                                              </p:val>
                                            </p:tav>
                                          </p:tavLst>
                                        </p:anim>
                                        <p:animEffect transition="in" filter="wipe(right)">
                                          <p:cBhvr>
                                            <p:cTn id="45" dur="500"/>
                                            <p:tgtEl>
                                              <p:spTgt spid="24"/>
                                            </p:tgtEl>
                                          </p:cBhvr>
                                        </p:animEffect>
                                      </p:childTnLst>
                                    </p:cTn>
                                  </p:par>
                                  <p:par>
                                    <p:cTn id="46" presetID="12" presetClass="entr" presetSubtype="8" fill="hold" grpId="0" nodeType="withEffect">
                                      <p:stCondLst>
                                        <p:cond delay="50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p:tgtEl>
                                              <p:spTgt spid="25"/>
                                            </p:tgtEl>
                                            <p:attrNameLst>
                                              <p:attrName>ppt_x</p:attrName>
                                            </p:attrNameLst>
                                          </p:cBhvr>
                                          <p:tavLst>
                                            <p:tav tm="0">
                                              <p:val>
                                                <p:strVal val="#ppt_x-#ppt_w*1.125000"/>
                                              </p:val>
                                            </p:tav>
                                            <p:tav tm="100000">
                                              <p:val>
                                                <p:strVal val="#ppt_x"/>
                                              </p:val>
                                            </p:tav>
                                          </p:tavLst>
                                        </p:anim>
                                        <p:animEffect transition="in" filter="wipe(right)">
                                          <p:cBhvr>
                                            <p:cTn id="49" dur="500"/>
                                            <p:tgtEl>
                                              <p:spTgt spid="25"/>
                                            </p:tgtEl>
                                          </p:cBhvr>
                                        </p:animEffect>
                                      </p:childTnLst>
                                    </p:cTn>
                                  </p:par>
                                </p:childTnLst>
                              </p:cTn>
                            </p:par>
                            <p:par>
                              <p:cTn id="50" fill="hold">
                                <p:stCondLst>
                                  <p:cond delay="3000"/>
                                </p:stCondLst>
                                <p:childTnLst>
                                  <p:par>
                                    <p:cTn id="51" presetID="12" presetClass="entr" presetSubtype="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p:tgtEl>
                                              <p:spTgt spid="28"/>
                                            </p:tgtEl>
                                            <p:attrNameLst>
                                              <p:attrName>ppt_x</p:attrName>
                                            </p:attrNameLst>
                                          </p:cBhvr>
                                          <p:tavLst>
                                            <p:tav tm="0">
                                              <p:val>
                                                <p:strVal val="#ppt_x-#ppt_w*1.125000"/>
                                              </p:val>
                                            </p:tav>
                                            <p:tav tm="100000">
                                              <p:val>
                                                <p:strVal val="#ppt_x"/>
                                              </p:val>
                                            </p:tav>
                                          </p:tavLst>
                                        </p:anim>
                                        <p:animEffect transition="in" filter="wipe(right)">
                                          <p:cBhvr>
                                            <p:cTn id="54" dur="500"/>
                                            <p:tgtEl>
                                              <p:spTgt spid="28"/>
                                            </p:tgtEl>
                                          </p:cBhvr>
                                        </p:animEffect>
                                      </p:childTnLst>
                                    </p:cTn>
                                  </p:par>
                                  <p:par>
                                    <p:cTn id="55" presetID="1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p:tgtEl>
                                              <p:spTgt spid="27"/>
                                            </p:tgtEl>
                                            <p:attrNameLst>
                                              <p:attrName>ppt_x</p:attrName>
                                            </p:attrNameLst>
                                          </p:cBhvr>
                                          <p:tavLst>
                                            <p:tav tm="0">
                                              <p:val>
                                                <p:strVal val="#ppt_x-#ppt_w*1.125000"/>
                                              </p:val>
                                            </p:tav>
                                            <p:tav tm="100000">
                                              <p:val>
                                                <p:strVal val="#ppt_x"/>
                                              </p:val>
                                            </p:tav>
                                          </p:tavLst>
                                        </p:anim>
                                        <p:animEffect transition="in" filter="wipe(right)">
                                          <p:cBhvr>
                                            <p:cTn id="58" dur="500"/>
                                            <p:tgtEl>
                                              <p:spTgt spid="27"/>
                                            </p:tgtEl>
                                          </p:cBhvr>
                                        </p:animEffect>
                                      </p:childTnLst>
                                    </p:cTn>
                                  </p:par>
                                  <p:par>
                                    <p:cTn id="59" presetID="12" presetClass="entr" presetSubtype="8"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ppt_x</p:attrName>
                                            </p:attrNameLst>
                                          </p:cBhvr>
                                          <p:tavLst>
                                            <p:tav tm="0">
                                              <p:val>
                                                <p:strVal val="#ppt_x-#ppt_w*1.125000"/>
                                              </p:val>
                                            </p:tav>
                                            <p:tav tm="100000">
                                              <p:val>
                                                <p:strVal val="#ppt_x"/>
                                              </p:val>
                                            </p:tav>
                                          </p:tavLst>
                                        </p:anim>
                                        <p:animEffect transition="in" filter="wipe(right)">
                                          <p:cBhvr>
                                            <p:cTn id="62" dur="500"/>
                                            <p:tgtEl>
                                              <p:spTgt spid="26"/>
                                            </p:tgtEl>
                                          </p:cBhvr>
                                        </p:animEffect>
                                      </p:childTnLst>
                                    </p:cTn>
                                  </p:par>
                                </p:childTnLst>
                              </p:cTn>
                            </p:par>
                            <p:par>
                              <p:cTn id="63" fill="hold">
                                <p:stCondLst>
                                  <p:cond delay="3500"/>
                                </p:stCondLst>
                                <p:childTnLst>
                                  <p:par>
                                    <p:cTn id="64" presetID="42" presetClass="entr" presetSubtype="0" fill="hold"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500"/>
                                            <p:tgtEl>
                                              <p:spTgt spid="35"/>
                                            </p:tgtEl>
                                          </p:cBhvr>
                                        </p:animEffect>
                                        <p:anim calcmode="lin" valueType="num">
                                          <p:cBhvr>
                                            <p:cTn id="67" dur="500" fill="hold"/>
                                            <p:tgtEl>
                                              <p:spTgt spid="35"/>
                                            </p:tgtEl>
                                            <p:attrNameLst>
                                              <p:attrName>ppt_x</p:attrName>
                                            </p:attrNameLst>
                                          </p:cBhvr>
                                          <p:tavLst>
                                            <p:tav tm="0">
                                              <p:val>
                                                <p:strVal val="#ppt_x"/>
                                              </p:val>
                                            </p:tav>
                                            <p:tav tm="100000">
                                              <p:val>
                                                <p:strVal val="#ppt_x"/>
                                              </p:val>
                                            </p:tav>
                                          </p:tavLst>
                                        </p:anim>
                                        <p:anim calcmode="lin" valueType="num">
                                          <p:cBhvr>
                                            <p:cTn id="68" dur="500" fill="hold"/>
                                            <p:tgtEl>
                                              <p:spTgt spid="35"/>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0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anim calcmode="lin" valueType="num">
                                          <p:cBhvr>
                                            <p:cTn id="72" dur="500" fill="hold"/>
                                            <p:tgtEl>
                                              <p:spTgt spid="30"/>
                                            </p:tgtEl>
                                            <p:attrNameLst>
                                              <p:attrName>ppt_x</p:attrName>
                                            </p:attrNameLst>
                                          </p:cBhvr>
                                          <p:tavLst>
                                            <p:tav tm="0">
                                              <p:val>
                                                <p:strVal val="#ppt_x"/>
                                              </p:val>
                                            </p:tav>
                                            <p:tav tm="100000">
                                              <p:val>
                                                <p:strVal val="#ppt_x"/>
                                              </p:val>
                                            </p:tav>
                                          </p:tavLst>
                                        </p:anim>
                                        <p:anim calcmode="lin" valueType="num">
                                          <p:cBhvr>
                                            <p:cTn id="73" dur="500" fill="hold"/>
                                            <p:tgtEl>
                                              <p:spTgt spid="30"/>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400"/>
                                      </p:stCondLst>
                                      <p:childTnLst>
                                        <p:set>
                                          <p:cBhvr>
                                            <p:cTn id="75" dur="1" fill="hold">
                                              <p:stCondLst>
                                                <p:cond delay="0"/>
                                              </p:stCondLst>
                                            </p:cTn>
                                            <p:tgtEl>
                                              <p:spTgt spid="40"/>
                                            </p:tgtEl>
                                            <p:attrNameLst>
                                              <p:attrName>style.visibility</p:attrName>
                                            </p:attrNameLst>
                                          </p:cBhvr>
                                          <p:to>
                                            <p:strVal val="visible"/>
                                          </p:to>
                                        </p:set>
                                        <p:animEffect transition="in" filter="fade">
                                          <p:cBhvr>
                                            <p:cTn id="76" dur="500"/>
                                            <p:tgtEl>
                                              <p:spTgt spid="40"/>
                                            </p:tgtEl>
                                          </p:cBhvr>
                                        </p:animEffect>
                                        <p:anim calcmode="lin" valueType="num">
                                          <p:cBhvr>
                                            <p:cTn id="77" dur="500" fill="hold"/>
                                            <p:tgtEl>
                                              <p:spTgt spid="40"/>
                                            </p:tgtEl>
                                            <p:attrNameLst>
                                              <p:attrName>ppt_x</p:attrName>
                                            </p:attrNameLst>
                                          </p:cBhvr>
                                          <p:tavLst>
                                            <p:tav tm="0">
                                              <p:val>
                                                <p:strVal val="#ppt_x"/>
                                              </p:val>
                                            </p:tav>
                                            <p:tav tm="100000">
                                              <p:val>
                                                <p:strVal val="#ppt_x"/>
                                              </p:val>
                                            </p:tav>
                                          </p:tavLst>
                                        </p:anim>
                                        <p:anim calcmode="lin" valueType="num">
                                          <p:cBhvr>
                                            <p:cTn id="78" dur="5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4" grpId="0" animBg="1"/>
          <p:bldP spid="21" grpId="0" animBg="1"/>
          <p:bldP spid="22" grpId="0"/>
          <p:bldP spid="23" grpId="0"/>
          <p:bldP spid="24" grpId="0"/>
          <p:bldP spid="25" grpId="0"/>
          <p:bldP spid="26" grpId="0" animBg="1"/>
          <p:bldP spid="27" grpId="0" animBg="1"/>
          <p:bldP spid="28"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ppt_x"/>
                                              </p:val>
                                            </p:tav>
                                            <p:tav tm="100000">
                                              <p:val>
                                                <p:strVal val="#ppt_x"/>
                                              </p:val>
                                            </p:tav>
                                          </p:tavLst>
                                        </p:anim>
                                        <p:anim calcmode="lin" valueType="num">
                                          <p:cBhvr additive="base">
                                            <p:cTn id="23" dur="500" fill="hold"/>
                                            <p:tgtEl>
                                              <p:spTgt spid="15"/>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p:tgtEl>
                                              <p:spTgt spid="6"/>
                                            </p:tgtEl>
                                            <p:attrNameLst>
                                              <p:attrName>ppt_x</p:attrName>
                                            </p:attrNameLst>
                                          </p:cBhvr>
                                          <p:tavLst>
                                            <p:tav tm="0">
                                              <p:val>
                                                <p:strVal val="#ppt_x-#ppt_w*1.125000"/>
                                              </p:val>
                                            </p:tav>
                                            <p:tav tm="100000">
                                              <p:val>
                                                <p:strVal val="#ppt_x"/>
                                              </p:val>
                                            </p:tav>
                                          </p:tavLst>
                                        </p:anim>
                                        <p:animEffect transition="in" filter="wipe(right)">
                                          <p:cBhvr>
                                            <p:cTn id="33" dur="500"/>
                                            <p:tgtEl>
                                              <p:spTgt spid="6"/>
                                            </p:tgtEl>
                                          </p:cBhvr>
                                        </p:animEffect>
                                      </p:childTnLst>
                                    </p:cTn>
                                  </p:par>
                                  <p:par>
                                    <p:cTn id="34" presetID="12" presetClass="entr" presetSubtype="8" fill="hold" grpId="0" nodeType="withEffect">
                                      <p:stCondLst>
                                        <p:cond delay="1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p:tgtEl>
                                              <p:spTgt spid="22"/>
                                            </p:tgtEl>
                                            <p:attrNameLst>
                                              <p:attrName>ppt_x</p:attrName>
                                            </p:attrNameLst>
                                          </p:cBhvr>
                                          <p:tavLst>
                                            <p:tav tm="0">
                                              <p:val>
                                                <p:strVal val="#ppt_x-#ppt_w*1.125000"/>
                                              </p:val>
                                            </p:tav>
                                            <p:tav tm="100000">
                                              <p:val>
                                                <p:strVal val="#ppt_x"/>
                                              </p:val>
                                            </p:tav>
                                          </p:tavLst>
                                        </p:anim>
                                        <p:animEffect transition="in" filter="wipe(right)">
                                          <p:cBhvr>
                                            <p:cTn id="37" dur="500"/>
                                            <p:tgtEl>
                                              <p:spTgt spid="22"/>
                                            </p:tgtEl>
                                          </p:cBhvr>
                                        </p:animEffect>
                                      </p:childTnLst>
                                    </p:cTn>
                                  </p:par>
                                  <p:par>
                                    <p:cTn id="38" presetID="12" presetClass="entr" presetSubtype="8" fill="hold" grpId="0" nodeType="withEffect">
                                      <p:stCondLst>
                                        <p:cond delay="20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p:tgtEl>
                                              <p:spTgt spid="23"/>
                                            </p:tgtEl>
                                            <p:attrNameLst>
                                              <p:attrName>ppt_x</p:attrName>
                                            </p:attrNameLst>
                                          </p:cBhvr>
                                          <p:tavLst>
                                            <p:tav tm="0">
                                              <p:val>
                                                <p:strVal val="#ppt_x-#ppt_w*1.125000"/>
                                              </p:val>
                                            </p:tav>
                                            <p:tav tm="100000">
                                              <p:val>
                                                <p:strVal val="#ppt_x"/>
                                              </p:val>
                                            </p:tav>
                                          </p:tavLst>
                                        </p:anim>
                                        <p:animEffect transition="in" filter="wipe(right)">
                                          <p:cBhvr>
                                            <p:cTn id="41" dur="500"/>
                                            <p:tgtEl>
                                              <p:spTgt spid="23"/>
                                            </p:tgtEl>
                                          </p:cBhvr>
                                        </p:animEffect>
                                      </p:childTnLst>
                                    </p:cTn>
                                  </p:par>
                                  <p:par>
                                    <p:cTn id="42" presetID="12" presetClass="entr" presetSubtype="8" fill="hold" grpId="0" nodeType="withEffect">
                                      <p:stCondLst>
                                        <p:cond delay="40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p:tgtEl>
                                              <p:spTgt spid="24"/>
                                            </p:tgtEl>
                                            <p:attrNameLst>
                                              <p:attrName>ppt_x</p:attrName>
                                            </p:attrNameLst>
                                          </p:cBhvr>
                                          <p:tavLst>
                                            <p:tav tm="0">
                                              <p:val>
                                                <p:strVal val="#ppt_x-#ppt_w*1.125000"/>
                                              </p:val>
                                            </p:tav>
                                            <p:tav tm="100000">
                                              <p:val>
                                                <p:strVal val="#ppt_x"/>
                                              </p:val>
                                            </p:tav>
                                          </p:tavLst>
                                        </p:anim>
                                        <p:animEffect transition="in" filter="wipe(right)">
                                          <p:cBhvr>
                                            <p:cTn id="45" dur="500"/>
                                            <p:tgtEl>
                                              <p:spTgt spid="24"/>
                                            </p:tgtEl>
                                          </p:cBhvr>
                                        </p:animEffect>
                                      </p:childTnLst>
                                    </p:cTn>
                                  </p:par>
                                  <p:par>
                                    <p:cTn id="46" presetID="12" presetClass="entr" presetSubtype="8" fill="hold" grpId="0" nodeType="withEffect">
                                      <p:stCondLst>
                                        <p:cond delay="50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p:tgtEl>
                                              <p:spTgt spid="25"/>
                                            </p:tgtEl>
                                            <p:attrNameLst>
                                              <p:attrName>ppt_x</p:attrName>
                                            </p:attrNameLst>
                                          </p:cBhvr>
                                          <p:tavLst>
                                            <p:tav tm="0">
                                              <p:val>
                                                <p:strVal val="#ppt_x-#ppt_w*1.125000"/>
                                              </p:val>
                                            </p:tav>
                                            <p:tav tm="100000">
                                              <p:val>
                                                <p:strVal val="#ppt_x"/>
                                              </p:val>
                                            </p:tav>
                                          </p:tavLst>
                                        </p:anim>
                                        <p:animEffect transition="in" filter="wipe(right)">
                                          <p:cBhvr>
                                            <p:cTn id="49" dur="500"/>
                                            <p:tgtEl>
                                              <p:spTgt spid="25"/>
                                            </p:tgtEl>
                                          </p:cBhvr>
                                        </p:animEffect>
                                      </p:childTnLst>
                                    </p:cTn>
                                  </p:par>
                                </p:childTnLst>
                              </p:cTn>
                            </p:par>
                            <p:par>
                              <p:cTn id="50" fill="hold">
                                <p:stCondLst>
                                  <p:cond delay="3000"/>
                                </p:stCondLst>
                                <p:childTnLst>
                                  <p:par>
                                    <p:cTn id="51" presetID="12" presetClass="entr" presetSubtype="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p:tgtEl>
                                              <p:spTgt spid="28"/>
                                            </p:tgtEl>
                                            <p:attrNameLst>
                                              <p:attrName>ppt_x</p:attrName>
                                            </p:attrNameLst>
                                          </p:cBhvr>
                                          <p:tavLst>
                                            <p:tav tm="0">
                                              <p:val>
                                                <p:strVal val="#ppt_x-#ppt_w*1.125000"/>
                                              </p:val>
                                            </p:tav>
                                            <p:tav tm="100000">
                                              <p:val>
                                                <p:strVal val="#ppt_x"/>
                                              </p:val>
                                            </p:tav>
                                          </p:tavLst>
                                        </p:anim>
                                        <p:animEffect transition="in" filter="wipe(right)">
                                          <p:cBhvr>
                                            <p:cTn id="54" dur="500"/>
                                            <p:tgtEl>
                                              <p:spTgt spid="28"/>
                                            </p:tgtEl>
                                          </p:cBhvr>
                                        </p:animEffect>
                                      </p:childTnLst>
                                    </p:cTn>
                                  </p:par>
                                  <p:par>
                                    <p:cTn id="55" presetID="1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p:tgtEl>
                                              <p:spTgt spid="27"/>
                                            </p:tgtEl>
                                            <p:attrNameLst>
                                              <p:attrName>ppt_x</p:attrName>
                                            </p:attrNameLst>
                                          </p:cBhvr>
                                          <p:tavLst>
                                            <p:tav tm="0">
                                              <p:val>
                                                <p:strVal val="#ppt_x-#ppt_w*1.125000"/>
                                              </p:val>
                                            </p:tav>
                                            <p:tav tm="100000">
                                              <p:val>
                                                <p:strVal val="#ppt_x"/>
                                              </p:val>
                                            </p:tav>
                                          </p:tavLst>
                                        </p:anim>
                                        <p:animEffect transition="in" filter="wipe(right)">
                                          <p:cBhvr>
                                            <p:cTn id="58" dur="500"/>
                                            <p:tgtEl>
                                              <p:spTgt spid="27"/>
                                            </p:tgtEl>
                                          </p:cBhvr>
                                        </p:animEffect>
                                      </p:childTnLst>
                                    </p:cTn>
                                  </p:par>
                                  <p:par>
                                    <p:cTn id="59" presetID="12" presetClass="entr" presetSubtype="8"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ppt_x</p:attrName>
                                            </p:attrNameLst>
                                          </p:cBhvr>
                                          <p:tavLst>
                                            <p:tav tm="0">
                                              <p:val>
                                                <p:strVal val="#ppt_x-#ppt_w*1.125000"/>
                                              </p:val>
                                            </p:tav>
                                            <p:tav tm="100000">
                                              <p:val>
                                                <p:strVal val="#ppt_x"/>
                                              </p:val>
                                            </p:tav>
                                          </p:tavLst>
                                        </p:anim>
                                        <p:animEffect transition="in" filter="wipe(right)">
                                          <p:cBhvr>
                                            <p:cTn id="62" dur="500"/>
                                            <p:tgtEl>
                                              <p:spTgt spid="26"/>
                                            </p:tgtEl>
                                          </p:cBhvr>
                                        </p:animEffect>
                                      </p:childTnLst>
                                    </p:cTn>
                                  </p:par>
                                </p:childTnLst>
                              </p:cTn>
                            </p:par>
                            <p:par>
                              <p:cTn id="63" fill="hold">
                                <p:stCondLst>
                                  <p:cond delay="3500"/>
                                </p:stCondLst>
                                <p:childTnLst>
                                  <p:par>
                                    <p:cTn id="64" presetID="42" presetClass="entr" presetSubtype="0" fill="hold"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500"/>
                                            <p:tgtEl>
                                              <p:spTgt spid="35"/>
                                            </p:tgtEl>
                                          </p:cBhvr>
                                        </p:animEffect>
                                        <p:anim calcmode="lin" valueType="num">
                                          <p:cBhvr>
                                            <p:cTn id="67" dur="500" fill="hold"/>
                                            <p:tgtEl>
                                              <p:spTgt spid="35"/>
                                            </p:tgtEl>
                                            <p:attrNameLst>
                                              <p:attrName>ppt_x</p:attrName>
                                            </p:attrNameLst>
                                          </p:cBhvr>
                                          <p:tavLst>
                                            <p:tav tm="0">
                                              <p:val>
                                                <p:strVal val="#ppt_x"/>
                                              </p:val>
                                            </p:tav>
                                            <p:tav tm="100000">
                                              <p:val>
                                                <p:strVal val="#ppt_x"/>
                                              </p:val>
                                            </p:tav>
                                          </p:tavLst>
                                        </p:anim>
                                        <p:anim calcmode="lin" valueType="num">
                                          <p:cBhvr>
                                            <p:cTn id="68" dur="500" fill="hold"/>
                                            <p:tgtEl>
                                              <p:spTgt spid="35"/>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0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anim calcmode="lin" valueType="num">
                                          <p:cBhvr>
                                            <p:cTn id="72" dur="500" fill="hold"/>
                                            <p:tgtEl>
                                              <p:spTgt spid="30"/>
                                            </p:tgtEl>
                                            <p:attrNameLst>
                                              <p:attrName>ppt_x</p:attrName>
                                            </p:attrNameLst>
                                          </p:cBhvr>
                                          <p:tavLst>
                                            <p:tav tm="0">
                                              <p:val>
                                                <p:strVal val="#ppt_x"/>
                                              </p:val>
                                            </p:tav>
                                            <p:tav tm="100000">
                                              <p:val>
                                                <p:strVal val="#ppt_x"/>
                                              </p:val>
                                            </p:tav>
                                          </p:tavLst>
                                        </p:anim>
                                        <p:anim calcmode="lin" valueType="num">
                                          <p:cBhvr>
                                            <p:cTn id="73" dur="500" fill="hold"/>
                                            <p:tgtEl>
                                              <p:spTgt spid="30"/>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400"/>
                                      </p:stCondLst>
                                      <p:childTnLst>
                                        <p:set>
                                          <p:cBhvr>
                                            <p:cTn id="75" dur="1" fill="hold">
                                              <p:stCondLst>
                                                <p:cond delay="0"/>
                                              </p:stCondLst>
                                            </p:cTn>
                                            <p:tgtEl>
                                              <p:spTgt spid="40"/>
                                            </p:tgtEl>
                                            <p:attrNameLst>
                                              <p:attrName>style.visibility</p:attrName>
                                            </p:attrNameLst>
                                          </p:cBhvr>
                                          <p:to>
                                            <p:strVal val="visible"/>
                                          </p:to>
                                        </p:set>
                                        <p:animEffect transition="in" filter="fade">
                                          <p:cBhvr>
                                            <p:cTn id="76" dur="500"/>
                                            <p:tgtEl>
                                              <p:spTgt spid="40"/>
                                            </p:tgtEl>
                                          </p:cBhvr>
                                        </p:animEffect>
                                        <p:anim calcmode="lin" valueType="num">
                                          <p:cBhvr>
                                            <p:cTn id="77" dur="500" fill="hold"/>
                                            <p:tgtEl>
                                              <p:spTgt spid="40"/>
                                            </p:tgtEl>
                                            <p:attrNameLst>
                                              <p:attrName>ppt_x</p:attrName>
                                            </p:attrNameLst>
                                          </p:cBhvr>
                                          <p:tavLst>
                                            <p:tav tm="0">
                                              <p:val>
                                                <p:strVal val="#ppt_x"/>
                                              </p:val>
                                            </p:tav>
                                            <p:tav tm="100000">
                                              <p:val>
                                                <p:strVal val="#ppt_x"/>
                                              </p:val>
                                            </p:tav>
                                          </p:tavLst>
                                        </p:anim>
                                        <p:anim calcmode="lin" valueType="num">
                                          <p:cBhvr>
                                            <p:cTn id="78" dur="5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4" grpId="0" animBg="1"/>
          <p:bldP spid="21" grpId="0" animBg="1"/>
          <p:bldP spid="22" grpId="0"/>
          <p:bldP spid="23" grpId="0"/>
          <p:bldP spid="24" grpId="0"/>
          <p:bldP spid="25" grpId="0"/>
          <p:bldP spid="26" grpId="0" animBg="1"/>
          <p:bldP spid="27" grpId="0" animBg="1"/>
          <p:bldP spid="28"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17"/>
          <p:cNvSpPr/>
          <p:nvPr/>
        </p:nvSpPr>
        <p:spPr>
          <a:xfrm>
            <a:off x="628568" y="2284289"/>
            <a:ext cx="2448272" cy="2375693"/>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2" name="组合 1"/>
          <p:cNvGrpSpPr/>
          <p:nvPr/>
        </p:nvGrpSpPr>
        <p:grpSpPr>
          <a:xfrm>
            <a:off x="1108334" y="1152407"/>
            <a:ext cx="1447442" cy="1447442"/>
            <a:chOff x="304800" y="673100"/>
            <a:chExt cx="4000500" cy="4000500"/>
          </a:xfrm>
          <a:effectLst>
            <a:outerShdw blurRad="444500" dist="254000" dir="8100000" algn="tr" rotWithShape="0">
              <a:prstClr val="black">
                <a:alpha val="5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椭圆 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1" name="椭圆 10"/>
          <p:cNvSpPr/>
          <p:nvPr/>
        </p:nvSpPr>
        <p:spPr>
          <a:xfrm>
            <a:off x="2212421" y="2097634"/>
            <a:ext cx="373310" cy="373310"/>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1</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15" name="矩形 14"/>
          <p:cNvSpPr/>
          <p:nvPr/>
        </p:nvSpPr>
        <p:spPr>
          <a:xfrm>
            <a:off x="1291080" y="1722821"/>
            <a:ext cx="1107996"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发展趋势</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圆角矩形 18"/>
          <p:cNvSpPr/>
          <p:nvPr/>
        </p:nvSpPr>
        <p:spPr>
          <a:xfrm>
            <a:off x="3346388" y="2284288"/>
            <a:ext cx="2448272" cy="2375693"/>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0" name="圆角矩形 19"/>
          <p:cNvSpPr/>
          <p:nvPr/>
        </p:nvSpPr>
        <p:spPr>
          <a:xfrm>
            <a:off x="6080527" y="2284287"/>
            <a:ext cx="2448272" cy="2375693"/>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5" name="组合 4"/>
          <p:cNvGrpSpPr/>
          <p:nvPr/>
        </p:nvGrpSpPr>
        <p:grpSpPr>
          <a:xfrm>
            <a:off x="3846803" y="1196316"/>
            <a:ext cx="1447442" cy="1447442"/>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8" name="组合 7"/>
          <p:cNvGrpSpPr/>
          <p:nvPr/>
        </p:nvGrpSpPr>
        <p:grpSpPr>
          <a:xfrm>
            <a:off x="6580942" y="1152407"/>
            <a:ext cx="1447442" cy="1447442"/>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 name="椭圆 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3" name="椭圆 12"/>
          <p:cNvSpPr/>
          <p:nvPr/>
        </p:nvSpPr>
        <p:spPr>
          <a:xfrm>
            <a:off x="5004048" y="2097634"/>
            <a:ext cx="373310" cy="373310"/>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2</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p:cNvSpPr/>
          <p:nvPr/>
        </p:nvSpPr>
        <p:spPr>
          <a:xfrm>
            <a:off x="7740352" y="2097634"/>
            <a:ext cx="373310" cy="373310"/>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3</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16" name="矩形 15"/>
          <p:cNvSpPr/>
          <p:nvPr/>
        </p:nvSpPr>
        <p:spPr>
          <a:xfrm>
            <a:off x="4016526" y="1722821"/>
            <a:ext cx="1107996"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消费习惯</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矩形 16"/>
          <p:cNvSpPr/>
          <p:nvPr/>
        </p:nvSpPr>
        <p:spPr>
          <a:xfrm>
            <a:off x="6750665" y="1722821"/>
            <a:ext cx="1107996"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政策扶持</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TextBox 20"/>
          <p:cNvSpPr txBox="1"/>
          <p:nvPr/>
        </p:nvSpPr>
        <p:spPr>
          <a:xfrm>
            <a:off x="892717" y="2829770"/>
            <a:ext cx="1944216" cy="1600438"/>
          </a:xfrm>
          <a:prstGeom prst="rect">
            <a:avLst/>
          </a:prstGeom>
          <a:noFill/>
        </p:spPr>
        <p:txBody>
          <a:bodyPr wrap="square" lIns="0" tIns="0" rIns="0" bIns="0"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       点击</a:t>
            </a: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       点击</a:t>
            </a: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修饰。</a:t>
            </a:r>
            <a:endParaRPr kumimoji="0" lang="zh-CN" altLang="en-US" sz="1600" b="1" i="0" u="none" strike="noStrike" kern="1200" cap="none" spc="0" normalizeH="0" baseline="0" noProof="0" dirty="0" smtClean="0">
              <a:ln>
                <a:noFill/>
              </a:ln>
              <a:solidFill>
                <a:srgbClr val="F87A08"/>
              </a:solidFill>
              <a:effectLst/>
              <a:uLnTx/>
              <a:uFillTx/>
              <a:latin typeface="微软雅黑" panose="020B0503020204020204" pitchFamily="34" charset="-122"/>
              <a:ea typeface="微软雅黑" panose="020B0503020204020204" pitchFamily="34" charset="-122"/>
              <a:cs typeface="+mn-cs"/>
            </a:endParaRPr>
          </a:p>
        </p:txBody>
      </p:sp>
      <p:sp>
        <p:nvSpPr>
          <p:cNvPr id="22" name="TextBox 21"/>
          <p:cNvSpPr txBox="1"/>
          <p:nvPr/>
        </p:nvSpPr>
        <p:spPr>
          <a:xfrm>
            <a:off x="3598416" y="2824126"/>
            <a:ext cx="1944216" cy="1600438"/>
          </a:xfrm>
          <a:prstGeom prst="rect">
            <a:avLst/>
          </a:prstGeom>
          <a:noFill/>
        </p:spPr>
        <p:txBody>
          <a:bodyPr wrap="square" lIns="0" tIns="0" rIns="0" bIns="0"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       点击</a:t>
            </a: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       点击</a:t>
            </a: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修饰。</a:t>
            </a:r>
            <a:endParaRPr kumimoji="0" lang="zh-CN" altLang="en-US" sz="1600" b="1" i="0" u="none" strike="noStrike" kern="1200" cap="none" spc="0" normalizeH="0" baseline="0" noProof="0" dirty="0" smtClean="0">
              <a:ln>
                <a:noFill/>
              </a:ln>
              <a:solidFill>
                <a:srgbClr val="F87A08"/>
              </a:solidFill>
              <a:effectLst/>
              <a:uLnTx/>
              <a:uFillTx/>
              <a:latin typeface="微软雅黑" panose="020B0503020204020204" pitchFamily="34" charset="-122"/>
              <a:ea typeface="微软雅黑" panose="020B0503020204020204" pitchFamily="34" charset="-122"/>
              <a:cs typeface="+mn-cs"/>
            </a:endParaRPr>
          </a:p>
        </p:txBody>
      </p:sp>
      <p:sp>
        <p:nvSpPr>
          <p:cNvPr id="23" name="TextBox 22"/>
          <p:cNvSpPr txBox="1"/>
          <p:nvPr/>
        </p:nvSpPr>
        <p:spPr>
          <a:xfrm>
            <a:off x="6332555" y="2831002"/>
            <a:ext cx="1944216" cy="1600438"/>
          </a:xfrm>
          <a:prstGeom prst="rect">
            <a:avLst/>
          </a:prstGeom>
          <a:noFill/>
        </p:spPr>
        <p:txBody>
          <a:bodyPr wrap="square" lIns="0" tIns="0" rIns="0" bIns="0"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       点击</a:t>
            </a: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       点击</a:t>
            </a: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修饰。</a:t>
            </a:r>
            <a:endParaRPr kumimoji="0" lang="zh-CN" altLang="en-US" sz="1600" b="1" i="0" u="none" strike="noStrike" kern="1200" cap="none" spc="0" normalizeH="0" baseline="0" noProof="0" dirty="0" smtClean="0">
              <a:ln>
                <a:noFill/>
              </a:ln>
              <a:solidFill>
                <a:srgbClr val="F87A08"/>
              </a:solidFill>
              <a:effectLst/>
              <a:uLnTx/>
              <a:uFillTx/>
              <a:latin typeface="微软雅黑" panose="020B0503020204020204" pitchFamily="34" charset="-122"/>
              <a:ea typeface="微软雅黑" panose="020B0503020204020204" pitchFamily="34" charset="-122"/>
              <a:cs typeface="+mn-cs"/>
            </a:endParaRPr>
          </a:p>
        </p:txBody>
      </p:sp>
      <p:sp>
        <p:nvSpPr>
          <p:cNvPr id="24" name="TextBox 23"/>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行业前景</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5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14:presetBounceEnd="40000">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14:bounceEnd="40000">
                                          <p:cBhvr additive="base">
                                            <p:cTn id="12" dur="5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14:presetBounceEnd="40000">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14:bounceEnd="40000">
                                          <p:cBhvr additive="base">
                                            <p:cTn id="17" dur="50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53" presetClass="entr" presetSubtype="16" fill="hold" grpId="0" nodeType="withEffect">
                                      <p:stCondLst>
                                        <p:cond delay="2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1500"/>
                                </p:stCondLst>
                                <p:childTnLst>
                                  <p:par>
                                    <p:cTn id="35" presetID="16" presetClass="entr" presetSubtype="37"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outVertical)">
                                          <p:cBhvr>
                                            <p:cTn id="37" dur="500"/>
                                            <p:tgtEl>
                                              <p:spTgt spid="1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outVertical)">
                                          <p:cBhvr>
                                            <p:cTn id="40" dur="500"/>
                                            <p:tgtEl>
                                              <p:spTgt spid="1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outVertical)">
                                          <p:cBhvr>
                                            <p:cTn id="43" dur="500"/>
                                            <p:tgtEl>
                                              <p:spTgt spid="17"/>
                                            </p:tgtEl>
                                          </p:cBhvr>
                                        </p:animEffect>
                                      </p:childTnLst>
                                    </p:cTn>
                                  </p:par>
                                </p:childTnLst>
                              </p:cTn>
                            </p:par>
                            <p:par>
                              <p:cTn id="44" fill="hold">
                                <p:stCondLst>
                                  <p:cond delay="2000"/>
                                </p:stCondLst>
                                <p:childTnLst>
                                  <p:par>
                                    <p:cTn id="45" presetID="21" presetClass="entr" presetSubtype="1"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heel(1)">
                                          <p:cBhvr>
                                            <p:cTn id="47" dur="800"/>
                                            <p:tgtEl>
                                              <p:spTgt spid="18"/>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19"/>
                                            </p:tgtEl>
                                            <p:attrNameLst>
                                              <p:attrName>style.visibility</p:attrName>
                                            </p:attrNameLst>
                                          </p:cBhvr>
                                          <p:to>
                                            <p:strVal val="visible"/>
                                          </p:to>
                                        </p:set>
                                        <p:animEffect transition="in" filter="wheel(1)">
                                          <p:cBhvr>
                                            <p:cTn id="50" dur="800"/>
                                            <p:tgtEl>
                                              <p:spTgt spid="19"/>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0"/>
                                            </p:tgtEl>
                                            <p:attrNameLst>
                                              <p:attrName>style.visibility</p:attrName>
                                            </p:attrNameLst>
                                          </p:cBhvr>
                                          <p:to>
                                            <p:strVal val="visible"/>
                                          </p:to>
                                        </p:set>
                                        <p:animEffect transition="in" filter="wheel(1)">
                                          <p:cBhvr>
                                            <p:cTn id="53" dur="800"/>
                                            <p:tgtEl>
                                              <p:spTgt spid="20"/>
                                            </p:tgtEl>
                                          </p:cBhvr>
                                        </p:animEffect>
                                      </p:childTnLst>
                                    </p:cTn>
                                  </p:par>
                                </p:childTnLst>
                              </p:cTn>
                            </p:par>
                            <p:par>
                              <p:cTn id="54" fill="hold">
                                <p:stCondLst>
                                  <p:cond delay="30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1"/>
                                            </p:tgtEl>
                                            <p:attrNameLst>
                                              <p:attrName>style.visibility</p:attrName>
                                            </p:attrNameLst>
                                          </p:cBhvr>
                                          <p:to>
                                            <p:strVal val="visible"/>
                                          </p:to>
                                        </p:set>
                                        <p:animEffect transition="in" filter="wipe(left)">
                                          <p:cBhvr>
                                            <p:cTn id="57" dur="50"/>
                                            <p:tgtEl>
                                              <p:spTgt spid="21"/>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21"/>
                                            </p:tgtEl>
                                          </p:cBhvr>
                                          <p:to x="80000" y="100000"/>
                                        </p:animScale>
                                        <p:anim by="(#ppt_w*0.10)" calcmode="lin" valueType="num">
                                          <p:cBhvr>
                                            <p:cTn id="60" dur="25" autoRev="1" fill="hold">
                                              <p:stCondLst>
                                                <p:cond delay="0"/>
                                              </p:stCondLst>
                                            </p:cTn>
                                            <p:tgtEl>
                                              <p:spTgt spid="21"/>
                                            </p:tgtEl>
                                            <p:attrNameLst>
                                              <p:attrName>ppt_x</p:attrName>
                                            </p:attrNameLst>
                                          </p:cBhvr>
                                        </p:anim>
                                        <p:anim by="(-#ppt_w*0.10)" calcmode="lin" valueType="num">
                                          <p:cBhvr>
                                            <p:cTn id="61" dur="25" autoRev="1" fill="hold">
                                              <p:stCondLst>
                                                <p:cond delay="0"/>
                                              </p:stCondLst>
                                            </p:cTn>
                                            <p:tgtEl>
                                              <p:spTgt spid="21"/>
                                            </p:tgtEl>
                                            <p:attrNameLst>
                                              <p:attrName>ppt_y</p:attrName>
                                            </p:attrNameLst>
                                          </p:cBhvr>
                                        </p:anim>
                                        <p:animRot by="-480000">
                                          <p:cBhvr>
                                            <p:cTn id="62" dur="25" autoRev="1" fill="hold">
                                              <p:stCondLst>
                                                <p:cond delay="0"/>
                                              </p:stCondLst>
                                            </p:cTn>
                                            <p:tgtEl>
                                              <p:spTgt spid="21"/>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22"/>
                                            </p:tgtEl>
                                            <p:attrNameLst>
                                              <p:attrName>style.visibility</p:attrName>
                                            </p:attrNameLst>
                                          </p:cBhvr>
                                          <p:to>
                                            <p:strVal val="visible"/>
                                          </p:to>
                                        </p:set>
                                        <p:animEffect transition="in" filter="wipe(left)">
                                          <p:cBhvr>
                                            <p:cTn id="65" dur="50"/>
                                            <p:tgtEl>
                                              <p:spTgt spid="22"/>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22"/>
                                            </p:tgtEl>
                                          </p:cBhvr>
                                          <p:to x="80000" y="100000"/>
                                        </p:animScale>
                                        <p:anim by="(#ppt_w*0.10)" calcmode="lin" valueType="num">
                                          <p:cBhvr>
                                            <p:cTn id="68" dur="25" autoRev="1" fill="hold">
                                              <p:stCondLst>
                                                <p:cond delay="0"/>
                                              </p:stCondLst>
                                            </p:cTn>
                                            <p:tgtEl>
                                              <p:spTgt spid="22"/>
                                            </p:tgtEl>
                                            <p:attrNameLst>
                                              <p:attrName>ppt_x</p:attrName>
                                            </p:attrNameLst>
                                          </p:cBhvr>
                                        </p:anim>
                                        <p:anim by="(-#ppt_w*0.10)" calcmode="lin" valueType="num">
                                          <p:cBhvr>
                                            <p:cTn id="69" dur="25" autoRev="1" fill="hold">
                                              <p:stCondLst>
                                                <p:cond delay="0"/>
                                              </p:stCondLst>
                                            </p:cTn>
                                            <p:tgtEl>
                                              <p:spTgt spid="22"/>
                                            </p:tgtEl>
                                            <p:attrNameLst>
                                              <p:attrName>ppt_y</p:attrName>
                                            </p:attrNameLst>
                                          </p:cBhvr>
                                        </p:anim>
                                        <p:animRot by="-480000">
                                          <p:cBhvr>
                                            <p:cTn id="70" dur="25" autoRev="1" fill="hold">
                                              <p:stCondLst>
                                                <p:cond delay="0"/>
                                              </p:stCondLst>
                                            </p:cTn>
                                            <p:tgtEl>
                                              <p:spTgt spid="22"/>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23"/>
                                            </p:tgtEl>
                                            <p:attrNameLst>
                                              <p:attrName>style.visibility</p:attrName>
                                            </p:attrNameLst>
                                          </p:cBhvr>
                                          <p:to>
                                            <p:strVal val="visible"/>
                                          </p:to>
                                        </p:set>
                                        <p:animEffect transition="in" filter="wipe(left)">
                                          <p:cBhvr>
                                            <p:cTn id="73" dur="50"/>
                                            <p:tgtEl>
                                              <p:spTgt spid="23"/>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23"/>
                                            </p:tgtEl>
                                          </p:cBhvr>
                                          <p:to x="80000" y="100000"/>
                                        </p:animScale>
                                        <p:anim by="(#ppt_w*0.10)" calcmode="lin" valueType="num">
                                          <p:cBhvr>
                                            <p:cTn id="76" dur="25" autoRev="1" fill="hold">
                                              <p:stCondLst>
                                                <p:cond delay="0"/>
                                              </p:stCondLst>
                                            </p:cTn>
                                            <p:tgtEl>
                                              <p:spTgt spid="23"/>
                                            </p:tgtEl>
                                            <p:attrNameLst>
                                              <p:attrName>ppt_x</p:attrName>
                                            </p:attrNameLst>
                                          </p:cBhvr>
                                        </p:anim>
                                        <p:anim by="(-#ppt_w*0.10)" calcmode="lin" valueType="num">
                                          <p:cBhvr>
                                            <p:cTn id="77" dur="25" autoRev="1" fill="hold">
                                              <p:stCondLst>
                                                <p:cond delay="0"/>
                                              </p:stCondLst>
                                            </p:cTn>
                                            <p:tgtEl>
                                              <p:spTgt spid="23"/>
                                            </p:tgtEl>
                                            <p:attrNameLst>
                                              <p:attrName>ppt_y</p:attrName>
                                            </p:attrNameLst>
                                          </p:cBhvr>
                                        </p:anim>
                                        <p:animRot by="-480000">
                                          <p:cBhvr>
                                            <p:cTn id="78" dur="25" autoRev="1" fill="hold">
                                              <p:stCondLst>
                                                <p:cond delay="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1" grpId="0" animBg="1"/>
          <p:bldP spid="15" grpId="0"/>
          <p:bldP spid="19" grpId="0" animBg="1"/>
          <p:bldP spid="20" grpId="0" animBg="1"/>
          <p:bldP spid="13" grpId="0" animBg="1"/>
          <p:bldP spid="14" grpId="0" animBg="1"/>
          <p:bldP spid="16" grpId="0"/>
          <p:bldP spid="17" grpId="0"/>
          <p:bldP spid="21" grpId="0"/>
          <p:bldP spid="21" grpId="1"/>
          <p:bldP spid="22" grpId="0"/>
          <p:bldP spid="22" grpId="1"/>
          <p:bldP spid="23" grpId="0"/>
          <p:bldP spid="23"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53" presetClass="entr" presetSubtype="16" fill="hold" grpId="0" nodeType="withEffect">
                                      <p:stCondLst>
                                        <p:cond delay="2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1500"/>
                                </p:stCondLst>
                                <p:childTnLst>
                                  <p:par>
                                    <p:cTn id="35" presetID="16" presetClass="entr" presetSubtype="37"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outVertical)">
                                          <p:cBhvr>
                                            <p:cTn id="37" dur="500"/>
                                            <p:tgtEl>
                                              <p:spTgt spid="1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outVertical)">
                                          <p:cBhvr>
                                            <p:cTn id="40" dur="500"/>
                                            <p:tgtEl>
                                              <p:spTgt spid="1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outVertical)">
                                          <p:cBhvr>
                                            <p:cTn id="43" dur="500"/>
                                            <p:tgtEl>
                                              <p:spTgt spid="17"/>
                                            </p:tgtEl>
                                          </p:cBhvr>
                                        </p:animEffect>
                                      </p:childTnLst>
                                    </p:cTn>
                                  </p:par>
                                </p:childTnLst>
                              </p:cTn>
                            </p:par>
                            <p:par>
                              <p:cTn id="44" fill="hold">
                                <p:stCondLst>
                                  <p:cond delay="2000"/>
                                </p:stCondLst>
                                <p:childTnLst>
                                  <p:par>
                                    <p:cTn id="45" presetID="21" presetClass="entr" presetSubtype="1"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heel(1)">
                                          <p:cBhvr>
                                            <p:cTn id="47" dur="800"/>
                                            <p:tgtEl>
                                              <p:spTgt spid="18"/>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19"/>
                                            </p:tgtEl>
                                            <p:attrNameLst>
                                              <p:attrName>style.visibility</p:attrName>
                                            </p:attrNameLst>
                                          </p:cBhvr>
                                          <p:to>
                                            <p:strVal val="visible"/>
                                          </p:to>
                                        </p:set>
                                        <p:animEffect transition="in" filter="wheel(1)">
                                          <p:cBhvr>
                                            <p:cTn id="50" dur="800"/>
                                            <p:tgtEl>
                                              <p:spTgt spid="19"/>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0"/>
                                            </p:tgtEl>
                                            <p:attrNameLst>
                                              <p:attrName>style.visibility</p:attrName>
                                            </p:attrNameLst>
                                          </p:cBhvr>
                                          <p:to>
                                            <p:strVal val="visible"/>
                                          </p:to>
                                        </p:set>
                                        <p:animEffect transition="in" filter="wheel(1)">
                                          <p:cBhvr>
                                            <p:cTn id="53" dur="800"/>
                                            <p:tgtEl>
                                              <p:spTgt spid="20"/>
                                            </p:tgtEl>
                                          </p:cBhvr>
                                        </p:animEffect>
                                      </p:childTnLst>
                                    </p:cTn>
                                  </p:par>
                                </p:childTnLst>
                              </p:cTn>
                            </p:par>
                            <p:par>
                              <p:cTn id="54" fill="hold">
                                <p:stCondLst>
                                  <p:cond delay="30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1"/>
                                            </p:tgtEl>
                                            <p:attrNameLst>
                                              <p:attrName>style.visibility</p:attrName>
                                            </p:attrNameLst>
                                          </p:cBhvr>
                                          <p:to>
                                            <p:strVal val="visible"/>
                                          </p:to>
                                        </p:set>
                                        <p:animEffect transition="in" filter="wipe(left)">
                                          <p:cBhvr>
                                            <p:cTn id="57" dur="50"/>
                                            <p:tgtEl>
                                              <p:spTgt spid="21"/>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21"/>
                                            </p:tgtEl>
                                          </p:cBhvr>
                                          <p:to x="80000" y="100000"/>
                                        </p:animScale>
                                        <p:anim by="(#ppt_w*0.10)" calcmode="lin" valueType="num">
                                          <p:cBhvr>
                                            <p:cTn id="60" dur="25" autoRev="1" fill="hold">
                                              <p:stCondLst>
                                                <p:cond delay="0"/>
                                              </p:stCondLst>
                                            </p:cTn>
                                            <p:tgtEl>
                                              <p:spTgt spid="21"/>
                                            </p:tgtEl>
                                            <p:attrNameLst>
                                              <p:attrName>ppt_x</p:attrName>
                                            </p:attrNameLst>
                                          </p:cBhvr>
                                        </p:anim>
                                        <p:anim by="(-#ppt_w*0.10)" calcmode="lin" valueType="num">
                                          <p:cBhvr>
                                            <p:cTn id="61" dur="25" autoRev="1" fill="hold">
                                              <p:stCondLst>
                                                <p:cond delay="0"/>
                                              </p:stCondLst>
                                            </p:cTn>
                                            <p:tgtEl>
                                              <p:spTgt spid="21"/>
                                            </p:tgtEl>
                                            <p:attrNameLst>
                                              <p:attrName>ppt_y</p:attrName>
                                            </p:attrNameLst>
                                          </p:cBhvr>
                                        </p:anim>
                                        <p:animRot by="-480000">
                                          <p:cBhvr>
                                            <p:cTn id="62" dur="25" autoRev="1" fill="hold">
                                              <p:stCondLst>
                                                <p:cond delay="0"/>
                                              </p:stCondLst>
                                            </p:cTn>
                                            <p:tgtEl>
                                              <p:spTgt spid="21"/>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22"/>
                                            </p:tgtEl>
                                            <p:attrNameLst>
                                              <p:attrName>style.visibility</p:attrName>
                                            </p:attrNameLst>
                                          </p:cBhvr>
                                          <p:to>
                                            <p:strVal val="visible"/>
                                          </p:to>
                                        </p:set>
                                        <p:animEffect transition="in" filter="wipe(left)">
                                          <p:cBhvr>
                                            <p:cTn id="65" dur="50"/>
                                            <p:tgtEl>
                                              <p:spTgt spid="22"/>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22"/>
                                            </p:tgtEl>
                                          </p:cBhvr>
                                          <p:to x="80000" y="100000"/>
                                        </p:animScale>
                                        <p:anim by="(#ppt_w*0.10)" calcmode="lin" valueType="num">
                                          <p:cBhvr>
                                            <p:cTn id="68" dur="25" autoRev="1" fill="hold">
                                              <p:stCondLst>
                                                <p:cond delay="0"/>
                                              </p:stCondLst>
                                            </p:cTn>
                                            <p:tgtEl>
                                              <p:spTgt spid="22"/>
                                            </p:tgtEl>
                                            <p:attrNameLst>
                                              <p:attrName>ppt_x</p:attrName>
                                            </p:attrNameLst>
                                          </p:cBhvr>
                                        </p:anim>
                                        <p:anim by="(-#ppt_w*0.10)" calcmode="lin" valueType="num">
                                          <p:cBhvr>
                                            <p:cTn id="69" dur="25" autoRev="1" fill="hold">
                                              <p:stCondLst>
                                                <p:cond delay="0"/>
                                              </p:stCondLst>
                                            </p:cTn>
                                            <p:tgtEl>
                                              <p:spTgt spid="22"/>
                                            </p:tgtEl>
                                            <p:attrNameLst>
                                              <p:attrName>ppt_y</p:attrName>
                                            </p:attrNameLst>
                                          </p:cBhvr>
                                        </p:anim>
                                        <p:animRot by="-480000">
                                          <p:cBhvr>
                                            <p:cTn id="70" dur="25" autoRev="1" fill="hold">
                                              <p:stCondLst>
                                                <p:cond delay="0"/>
                                              </p:stCondLst>
                                            </p:cTn>
                                            <p:tgtEl>
                                              <p:spTgt spid="22"/>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23"/>
                                            </p:tgtEl>
                                            <p:attrNameLst>
                                              <p:attrName>style.visibility</p:attrName>
                                            </p:attrNameLst>
                                          </p:cBhvr>
                                          <p:to>
                                            <p:strVal val="visible"/>
                                          </p:to>
                                        </p:set>
                                        <p:animEffect transition="in" filter="wipe(left)">
                                          <p:cBhvr>
                                            <p:cTn id="73" dur="50"/>
                                            <p:tgtEl>
                                              <p:spTgt spid="23"/>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23"/>
                                            </p:tgtEl>
                                          </p:cBhvr>
                                          <p:to x="80000" y="100000"/>
                                        </p:animScale>
                                        <p:anim by="(#ppt_w*0.10)" calcmode="lin" valueType="num">
                                          <p:cBhvr>
                                            <p:cTn id="76" dur="25" autoRev="1" fill="hold">
                                              <p:stCondLst>
                                                <p:cond delay="0"/>
                                              </p:stCondLst>
                                            </p:cTn>
                                            <p:tgtEl>
                                              <p:spTgt spid="23"/>
                                            </p:tgtEl>
                                            <p:attrNameLst>
                                              <p:attrName>ppt_x</p:attrName>
                                            </p:attrNameLst>
                                          </p:cBhvr>
                                        </p:anim>
                                        <p:anim by="(-#ppt_w*0.10)" calcmode="lin" valueType="num">
                                          <p:cBhvr>
                                            <p:cTn id="77" dur="25" autoRev="1" fill="hold">
                                              <p:stCondLst>
                                                <p:cond delay="0"/>
                                              </p:stCondLst>
                                            </p:cTn>
                                            <p:tgtEl>
                                              <p:spTgt spid="23"/>
                                            </p:tgtEl>
                                            <p:attrNameLst>
                                              <p:attrName>ppt_y</p:attrName>
                                            </p:attrNameLst>
                                          </p:cBhvr>
                                        </p:anim>
                                        <p:animRot by="-480000">
                                          <p:cBhvr>
                                            <p:cTn id="78" dur="25" autoRev="1" fill="hold">
                                              <p:stCondLst>
                                                <p:cond delay="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1" grpId="0" animBg="1"/>
          <p:bldP spid="15" grpId="0"/>
          <p:bldP spid="19" grpId="0" animBg="1"/>
          <p:bldP spid="20" grpId="0" animBg="1"/>
          <p:bldP spid="13" grpId="0" animBg="1"/>
          <p:bldP spid="14" grpId="0" animBg="1"/>
          <p:bldP spid="16" grpId="0"/>
          <p:bldP spid="17" grpId="0"/>
          <p:bldP spid="21" grpId="0"/>
          <p:bldP spid="21" grpId="1"/>
          <p:bldP spid="22" grpId="0"/>
          <p:bldP spid="22" grpId="1"/>
          <p:bldP spid="23" grpId="0"/>
          <p:bldP spid="23" grpId="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燕尾形 1"/>
          <p:cNvSpPr/>
          <p:nvPr/>
        </p:nvSpPr>
        <p:spPr>
          <a:xfrm>
            <a:off x="899592" y="2480499"/>
            <a:ext cx="816998" cy="887723"/>
          </a:xfrm>
          <a:prstGeom prst="chevron">
            <a:avLst>
              <a:gd name="adj" fmla="val 54429"/>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249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 name="燕尾形 2"/>
          <p:cNvSpPr/>
          <p:nvPr/>
        </p:nvSpPr>
        <p:spPr>
          <a:xfrm>
            <a:off x="1619672" y="2480499"/>
            <a:ext cx="818217" cy="887723"/>
          </a:xfrm>
          <a:prstGeom prst="chevron">
            <a:avLst>
              <a:gd name="adj" fmla="val 54429"/>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249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4" name="燕尾形 3"/>
          <p:cNvSpPr/>
          <p:nvPr/>
        </p:nvSpPr>
        <p:spPr>
          <a:xfrm>
            <a:off x="2339752" y="2480499"/>
            <a:ext cx="818217" cy="887723"/>
          </a:xfrm>
          <a:prstGeom prst="chevron">
            <a:avLst>
              <a:gd name="adj" fmla="val 54429"/>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249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 name="燕尾形 4"/>
          <p:cNvSpPr/>
          <p:nvPr/>
        </p:nvSpPr>
        <p:spPr>
          <a:xfrm>
            <a:off x="3033703" y="2480499"/>
            <a:ext cx="818217" cy="887723"/>
          </a:xfrm>
          <a:prstGeom prst="chevron">
            <a:avLst>
              <a:gd name="adj" fmla="val 54429"/>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249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9" name="直接连接符 8"/>
          <p:cNvCxnSpPr/>
          <p:nvPr/>
        </p:nvCxnSpPr>
        <p:spPr>
          <a:xfrm rot="5400000">
            <a:off x="3816077" y="3018148"/>
            <a:ext cx="42481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55776" y="2057728"/>
            <a:ext cx="0" cy="413246"/>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115616" y="1563638"/>
            <a:ext cx="0" cy="91051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flipV="1">
            <a:off x="3275856" y="3353874"/>
            <a:ext cx="29068" cy="946068"/>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1763688" y="3353872"/>
            <a:ext cx="0" cy="370006"/>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29" name="五边形 28"/>
          <p:cNvSpPr/>
          <p:nvPr/>
        </p:nvSpPr>
        <p:spPr>
          <a:xfrm>
            <a:off x="-36512" y="2473083"/>
            <a:ext cx="5904655" cy="892732"/>
          </a:xfrm>
          <a:prstGeom prst="homePlate">
            <a:avLst>
              <a:gd name="adj" fmla="val 4796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91431" tIns="45716" rIns="91431" bIns="45716"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249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0" name="TextBox 29"/>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我们的优势</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TextBox 30"/>
          <p:cNvSpPr txBox="1"/>
          <p:nvPr/>
        </p:nvSpPr>
        <p:spPr>
          <a:xfrm>
            <a:off x="6228184" y="1347613"/>
            <a:ext cx="2160240" cy="2169825"/>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点击</a:t>
            </a: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输入简要文字内容，文字内容需概括精炼，不用多余的文字修饰，言简意赅的说明该项内容</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a:t>
            </a: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点击输入简要文字内容，文字内容需概括精炼，不用多余的文字修饰，言简意赅的说明该项内容。</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点击</a:t>
            </a:r>
            <a:r>
              <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输入简要文字内容，文字内容需概括精炼，不用多余的文字修饰，言简意赅的说明该项内容</a:t>
            </a:r>
            <a:r>
              <a:rPr kumimoji="0" lang="zh-CN" altLang="en-US" sz="1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endParaRPr>
          </a:p>
        </p:txBody>
      </p:sp>
      <p:grpSp>
        <p:nvGrpSpPr>
          <p:cNvPr id="32" name="组合 31"/>
          <p:cNvGrpSpPr/>
          <p:nvPr/>
        </p:nvGrpSpPr>
        <p:grpSpPr>
          <a:xfrm>
            <a:off x="899592" y="1119451"/>
            <a:ext cx="2327891" cy="444187"/>
            <a:chOff x="814328" y="3219334"/>
            <a:chExt cx="2266827" cy="432536"/>
          </a:xfrm>
        </p:grpSpPr>
        <p:grpSp>
          <p:nvGrpSpPr>
            <p:cNvPr id="33" name="组合 32"/>
            <p:cNvGrpSpPr/>
            <p:nvPr/>
          </p:nvGrpSpPr>
          <p:grpSpPr>
            <a:xfrm>
              <a:off x="814328" y="3219334"/>
              <a:ext cx="2266827" cy="432536"/>
              <a:chOff x="2173927" y="3285519"/>
              <a:chExt cx="2876394" cy="548848"/>
            </a:xfrm>
          </p:grpSpPr>
          <p:grpSp>
            <p:nvGrpSpPr>
              <p:cNvPr id="35" name="组合 34"/>
              <p:cNvGrpSpPr/>
              <p:nvPr/>
            </p:nvGrpSpPr>
            <p:grpSpPr>
              <a:xfrm>
                <a:off x="2173927" y="3285519"/>
                <a:ext cx="2876394" cy="548848"/>
                <a:chOff x="4304043" y="1286668"/>
                <a:chExt cx="6414044" cy="2757793"/>
              </a:xfrm>
              <a:effectLst>
                <a:outerShdw blurRad="381000" dist="254000" dir="8100000" algn="tr" rotWithShape="0">
                  <a:prstClr val="black">
                    <a:alpha val="40000"/>
                  </a:prstClr>
                </a:outerShdw>
              </a:effectLst>
            </p:grpSpPr>
            <p:sp>
              <p:nvSpPr>
                <p:cNvPr id="37" name="圆角矩形 36"/>
                <p:cNvSpPr/>
                <p:nvPr/>
              </p:nvSpPr>
              <p:spPr>
                <a:xfrm>
                  <a:off x="4304043" y="1286668"/>
                  <a:ext cx="64140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8" name="圆角矩形 37"/>
                <p:cNvSpPr/>
                <p:nvPr/>
              </p:nvSpPr>
              <p:spPr>
                <a:xfrm>
                  <a:off x="4351923" y="1373339"/>
                  <a:ext cx="6323887"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36" name="椭圆 35"/>
              <p:cNvSpPr/>
              <p:nvPr/>
            </p:nvSpPr>
            <p:spPr>
              <a:xfrm>
                <a:off x="2270357" y="3351544"/>
                <a:ext cx="394740" cy="394741"/>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1</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sp>
          <p:nvSpPr>
            <p:cNvPr id="34" name="TextBox 33"/>
            <p:cNvSpPr txBox="1"/>
            <p:nvPr/>
          </p:nvSpPr>
          <p:spPr>
            <a:xfrm>
              <a:off x="1139540" y="3319207"/>
              <a:ext cx="1926672"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3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强大的执行力</a:t>
              </a:r>
              <a:endParaRPr kumimoji="0" lang="zh-CN" altLang="en-US" sz="1300" b="1" i="0" u="none" strike="noStrike" kern="1200" cap="none" spc="0" normalizeH="0" baseline="0" noProof="0" dirty="0">
                <a:ln>
                  <a:noFill/>
                </a:ln>
                <a:solidFill>
                  <a:srgbClr val="2DB2A4"/>
                </a:solidFill>
                <a:effectLst/>
                <a:uLnTx/>
                <a:uFillTx/>
                <a:latin typeface="宋体" panose="02010600030101010101" pitchFamily="2" charset="-122"/>
                <a:ea typeface="微软雅黑" panose="020B0503020204020204" pitchFamily="34" charset="-122"/>
                <a:cs typeface="+mn-cs"/>
              </a:endParaRPr>
            </a:p>
          </p:txBody>
        </p:sp>
      </p:grpSp>
      <p:grpSp>
        <p:nvGrpSpPr>
          <p:cNvPr id="41" name="组合 40"/>
          <p:cNvGrpSpPr/>
          <p:nvPr/>
        </p:nvGrpSpPr>
        <p:grpSpPr>
          <a:xfrm>
            <a:off x="1547664" y="3723878"/>
            <a:ext cx="2327891" cy="444187"/>
            <a:chOff x="814325" y="3219334"/>
            <a:chExt cx="2266826" cy="432536"/>
          </a:xfrm>
        </p:grpSpPr>
        <p:grpSp>
          <p:nvGrpSpPr>
            <p:cNvPr id="42" name="组合 41"/>
            <p:cNvGrpSpPr/>
            <p:nvPr/>
          </p:nvGrpSpPr>
          <p:grpSpPr>
            <a:xfrm>
              <a:off x="814325" y="3219334"/>
              <a:ext cx="2266826" cy="432536"/>
              <a:chOff x="2173923" y="3285519"/>
              <a:chExt cx="2876392" cy="548848"/>
            </a:xfrm>
          </p:grpSpPr>
          <p:grpSp>
            <p:nvGrpSpPr>
              <p:cNvPr id="44" name="组合 43"/>
              <p:cNvGrpSpPr/>
              <p:nvPr/>
            </p:nvGrpSpPr>
            <p:grpSpPr>
              <a:xfrm>
                <a:off x="2173923" y="3285519"/>
                <a:ext cx="2876392" cy="548848"/>
                <a:chOff x="4304035" y="1286668"/>
                <a:chExt cx="6414035" cy="2757793"/>
              </a:xfrm>
              <a:effectLst>
                <a:outerShdw blurRad="381000" dist="254000" dir="8100000" algn="tr" rotWithShape="0">
                  <a:prstClr val="black">
                    <a:alpha val="40000"/>
                  </a:prstClr>
                </a:outerShdw>
              </a:effectLst>
            </p:grpSpPr>
            <p:sp>
              <p:nvSpPr>
                <p:cNvPr id="46" name="圆角矩形 45"/>
                <p:cNvSpPr/>
                <p:nvPr/>
              </p:nvSpPr>
              <p:spPr>
                <a:xfrm>
                  <a:off x="4304035" y="1286668"/>
                  <a:ext cx="641403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47" name="圆角矩形 46"/>
                <p:cNvSpPr/>
                <p:nvPr/>
              </p:nvSpPr>
              <p:spPr>
                <a:xfrm>
                  <a:off x="4351922" y="1373339"/>
                  <a:ext cx="632387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45" name="椭圆 44"/>
              <p:cNvSpPr/>
              <p:nvPr/>
            </p:nvSpPr>
            <p:spPr>
              <a:xfrm>
                <a:off x="2288027" y="3372244"/>
                <a:ext cx="392760" cy="392761"/>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2</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sp>
          <p:nvSpPr>
            <p:cNvPr id="43" name="TextBox 42"/>
            <p:cNvSpPr txBox="1"/>
            <p:nvPr/>
          </p:nvSpPr>
          <p:spPr>
            <a:xfrm>
              <a:off x="1249617" y="3331792"/>
              <a:ext cx="1808518"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3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对该项目的深刻理解</a:t>
              </a:r>
              <a:endParaRPr kumimoji="0" lang="zh-CN" altLang="en-US" sz="13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48" name="组合 47"/>
          <p:cNvGrpSpPr/>
          <p:nvPr/>
        </p:nvGrpSpPr>
        <p:grpSpPr>
          <a:xfrm>
            <a:off x="2295244" y="1623507"/>
            <a:ext cx="2327891" cy="444187"/>
            <a:chOff x="814328" y="3219334"/>
            <a:chExt cx="2266829" cy="432536"/>
          </a:xfrm>
        </p:grpSpPr>
        <p:grpSp>
          <p:nvGrpSpPr>
            <p:cNvPr id="49" name="组合 48"/>
            <p:cNvGrpSpPr/>
            <p:nvPr/>
          </p:nvGrpSpPr>
          <p:grpSpPr>
            <a:xfrm>
              <a:off x="814328" y="3219334"/>
              <a:ext cx="2266829" cy="432536"/>
              <a:chOff x="2173927" y="3285519"/>
              <a:chExt cx="2876396" cy="548848"/>
            </a:xfrm>
          </p:grpSpPr>
          <p:grpSp>
            <p:nvGrpSpPr>
              <p:cNvPr id="51" name="组合 50"/>
              <p:cNvGrpSpPr/>
              <p:nvPr/>
            </p:nvGrpSpPr>
            <p:grpSpPr>
              <a:xfrm>
                <a:off x="2173927" y="3285519"/>
                <a:ext cx="2876396" cy="548848"/>
                <a:chOff x="4304043" y="1286668"/>
                <a:chExt cx="6414045" cy="2757793"/>
              </a:xfrm>
              <a:effectLst>
                <a:outerShdw blurRad="381000" dist="254000" dir="8100000" algn="tr" rotWithShape="0">
                  <a:prstClr val="black">
                    <a:alpha val="40000"/>
                  </a:prstClr>
                </a:outerShdw>
              </a:effectLst>
            </p:grpSpPr>
            <p:sp>
              <p:nvSpPr>
                <p:cNvPr id="53" name="圆角矩形 52"/>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4" name="圆角矩形 53"/>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52" name="椭圆 51"/>
              <p:cNvSpPr/>
              <p:nvPr/>
            </p:nvSpPr>
            <p:spPr>
              <a:xfrm>
                <a:off x="2307129" y="3376773"/>
                <a:ext cx="392761" cy="392761"/>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3</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sp>
          <p:nvSpPr>
            <p:cNvPr id="50" name="TextBox 49"/>
            <p:cNvSpPr txBox="1"/>
            <p:nvPr/>
          </p:nvSpPr>
          <p:spPr>
            <a:xfrm>
              <a:off x="1183671" y="3331792"/>
              <a:ext cx="1847692"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3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精准的营销能力</a:t>
              </a:r>
              <a:endParaRPr kumimoji="0" lang="zh-CN" altLang="en-US" sz="1300" b="1" i="0" u="none" strike="noStrike" kern="1200" cap="none" spc="0" normalizeH="0" baseline="0" noProof="0" dirty="0">
                <a:ln>
                  <a:noFill/>
                </a:ln>
                <a:solidFill>
                  <a:srgbClr val="2DB2A4"/>
                </a:solidFill>
                <a:effectLst/>
                <a:uLnTx/>
                <a:uFillTx/>
                <a:latin typeface="宋体" panose="02010600030101010101" pitchFamily="2" charset="-122"/>
                <a:ea typeface="微软雅黑" panose="020B0503020204020204" pitchFamily="34" charset="-122"/>
                <a:cs typeface="+mn-cs"/>
              </a:endParaRPr>
            </a:p>
          </p:txBody>
        </p:sp>
      </p:grpSp>
      <p:grpSp>
        <p:nvGrpSpPr>
          <p:cNvPr id="56" name="组合 55"/>
          <p:cNvGrpSpPr/>
          <p:nvPr/>
        </p:nvGrpSpPr>
        <p:grpSpPr>
          <a:xfrm>
            <a:off x="3059832" y="4299942"/>
            <a:ext cx="2327891" cy="444187"/>
            <a:chOff x="814328" y="3219334"/>
            <a:chExt cx="2266828" cy="432536"/>
          </a:xfrm>
        </p:grpSpPr>
        <p:grpSp>
          <p:nvGrpSpPr>
            <p:cNvPr id="57" name="组合 56"/>
            <p:cNvGrpSpPr/>
            <p:nvPr/>
          </p:nvGrpSpPr>
          <p:grpSpPr>
            <a:xfrm>
              <a:off x="814328" y="3219334"/>
              <a:ext cx="2266828" cy="432536"/>
              <a:chOff x="2173927" y="3285519"/>
              <a:chExt cx="2876395" cy="548848"/>
            </a:xfrm>
          </p:grpSpPr>
          <p:grpSp>
            <p:nvGrpSpPr>
              <p:cNvPr id="59" name="组合 58"/>
              <p:cNvGrpSpPr/>
              <p:nvPr/>
            </p:nvGrpSpPr>
            <p:grpSpPr>
              <a:xfrm>
                <a:off x="2173927" y="3285519"/>
                <a:ext cx="2876395" cy="548848"/>
                <a:chOff x="4304043" y="1286668"/>
                <a:chExt cx="6414045" cy="2757793"/>
              </a:xfrm>
              <a:effectLst>
                <a:outerShdw blurRad="381000" dist="254000" dir="8100000" algn="tr" rotWithShape="0">
                  <a:prstClr val="black">
                    <a:alpha val="40000"/>
                  </a:prstClr>
                </a:outerShdw>
              </a:effectLst>
            </p:grpSpPr>
            <p:sp>
              <p:nvSpPr>
                <p:cNvPr id="61" name="圆角矩形 60"/>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2" name="圆角矩形 61"/>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60" name="椭圆 59"/>
              <p:cNvSpPr/>
              <p:nvPr/>
            </p:nvSpPr>
            <p:spPr>
              <a:xfrm>
                <a:off x="2280388" y="3389371"/>
                <a:ext cx="392761" cy="392761"/>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4</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sp>
          <p:nvSpPr>
            <p:cNvPr id="58" name="TextBox 57"/>
            <p:cNvSpPr txBox="1"/>
            <p:nvPr/>
          </p:nvSpPr>
          <p:spPr>
            <a:xfrm>
              <a:off x="1085352" y="3345963"/>
              <a:ext cx="1926671"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3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丰富的产品运营经验</a:t>
              </a:r>
              <a:endParaRPr kumimoji="0" lang="zh-CN" altLang="en-US" sz="1300" b="1" i="0" u="none" strike="noStrike" kern="1200" cap="none" spc="0" normalizeH="0" baseline="0" noProof="0" dirty="0">
                <a:ln>
                  <a:noFill/>
                </a:ln>
                <a:solidFill>
                  <a:srgbClr val="2DB2A4"/>
                </a:solidFill>
                <a:effectLst/>
                <a:uLnTx/>
                <a:uFillTx/>
                <a:latin typeface="宋体" panose="02010600030101010101" pitchFamily="2" charset="-122"/>
                <a:ea typeface="微软雅黑" panose="020B0503020204020204" pitchFamily="34" charset="-122"/>
                <a:cs typeface="+mn-cs"/>
              </a:endParaRPr>
            </a:p>
          </p:txBody>
        </p:sp>
      </p:grpSp>
      <p:grpSp>
        <p:nvGrpSpPr>
          <p:cNvPr id="6" name="组合 5"/>
          <p:cNvGrpSpPr>
            <a:grpSpLocks noChangeAspect="1"/>
          </p:cNvGrpSpPr>
          <p:nvPr/>
        </p:nvGrpSpPr>
        <p:grpSpPr>
          <a:xfrm>
            <a:off x="3779912" y="2057728"/>
            <a:ext cx="1698901" cy="1620807"/>
            <a:chOff x="3197225" y="3458369"/>
            <a:chExt cx="533400" cy="487363"/>
          </a:xfrm>
          <a:solidFill>
            <a:srgbClr val="C00000"/>
          </a:solidFill>
        </p:grpSpPr>
        <p:sp>
          <p:nvSpPr>
            <p:cNvPr id="7" name="Oval 312"/>
            <p:cNvSpPr>
              <a:spLocks noChangeArrowheads="1"/>
            </p:cNvSpPr>
            <p:nvPr/>
          </p:nvSpPr>
          <p:spPr bwMode="auto">
            <a:xfrm>
              <a:off x="3568700" y="3458369"/>
              <a:ext cx="93663" cy="889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249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Freeform 313"/>
            <p:cNvSpPr/>
            <p:nvPr/>
          </p:nvSpPr>
          <p:spPr bwMode="auto">
            <a:xfrm>
              <a:off x="3197225" y="3513932"/>
              <a:ext cx="533400" cy="431800"/>
            </a:xfrm>
            <a:custGeom>
              <a:avLst/>
              <a:gdLst>
                <a:gd name="T0" fmla="*/ 7 w 142"/>
                <a:gd name="T1" fmla="*/ 60 h 115"/>
                <a:gd name="T2" fmla="*/ 9 w 142"/>
                <a:gd name="T3" fmla="*/ 60 h 115"/>
                <a:gd name="T4" fmla="*/ 36 w 142"/>
                <a:gd name="T5" fmla="*/ 60 h 115"/>
                <a:gd name="T6" fmla="*/ 77 w 142"/>
                <a:gd name="T7" fmla="*/ 12 h 115"/>
                <a:gd name="T8" fmla="*/ 67 w 142"/>
                <a:gd name="T9" fmla="*/ 12 h 115"/>
                <a:gd name="T10" fmla="*/ 48 w 142"/>
                <a:gd name="T11" fmla="*/ 34 h 115"/>
                <a:gd name="T12" fmla="*/ 43 w 142"/>
                <a:gd name="T13" fmla="*/ 36 h 115"/>
                <a:gd name="T14" fmla="*/ 37 w 142"/>
                <a:gd name="T15" fmla="*/ 30 h 115"/>
                <a:gd name="T16" fmla="*/ 39 w 142"/>
                <a:gd name="T17" fmla="*/ 25 h 115"/>
                <a:gd name="T18" fmla="*/ 59 w 142"/>
                <a:gd name="T19" fmla="*/ 2 h 115"/>
                <a:gd name="T20" fmla="*/ 64 w 142"/>
                <a:gd name="T21" fmla="*/ 0 h 115"/>
                <a:gd name="T22" fmla="*/ 93 w 142"/>
                <a:gd name="T23" fmla="*/ 0 h 115"/>
                <a:gd name="T24" fmla="*/ 114 w 142"/>
                <a:gd name="T25" fmla="*/ 15 h 115"/>
                <a:gd name="T26" fmla="*/ 114 w 142"/>
                <a:gd name="T27" fmla="*/ 32 h 115"/>
                <a:gd name="T28" fmla="*/ 135 w 142"/>
                <a:gd name="T29" fmla="*/ 32 h 115"/>
                <a:gd name="T30" fmla="*/ 139 w 142"/>
                <a:gd name="T31" fmla="*/ 34 h 115"/>
                <a:gd name="T32" fmla="*/ 139 w 142"/>
                <a:gd name="T33" fmla="*/ 43 h 115"/>
                <a:gd name="T34" fmla="*/ 135 w 142"/>
                <a:gd name="T35" fmla="*/ 45 h 115"/>
                <a:gd name="T36" fmla="*/ 109 w 142"/>
                <a:gd name="T37" fmla="*/ 45 h 115"/>
                <a:gd name="T38" fmla="*/ 101 w 142"/>
                <a:gd name="T39" fmla="*/ 38 h 115"/>
                <a:gd name="T40" fmla="*/ 101 w 142"/>
                <a:gd name="T41" fmla="*/ 27 h 115"/>
                <a:gd name="T42" fmla="*/ 86 w 142"/>
                <a:gd name="T43" fmla="*/ 45 h 115"/>
                <a:gd name="T44" fmla="*/ 100 w 142"/>
                <a:gd name="T45" fmla="*/ 59 h 115"/>
                <a:gd name="T46" fmla="*/ 101 w 142"/>
                <a:gd name="T47" fmla="*/ 69 h 115"/>
                <a:gd name="T48" fmla="*/ 92 w 142"/>
                <a:gd name="T49" fmla="*/ 109 h 115"/>
                <a:gd name="T50" fmla="*/ 85 w 142"/>
                <a:gd name="T51" fmla="*/ 115 h 115"/>
                <a:gd name="T52" fmla="*/ 77 w 142"/>
                <a:gd name="T53" fmla="*/ 108 h 115"/>
                <a:gd name="T54" fmla="*/ 77 w 142"/>
                <a:gd name="T55" fmla="*/ 106 h 115"/>
                <a:gd name="T56" fmla="*/ 85 w 142"/>
                <a:gd name="T57" fmla="*/ 72 h 115"/>
                <a:gd name="T58" fmla="*/ 66 w 142"/>
                <a:gd name="T59" fmla="*/ 54 h 115"/>
                <a:gd name="T60" fmla="*/ 50 w 142"/>
                <a:gd name="T61" fmla="*/ 72 h 115"/>
                <a:gd name="T62" fmla="*/ 41 w 142"/>
                <a:gd name="T63" fmla="*/ 75 h 115"/>
                <a:gd name="T64" fmla="*/ 8 w 142"/>
                <a:gd name="T65" fmla="*/ 75 h 115"/>
                <a:gd name="T66" fmla="*/ 1 w 142"/>
                <a:gd name="T67" fmla="*/ 69 h 115"/>
                <a:gd name="T68" fmla="*/ 7 w 142"/>
                <a:gd name="T69" fmla="*/ 6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 h="115">
                  <a:moveTo>
                    <a:pt x="7" y="60"/>
                  </a:moveTo>
                  <a:cubicBezTo>
                    <a:pt x="7" y="60"/>
                    <a:pt x="8" y="60"/>
                    <a:pt x="9" y="60"/>
                  </a:cubicBezTo>
                  <a:cubicBezTo>
                    <a:pt x="36" y="60"/>
                    <a:pt x="36" y="60"/>
                    <a:pt x="36" y="60"/>
                  </a:cubicBezTo>
                  <a:cubicBezTo>
                    <a:pt x="77" y="12"/>
                    <a:pt x="77" y="12"/>
                    <a:pt x="77" y="12"/>
                  </a:cubicBezTo>
                  <a:cubicBezTo>
                    <a:pt x="67" y="12"/>
                    <a:pt x="67" y="12"/>
                    <a:pt x="67" y="12"/>
                  </a:cubicBezTo>
                  <a:cubicBezTo>
                    <a:pt x="48" y="34"/>
                    <a:pt x="48" y="34"/>
                    <a:pt x="48" y="34"/>
                  </a:cubicBezTo>
                  <a:cubicBezTo>
                    <a:pt x="47" y="35"/>
                    <a:pt x="45" y="36"/>
                    <a:pt x="43" y="36"/>
                  </a:cubicBezTo>
                  <a:cubicBezTo>
                    <a:pt x="40" y="36"/>
                    <a:pt x="37" y="33"/>
                    <a:pt x="37" y="30"/>
                  </a:cubicBezTo>
                  <a:cubicBezTo>
                    <a:pt x="37" y="28"/>
                    <a:pt x="38" y="26"/>
                    <a:pt x="39" y="25"/>
                  </a:cubicBezTo>
                  <a:cubicBezTo>
                    <a:pt x="59" y="2"/>
                    <a:pt x="59" y="2"/>
                    <a:pt x="59" y="2"/>
                  </a:cubicBezTo>
                  <a:cubicBezTo>
                    <a:pt x="61" y="1"/>
                    <a:pt x="62" y="0"/>
                    <a:pt x="64" y="0"/>
                  </a:cubicBezTo>
                  <a:cubicBezTo>
                    <a:pt x="93" y="0"/>
                    <a:pt x="93" y="0"/>
                    <a:pt x="93" y="0"/>
                  </a:cubicBezTo>
                  <a:cubicBezTo>
                    <a:pt x="93" y="0"/>
                    <a:pt x="112" y="14"/>
                    <a:pt x="114" y="15"/>
                  </a:cubicBezTo>
                  <a:cubicBezTo>
                    <a:pt x="114" y="32"/>
                    <a:pt x="114" y="32"/>
                    <a:pt x="114" y="32"/>
                  </a:cubicBezTo>
                  <a:cubicBezTo>
                    <a:pt x="135" y="32"/>
                    <a:pt x="135" y="32"/>
                    <a:pt x="135" y="32"/>
                  </a:cubicBezTo>
                  <a:cubicBezTo>
                    <a:pt x="137" y="32"/>
                    <a:pt x="138" y="33"/>
                    <a:pt x="139" y="34"/>
                  </a:cubicBezTo>
                  <a:cubicBezTo>
                    <a:pt x="142" y="36"/>
                    <a:pt x="142" y="40"/>
                    <a:pt x="139" y="43"/>
                  </a:cubicBezTo>
                  <a:cubicBezTo>
                    <a:pt x="138" y="44"/>
                    <a:pt x="137" y="44"/>
                    <a:pt x="135" y="45"/>
                  </a:cubicBezTo>
                  <a:cubicBezTo>
                    <a:pt x="109" y="45"/>
                    <a:pt x="109" y="45"/>
                    <a:pt x="109" y="45"/>
                  </a:cubicBezTo>
                  <a:cubicBezTo>
                    <a:pt x="101" y="44"/>
                    <a:pt x="101" y="38"/>
                    <a:pt x="101" y="38"/>
                  </a:cubicBezTo>
                  <a:cubicBezTo>
                    <a:pt x="101" y="27"/>
                    <a:pt x="101" y="27"/>
                    <a:pt x="101" y="27"/>
                  </a:cubicBezTo>
                  <a:cubicBezTo>
                    <a:pt x="86" y="45"/>
                    <a:pt x="86" y="45"/>
                    <a:pt x="86" y="45"/>
                  </a:cubicBezTo>
                  <a:cubicBezTo>
                    <a:pt x="100" y="59"/>
                    <a:pt x="100" y="59"/>
                    <a:pt x="100" y="59"/>
                  </a:cubicBezTo>
                  <a:cubicBezTo>
                    <a:pt x="100" y="59"/>
                    <a:pt x="103" y="62"/>
                    <a:pt x="101" y="69"/>
                  </a:cubicBezTo>
                  <a:cubicBezTo>
                    <a:pt x="92" y="109"/>
                    <a:pt x="92" y="109"/>
                    <a:pt x="92" y="109"/>
                  </a:cubicBezTo>
                  <a:cubicBezTo>
                    <a:pt x="92" y="113"/>
                    <a:pt x="88" y="115"/>
                    <a:pt x="85" y="115"/>
                  </a:cubicBezTo>
                  <a:cubicBezTo>
                    <a:pt x="80" y="115"/>
                    <a:pt x="77" y="112"/>
                    <a:pt x="77" y="108"/>
                  </a:cubicBezTo>
                  <a:cubicBezTo>
                    <a:pt x="77" y="107"/>
                    <a:pt x="77" y="106"/>
                    <a:pt x="77" y="106"/>
                  </a:cubicBezTo>
                  <a:cubicBezTo>
                    <a:pt x="85" y="72"/>
                    <a:pt x="85" y="72"/>
                    <a:pt x="85" y="72"/>
                  </a:cubicBezTo>
                  <a:cubicBezTo>
                    <a:pt x="66" y="54"/>
                    <a:pt x="66" y="54"/>
                    <a:pt x="66" y="54"/>
                  </a:cubicBezTo>
                  <a:cubicBezTo>
                    <a:pt x="50" y="72"/>
                    <a:pt x="50" y="72"/>
                    <a:pt x="50" y="72"/>
                  </a:cubicBezTo>
                  <a:cubicBezTo>
                    <a:pt x="50" y="72"/>
                    <a:pt x="48" y="75"/>
                    <a:pt x="41" y="75"/>
                  </a:cubicBezTo>
                  <a:cubicBezTo>
                    <a:pt x="8" y="75"/>
                    <a:pt x="8" y="75"/>
                    <a:pt x="8" y="75"/>
                  </a:cubicBezTo>
                  <a:cubicBezTo>
                    <a:pt x="5" y="75"/>
                    <a:pt x="2" y="73"/>
                    <a:pt x="1" y="69"/>
                  </a:cubicBezTo>
                  <a:cubicBezTo>
                    <a:pt x="0" y="65"/>
                    <a:pt x="2" y="61"/>
                    <a:pt x="7" y="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249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400" fill="hold"/>
                                        <p:tgtEl>
                                          <p:spTgt spid="29"/>
                                        </p:tgtEl>
                                        <p:attrNameLst>
                                          <p:attrName>ppt_x</p:attrName>
                                        </p:attrNameLst>
                                      </p:cBhvr>
                                      <p:tavLst>
                                        <p:tav tm="0">
                                          <p:val>
                                            <p:strVal val="0-#ppt_w/2"/>
                                          </p:val>
                                        </p:tav>
                                        <p:tav tm="100000">
                                          <p:val>
                                            <p:strVal val="#ppt_x"/>
                                          </p:val>
                                        </p:tav>
                                      </p:tavLst>
                                    </p:anim>
                                    <p:anim calcmode="lin" valueType="num">
                                      <p:cBhvr additive="base">
                                        <p:cTn id="8" dur="400" fill="hold"/>
                                        <p:tgtEl>
                                          <p:spTgt spid="2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400" fill="hold"/>
                                        <p:tgtEl>
                                          <p:spTgt spid="6"/>
                                        </p:tgtEl>
                                        <p:attrNameLst>
                                          <p:attrName>ppt_x</p:attrName>
                                        </p:attrNameLst>
                                      </p:cBhvr>
                                      <p:tavLst>
                                        <p:tav tm="0">
                                          <p:val>
                                            <p:strVal val="0-#ppt_w/2"/>
                                          </p:val>
                                        </p:tav>
                                        <p:tav tm="100000">
                                          <p:val>
                                            <p:strVal val="#ppt_x"/>
                                          </p:val>
                                        </p:tav>
                                      </p:tavLst>
                                    </p:anim>
                                    <p:anim calcmode="lin" valueType="num">
                                      <p:cBhvr additive="base">
                                        <p:cTn id="13" dur="4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400"/>
                                        <p:tgtEl>
                                          <p:spTgt spid="2"/>
                                        </p:tgtEl>
                                        <p:attrNameLst>
                                          <p:attrName>ppt_x</p:attrName>
                                        </p:attrNameLst>
                                      </p:cBhvr>
                                      <p:tavLst>
                                        <p:tav tm="0">
                                          <p:val>
                                            <p:strVal val="#ppt_x-#ppt_w*1.125000"/>
                                          </p:val>
                                        </p:tav>
                                        <p:tav tm="100000">
                                          <p:val>
                                            <p:strVal val="#ppt_x"/>
                                          </p:val>
                                        </p:tav>
                                      </p:tavLst>
                                    </p:anim>
                                    <p:animEffect transition="in" filter="wipe(right)">
                                      <p:cBhvr>
                                        <p:cTn id="18" dur="400"/>
                                        <p:tgtEl>
                                          <p:spTgt spid="2"/>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400"/>
                                        <p:tgtEl>
                                          <p:spTgt spid="11"/>
                                        </p:tgtEl>
                                        <p:attrNameLst>
                                          <p:attrName>ppt_y</p:attrName>
                                        </p:attrNameLst>
                                      </p:cBhvr>
                                      <p:tavLst>
                                        <p:tav tm="0">
                                          <p:val>
                                            <p:strVal val="#ppt_y+#ppt_h*1.125000"/>
                                          </p:val>
                                        </p:tav>
                                        <p:tav tm="100000">
                                          <p:val>
                                            <p:strVal val="#ppt_y"/>
                                          </p:val>
                                        </p:tav>
                                      </p:tavLst>
                                    </p:anim>
                                    <p:animEffect transition="in" filter="wipe(up)">
                                      <p:cBhvr>
                                        <p:cTn id="23" dur="400"/>
                                        <p:tgtEl>
                                          <p:spTgt spid="11"/>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childTnLst>
                          </p:cTn>
                        </p:par>
                        <p:par>
                          <p:cTn id="30" fill="hold">
                            <p:stCondLst>
                              <p:cond delay="2500"/>
                            </p:stCondLst>
                            <p:childTnLst>
                              <p:par>
                                <p:cTn id="31" presetID="1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400"/>
                                        <p:tgtEl>
                                          <p:spTgt spid="3"/>
                                        </p:tgtEl>
                                        <p:attrNameLst>
                                          <p:attrName>ppt_x</p:attrName>
                                        </p:attrNameLst>
                                      </p:cBhvr>
                                      <p:tavLst>
                                        <p:tav tm="0">
                                          <p:val>
                                            <p:strVal val="#ppt_x-#ppt_w*1.125000"/>
                                          </p:val>
                                        </p:tav>
                                        <p:tav tm="100000">
                                          <p:val>
                                            <p:strVal val="#ppt_x"/>
                                          </p:val>
                                        </p:tav>
                                      </p:tavLst>
                                    </p:anim>
                                    <p:animEffect transition="in" filter="wipe(right)">
                                      <p:cBhvr>
                                        <p:cTn id="34" dur="400"/>
                                        <p:tgtEl>
                                          <p:spTgt spid="3"/>
                                        </p:tgtEl>
                                      </p:cBhvr>
                                    </p:animEffect>
                                  </p:childTnLst>
                                </p:cTn>
                              </p:par>
                            </p:childTnLst>
                          </p:cTn>
                        </p:par>
                        <p:par>
                          <p:cTn id="35" fill="hold">
                            <p:stCondLst>
                              <p:cond delay="3000"/>
                            </p:stCondLst>
                            <p:childTnLst>
                              <p:par>
                                <p:cTn id="36" presetID="12" presetClass="entr" presetSubtype="1"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400"/>
                                        <p:tgtEl>
                                          <p:spTgt spid="13"/>
                                        </p:tgtEl>
                                        <p:attrNameLst>
                                          <p:attrName>ppt_y</p:attrName>
                                        </p:attrNameLst>
                                      </p:cBhvr>
                                      <p:tavLst>
                                        <p:tav tm="0">
                                          <p:val>
                                            <p:strVal val="#ppt_y-#ppt_h*1.125000"/>
                                          </p:val>
                                        </p:tav>
                                        <p:tav tm="100000">
                                          <p:val>
                                            <p:strVal val="#ppt_y"/>
                                          </p:val>
                                        </p:tav>
                                      </p:tavLst>
                                    </p:anim>
                                    <p:animEffect transition="in" filter="wipe(down)">
                                      <p:cBhvr>
                                        <p:cTn id="39" dur="400"/>
                                        <p:tgtEl>
                                          <p:spTgt spid="13"/>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4000"/>
                            </p:stCondLst>
                            <p:childTnLst>
                              <p:par>
                                <p:cTn id="47" presetID="12" presetClass="entr" presetSubtype="8"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400"/>
                                        <p:tgtEl>
                                          <p:spTgt spid="4"/>
                                        </p:tgtEl>
                                        <p:attrNameLst>
                                          <p:attrName>ppt_x</p:attrName>
                                        </p:attrNameLst>
                                      </p:cBhvr>
                                      <p:tavLst>
                                        <p:tav tm="0">
                                          <p:val>
                                            <p:strVal val="#ppt_x-#ppt_w*1.125000"/>
                                          </p:val>
                                        </p:tav>
                                        <p:tav tm="100000">
                                          <p:val>
                                            <p:strVal val="#ppt_x"/>
                                          </p:val>
                                        </p:tav>
                                      </p:tavLst>
                                    </p:anim>
                                    <p:animEffect transition="in" filter="wipe(right)">
                                      <p:cBhvr>
                                        <p:cTn id="50" dur="400"/>
                                        <p:tgtEl>
                                          <p:spTgt spid="4"/>
                                        </p:tgtEl>
                                      </p:cBhvr>
                                    </p:animEffect>
                                  </p:childTnLst>
                                </p:cTn>
                              </p:par>
                            </p:childTnLst>
                          </p:cTn>
                        </p:par>
                        <p:par>
                          <p:cTn id="51" fill="hold">
                            <p:stCondLst>
                              <p:cond delay="4500"/>
                            </p:stCondLst>
                            <p:childTnLst>
                              <p:par>
                                <p:cTn id="52" presetID="12" presetClass="entr" presetSubtype="4" fill="hold" nodeType="after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400"/>
                                        <p:tgtEl>
                                          <p:spTgt spid="10"/>
                                        </p:tgtEl>
                                        <p:attrNameLst>
                                          <p:attrName>ppt_y</p:attrName>
                                        </p:attrNameLst>
                                      </p:cBhvr>
                                      <p:tavLst>
                                        <p:tav tm="0">
                                          <p:val>
                                            <p:strVal val="#ppt_y+#ppt_h*1.125000"/>
                                          </p:val>
                                        </p:tav>
                                        <p:tav tm="100000">
                                          <p:val>
                                            <p:strVal val="#ppt_y"/>
                                          </p:val>
                                        </p:tav>
                                      </p:tavLst>
                                    </p:anim>
                                    <p:animEffect transition="in" filter="wipe(up)">
                                      <p:cBhvr>
                                        <p:cTn id="55" dur="400"/>
                                        <p:tgtEl>
                                          <p:spTgt spid="10"/>
                                        </p:tgtEl>
                                      </p:cBhvr>
                                    </p:animEffect>
                                  </p:childTnLst>
                                </p:cTn>
                              </p:par>
                            </p:childTnLst>
                          </p:cTn>
                        </p:par>
                        <p:par>
                          <p:cTn id="56" fill="hold">
                            <p:stCondLst>
                              <p:cond delay="5000"/>
                            </p:stCondLst>
                            <p:childTnLst>
                              <p:par>
                                <p:cTn id="57" presetID="53" presetClass="entr" presetSubtype="16" fill="hold" nodeType="afterEffect">
                                  <p:stCondLst>
                                    <p:cond delay="0"/>
                                  </p:stCondLst>
                                  <p:childTnLst>
                                    <p:set>
                                      <p:cBhvr>
                                        <p:cTn id="58" dur="1" fill="hold">
                                          <p:stCondLst>
                                            <p:cond delay="0"/>
                                          </p:stCondLst>
                                        </p:cTn>
                                        <p:tgtEl>
                                          <p:spTgt spid="48"/>
                                        </p:tgtEl>
                                        <p:attrNameLst>
                                          <p:attrName>style.visibility</p:attrName>
                                        </p:attrNameLst>
                                      </p:cBhvr>
                                      <p:to>
                                        <p:strVal val="visible"/>
                                      </p:to>
                                    </p:set>
                                    <p:anim calcmode="lin" valueType="num">
                                      <p:cBhvr>
                                        <p:cTn id="59" dur="500" fill="hold"/>
                                        <p:tgtEl>
                                          <p:spTgt spid="48"/>
                                        </p:tgtEl>
                                        <p:attrNameLst>
                                          <p:attrName>ppt_w</p:attrName>
                                        </p:attrNameLst>
                                      </p:cBhvr>
                                      <p:tavLst>
                                        <p:tav tm="0">
                                          <p:val>
                                            <p:fltVal val="0"/>
                                          </p:val>
                                        </p:tav>
                                        <p:tav tm="100000">
                                          <p:val>
                                            <p:strVal val="#ppt_w"/>
                                          </p:val>
                                        </p:tav>
                                      </p:tavLst>
                                    </p:anim>
                                    <p:anim calcmode="lin" valueType="num">
                                      <p:cBhvr>
                                        <p:cTn id="60" dur="500" fill="hold"/>
                                        <p:tgtEl>
                                          <p:spTgt spid="48"/>
                                        </p:tgtEl>
                                        <p:attrNameLst>
                                          <p:attrName>ppt_h</p:attrName>
                                        </p:attrNameLst>
                                      </p:cBhvr>
                                      <p:tavLst>
                                        <p:tav tm="0">
                                          <p:val>
                                            <p:fltVal val="0"/>
                                          </p:val>
                                        </p:tav>
                                        <p:tav tm="100000">
                                          <p:val>
                                            <p:strVal val="#ppt_h"/>
                                          </p:val>
                                        </p:tav>
                                      </p:tavLst>
                                    </p:anim>
                                    <p:animEffect transition="in" filter="fade">
                                      <p:cBhvr>
                                        <p:cTn id="61" dur="500"/>
                                        <p:tgtEl>
                                          <p:spTgt spid="48"/>
                                        </p:tgtEl>
                                      </p:cBhvr>
                                    </p:animEffect>
                                  </p:childTnLst>
                                </p:cTn>
                              </p:par>
                            </p:childTnLst>
                          </p:cTn>
                        </p:par>
                        <p:par>
                          <p:cTn id="62" fill="hold">
                            <p:stCondLst>
                              <p:cond delay="5500"/>
                            </p:stCondLst>
                            <p:childTnLst>
                              <p:par>
                                <p:cTn id="63" presetID="12" presetClass="entr" presetSubtype="8" fill="hold" grpId="0" nodeType="after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400"/>
                                        <p:tgtEl>
                                          <p:spTgt spid="5"/>
                                        </p:tgtEl>
                                        <p:attrNameLst>
                                          <p:attrName>ppt_x</p:attrName>
                                        </p:attrNameLst>
                                      </p:cBhvr>
                                      <p:tavLst>
                                        <p:tav tm="0">
                                          <p:val>
                                            <p:strVal val="#ppt_x-#ppt_w*1.125000"/>
                                          </p:val>
                                        </p:tav>
                                        <p:tav tm="100000">
                                          <p:val>
                                            <p:strVal val="#ppt_x"/>
                                          </p:val>
                                        </p:tav>
                                      </p:tavLst>
                                    </p:anim>
                                    <p:animEffect transition="in" filter="wipe(right)">
                                      <p:cBhvr>
                                        <p:cTn id="66" dur="400"/>
                                        <p:tgtEl>
                                          <p:spTgt spid="5"/>
                                        </p:tgtEl>
                                      </p:cBhvr>
                                    </p:animEffect>
                                  </p:childTnLst>
                                </p:cTn>
                              </p:par>
                            </p:childTnLst>
                          </p:cTn>
                        </p:par>
                        <p:par>
                          <p:cTn id="67" fill="hold">
                            <p:stCondLst>
                              <p:cond delay="6000"/>
                            </p:stCondLst>
                            <p:childTnLst>
                              <p:par>
                                <p:cTn id="68" presetID="12" presetClass="entr" presetSubtype="1"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400"/>
                                        <p:tgtEl>
                                          <p:spTgt spid="12"/>
                                        </p:tgtEl>
                                        <p:attrNameLst>
                                          <p:attrName>ppt_y</p:attrName>
                                        </p:attrNameLst>
                                      </p:cBhvr>
                                      <p:tavLst>
                                        <p:tav tm="0">
                                          <p:val>
                                            <p:strVal val="#ppt_y-#ppt_h*1.125000"/>
                                          </p:val>
                                        </p:tav>
                                        <p:tav tm="100000">
                                          <p:val>
                                            <p:strVal val="#ppt_y"/>
                                          </p:val>
                                        </p:tav>
                                      </p:tavLst>
                                    </p:anim>
                                    <p:animEffect transition="in" filter="wipe(down)">
                                      <p:cBhvr>
                                        <p:cTn id="71" dur="400"/>
                                        <p:tgtEl>
                                          <p:spTgt spid="12"/>
                                        </p:tgtEl>
                                      </p:cBhvr>
                                    </p:animEffect>
                                  </p:childTnLst>
                                </p:cTn>
                              </p:par>
                            </p:childTnLst>
                          </p:cTn>
                        </p:par>
                        <p:par>
                          <p:cTn id="72" fill="hold">
                            <p:stCondLst>
                              <p:cond delay="6500"/>
                            </p:stCondLst>
                            <p:childTnLst>
                              <p:par>
                                <p:cTn id="73" presetID="53" presetClass="entr" presetSubtype="16" fill="hold" nodeType="afterEffect">
                                  <p:stCondLst>
                                    <p:cond delay="0"/>
                                  </p:stCondLst>
                                  <p:childTnLst>
                                    <p:set>
                                      <p:cBhvr>
                                        <p:cTn id="74" dur="1" fill="hold">
                                          <p:stCondLst>
                                            <p:cond delay="0"/>
                                          </p:stCondLst>
                                        </p:cTn>
                                        <p:tgtEl>
                                          <p:spTgt spid="56"/>
                                        </p:tgtEl>
                                        <p:attrNameLst>
                                          <p:attrName>style.visibility</p:attrName>
                                        </p:attrNameLst>
                                      </p:cBhvr>
                                      <p:to>
                                        <p:strVal val="visible"/>
                                      </p:to>
                                    </p:set>
                                    <p:anim calcmode="lin" valueType="num">
                                      <p:cBhvr>
                                        <p:cTn id="75" dur="500" fill="hold"/>
                                        <p:tgtEl>
                                          <p:spTgt spid="56"/>
                                        </p:tgtEl>
                                        <p:attrNameLst>
                                          <p:attrName>ppt_w</p:attrName>
                                        </p:attrNameLst>
                                      </p:cBhvr>
                                      <p:tavLst>
                                        <p:tav tm="0">
                                          <p:val>
                                            <p:fltVal val="0"/>
                                          </p:val>
                                        </p:tav>
                                        <p:tav tm="100000">
                                          <p:val>
                                            <p:strVal val="#ppt_w"/>
                                          </p:val>
                                        </p:tav>
                                      </p:tavLst>
                                    </p:anim>
                                    <p:anim calcmode="lin" valueType="num">
                                      <p:cBhvr>
                                        <p:cTn id="76" dur="500" fill="hold"/>
                                        <p:tgtEl>
                                          <p:spTgt spid="56"/>
                                        </p:tgtEl>
                                        <p:attrNameLst>
                                          <p:attrName>ppt_h</p:attrName>
                                        </p:attrNameLst>
                                      </p:cBhvr>
                                      <p:tavLst>
                                        <p:tav tm="0">
                                          <p:val>
                                            <p:fltVal val="0"/>
                                          </p:val>
                                        </p:tav>
                                        <p:tav tm="100000">
                                          <p:val>
                                            <p:strVal val="#ppt_h"/>
                                          </p:val>
                                        </p:tav>
                                      </p:tavLst>
                                    </p:anim>
                                    <p:animEffect transition="in" filter="fade">
                                      <p:cBhvr>
                                        <p:cTn id="77" dur="500"/>
                                        <p:tgtEl>
                                          <p:spTgt spid="56"/>
                                        </p:tgtEl>
                                      </p:cBhvr>
                                    </p:animEffect>
                                  </p:childTnLst>
                                </p:cTn>
                              </p:par>
                            </p:childTnLst>
                          </p:cTn>
                        </p:par>
                        <p:par>
                          <p:cTn id="78" fill="hold">
                            <p:stCondLst>
                              <p:cond delay="7000"/>
                            </p:stCondLst>
                            <p:childTnLst>
                              <p:par>
                                <p:cTn id="79" presetID="16" presetClass="entr" presetSubtype="42"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barn(outHorizontal)">
                                      <p:cBhvr>
                                        <p:cTn id="81" dur="400"/>
                                        <p:tgtEl>
                                          <p:spTgt spid="9"/>
                                        </p:tgtEl>
                                      </p:cBhvr>
                                    </p:animEffect>
                                  </p:childTnLst>
                                </p:cTn>
                              </p:par>
                            </p:childTnLst>
                          </p:cTn>
                        </p:par>
                        <p:par>
                          <p:cTn id="82" fill="hold">
                            <p:stCondLst>
                              <p:cond delay="7500"/>
                            </p:stCondLst>
                            <p:childTnLst>
                              <p:par>
                                <p:cTn id="83" presetID="22" presetClass="entr" presetSubtype="8" fill="hold" grpId="0" nodeType="afterEffect">
                                  <p:stCondLst>
                                    <p:cond delay="0"/>
                                  </p:stCondLst>
                                  <p:iterate type="lt">
                                    <p:tmPct val="30000"/>
                                  </p:iterate>
                                  <p:childTnLst>
                                    <p:set>
                                      <p:cBhvr>
                                        <p:cTn id="84" dur="1" fill="hold">
                                          <p:stCondLst>
                                            <p:cond delay="0"/>
                                          </p:stCondLst>
                                        </p:cTn>
                                        <p:tgtEl>
                                          <p:spTgt spid="31"/>
                                        </p:tgtEl>
                                        <p:attrNameLst>
                                          <p:attrName>style.visibility</p:attrName>
                                        </p:attrNameLst>
                                      </p:cBhvr>
                                      <p:to>
                                        <p:strVal val="visible"/>
                                      </p:to>
                                    </p:set>
                                    <p:animEffect transition="in" filter="wipe(left)">
                                      <p:cBhvr>
                                        <p:cTn id="85" dur="50"/>
                                        <p:tgtEl>
                                          <p:spTgt spid="31"/>
                                        </p:tgtEl>
                                      </p:cBhvr>
                                    </p:animEffect>
                                  </p:childTnLst>
                                </p:cTn>
                              </p:par>
                              <p:par>
                                <p:cTn id="86" presetID="36" presetClass="emph" presetSubtype="0" fill="hold" grpId="1" nodeType="withEffect">
                                  <p:stCondLst>
                                    <p:cond delay="0"/>
                                  </p:stCondLst>
                                  <p:iterate type="lt">
                                    <p:tmPct val="30000"/>
                                  </p:iterate>
                                  <p:childTnLst>
                                    <p:animScale>
                                      <p:cBhvr>
                                        <p:cTn id="87" dur="25" autoRev="1" fill="hold">
                                          <p:stCondLst>
                                            <p:cond delay="0"/>
                                          </p:stCondLst>
                                        </p:cTn>
                                        <p:tgtEl>
                                          <p:spTgt spid="31"/>
                                        </p:tgtEl>
                                      </p:cBhvr>
                                      <p:to x="80000" y="100000"/>
                                    </p:animScale>
                                    <p:anim by="(#ppt_w*0.10)" calcmode="lin" valueType="num">
                                      <p:cBhvr>
                                        <p:cTn id="88" dur="25" autoRev="1" fill="hold">
                                          <p:stCondLst>
                                            <p:cond delay="0"/>
                                          </p:stCondLst>
                                        </p:cTn>
                                        <p:tgtEl>
                                          <p:spTgt spid="31"/>
                                        </p:tgtEl>
                                        <p:attrNameLst>
                                          <p:attrName>ppt_x</p:attrName>
                                        </p:attrNameLst>
                                      </p:cBhvr>
                                    </p:anim>
                                    <p:anim by="(-#ppt_w*0.10)" calcmode="lin" valueType="num">
                                      <p:cBhvr>
                                        <p:cTn id="89" dur="25" autoRev="1" fill="hold">
                                          <p:stCondLst>
                                            <p:cond delay="0"/>
                                          </p:stCondLst>
                                        </p:cTn>
                                        <p:tgtEl>
                                          <p:spTgt spid="31"/>
                                        </p:tgtEl>
                                        <p:attrNameLst>
                                          <p:attrName>ppt_y</p:attrName>
                                        </p:attrNameLst>
                                      </p:cBhvr>
                                    </p:anim>
                                    <p:animRot by="-480000">
                                      <p:cBhvr>
                                        <p:cTn id="90" dur="25" autoRev="1" fill="hold">
                                          <p:stCondLst>
                                            <p:cond delay="0"/>
                                          </p:stCondLst>
                                        </p:cTn>
                                        <p:tgtEl>
                                          <p:spTgt spid="3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9" grpId="0" animBg="1"/>
      <p:bldP spid="31" grpId="0"/>
      <p:bldP spid="31"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34648" y="2478359"/>
            <a:ext cx="954107" cy="323165"/>
          </a:xfrm>
          <a:prstGeom prst="rect">
            <a:avLst/>
          </a:prstGeom>
          <a:noFill/>
        </p:spPr>
        <p:txBody>
          <a:bodyPr wrap="none" rtlCol="0">
            <a:spAutoFit/>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时间</a:t>
            </a: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进度</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 name="TextBox 2"/>
          <p:cNvSpPr txBox="1"/>
          <p:nvPr/>
        </p:nvSpPr>
        <p:spPr>
          <a:xfrm>
            <a:off x="1953032" y="3569150"/>
            <a:ext cx="954107" cy="323165"/>
          </a:xfrm>
          <a:prstGeom prst="rect">
            <a:avLst/>
          </a:prstGeom>
          <a:noFill/>
        </p:spPr>
        <p:txBody>
          <a:bodyPr wrap="none" rtlCol="0">
            <a:spAutoFit/>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效益预测</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TextBox 3"/>
          <p:cNvSpPr txBox="1"/>
          <p:nvPr/>
        </p:nvSpPr>
        <p:spPr>
          <a:xfrm>
            <a:off x="6228184" y="2464609"/>
            <a:ext cx="1338828" cy="323165"/>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操作方式科学</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TextBox 4"/>
          <p:cNvSpPr txBox="1"/>
          <p:nvPr/>
        </p:nvSpPr>
        <p:spPr>
          <a:xfrm>
            <a:off x="5753452" y="3572229"/>
            <a:ext cx="1338828" cy="323165"/>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资金准备充足</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椭圆 34"/>
          <p:cNvSpPr/>
          <p:nvPr/>
        </p:nvSpPr>
        <p:spPr>
          <a:xfrm rot="16200000">
            <a:off x="3721110" y="2235708"/>
            <a:ext cx="916299" cy="1178414"/>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7" name="组合 6"/>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0" name="椭圆 34"/>
          <p:cNvSpPr/>
          <p:nvPr/>
        </p:nvSpPr>
        <p:spPr>
          <a:xfrm rot="5400000">
            <a:off x="4583471" y="3324594"/>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11" name="组合 10"/>
          <p:cNvGrpSpPr/>
          <p:nvPr/>
        </p:nvGrpSpPr>
        <p:grpSpPr>
          <a:xfrm rot="16200000">
            <a:off x="3181254" y="3300887"/>
            <a:ext cx="902720" cy="1172844"/>
            <a:chOff x="4020870" y="2194485"/>
            <a:chExt cx="1102258" cy="1432090"/>
          </a:xfrm>
          <a:effectLst>
            <a:outerShdw blurRad="444500" dist="254000" dir="8100000" algn="tr" rotWithShape="0">
              <a:prstClr val="black">
                <a:alpha val="50000"/>
              </a:prstClr>
            </a:outerShdw>
          </a:effectLst>
        </p:grpSpPr>
        <p:sp>
          <p:nvSpPr>
            <p:cNvPr id="1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4" name="TextBox 13"/>
          <p:cNvSpPr txBox="1"/>
          <p:nvPr/>
        </p:nvSpPr>
        <p:spPr>
          <a:xfrm>
            <a:off x="5736609" y="3910305"/>
            <a:ext cx="2723823" cy="43088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单击此处添加简短说明，添加简短文字，</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具体文字添加此处。</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768057" y="2822149"/>
            <a:ext cx="2723823" cy="430887"/>
          </a:xfrm>
          <a:prstGeom prst="rect">
            <a:avLst/>
          </a:prstGeom>
          <a:noFill/>
        </p:spPr>
        <p:txBody>
          <a:bodyPr wrap="none" rtlCol="0">
            <a:spAutoFit/>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单击此处添加简短说明，添加简短文字，</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具体文字添加此处。</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p:nvPr/>
        </p:nvSpPr>
        <p:spPr>
          <a:xfrm>
            <a:off x="287848" y="3906688"/>
            <a:ext cx="2723823" cy="430887"/>
          </a:xfrm>
          <a:prstGeom prst="rect">
            <a:avLst/>
          </a:prstGeom>
          <a:noFill/>
        </p:spPr>
        <p:txBody>
          <a:bodyPr wrap="none" rtlCol="0">
            <a:spAutoFit/>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单击此处添加简短说明，添加简短文字，</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具体文字添加此处。</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TextBox 16"/>
          <p:cNvSpPr txBox="1"/>
          <p:nvPr/>
        </p:nvSpPr>
        <p:spPr>
          <a:xfrm>
            <a:off x="6228184" y="2788935"/>
            <a:ext cx="2723823" cy="43088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单击此处添加简短说明，添加简短文字，</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具体文字添加此处。</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TextBox 17"/>
          <p:cNvSpPr txBox="1"/>
          <p:nvPr/>
        </p:nvSpPr>
        <p:spPr>
          <a:xfrm>
            <a:off x="2057564" y="1384489"/>
            <a:ext cx="954107" cy="323165"/>
          </a:xfrm>
          <a:prstGeom prst="rect">
            <a:avLst/>
          </a:prstGeom>
          <a:noFill/>
        </p:spPr>
        <p:txBody>
          <a:bodyPr wrap="none" rtlCol="0">
            <a:spAutoFit/>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主要</a:t>
            </a: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任务</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TextBox 18"/>
          <p:cNvSpPr txBox="1"/>
          <p:nvPr/>
        </p:nvSpPr>
        <p:spPr>
          <a:xfrm>
            <a:off x="5730998" y="1419622"/>
            <a:ext cx="1531188" cy="323165"/>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团队协作能力强</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椭圆 34"/>
          <p:cNvSpPr/>
          <p:nvPr/>
        </p:nvSpPr>
        <p:spPr>
          <a:xfrm rot="5400000">
            <a:off x="4599289" y="1164252"/>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21" name="组合 20"/>
          <p:cNvGrpSpPr/>
          <p:nvPr/>
        </p:nvGrpSpPr>
        <p:grpSpPr>
          <a:xfrm rot="16200000">
            <a:off x="3197072" y="1140545"/>
            <a:ext cx="902720" cy="1172844"/>
            <a:chOff x="4020870" y="2194485"/>
            <a:chExt cx="1102258" cy="1432090"/>
          </a:xfrm>
          <a:effectLst>
            <a:outerShdw blurRad="444500" dist="254000" dir="8100000" algn="tr" rotWithShape="0">
              <a:prstClr val="black">
                <a:alpha val="50000"/>
              </a:prstClr>
            </a:outerShdw>
          </a:effectLst>
        </p:grpSpPr>
        <p:sp>
          <p:nvSpPr>
            <p:cNvPr id="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24" name="TextBox 23"/>
          <p:cNvSpPr txBox="1"/>
          <p:nvPr/>
        </p:nvSpPr>
        <p:spPr>
          <a:xfrm>
            <a:off x="5719077" y="1707654"/>
            <a:ext cx="2723823" cy="43088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单击此处添加简短说明，添加简短文字，</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具体文字添加此处。</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TextBox 24"/>
          <p:cNvSpPr txBox="1"/>
          <p:nvPr/>
        </p:nvSpPr>
        <p:spPr>
          <a:xfrm>
            <a:off x="359856" y="1710912"/>
            <a:ext cx="2723823" cy="430887"/>
          </a:xfrm>
          <a:prstGeom prst="rect">
            <a:avLst/>
          </a:prstGeom>
          <a:noFill/>
        </p:spPr>
        <p:txBody>
          <a:bodyPr wrap="none" rtlCol="0">
            <a:spAutoFit/>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单击此处添加简短说明，添加简短文字，</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具体文字添加此处。</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KSO_Shape"/>
          <p:cNvSpPr/>
          <p:nvPr/>
        </p:nvSpPr>
        <p:spPr bwMode="auto">
          <a:xfrm>
            <a:off x="3517576" y="1507552"/>
            <a:ext cx="553496" cy="470470"/>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C00000"/>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sp>
        <p:nvSpPr>
          <p:cNvPr id="27" name="KSO_Shape"/>
          <p:cNvSpPr/>
          <p:nvPr/>
        </p:nvSpPr>
        <p:spPr bwMode="auto">
          <a:xfrm>
            <a:off x="4077369" y="2558000"/>
            <a:ext cx="520754" cy="52162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sp>
        <p:nvSpPr>
          <p:cNvPr id="28" name="KSO_Shape"/>
          <p:cNvSpPr/>
          <p:nvPr/>
        </p:nvSpPr>
        <p:spPr bwMode="auto">
          <a:xfrm>
            <a:off x="3512505" y="3667391"/>
            <a:ext cx="517292" cy="445733"/>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C00000"/>
          </a:solidFill>
          <a:ln>
            <a:noFill/>
          </a:ln>
        </p:spPr>
        <p:txBody>
          <a:bodyPr anchor="ctr">
            <a:scene3d>
              <a:camera prst="orthographicFront"/>
              <a:lightRig rig="threePt" dir="t"/>
            </a:scene3d>
            <a:sp3d>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sp>
        <p:nvSpPr>
          <p:cNvPr id="29" name="KSO_Shape"/>
          <p:cNvSpPr/>
          <p:nvPr/>
        </p:nvSpPr>
        <p:spPr bwMode="auto">
          <a:xfrm>
            <a:off x="4640391" y="1547486"/>
            <a:ext cx="597147" cy="41004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sp>
        <p:nvSpPr>
          <p:cNvPr id="30" name="KSO_Shape"/>
          <p:cNvSpPr/>
          <p:nvPr/>
        </p:nvSpPr>
        <p:spPr bwMode="auto">
          <a:xfrm>
            <a:off x="5210038" y="2544250"/>
            <a:ext cx="522958" cy="51772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C00000"/>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sp>
        <p:nvSpPr>
          <p:cNvPr id="31" name="KSO_Shape"/>
          <p:cNvSpPr/>
          <p:nvPr/>
        </p:nvSpPr>
        <p:spPr>
          <a:xfrm>
            <a:off x="4667772" y="3675634"/>
            <a:ext cx="480292" cy="480292"/>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a:ea typeface="微软雅黑" panose="020B0503020204020204" pitchFamily="34" charset="-122"/>
              <a:cs typeface="+mn-cs"/>
            </a:endParaRPr>
          </a:p>
        </p:txBody>
      </p:sp>
      <p:sp>
        <p:nvSpPr>
          <p:cNvPr id="32" name="TextBox 31"/>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可行性分析</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4000">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44000">
                                          <p:cBhvr additive="base">
                                            <p:cTn id="7" dur="500" fill="hold"/>
                                            <p:tgtEl>
                                              <p:spTgt spid="21"/>
                                            </p:tgtEl>
                                            <p:attrNameLst>
                                              <p:attrName>ppt_x</p:attrName>
                                            </p:attrNameLst>
                                          </p:cBhvr>
                                          <p:tavLst>
                                            <p:tav tm="0">
                                              <p:val>
                                                <p:strVal val="0-#ppt_w/2"/>
                                              </p:val>
                                            </p:tav>
                                            <p:tav tm="100000">
                                              <p:val>
                                                <p:strVal val="#ppt_x"/>
                                              </p:val>
                                            </p:tav>
                                          </p:tavLst>
                                        </p:anim>
                                        <p:anim calcmode="lin" valueType="num" p14:bounceEnd="44000">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12" presetClass="entr" presetSubtype="8" fill="hold" grpId="0" nodeType="withEffect">
                                      <p:stCondLst>
                                        <p:cond delay="20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
                                            <p:tgtEl>
                                              <p:spTgt spid="25"/>
                                            </p:tgtEl>
                                            <p:attrNameLst>
                                              <p:attrName>ppt_x</p:attrName>
                                            </p:attrNameLst>
                                          </p:cBhvr>
                                          <p:tavLst>
                                            <p:tav tm="0">
                                              <p:val>
                                                <p:strVal val="#ppt_x-#ppt_w*1.125000"/>
                                              </p:val>
                                            </p:tav>
                                            <p:tav tm="100000">
                                              <p:val>
                                                <p:strVal val="#ppt_x"/>
                                              </p:val>
                                            </p:tav>
                                          </p:tavLst>
                                        </p:anim>
                                        <p:animEffect transition="in" filter="wipe(right)">
                                          <p:cBhvr>
                                            <p:cTn id="12" dur="300"/>
                                            <p:tgtEl>
                                              <p:spTgt spid="25"/>
                                            </p:tgtEl>
                                          </p:cBhvr>
                                        </p:animEffect>
                                      </p:childTnLst>
                                    </p:cTn>
                                  </p:par>
                                  <p:par>
                                    <p:cTn id="13" presetID="12" presetClass="entr" presetSubtype="8" fill="hold" grpId="0" nodeType="withEffect">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
                                            <p:tgtEl>
                                              <p:spTgt spid="18"/>
                                            </p:tgtEl>
                                            <p:attrNameLst>
                                              <p:attrName>ppt_x</p:attrName>
                                            </p:attrNameLst>
                                          </p:cBhvr>
                                          <p:tavLst>
                                            <p:tav tm="0">
                                              <p:val>
                                                <p:strVal val="#ppt_x-#ppt_w*1.125000"/>
                                              </p:val>
                                            </p:tav>
                                            <p:tav tm="100000">
                                              <p:val>
                                                <p:strVal val="#ppt_x"/>
                                              </p:val>
                                            </p:tav>
                                          </p:tavLst>
                                        </p:anim>
                                        <p:animEffect transition="in" filter="wipe(right)">
                                          <p:cBhvr>
                                            <p:cTn id="16" dur="300"/>
                                            <p:tgtEl>
                                              <p:spTgt spid="18"/>
                                            </p:tgtEl>
                                          </p:cBhvr>
                                        </p:animEffect>
                                      </p:childTnLst>
                                    </p:cTn>
                                  </p:par>
                                </p:childTnLst>
                              </p:cTn>
                            </p:par>
                            <p:par>
                              <p:cTn id="17" fill="hold">
                                <p:stCondLst>
                                  <p:cond delay="500"/>
                                </p:stCondLst>
                                <p:childTnLst>
                                  <p:par>
                                    <p:cTn id="18" presetID="2" presetClass="entr" presetSubtype="2" fill="hold" grpId="0" nodeType="afterEffect" p14:presetBounceEnd="44000">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14:bounceEnd="44000">
                                          <p:cBhvr additive="base">
                                            <p:cTn id="20" dur="500" fill="hold"/>
                                            <p:tgtEl>
                                              <p:spTgt spid="20"/>
                                            </p:tgtEl>
                                            <p:attrNameLst>
                                              <p:attrName>ppt_x</p:attrName>
                                            </p:attrNameLst>
                                          </p:cBhvr>
                                          <p:tavLst>
                                            <p:tav tm="0">
                                              <p:val>
                                                <p:strVal val="1+#ppt_w/2"/>
                                              </p:val>
                                            </p:tav>
                                            <p:tav tm="100000">
                                              <p:val>
                                                <p:strVal val="#ppt_x"/>
                                              </p:val>
                                            </p:tav>
                                          </p:tavLst>
                                        </p:anim>
                                        <p:anim calcmode="lin" valueType="num" p14:bounceEnd="44000">
                                          <p:cBhvr additive="base">
                                            <p:cTn id="21" dur="500" fill="hold"/>
                                            <p:tgtEl>
                                              <p:spTgt spid="20"/>
                                            </p:tgtEl>
                                            <p:attrNameLst>
                                              <p:attrName>ppt_y</p:attrName>
                                            </p:attrNameLst>
                                          </p:cBhvr>
                                          <p:tavLst>
                                            <p:tav tm="0">
                                              <p:val>
                                                <p:strVal val="#ppt_y"/>
                                              </p:val>
                                            </p:tav>
                                            <p:tav tm="100000">
                                              <p:val>
                                                <p:strVal val="#ppt_y"/>
                                              </p:val>
                                            </p:tav>
                                          </p:tavLst>
                                        </p:anim>
                                      </p:childTnLst>
                                    </p:cTn>
                                  </p:par>
                                  <p:par>
                                    <p:cTn id="22" presetID="12" presetClass="entr" presetSubtype="2" fill="hold" grpId="0" nodeType="withEffect">
                                      <p:stCondLst>
                                        <p:cond delay="2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300"/>
                                            <p:tgtEl>
                                              <p:spTgt spid="19"/>
                                            </p:tgtEl>
                                            <p:attrNameLst>
                                              <p:attrName>ppt_x</p:attrName>
                                            </p:attrNameLst>
                                          </p:cBhvr>
                                          <p:tavLst>
                                            <p:tav tm="0">
                                              <p:val>
                                                <p:strVal val="#ppt_x+#ppt_w*1.125000"/>
                                              </p:val>
                                            </p:tav>
                                            <p:tav tm="100000">
                                              <p:val>
                                                <p:strVal val="#ppt_x"/>
                                              </p:val>
                                            </p:tav>
                                          </p:tavLst>
                                        </p:anim>
                                        <p:animEffect transition="in" filter="wipe(left)">
                                          <p:cBhvr>
                                            <p:cTn id="25" dur="300"/>
                                            <p:tgtEl>
                                              <p:spTgt spid="19"/>
                                            </p:tgtEl>
                                          </p:cBhvr>
                                        </p:animEffect>
                                      </p:childTnLst>
                                    </p:cTn>
                                  </p:par>
                                  <p:par>
                                    <p:cTn id="26" presetID="12" presetClass="entr" presetSubtype="2" fill="hold" grpId="0" nodeType="withEffect">
                                      <p:stCondLst>
                                        <p:cond delay="20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300"/>
                                            <p:tgtEl>
                                              <p:spTgt spid="24"/>
                                            </p:tgtEl>
                                            <p:attrNameLst>
                                              <p:attrName>ppt_x</p:attrName>
                                            </p:attrNameLst>
                                          </p:cBhvr>
                                          <p:tavLst>
                                            <p:tav tm="0">
                                              <p:val>
                                                <p:strVal val="#ppt_x+#ppt_w*1.125000"/>
                                              </p:val>
                                            </p:tav>
                                            <p:tav tm="100000">
                                              <p:val>
                                                <p:strVal val="#ppt_x"/>
                                              </p:val>
                                            </p:tav>
                                          </p:tavLst>
                                        </p:anim>
                                        <p:animEffect transition="in" filter="wipe(left)">
                                          <p:cBhvr>
                                            <p:cTn id="29" dur="300"/>
                                            <p:tgtEl>
                                              <p:spTgt spid="24"/>
                                            </p:tgtEl>
                                          </p:cBhvr>
                                        </p:animEffect>
                                      </p:childTnLst>
                                    </p:cTn>
                                  </p:par>
                                </p:childTnLst>
                              </p:cTn>
                            </p:par>
                            <p:par>
                              <p:cTn id="30" fill="hold">
                                <p:stCondLst>
                                  <p:cond delay="1000"/>
                                </p:stCondLst>
                                <p:childTnLst>
                                  <p:par>
                                    <p:cTn id="31" presetID="2" presetClass="entr" presetSubtype="8" fill="hold" grpId="0" nodeType="afterEffect" p14:presetBounceEnd="44000">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14:bounceEnd="44000">
                                          <p:cBhvr additive="base">
                                            <p:cTn id="33" dur="500" fill="hold"/>
                                            <p:tgtEl>
                                              <p:spTgt spid="6"/>
                                            </p:tgtEl>
                                            <p:attrNameLst>
                                              <p:attrName>ppt_x</p:attrName>
                                            </p:attrNameLst>
                                          </p:cBhvr>
                                          <p:tavLst>
                                            <p:tav tm="0">
                                              <p:val>
                                                <p:strVal val="0-#ppt_w/2"/>
                                              </p:val>
                                            </p:tav>
                                            <p:tav tm="100000">
                                              <p:val>
                                                <p:strVal val="#ppt_x"/>
                                              </p:val>
                                            </p:tav>
                                          </p:tavLst>
                                        </p:anim>
                                        <p:anim calcmode="lin" valueType="num" p14:bounceEnd="44000">
                                          <p:cBhvr additive="base">
                                            <p:cTn id="34" dur="500" fill="hold"/>
                                            <p:tgtEl>
                                              <p:spTgt spid="6"/>
                                            </p:tgtEl>
                                            <p:attrNameLst>
                                              <p:attrName>ppt_y</p:attrName>
                                            </p:attrNameLst>
                                          </p:cBhvr>
                                          <p:tavLst>
                                            <p:tav tm="0">
                                              <p:val>
                                                <p:strVal val="#ppt_y"/>
                                              </p:val>
                                            </p:tav>
                                            <p:tav tm="100000">
                                              <p:val>
                                                <p:strVal val="#ppt_y"/>
                                              </p:val>
                                            </p:tav>
                                          </p:tavLst>
                                        </p:anim>
                                      </p:childTnLst>
                                    </p:cTn>
                                  </p:par>
                                  <p:par>
                                    <p:cTn id="35" presetID="12" presetClass="entr" presetSubtype="8" fill="hold" grpId="0" nodeType="withEffect">
                                      <p:stCondLst>
                                        <p:cond delay="20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300"/>
                                            <p:tgtEl>
                                              <p:spTgt spid="2"/>
                                            </p:tgtEl>
                                            <p:attrNameLst>
                                              <p:attrName>ppt_x</p:attrName>
                                            </p:attrNameLst>
                                          </p:cBhvr>
                                          <p:tavLst>
                                            <p:tav tm="0">
                                              <p:val>
                                                <p:strVal val="#ppt_x-#ppt_w*1.125000"/>
                                              </p:val>
                                            </p:tav>
                                            <p:tav tm="100000">
                                              <p:val>
                                                <p:strVal val="#ppt_x"/>
                                              </p:val>
                                            </p:tav>
                                          </p:tavLst>
                                        </p:anim>
                                        <p:animEffect transition="in" filter="wipe(right)">
                                          <p:cBhvr>
                                            <p:cTn id="38" dur="300"/>
                                            <p:tgtEl>
                                              <p:spTgt spid="2"/>
                                            </p:tgtEl>
                                          </p:cBhvr>
                                        </p:animEffect>
                                      </p:childTnLst>
                                    </p:cTn>
                                  </p:par>
                                  <p:par>
                                    <p:cTn id="39" presetID="12" presetClass="entr" presetSubtype="8" fill="hold" grpId="0" nodeType="withEffect">
                                      <p:stCondLst>
                                        <p:cond delay="20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
                                            <p:tgtEl>
                                              <p:spTgt spid="15"/>
                                            </p:tgtEl>
                                            <p:attrNameLst>
                                              <p:attrName>ppt_x</p:attrName>
                                            </p:attrNameLst>
                                          </p:cBhvr>
                                          <p:tavLst>
                                            <p:tav tm="0">
                                              <p:val>
                                                <p:strVal val="#ppt_x-#ppt_w*1.125000"/>
                                              </p:val>
                                            </p:tav>
                                            <p:tav tm="100000">
                                              <p:val>
                                                <p:strVal val="#ppt_x"/>
                                              </p:val>
                                            </p:tav>
                                          </p:tavLst>
                                        </p:anim>
                                        <p:animEffect transition="in" filter="wipe(right)">
                                          <p:cBhvr>
                                            <p:cTn id="42" dur="300"/>
                                            <p:tgtEl>
                                              <p:spTgt spid="15"/>
                                            </p:tgtEl>
                                          </p:cBhvr>
                                        </p:animEffect>
                                      </p:childTnLst>
                                    </p:cTn>
                                  </p:par>
                                </p:childTnLst>
                              </p:cTn>
                            </p:par>
                            <p:par>
                              <p:cTn id="43" fill="hold">
                                <p:stCondLst>
                                  <p:cond delay="1500"/>
                                </p:stCondLst>
                                <p:childTnLst>
                                  <p:par>
                                    <p:cTn id="44" presetID="2" presetClass="entr" presetSubtype="2" fill="hold" nodeType="afterEffect" p14:presetBounceEnd="44000">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14:bounceEnd="44000">
                                          <p:cBhvr additive="base">
                                            <p:cTn id="46" dur="500" fill="hold"/>
                                            <p:tgtEl>
                                              <p:spTgt spid="7"/>
                                            </p:tgtEl>
                                            <p:attrNameLst>
                                              <p:attrName>ppt_x</p:attrName>
                                            </p:attrNameLst>
                                          </p:cBhvr>
                                          <p:tavLst>
                                            <p:tav tm="0">
                                              <p:val>
                                                <p:strVal val="1+#ppt_w/2"/>
                                              </p:val>
                                            </p:tav>
                                            <p:tav tm="100000">
                                              <p:val>
                                                <p:strVal val="#ppt_x"/>
                                              </p:val>
                                            </p:tav>
                                          </p:tavLst>
                                        </p:anim>
                                        <p:anim calcmode="lin" valueType="num" p14:bounceEnd="44000">
                                          <p:cBhvr additive="base">
                                            <p:cTn id="47" dur="500" fill="hold"/>
                                            <p:tgtEl>
                                              <p:spTgt spid="7"/>
                                            </p:tgtEl>
                                            <p:attrNameLst>
                                              <p:attrName>ppt_y</p:attrName>
                                            </p:attrNameLst>
                                          </p:cBhvr>
                                          <p:tavLst>
                                            <p:tav tm="0">
                                              <p:val>
                                                <p:strVal val="#ppt_y"/>
                                              </p:val>
                                            </p:tav>
                                            <p:tav tm="100000">
                                              <p:val>
                                                <p:strVal val="#ppt_y"/>
                                              </p:val>
                                            </p:tav>
                                          </p:tavLst>
                                        </p:anim>
                                      </p:childTnLst>
                                    </p:cTn>
                                  </p:par>
                                  <p:par>
                                    <p:cTn id="48" presetID="12" presetClass="entr" presetSubtype="2" fill="hold" grpId="0" nodeType="withEffect">
                                      <p:stCondLst>
                                        <p:cond delay="20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
                                            <p:tgtEl>
                                              <p:spTgt spid="4"/>
                                            </p:tgtEl>
                                            <p:attrNameLst>
                                              <p:attrName>ppt_x</p:attrName>
                                            </p:attrNameLst>
                                          </p:cBhvr>
                                          <p:tavLst>
                                            <p:tav tm="0">
                                              <p:val>
                                                <p:strVal val="#ppt_x+#ppt_w*1.125000"/>
                                              </p:val>
                                            </p:tav>
                                            <p:tav tm="100000">
                                              <p:val>
                                                <p:strVal val="#ppt_x"/>
                                              </p:val>
                                            </p:tav>
                                          </p:tavLst>
                                        </p:anim>
                                        <p:animEffect transition="in" filter="wipe(left)">
                                          <p:cBhvr>
                                            <p:cTn id="51" dur="300"/>
                                            <p:tgtEl>
                                              <p:spTgt spid="4"/>
                                            </p:tgtEl>
                                          </p:cBhvr>
                                        </p:animEffect>
                                      </p:childTnLst>
                                    </p:cTn>
                                  </p:par>
                                  <p:par>
                                    <p:cTn id="52" presetID="12" presetClass="entr" presetSubtype="2" fill="hold" grpId="0" nodeType="withEffect">
                                      <p:stCondLst>
                                        <p:cond delay="20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
                                            <p:tgtEl>
                                              <p:spTgt spid="17"/>
                                            </p:tgtEl>
                                            <p:attrNameLst>
                                              <p:attrName>ppt_x</p:attrName>
                                            </p:attrNameLst>
                                          </p:cBhvr>
                                          <p:tavLst>
                                            <p:tav tm="0">
                                              <p:val>
                                                <p:strVal val="#ppt_x+#ppt_w*1.125000"/>
                                              </p:val>
                                            </p:tav>
                                            <p:tav tm="100000">
                                              <p:val>
                                                <p:strVal val="#ppt_x"/>
                                              </p:val>
                                            </p:tav>
                                          </p:tavLst>
                                        </p:anim>
                                        <p:animEffect transition="in" filter="wipe(left)">
                                          <p:cBhvr>
                                            <p:cTn id="55" dur="300"/>
                                            <p:tgtEl>
                                              <p:spTgt spid="17"/>
                                            </p:tgtEl>
                                          </p:cBhvr>
                                        </p:animEffect>
                                      </p:childTnLst>
                                    </p:cTn>
                                  </p:par>
                                </p:childTnLst>
                              </p:cTn>
                            </p:par>
                            <p:par>
                              <p:cTn id="56" fill="hold">
                                <p:stCondLst>
                                  <p:cond delay="2000"/>
                                </p:stCondLst>
                                <p:childTnLst>
                                  <p:par>
                                    <p:cTn id="57" presetID="2" presetClass="entr" presetSubtype="8" fill="hold" nodeType="afterEffect" p14:presetBounceEnd="44000">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14:bounceEnd="44000">
                                          <p:cBhvr additive="base">
                                            <p:cTn id="59" dur="500" fill="hold"/>
                                            <p:tgtEl>
                                              <p:spTgt spid="11"/>
                                            </p:tgtEl>
                                            <p:attrNameLst>
                                              <p:attrName>ppt_x</p:attrName>
                                            </p:attrNameLst>
                                          </p:cBhvr>
                                          <p:tavLst>
                                            <p:tav tm="0">
                                              <p:val>
                                                <p:strVal val="0-#ppt_w/2"/>
                                              </p:val>
                                            </p:tav>
                                            <p:tav tm="100000">
                                              <p:val>
                                                <p:strVal val="#ppt_x"/>
                                              </p:val>
                                            </p:tav>
                                          </p:tavLst>
                                        </p:anim>
                                        <p:anim calcmode="lin" valueType="num" p14:bounceEnd="44000">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12" presetClass="entr" presetSubtype="8" fill="hold" grpId="0" nodeType="withEffect">
                                      <p:stCondLst>
                                        <p:cond delay="20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
                                            <p:tgtEl>
                                              <p:spTgt spid="16"/>
                                            </p:tgtEl>
                                            <p:attrNameLst>
                                              <p:attrName>ppt_x</p:attrName>
                                            </p:attrNameLst>
                                          </p:cBhvr>
                                          <p:tavLst>
                                            <p:tav tm="0">
                                              <p:val>
                                                <p:strVal val="#ppt_x-#ppt_w*1.125000"/>
                                              </p:val>
                                            </p:tav>
                                            <p:tav tm="100000">
                                              <p:val>
                                                <p:strVal val="#ppt_x"/>
                                              </p:val>
                                            </p:tav>
                                          </p:tavLst>
                                        </p:anim>
                                        <p:animEffect transition="in" filter="wipe(right)">
                                          <p:cBhvr>
                                            <p:cTn id="64" dur="300"/>
                                            <p:tgtEl>
                                              <p:spTgt spid="16"/>
                                            </p:tgtEl>
                                          </p:cBhvr>
                                        </p:animEffect>
                                      </p:childTnLst>
                                    </p:cTn>
                                  </p:par>
                                  <p:par>
                                    <p:cTn id="65" presetID="12" presetClass="entr" presetSubtype="8" fill="hold" grpId="0" nodeType="withEffect">
                                      <p:stCondLst>
                                        <p:cond delay="2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300"/>
                                            <p:tgtEl>
                                              <p:spTgt spid="3"/>
                                            </p:tgtEl>
                                            <p:attrNameLst>
                                              <p:attrName>ppt_x</p:attrName>
                                            </p:attrNameLst>
                                          </p:cBhvr>
                                          <p:tavLst>
                                            <p:tav tm="0">
                                              <p:val>
                                                <p:strVal val="#ppt_x-#ppt_w*1.125000"/>
                                              </p:val>
                                            </p:tav>
                                            <p:tav tm="100000">
                                              <p:val>
                                                <p:strVal val="#ppt_x"/>
                                              </p:val>
                                            </p:tav>
                                          </p:tavLst>
                                        </p:anim>
                                        <p:animEffect transition="in" filter="wipe(right)">
                                          <p:cBhvr>
                                            <p:cTn id="68" dur="300"/>
                                            <p:tgtEl>
                                              <p:spTgt spid="3"/>
                                            </p:tgtEl>
                                          </p:cBhvr>
                                        </p:animEffect>
                                      </p:childTnLst>
                                    </p:cTn>
                                  </p:par>
                                </p:childTnLst>
                              </p:cTn>
                            </p:par>
                            <p:par>
                              <p:cTn id="69" fill="hold">
                                <p:stCondLst>
                                  <p:cond delay="2500"/>
                                </p:stCondLst>
                                <p:childTnLst>
                                  <p:par>
                                    <p:cTn id="70" presetID="2" presetClass="entr" presetSubtype="2" fill="hold" grpId="0" nodeType="afterEffect" p14:presetBounceEnd="44000">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14:bounceEnd="44000">
                                          <p:cBhvr additive="base">
                                            <p:cTn id="72" dur="500" fill="hold"/>
                                            <p:tgtEl>
                                              <p:spTgt spid="10"/>
                                            </p:tgtEl>
                                            <p:attrNameLst>
                                              <p:attrName>ppt_x</p:attrName>
                                            </p:attrNameLst>
                                          </p:cBhvr>
                                          <p:tavLst>
                                            <p:tav tm="0">
                                              <p:val>
                                                <p:strVal val="1+#ppt_w/2"/>
                                              </p:val>
                                            </p:tav>
                                            <p:tav tm="100000">
                                              <p:val>
                                                <p:strVal val="#ppt_x"/>
                                              </p:val>
                                            </p:tav>
                                          </p:tavLst>
                                        </p:anim>
                                        <p:anim calcmode="lin" valueType="num" p14:bounceEnd="44000">
                                          <p:cBhvr additive="base">
                                            <p:cTn id="73" dur="500" fill="hold"/>
                                            <p:tgtEl>
                                              <p:spTgt spid="10"/>
                                            </p:tgtEl>
                                            <p:attrNameLst>
                                              <p:attrName>ppt_y</p:attrName>
                                            </p:attrNameLst>
                                          </p:cBhvr>
                                          <p:tavLst>
                                            <p:tav tm="0">
                                              <p:val>
                                                <p:strVal val="#ppt_y"/>
                                              </p:val>
                                            </p:tav>
                                            <p:tav tm="100000">
                                              <p:val>
                                                <p:strVal val="#ppt_y"/>
                                              </p:val>
                                            </p:tav>
                                          </p:tavLst>
                                        </p:anim>
                                      </p:childTnLst>
                                    </p:cTn>
                                  </p:par>
                                  <p:par>
                                    <p:cTn id="74" presetID="12" presetClass="entr" presetSubtype="2" fill="hold" grpId="0" nodeType="withEffect">
                                      <p:stCondLst>
                                        <p:cond delay="20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300"/>
                                            <p:tgtEl>
                                              <p:spTgt spid="5"/>
                                            </p:tgtEl>
                                            <p:attrNameLst>
                                              <p:attrName>ppt_x</p:attrName>
                                            </p:attrNameLst>
                                          </p:cBhvr>
                                          <p:tavLst>
                                            <p:tav tm="0">
                                              <p:val>
                                                <p:strVal val="#ppt_x+#ppt_w*1.125000"/>
                                              </p:val>
                                            </p:tav>
                                            <p:tav tm="100000">
                                              <p:val>
                                                <p:strVal val="#ppt_x"/>
                                              </p:val>
                                            </p:tav>
                                          </p:tavLst>
                                        </p:anim>
                                        <p:animEffect transition="in" filter="wipe(left)">
                                          <p:cBhvr>
                                            <p:cTn id="77" dur="300"/>
                                            <p:tgtEl>
                                              <p:spTgt spid="5"/>
                                            </p:tgtEl>
                                          </p:cBhvr>
                                        </p:animEffect>
                                      </p:childTnLst>
                                    </p:cTn>
                                  </p:par>
                                  <p:par>
                                    <p:cTn id="78" presetID="12" presetClass="entr" presetSubtype="2" fill="hold" grpId="0" nodeType="withEffect">
                                      <p:stCondLst>
                                        <p:cond delay="20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
                                            <p:tgtEl>
                                              <p:spTgt spid="14"/>
                                            </p:tgtEl>
                                            <p:attrNameLst>
                                              <p:attrName>ppt_x</p:attrName>
                                            </p:attrNameLst>
                                          </p:cBhvr>
                                          <p:tavLst>
                                            <p:tav tm="0">
                                              <p:val>
                                                <p:strVal val="#ppt_x+#ppt_w*1.125000"/>
                                              </p:val>
                                            </p:tav>
                                            <p:tav tm="100000">
                                              <p:val>
                                                <p:strVal val="#ppt_x"/>
                                              </p:val>
                                            </p:tav>
                                          </p:tavLst>
                                        </p:anim>
                                        <p:animEffect transition="in" filter="wipe(left)">
                                          <p:cBhvr>
                                            <p:cTn id="81" dur="300"/>
                                            <p:tgtEl>
                                              <p:spTgt spid="14"/>
                                            </p:tgtEl>
                                          </p:cBhvr>
                                        </p:animEffect>
                                      </p:childTnLst>
                                    </p:cTn>
                                  </p:par>
                                </p:childTnLst>
                              </p:cTn>
                            </p:par>
                            <p:par>
                              <p:cTn id="82" fill="hold">
                                <p:stCondLst>
                                  <p:cond delay="3000"/>
                                </p:stCondLst>
                                <p:childTnLst>
                                  <p:par>
                                    <p:cTn id="83" presetID="53" presetClass="entr" presetSubtype="528"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anim calcmode="lin" valueType="num">
                                          <p:cBhvr>
                                            <p:cTn id="88" dur="500" fill="hold"/>
                                            <p:tgtEl>
                                              <p:spTgt spid="29"/>
                                            </p:tgtEl>
                                            <p:attrNameLst>
                                              <p:attrName>ppt_x</p:attrName>
                                            </p:attrNameLst>
                                          </p:cBhvr>
                                          <p:tavLst>
                                            <p:tav tm="0">
                                              <p:val>
                                                <p:fltVal val="0.5"/>
                                              </p:val>
                                            </p:tav>
                                            <p:tav tm="100000">
                                              <p:val>
                                                <p:strVal val="#ppt_x"/>
                                              </p:val>
                                            </p:tav>
                                          </p:tavLst>
                                        </p:anim>
                                        <p:anim calcmode="lin" valueType="num">
                                          <p:cBhvr>
                                            <p:cTn id="89" dur="500" fill="hold"/>
                                            <p:tgtEl>
                                              <p:spTgt spid="29"/>
                                            </p:tgtEl>
                                            <p:attrNameLst>
                                              <p:attrName>ppt_y</p:attrName>
                                            </p:attrNameLst>
                                          </p:cBhvr>
                                          <p:tavLst>
                                            <p:tav tm="0">
                                              <p:val>
                                                <p:fltVal val="0.5"/>
                                              </p:val>
                                            </p:tav>
                                            <p:tav tm="100000">
                                              <p:val>
                                                <p:strVal val="#ppt_y"/>
                                              </p:val>
                                            </p:tav>
                                          </p:tavLst>
                                        </p:anim>
                                      </p:childTnLst>
                                    </p:cTn>
                                  </p:par>
                                  <p:par>
                                    <p:cTn id="90" presetID="53" presetClass="entr" presetSubtype="528" fill="hold" grpId="0" nodeType="withEffect">
                                      <p:stCondLst>
                                        <p:cond delay="1000"/>
                                      </p:stCondLst>
                                      <p:childTnLst>
                                        <p:set>
                                          <p:cBhvr>
                                            <p:cTn id="91" dur="1" fill="hold">
                                              <p:stCondLst>
                                                <p:cond delay="0"/>
                                              </p:stCondLst>
                                            </p:cTn>
                                            <p:tgtEl>
                                              <p:spTgt spid="26"/>
                                            </p:tgtEl>
                                            <p:attrNameLst>
                                              <p:attrName>style.visibility</p:attrName>
                                            </p:attrNameLst>
                                          </p:cBhvr>
                                          <p:to>
                                            <p:strVal val="visible"/>
                                          </p:to>
                                        </p:set>
                                        <p:anim calcmode="lin" valueType="num">
                                          <p:cBhvr>
                                            <p:cTn id="92" dur="500" fill="hold"/>
                                            <p:tgtEl>
                                              <p:spTgt spid="26"/>
                                            </p:tgtEl>
                                            <p:attrNameLst>
                                              <p:attrName>ppt_w</p:attrName>
                                            </p:attrNameLst>
                                          </p:cBhvr>
                                          <p:tavLst>
                                            <p:tav tm="0">
                                              <p:val>
                                                <p:fltVal val="0"/>
                                              </p:val>
                                            </p:tav>
                                            <p:tav tm="100000">
                                              <p:val>
                                                <p:strVal val="#ppt_w"/>
                                              </p:val>
                                            </p:tav>
                                          </p:tavLst>
                                        </p:anim>
                                        <p:anim calcmode="lin" valueType="num">
                                          <p:cBhvr>
                                            <p:cTn id="93" dur="500" fill="hold"/>
                                            <p:tgtEl>
                                              <p:spTgt spid="26"/>
                                            </p:tgtEl>
                                            <p:attrNameLst>
                                              <p:attrName>ppt_h</p:attrName>
                                            </p:attrNameLst>
                                          </p:cBhvr>
                                          <p:tavLst>
                                            <p:tav tm="0">
                                              <p:val>
                                                <p:fltVal val="0"/>
                                              </p:val>
                                            </p:tav>
                                            <p:tav tm="100000">
                                              <p:val>
                                                <p:strVal val="#ppt_h"/>
                                              </p:val>
                                            </p:tav>
                                          </p:tavLst>
                                        </p:anim>
                                        <p:animEffect transition="in" filter="fade">
                                          <p:cBhvr>
                                            <p:cTn id="94" dur="500"/>
                                            <p:tgtEl>
                                              <p:spTgt spid="26"/>
                                            </p:tgtEl>
                                          </p:cBhvr>
                                        </p:animEffect>
                                        <p:anim calcmode="lin" valueType="num">
                                          <p:cBhvr>
                                            <p:cTn id="95" dur="500" fill="hold"/>
                                            <p:tgtEl>
                                              <p:spTgt spid="26"/>
                                            </p:tgtEl>
                                            <p:attrNameLst>
                                              <p:attrName>ppt_x</p:attrName>
                                            </p:attrNameLst>
                                          </p:cBhvr>
                                          <p:tavLst>
                                            <p:tav tm="0">
                                              <p:val>
                                                <p:fltVal val="0.5"/>
                                              </p:val>
                                            </p:tav>
                                            <p:tav tm="100000">
                                              <p:val>
                                                <p:strVal val="#ppt_x"/>
                                              </p:val>
                                            </p:tav>
                                          </p:tavLst>
                                        </p:anim>
                                        <p:anim calcmode="lin" valueType="num">
                                          <p:cBhvr>
                                            <p:cTn id="96" dur="500" fill="hold"/>
                                            <p:tgtEl>
                                              <p:spTgt spid="26"/>
                                            </p:tgtEl>
                                            <p:attrNameLst>
                                              <p:attrName>ppt_y</p:attrName>
                                            </p:attrNameLst>
                                          </p:cBhvr>
                                          <p:tavLst>
                                            <p:tav tm="0">
                                              <p:val>
                                                <p:fltVal val="0.5"/>
                                              </p:val>
                                            </p:tav>
                                            <p:tav tm="100000">
                                              <p:val>
                                                <p:strVal val="#ppt_y"/>
                                              </p:val>
                                            </p:tav>
                                          </p:tavLst>
                                        </p:anim>
                                      </p:childTnLst>
                                    </p:cTn>
                                  </p:par>
                                  <p:par>
                                    <p:cTn id="97" presetID="53" presetClass="entr" presetSubtype="528" fill="hold" grpId="0" nodeType="withEffect">
                                      <p:stCondLst>
                                        <p:cond delay="800"/>
                                      </p:stCondLst>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ppt_w</p:attrName>
                                            </p:attrNameLst>
                                          </p:cBhvr>
                                          <p:tavLst>
                                            <p:tav tm="0">
                                              <p:val>
                                                <p:fltVal val="0"/>
                                              </p:val>
                                            </p:tav>
                                            <p:tav tm="100000">
                                              <p:val>
                                                <p:strVal val="#ppt_w"/>
                                              </p:val>
                                            </p:tav>
                                          </p:tavLst>
                                        </p:anim>
                                        <p:anim calcmode="lin" valueType="num">
                                          <p:cBhvr>
                                            <p:cTn id="100" dur="500" fill="hold"/>
                                            <p:tgtEl>
                                              <p:spTgt spid="27"/>
                                            </p:tgtEl>
                                            <p:attrNameLst>
                                              <p:attrName>ppt_h</p:attrName>
                                            </p:attrNameLst>
                                          </p:cBhvr>
                                          <p:tavLst>
                                            <p:tav tm="0">
                                              <p:val>
                                                <p:fltVal val="0"/>
                                              </p:val>
                                            </p:tav>
                                            <p:tav tm="100000">
                                              <p:val>
                                                <p:strVal val="#ppt_h"/>
                                              </p:val>
                                            </p:tav>
                                          </p:tavLst>
                                        </p:anim>
                                        <p:animEffect transition="in" filter="fade">
                                          <p:cBhvr>
                                            <p:cTn id="101" dur="500"/>
                                            <p:tgtEl>
                                              <p:spTgt spid="27"/>
                                            </p:tgtEl>
                                          </p:cBhvr>
                                        </p:animEffect>
                                        <p:anim calcmode="lin" valueType="num">
                                          <p:cBhvr>
                                            <p:cTn id="102" dur="500" fill="hold"/>
                                            <p:tgtEl>
                                              <p:spTgt spid="27"/>
                                            </p:tgtEl>
                                            <p:attrNameLst>
                                              <p:attrName>ppt_x</p:attrName>
                                            </p:attrNameLst>
                                          </p:cBhvr>
                                          <p:tavLst>
                                            <p:tav tm="0">
                                              <p:val>
                                                <p:fltVal val="0.5"/>
                                              </p:val>
                                            </p:tav>
                                            <p:tav tm="100000">
                                              <p:val>
                                                <p:strVal val="#ppt_x"/>
                                              </p:val>
                                            </p:tav>
                                          </p:tavLst>
                                        </p:anim>
                                        <p:anim calcmode="lin" valueType="num">
                                          <p:cBhvr>
                                            <p:cTn id="103" dur="500" fill="hold"/>
                                            <p:tgtEl>
                                              <p:spTgt spid="27"/>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600"/>
                                      </p:stCondLst>
                                      <p:childTnLst>
                                        <p:set>
                                          <p:cBhvr>
                                            <p:cTn id="105" dur="1" fill="hold">
                                              <p:stCondLst>
                                                <p:cond delay="0"/>
                                              </p:stCondLst>
                                            </p:cTn>
                                            <p:tgtEl>
                                              <p:spTgt spid="28"/>
                                            </p:tgtEl>
                                            <p:attrNameLst>
                                              <p:attrName>style.visibility</p:attrName>
                                            </p:attrNameLst>
                                          </p:cBhvr>
                                          <p:to>
                                            <p:strVal val="visible"/>
                                          </p:to>
                                        </p:set>
                                        <p:anim calcmode="lin" valueType="num">
                                          <p:cBhvr>
                                            <p:cTn id="106" dur="500" fill="hold"/>
                                            <p:tgtEl>
                                              <p:spTgt spid="28"/>
                                            </p:tgtEl>
                                            <p:attrNameLst>
                                              <p:attrName>ppt_w</p:attrName>
                                            </p:attrNameLst>
                                          </p:cBhvr>
                                          <p:tavLst>
                                            <p:tav tm="0">
                                              <p:val>
                                                <p:fltVal val="0"/>
                                              </p:val>
                                            </p:tav>
                                            <p:tav tm="100000">
                                              <p:val>
                                                <p:strVal val="#ppt_w"/>
                                              </p:val>
                                            </p:tav>
                                          </p:tavLst>
                                        </p:anim>
                                        <p:anim calcmode="lin" valueType="num">
                                          <p:cBhvr>
                                            <p:cTn id="107" dur="500" fill="hold"/>
                                            <p:tgtEl>
                                              <p:spTgt spid="28"/>
                                            </p:tgtEl>
                                            <p:attrNameLst>
                                              <p:attrName>ppt_h</p:attrName>
                                            </p:attrNameLst>
                                          </p:cBhvr>
                                          <p:tavLst>
                                            <p:tav tm="0">
                                              <p:val>
                                                <p:fltVal val="0"/>
                                              </p:val>
                                            </p:tav>
                                            <p:tav tm="100000">
                                              <p:val>
                                                <p:strVal val="#ppt_h"/>
                                              </p:val>
                                            </p:tav>
                                          </p:tavLst>
                                        </p:anim>
                                        <p:animEffect transition="in" filter="fade">
                                          <p:cBhvr>
                                            <p:cTn id="108" dur="500"/>
                                            <p:tgtEl>
                                              <p:spTgt spid="28"/>
                                            </p:tgtEl>
                                          </p:cBhvr>
                                        </p:animEffect>
                                        <p:anim calcmode="lin" valueType="num">
                                          <p:cBhvr>
                                            <p:cTn id="109" dur="500" fill="hold"/>
                                            <p:tgtEl>
                                              <p:spTgt spid="28"/>
                                            </p:tgtEl>
                                            <p:attrNameLst>
                                              <p:attrName>ppt_x</p:attrName>
                                            </p:attrNameLst>
                                          </p:cBhvr>
                                          <p:tavLst>
                                            <p:tav tm="0">
                                              <p:val>
                                                <p:fltVal val="0.5"/>
                                              </p:val>
                                            </p:tav>
                                            <p:tav tm="100000">
                                              <p:val>
                                                <p:strVal val="#ppt_x"/>
                                              </p:val>
                                            </p:tav>
                                          </p:tavLst>
                                        </p:anim>
                                        <p:anim calcmode="lin" valueType="num">
                                          <p:cBhvr>
                                            <p:cTn id="110" dur="500" fill="hold"/>
                                            <p:tgtEl>
                                              <p:spTgt spid="28"/>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2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4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animBg="1"/>
          <p:bldP spid="10" grpId="0" animBg="1"/>
          <p:bldP spid="14" grpId="0"/>
          <p:bldP spid="15" grpId="0"/>
          <p:bldP spid="16" grpId="0"/>
          <p:bldP spid="17" grpId="0"/>
          <p:bldP spid="18" grpId="0"/>
          <p:bldP spid="19" grpId="0"/>
          <p:bldP spid="20" grpId="0" animBg="1"/>
          <p:bldP spid="24" grpId="0"/>
          <p:bldP spid="25" grpId="0"/>
          <p:bldP spid="26" grpId="0" animBg="1"/>
          <p:bldP spid="27" grpId="0" animBg="1"/>
          <p:bldP spid="28" grpId="0" animBg="1"/>
          <p:bldP spid="29" grpId="0" animBg="1"/>
          <p:bldP spid="30" grpId="0" animBg="1"/>
          <p:bldP spid="31"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12" presetClass="entr" presetSubtype="8" fill="hold" grpId="0" nodeType="withEffect">
                                      <p:stCondLst>
                                        <p:cond delay="20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
                                            <p:tgtEl>
                                              <p:spTgt spid="25"/>
                                            </p:tgtEl>
                                            <p:attrNameLst>
                                              <p:attrName>ppt_x</p:attrName>
                                            </p:attrNameLst>
                                          </p:cBhvr>
                                          <p:tavLst>
                                            <p:tav tm="0">
                                              <p:val>
                                                <p:strVal val="#ppt_x-#ppt_w*1.125000"/>
                                              </p:val>
                                            </p:tav>
                                            <p:tav tm="100000">
                                              <p:val>
                                                <p:strVal val="#ppt_x"/>
                                              </p:val>
                                            </p:tav>
                                          </p:tavLst>
                                        </p:anim>
                                        <p:animEffect transition="in" filter="wipe(right)">
                                          <p:cBhvr>
                                            <p:cTn id="12" dur="300"/>
                                            <p:tgtEl>
                                              <p:spTgt spid="25"/>
                                            </p:tgtEl>
                                          </p:cBhvr>
                                        </p:animEffect>
                                      </p:childTnLst>
                                    </p:cTn>
                                  </p:par>
                                  <p:par>
                                    <p:cTn id="13" presetID="12" presetClass="entr" presetSubtype="8" fill="hold" grpId="0" nodeType="withEffect">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
                                            <p:tgtEl>
                                              <p:spTgt spid="18"/>
                                            </p:tgtEl>
                                            <p:attrNameLst>
                                              <p:attrName>ppt_x</p:attrName>
                                            </p:attrNameLst>
                                          </p:cBhvr>
                                          <p:tavLst>
                                            <p:tav tm="0">
                                              <p:val>
                                                <p:strVal val="#ppt_x-#ppt_w*1.125000"/>
                                              </p:val>
                                            </p:tav>
                                            <p:tav tm="100000">
                                              <p:val>
                                                <p:strVal val="#ppt_x"/>
                                              </p:val>
                                            </p:tav>
                                          </p:tavLst>
                                        </p:anim>
                                        <p:animEffect transition="in" filter="wipe(right)">
                                          <p:cBhvr>
                                            <p:cTn id="16" dur="300"/>
                                            <p:tgtEl>
                                              <p:spTgt spid="18"/>
                                            </p:tgtEl>
                                          </p:cBhvr>
                                        </p:animEffect>
                                      </p:childTnLst>
                                    </p:cTn>
                                  </p:par>
                                </p:childTnLst>
                              </p:cTn>
                            </p:par>
                            <p:par>
                              <p:cTn id="17" fill="hold">
                                <p:stCondLst>
                                  <p:cond delay="500"/>
                                </p:stCondLst>
                                <p:childTnLst>
                                  <p:par>
                                    <p:cTn id="18" presetID="2" presetClass="entr" presetSubtype="2"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1+#ppt_w/2"/>
                                              </p:val>
                                            </p:tav>
                                            <p:tav tm="100000">
                                              <p:val>
                                                <p:strVal val="#ppt_x"/>
                                              </p:val>
                                            </p:tav>
                                          </p:tavLst>
                                        </p:anim>
                                        <p:anim calcmode="lin" valueType="num">
                                          <p:cBhvr additive="base">
                                            <p:cTn id="21" dur="500" fill="hold"/>
                                            <p:tgtEl>
                                              <p:spTgt spid="20"/>
                                            </p:tgtEl>
                                            <p:attrNameLst>
                                              <p:attrName>ppt_y</p:attrName>
                                            </p:attrNameLst>
                                          </p:cBhvr>
                                          <p:tavLst>
                                            <p:tav tm="0">
                                              <p:val>
                                                <p:strVal val="#ppt_y"/>
                                              </p:val>
                                            </p:tav>
                                            <p:tav tm="100000">
                                              <p:val>
                                                <p:strVal val="#ppt_y"/>
                                              </p:val>
                                            </p:tav>
                                          </p:tavLst>
                                        </p:anim>
                                      </p:childTnLst>
                                    </p:cTn>
                                  </p:par>
                                  <p:par>
                                    <p:cTn id="22" presetID="12" presetClass="entr" presetSubtype="2" fill="hold" grpId="0" nodeType="withEffect">
                                      <p:stCondLst>
                                        <p:cond delay="2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300"/>
                                            <p:tgtEl>
                                              <p:spTgt spid="19"/>
                                            </p:tgtEl>
                                            <p:attrNameLst>
                                              <p:attrName>ppt_x</p:attrName>
                                            </p:attrNameLst>
                                          </p:cBhvr>
                                          <p:tavLst>
                                            <p:tav tm="0">
                                              <p:val>
                                                <p:strVal val="#ppt_x+#ppt_w*1.125000"/>
                                              </p:val>
                                            </p:tav>
                                            <p:tav tm="100000">
                                              <p:val>
                                                <p:strVal val="#ppt_x"/>
                                              </p:val>
                                            </p:tav>
                                          </p:tavLst>
                                        </p:anim>
                                        <p:animEffect transition="in" filter="wipe(left)">
                                          <p:cBhvr>
                                            <p:cTn id="25" dur="300"/>
                                            <p:tgtEl>
                                              <p:spTgt spid="19"/>
                                            </p:tgtEl>
                                          </p:cBhvr>
                                        </p:animEffect>
                                      </p:childTnLst>
                                    </p:cTn>
                                  </p:par>
                                  <p:par>
                                    <p:cTn id="26" presetID="12" presetClass="entr" presetSubtype="2" fill="hold" grpId="0" nodeType="withEffect">
                                      <p:stCondLst>
                                        <p:cond delay="20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300"/>
                                            <p:tgtEl>
                                              <p:spTgt spid="24"/>
                                            </p:tgtEl>
                                            <p:attrNameLst>
                                              <p:attrName>ppt_x</p:attrName>
                                            </p:attrNameLst>
                                          </p:cBhvr>
                                          <p:tavLst>
                                            <p:tav tm="0">
                                              <p:val>
                                                <p:strVal val="#ppt_x+#ppt_w*1.125000"/>
                                              </p:val>
                                            </p:tav>
                                            <p:tav tm="100000">
                                              <p:val>
                                                <p:strVal val="#ppt_x"/>
                                              </p:val>
                                            </p:tav>
                                          </p:tavLst>
                                        </p:anim>
                                        <p:animEffect transition="in" filter="wipe(left)">
                                          <p:cBhvr>
                                            <p:cTn id="29" dur="300"/>
                                            <p:tgtEl>
                                              <p:spTgt spid="24"/>
                                            </p:tgtEl>
                                          </p:cBhvr>
                                        </p:animEffect>
                                      </p:childTnLst>
                                    </p:cTn>
                                  </p:par>
                                </p:childTnLst>
                              </p:cTn>
                            </p:par>
                            <p:par>
                              <p:cTn id="30" fill="hold">
                                <p:stCondLst>
                                  <p:cond delay="1000"/>
                                </p:stCondLst>
                                <p:childTnLst>
                                  <p:par>
                                    <p:cTn id="31" presetID="2" presetClass="entr" presetSubtype="8"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0-#ppt_w/2"/>
                                              </p:val>
                                            </p:tav>
                                            <p:tav tm="100000">
                                              <p:val>
                                                <p:strVal val="#ppt_x"/>
                                              </p:val>
                                            </p:tav>
                                          </p:tavLst>
                                        </p:anim>
                                        <p:anim calcmode="lin" valueType="num">
                                          <p:cBhvr additive="base">
                                            <p:cTn id="34" dur="500" fill="hold"/>
                                            <p:tgtEl>
                                              <p:spTgt spid="6"/>
                                            </p:tgtEl>
                                            <p:attrNameLst>
                                              <p:attrName>ppt_y</p:attrName>
                                            </p:attrNameLst>
                                          </p:cBhvr>
                                          <p:tavLst>
                                            <p:tav tm="0">
                                              <p:val>
                                                <p:strVal val="#ppt_y"/>
                                              </p:val>
                                            </p:tav>
                                            <p:tav tm="100000">
                                              <p:val>
                                                <p:strVal val="#ppt_y"/>
                                              </p:val>
                                            </p:tav>
                                          </p:tavLst>
                                        </p:anim>
                                      </p:childTnLst>
                                    </p:cTn>
                                  </p:par>
                                  <p:par>
                                    <p:cTn id="35" presetID="12" presetClass="entr" presetSubtype="8" fill="hold" grpId="0" nodeType="withEffect">
                                      <p:stCondLst>
                                        <p:cond delay="20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300"/>
                                            <p:tgtEl>
                                              <p:spTgt spid="2"/>
                                            </p:tgtEl>
                                            <p:attrNameLst>
                                              <p:attrName>ppt_x</p:attrName>
                                            </p:attrNameLst>
                                          </p:cBhvr>
                                          <p:tavLst>
                                            <p:tav tm="0">
                                              <p:val>
                                                <p:strVal val="#ppt_x-#ppt_w*1.125000"/>
                                              </p:val>
                                            </p:tav>
                                            <p:tav tm="100000">
                                              <p:val>
                                                <p:strVal val="#ppt_x"/>
                                              </p:val>
                                            </p:tav>
                                          </p:tavLst>
                                        </p:anim>
                                        <p:animEffect transition="in" filter="wipe(right)">
                                          <p:cBhvr>
                                            <p:cTn id="38" dur="300"/>
                                            <p:tgtEl>
                                              <p:spTgt spid="2"/>
                                            </p:tgtEl>
                                          </p:cBhvr>
                                        </p:animEffect>
                                      </p:childTnLst>
                                    </p:cTn>
                                  </p:par>
                                  <p:par>
                                    <p:cTn id="39" presetID="12" presetClass="entr" presetSubtype="8" fill="hold" grpId="0" nodeType="withEffect">
                                      <p:stCondLst>
                                        <p:cond delay="20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
                                            <p:tgtEl>
                                              <p:spTgt spid="15"/>
                                            </p:tgtEl>
                                            <p:attrNameLst>
                                              <p:attrName>ppt_x</p:attrName>
                                            </p:attrNameLst>
                                          </p:cBhvr>
                                          <p:tavLst>
                                            <p:tav tm="0">
                                              <p:val>
                                                <p:strVal val="#ppt_x-#ppt_w*1.125000"/>
                                              </p:val>
                                            </p:tav>
                                            <p:tav tm="100000">
                                              <p:val>
                                                <p:strVal val="#ppt_x"/>
                                              </p:val>
                                            </p:tav>
                                          </p:tavLst>
                                        </p:anim>
                                        <p:animEffect transition="in" filter="wipe(right)">
                                          <p:cBhvr>
                                            <p:cTn id="42" dur="300"/>
                                            <p:tgtEl>
                                              <p:spTgt spid="15"/>
                                            </p:tgtEl>
                                          </p:cBhvr>
                                        </p:animEffect>
                                      </p:childTnLst>
                                    </p:cTn>
                                  </p:par>
                                </p:childTnLst>
                              </p:cTn>
                            </p:par>
                            <p:par>
                              <p:cTn id="43" fill="hold">
                                <p:stCondLst>
                                  <p:cond delay="1500"/>
                                </p:stCondLst>
                                <p:childTnLst>
                                  <p:par>
                                    <p:cTn id="44" presetID="2" presetClass="entr" presetSubtype="2"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1+#ppt_w/2"/>
                                              </p:val>
                                            </p:tav>
                                            <p:tav tm="100000">
                                              <p:val>
                                                <p:strVal val="#ppt_x"/>
                                              </p:val>
                                            </p:tav>
                                          </p:tavLst>
                                        </p:anim>
                                        <p:anim calcmode="lin" valueType="num">
                                          <p:cBhvr additive="base">
                                            <p:cTn id="47" dur="500" fill="hold"/>
                                            <p:tgtEl>
                                              <p:spTgt spid="7"/>
                                            </p:tgtEl>
                                            <p:attrNameLst>
                                              <p:attrName>ppt_y</p:attrName>
                                            </p:attrNameLst>
                                          </p:cBhvr>
                                          <p:tavLst>
                                            <p:tav tm="0">
                                              <p:val>
                                                <p:strVal val="#ppt_y"/>
                                              </p:val>
                                            </p:tav>
                                            <p:tav tm="100000">
                                              <p:val>
                                                <p:strVal val="#ppt_y"/>
                                              </p:val>
                                            </p:tav>
                                          </p:tavLst>
                                        </p:anim>
                                      </p:childTnLst>
                                    </p:cTn>
                                  </p:par>
                                  <p:par>
                                    <p:cTn id="48" presetID="12" presetClass="entr" presetSubtype="2" fill="hold" grpId="0" nodeType="withEffect">
                                      <p:stCondLst>
                                        <p:cond delay="20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
                                            <p:tgtEl>
                                              <p:spTgt spid="4"/>
                                            </p:tgtEl>
                                            <p:attrNameLst>
                                              <p:attrName>ppt_x</p:attrName>
                                            </p:attrNameLst>
                                          </p:cBhvr>
                                          <p:tavLst>
                                            <p:tav tm="0">
                                              <p:val>
                                                <p:strVal val="#ppt_x+#ppt_w*1.125000"/>
                                              </p:val>
                                            </p:tav>
                                            <p:tav tm="100000">
                                              <p:val>
                                                <p:strVal val="#ppt_x"/>
                                              </p:val>
                                            </p:tav>
                                          </p:tavLst>
                                        </p:anim>
                                        <p:animEffect transition="in" filter="wipe(left)">
                                          <p:cBhvr>
                                            <p:cTn id="51" dur="300"/>
                                            <p:tgtEl>
                                              <p:spTgt spid="4"/>
                                            </p:tgtEl>
                                          </p:cBhvr>
                                        </p:animEffect>
                                      </p:childTnLst>
                                    </p:cTn>
                                  </p:par>
                                  <p:par>
                                    <p:cTn id="52" presetID="12" presetClass="entr" presetSubtype="2" fill="hold" grpId="0" nodeType="withEffect">
                                      <p:stCondLst>
                                        <p:cond delay="20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
                                            <p:tgtEl>
                                              <p:spTgt spid="17"/>
                                            </p:tgtEl>
                                            <p:attrNameLst>
                                              <p:attrName>ppt_x</p:attrName>
                                            </p:attrNameLst>
                                          </p:cBhvr>
                                          <p:tavLst>
                                            <p:tav tm="0">
                                              <p:val>
                                                <p:strVal val="#ppt_x+#ppt_w*1.125000"/>
                                              </p:val>
                                            </p:tav>
                                            <p:tav tm="100000">
                                              <p:val>
                                                <p:strVal val="#ppt_x"/>
                                              </p:val>
                                            </p:tav>
                                          </p:tavLst>
                                        </p:anim>
                                        <p:animEffect transition="in" filter="wipe(left)">
                                          <p:cBhvr>
                                            <p:cTn id="55" dur="300"/>
                                            <p:tgtEl>
                                              <p:spTgt spid="17"/>
                                            </p:tgtEl>
                                          </p:cBhvr>
                                        </p:animEffect>
                                      </p:childTnLst>
                                    </p:cTn>
                                  </p:par>
                                </p:childTnLst>
                              </p:cTn>
                            </p:par>
                            <p:par>
                              <p:cTn id="56" fill="hold">
                                <p:stCondLst>
                                  <p:cond delay="2000"/>
                                </p:stCondLst>
                                <p:childTnLst>
                                  <p:par>
                                    <p:cTn id="57" presetID="2" presetClass="entr" presetSubtype="8" fill="hold" nodeType="after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12" presetClass="entr" presetSubtype="8" fill="hold" grpId="0" nodeType="withEffect">
                                      <p:stCondLst>
                                        <p:cond delay="20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
                                            <p:tgtEl>
                                              <p:spTgt spid="16"/>
                                            </p:tgtEl>
                                            <p:attrNameLst>
                                              <p:attrName>ppt_x</p:attrName>
                                            </p:attrNameLst>
                                          </p:cBhvr>
                                          <p:tavLst>
                                            <p:tav tm="0">
                                              <p:val>
                                                <p:strVal val="#ppt_x-#ppt_w*1.125000"/>
                                              </p:val>
                                            </p:tav>
                                            <p:tav tm="100000">
                                              <p:val>
                                                <p:strVal val="#ppt_x"/>
                                              </p:val>
                                            </p:tav>
                                          </p:tavLst>
                                        </p:anim>
                                        <p:animEffect transition="in" filter="wipe(right)">
                                          <p:cBhvr>
                                            <p:cTn id="64" dur="300"/>
                                            <p:tgtEl>
                                              <p:spTgt spid="16"/>
                                            </p:tgtEl>
                                          </p:cBhvr>
                                        </p:animEffect>
                                      </p:childTnLst>
                                    </p:cTn>
                                  </p:par>
                                  <p:par>
                                    <p:cTn id="65" presetID="12" presetClass="entr" presetSubtype="8" fill="hold" grpId="0" nodeType="withEffect">
                                      <p:stCondLst>
                                        <p:cond delay="2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300"/>
                                            <p:tgtEl>
                                              <p:spTgt spid="3"/>
                                            </p:tgtEl>
                                            <p:attrNameLst>
                                              <p:attrName>ppt_x</p:attrName>
                                            </p:attrNameLst>
                                          </p:cBhvr>
                                          <p:tavLst>
                                            <p:tav tm="0">
                                              <p:val>
                                                <p:strVal val="#ppt_x-#ppt_w*1.125000"/>
                                              </p:val>
                                            </p:tav>
                                            <p:tav tm="100000">
                                              <p:val>
                                                <p:strVal val="#ppt_x"/>
                                              </p:val>
                                            </p:tav>
                                          </p:tavLst>
                                        </p:anim>
                                        <p:animEffect transition="in" filter="wipe(right)">
                                          <p:cBhvr>
                                            <p:cTn id="68" dur="300"/>
                                            <p:tgtEl>
                                              <p:spTgt spid="3"/>
                                            </p:tgtEl>
                                          </p:cBhvr>
                                        </p:animEffect>
                                      </p:childTnLst>
                                    </p:cTn>
                                  </p:par>
                                </p:childTnLst>
                              </p:cTn>
                            </p:par>
                            <p:par>
                              <p:cTn id="69" fill="hold">
                                <p:stCondLst>
                                  <p:cond delay="2500"/>
                                </p:stCondLst>
                                <p:childTnLst>
                                  <p:par>
                                    <p:cTn id="70" presetID="2" presetClass="entr" presetSubtype="2" fill="hold" grpId="0" nodeType="after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fill="hold"/>
                                            <p:tgtEl>
                                              <p:spTgt spid="10"/>
                                            </p:tgtEl>
                                            <p:attrNameLst>
                                              <p:attrName>ppt_x</p:attrName>
                                            </p:attrNameLst>
                                          </p:cBhvr>
                                          <p:tavLst>
                                            <p:tav tm="0">
                                              <p:val>
                                                <p:strVal val="1+#ppt_w/2"/>
                                              </p:val>
                                            </p:tav>
                                            <p:tav tm="100000">
                                              <p:val>
                                                <p:strVal val="#ppt_x"/>
                                              </p:val>
                                            </p:tav>
                                          </p:tavLst>
                                        </p:anim>
                                        <p:anim calcmode="lin" valueType="num">
                                          <p:cBhvr additive="base">
                                            <p:cTn id="73" dur="500" fill="hold"/>
                                            <p:tgtEl>
                                              <p:spTgt spid="10"/>
                                            </p:tgtEl>
                                            <p:attrNameLst>
                                              <p:attrName>ppt_y</p:attrName>
                                            </p:attrNameLst>
                                          </p:cBhvr>
                                          <p:tavLst>
                                            <p:tav tm="0">
                                              <p:val>
                                                <p:strVal val="#ppt_y"/>
                                              </p:val>
                                            </p:tav>
                                            <p:tav tm="100000">
                                              <p:val>
                                                <p:strVal val="#ppt_y"/>
                                              </p:val>
                                            </p:tav>
                                          </p:tavLst>
                                        </p:anim>
                                      </p:childTnLst>
                                    </p:cTn>
                                  </p:par>
                                  <p:par>
                                    <p:cTn id="74" presetID="12" presetClass="entr" presetSubtype="2" fill="hold" grpId="0" nodeType="withEffect">
                                      <p:stCondLst>
                                        <p:cond delay="20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300"/>
                                            <p:tgtEl>
                                              <p:spTgt spid="5"/>
                                            </p:tgtEl>
                                            <p:attrNameLst>
                                              <p:attrName>ppt_x</p:attrName>
                                            </p:attrNameLst>
                                          </p:cBhvr>
                                          <p:tavLst>
                                            <p:tav tm="0">
                                              <p:val>
                                                <p:strVal val="#ppt_x+#ppt_w*1.125000"/>
                                              </p:val>
                                            </p:tav>
                                            <p:tav tm="100000">
                                              <p:val>
                                                <p:strVal val="#ppt_x"/>
                                              </p:val>
                                            </p:tav>
                                          </p:tavLst>
                                        </p:anim>
                                        <p:animEffect transition="in" filter="wipe(left)">
                                          <p:cBhvr>
                                            <p:cTn id="77" dur="300"/>
                                            <p:tgtEl>
                                              <p:spTgt spid="5"/>
                                            </p:tgtEl>
                                          </p:cBhvr>
                                        </p:animEffect>
                                      </p:childTnLst>
                                    </p:cTn>
                                  </p:par>
                                  <p:par>
                                    <p:cTn id="78" presetID="12" presetClass="entr" presetSubtype="2" fill="hold" grpId="0" nodeType="withEffect">
                                      <p:stCondLst>
                                        <p:cond delay="20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
                                            <p:tgtEl>
                                              <p:spTgt spid="14"/>
                                            </p:tgtEl>
                                            <p:attrNameLst>
                                              <p:attrName>ppt_x</p:attrName>
                                            </p:attrNameLst>
                                          </p:cBhvr>
                                          <p:tavLst>
                                            <p:tav tm="0">
                                              <p:val>
                                                <p:strVal val="#ppt_x+#ppt_w*1.125000"/>
                                              </p:val>
                                            </p:tav>
                                            <p:tav tm="100000">
                                              <p:val>
                                                <p:strVal val="#ppt_x"/>
                                              </p:val>
                                            </p:tav>
                                          </p:tavLst>
                                        </p:anim>
                                        <p:animEffect transition="in" filter="wipe(left)">
                                          <p:cBhvr>
                                            <p:cTn id="81" dur="300"/>
                                            <p:tgtEl>
                                              <p:spTgt spid="14"/>
                                            </p:tgtEl>
                                          </p:cBhvr>
                                        </p:animEffect>
                                      </p:childTnLst>
                                    </p:cTn>
                                  </p:par>
                                </p:childTnLst>
                              </p:cTn>
                            </p:par>
                            <p:par>
                              <p:cTn id="82" fill="hold">
                                <p:stCondLst>
                                  <p:cond delay="3000"/>
                                </p:stCondLst>
                                <p:childTnLst>
                                  <p:par>
                                    <p:cTn id="83" presetID="53" presetClass="entr" presetSubtype="528"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anim calcmode="lin" valueType="num">
                                          <p:cBhvr>
                                            <p:cTn id="88" dur="500" fill="hold"/>
                                            <p:tgtEl>
                                              <p:spTgt spid="29"/>
                                            </p:tgtEl>
                                            <p:attrNameLst>
                                              <p:attrName>ppt_x</p:attrName>
                                            </p:attrNameLst>
                                          </p:cBhvr>
                                          <p:tavLst>
                                            <p:tav tm="0">
                                              <p:val>
                                                <p:fltVal val="0.5"/>
                                              </p:val>
                                            </p:tav>
                                            <p:tav tm="100000">
                                              <p:val>
                                                <p:strVal val="#ppt_x"/>
                                              </p:val>
                                            </p:tav>
                                          </p:tavLst>
                                        </p:anim>
                                        <p:anim calcmode="lin" valueType="num">
                                          <p:cBhvr>
                                            <p:cTn id="89" dur="500" fill="hold"/>
                                            <p:tgtEl>
                                              <p:spTgt spid="29"/>
                                            </p:tgtEl>
                                            <p:attrNameLst>
                                              <p:attrName>ppt_y</p:attrName>
                                            </p:attrNameLst>
                                          </p:cBhvr>
                                          <p:tavLst>
                                            <p:tav tm="0">
                                              <p:val>
                                                <p:fltVal val="0.5"/>
                                              </p:val>
                                            </p:tav>
                                            <p:tav tm="100000">
                                              <p:val>
                                                <p:strVal val="#ppt_y"/>
                                              </p:val>
                                            </p:tav>
                                          </p:tavLst>
                                        </p:anim>
                                      </p:childTnLst>
                                    </p:cTn>
                                  </p:par>
                                  <p:par>
                                    <p:cTn id="90" presetID="53" presetClass="entr" presetSubtype="528" fill="hold" grpId="0" nodeType="withEffect">
                                      <p:stCondLst>
                                        <p:cond delay="1000"/>
                                      </p:stCondLst>
                                      <p:childTnLst>
                                        <p:set>
                                          <p:cBhvr>
                                            <p:cTn id="91" dur="1" fill="hold">
                                              <p:stCondLst>
                                                <p:cond delay="0"/>
                                              </p:stCondLst>
                                            </p:cTn>
                                            <p:tgtEl>
                                              <p:spTgt spid="26"/>
                                            </p:tgtEl>
                                            <p:attrNameLst>
                                              <p:attrName>style.visibility</p:attrName>
                                            </p:attrNameLst>
                                          </p:cBhvr>
                                          <p:to>
                                            <p:strVal val="visible"/>
                                          </p:to>
                                        </p:set>
                                        <p:anim calcmode="lin" valueType="num">
                                          <p:cBhvr>
                                            <p:cTn id="92" dur="500" fill="hold"/>
                                            <p:tgtEl>
                                              <p:spTgt spid="26"/>
                                            </p:tgtEl>
                                            <p:attrNameLst>
                                              <p:attrName>ppt_w</p:attrName>
                                            </p:attrNameLst>
                                          </p:cBhvr>
                                          <p:tavLst>
                                            <p:tav tm="0">
                                              <p:val>
                                                <p:fltVal val="0"/>
                                              </p:val>
                                            </p:tav>
                                            <p:tav tm="100000">
                                              <p:val>
                                                <p:strVal val="#ppt_w"/>
                                              </p:val>
                                            </p:tav>
                                          </p:tavLst>
                                        </p:anim>
                                        <p:anim calcmode="lin" valueType="num">
                                          <p:cBhvr>
                                            <p:cTn id="93" dur="500" fill="hold"/>
                                            <p:tgtEl>
                                              <p:spTgt spid="26"/>
                                            </p:tgtEl>
                                            <p:attrNameLst>
                                              <p:attrName>ppt_h</p:attrName>
                                            </p:attrNameLst>
                                          </p:cBhvr>
                                          <p:tavLst>
                                            <p:tav tm="0">
                                              <p:val>
                                                <p:fltVal val="0"/>
                                              </p:val>
                                            </p:tav>
                                            <p:tav tm="100000">
                                              <p:val>
                                                <p:strVal val="#ppt_h"/>
                                              </p:val>
                                            </p:tav>
                                          </p:tavLst>
                                        </p:anim>
                                        <p:animEffect transition="in" filter="fade">
                                          <p:cBhvr>
                                            <p:cTn id="94" dur="500"/>
                                            <p:tgtEl>
                                              <p:spTgt spid="26"/>
                                            </p:tgtEl>
                                          </p:cBhvr>
                                        </p:animEffect>
                                        <p:anim calcmode="lin" valueType="num">
                                          <p:cBhvr>
                                            <p:cTn id="95" dur="500" fill="hold"/>
                                            <p:tgtEl>
                                              <p:spTgt spid="26"/>
                                            </p:tgtEl>
                                            <p:attrNameLst>
                                              <p:attrName>ppt_x</p:attrName>
                                            </p:attrNameLst>
                                          </p:cBhvr>
                                          <p:tavLst>
                                            <p:tav tm="0">
                                              <p:val>
                                                <p:fltVal val="0.5"/>
                                              </p:val>
                                            </p:tav>
                                            <p:tav tm="100000">
                                              <p:val>
                                                <p:strVal val="#ppt_x"/>
                                              </p:val>
                                            </p:tav>
                                          </p:tavLst>
                                        </p:anim>
                                        <p:anim calcmode="lin" valueType="num">
                                          <p:cBhvr>
                                            <p:cTn id="96" dur="500" fill="hold"/>
                                            <p:tgtEl>
                                              <p:spTgt spid="26"/>
                                            </p:tgtEl>
                                            <p:attrNameLst>
                                              <p:attrName>ppt_y</p:attrName>
                                            </p:attrNameLst>
                                          </p:cBhvr>
                                          <p:tavLst>
                                            <p:tav tm="0">
                                              <p:val>
                                                <p:fltVal val="0.5"/>
                                              </p:val>
                                            </p:tav>
                                            <p:tav tm="100000">
                                              <p:val>
                                                <p:strVal val="#ppt_y"/>
                                              </p:val>
                                            </p:tav>
                                          </p:tavLst>
                                        </p:anim>
                                      </p:childTnLst>
                                    </p:cTn>
                                  </p:par>
                                  <p:par>
                                    <p:cTn id="97" presetID="53" presetClass="entr" presetSubtype="528" fill="hold" grpId="0" nodeType="withEffect">
                                      <p:stCondLst>
                                        <p:cond delay="800"/>
                                      </p:stCondLst>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ppt_w</p:attrName>
                                            </p:attrNameLst>
                                          </p:cBhvr>
                                          <p:tavLst>
                                            <p:tav tm="0">
                                              <p:val>
                                                <p:fltVal val="0"/>
                                              </p:val>
                                            </p:tav>
                                            <p:tav tm="100000">
                                              <p:val>
                                                <p:strVal val="#ppt_w"/>
                                              </p:val>
                                            </p:tav>
                                          </p:tavLst>
                                        </p:anim>
                                        <p:anim calcmode="lin" valueType="num">
                                          <p:cBhvr>
                                            <p:cTn id="100" dur="500" fill="hold"/>
                                            <p:tgtEl>
                                              <p:spTgt spid="27"/>
                                            </p:tgtEl>
                                            <p:attrNameLst>
                                              <p:attrName>ppt_h</p:attrName>
                                            </p:attrNameLst>
                                          </p:cBhvr>
                                          <p:tavLst>
                                            <p:tav tm="0">
                                              <p:val>
                                                <p:fltVal val="0"/>
                                              </p:val>
                                            </p:tav>
                                            <p:tav tm="100000">
                                              <p:val>
                                                <p:strVal val="#ppt_h"/>
                                              </p:val>
                                            </p:tav>
                                          </p:tavLst>
                                        </p:anim>
                                        <p:animEffect transition="in" filter="fade">
                                          <p:cBhvr>
                                            <p:cTn id="101" dur="500"/>
                                            <p:tgtEl>
                                              <p:spTgt spid="27"/>
                                            </p:tgtEl>
                                          </p:cBhvr>
                                        </p:animEffect>
                                        <p:anim calcmode="lin" valueType="num">
                                          <p:cBhvr>
                                            <p:cTn id="102" dur="500" fill="hold"/>
                                            <p:tgtEl>
                                              <p:spTgt spid="27"/>
                                            </p:tgtEl>
                                            <p:attrNameLst>
                                              <p:attrName>ppt_x</p:attrName>
                                            </p:attrNameLst>
                                          </p:cBhvr>
                                          <p:tavLst>
                                            <p:tav tm="0">
                                              <p:val>
                                                <p:fltVal val="0.5"/>
                                              </p:val>
                                            </p:tav>
                                            <p:tav tm="100000">
                                              <p:val>
                                                <p:strVal val="#ppt_x"/>
                                              </p:val>
                                            </p:tav>
                                          </p:tavLst>
                                        </p:anim>
                                        <p:anim calcmode="lin" valueType="num">
                                          <p:cBhvr>
                                            <p:cTn id="103" dur="500" fill="hold"/>
                                            <p:tgtEl>
                                              <p:spTgt spid="27"/>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600"/>
                                      </p:stCondLst>
                                      <p:childTnLst>
                                        <p:set>
                                          <p:cBhvr>
                                            <p:cTn id="105" dur="1" fill="hold">
                                              <p:stCondLst>
                                                <p:cond delay="0"/>
                                              </p:stCondLst>
                                            </p:cTn>
                                            <p:tgtEl>
                                              <p:spTgt spid="28"/>
                                            </p:tgtEl>
                                            <p:attrNameLst>
                                              <p:attrName>style.visibility</p:attrName>
                                            </p:attrNameLst>
                                          </p:cBhvr>
                                          <p:to>
                                            <p:strVal val="visible"/>
                                          </p:to>
                                        </p:set>
                                        <p:anim calcmode="lin" valueType="num">
                                          <p:cBhvr>
                                            <p:cTn id="106" dur="500" fill="hold"/>
                                            <p:tgtEl>
                                              <p:spTgt spid="28"/>
                                            </p:tgtEl>
                                            <p:attrNameLst>
                                              <p:attrName>ppt_w</p:attrName>
                                            </p:attrNameLst>
                                          </p:cBhvr>
                                          <p:tavLst>
                                            <p:tav tm="0">
                                              <p:val>
                                                <p:fltVal val="0"/>
                                              </p:val>
                                            </p:tav>
                                            <p:tav tm="100000">
                                              <p:val>
                                                <p:strVal val="#ppt_w"/>
                                              </p:val>
                                            </p:tav>
                                          </p:tavLst>
                                        </p:anim>
                                        <p:anim calcmode="lin" valueType="num">
                                          <p:cBhvr>
                                            <p:cTn id="107" dur="500" fill="hold"/>
                                            <p:tgtEl>
                                              <p:spTgt spid="28"/>
                                            </p:tgtEl>
                                            <p:attrNameLst>
                                              <p:attrName>ppt_h</p:attrName>
                                            </p:attrNameLst>
                                          </p:cBhvr>
                                          <p:tavLst>
                                            <p:tav tm="0">
                                              <p:val>
                                                <p:fltVal val="0"/>
                                              </p:val>
                                            </p:tav>
                                            <p:tav tm="100000">
                                              <p:val>
                                                <p:strVal val="#ppt_h"/>
                                              </p:val>
                                            </p:tav>
                                          </p:tavLst>
                                        </p:anim>
                                        <p:animEffect transition="in" filter="fade">
                                          <p:cBhvr>
                                            <p:cTn id="108" dur="500"/>
                                            <p:tgtEl>
                                              <p:spTgt spid="28"/>
                                            </p:tgtEl>
                                          </p:cBhvr>
                                        </p:animEffect>
                                        <p:anim calcmode="lin" valueType="num">
                                          <p:cBhvr>
                                            <p:cTn id="109" dur="500" fill="hold"/>
                                            <p:tgtEl>
                                              <p:spTgt spid="28"/>
                                            </p:tgtEl>
                                            <p:attrNameLst>
                                              <p:attrName>ppt_x</p:attrName>
                                            </p:attrNameLst>
                                          </p:cBhvr>
                                          <p:tavLst>
                                            <p:tav tm="0">
                                              <p:val>
                                                <p:fltVal val="0.5"/>
                                              </p:val>
                                            </p:tav>
                                            <p:tav tm="100000">
                                              <p:val>
                                                <p:strVal val="#ppt_x"/>
                                              </p:val>
                                            </p:tav>
                                          </p:tavLst>
                                        </p:anim>
                                        <p:anim calcmode="lin" valueType="num">
                                          <p:cBhvr>
                                            <p:cTn id="110" dur="500" fill="hold"/>
                                            <p:tgtEl>
                                              <p:spTgt spid="28"/>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2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4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animBg="1"/>
          <p:bldP spid="10" grpId="0" animBg="1"/>
          <p:bldP spid="14" grpId="0"/>
          <p:bldP spid="15" grpId="0"/>
          <p:bldP spid="16" grpId="0"/>
          <p:bldP spid="17" grpId="0"/>
          <p:bldP spid="18" grpId="0"/>
          <p:bldP spid="19" grpId="0"/>
          <p:bldP spid="20" grpId="0" animBg="1"/>
          <p:bldP spid="24" grpId="0"/>
          <p:bldP spid="25" grpId="0"/>
          <p:bldP spid="26" grpId="0" animBg="1"/>
          <p:bldP spid="27" grpId="0" animBg="1"/>
          <p:bldP spid="28" grpId="0" animBg="1"/>
          <p:bldP spid="29" grpId="0" animBg="1"/>
          <p:bldP spid="30" grpId="0" animBg="1"/>
          <p:bldP spid="31"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95936" y="1773787"/>
            <a:ext cx="2685351" cy="646331"/>
          </a:xfrm>
          <a:prstGeom prst="rect">
            <a:avLst/>
          </a:prstGeom>
          <a:noFill/>
        </p:spPr>
        <p:txBody>
          <a:bodyPr wrap="none" rtlCol="0">
            <a:spAutoFit/>
          </a:bodyPr>
          <a:lstStyle/>
          <a:p>
            <a:pPr marL="0" marR="0" lvl="1"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30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产品与运营</a:t>
            </a:r>
            <a:endParaRPr kumimoji="0" lang="zh-CN" altLang="en-US" sz="3600" b="1" i="0" u="none" strike="noStrike" kern="1200" cap="none" spc="3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cxnSp>
        <p:nvCxnSpPr>
          <p:cNvPr id="7" name="直接连接符 6"/>
          <p:cNvCxnSpPr/>
          <p:nvPr/>
        </p:nvCxnSpPr>
        <p:spPr>
          <a:xfrm flipV="1">
            <a:off x="3779912" y="1203598"/>
            <a:ext cx="0" cy="280831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 name="文本框 9"/>
          <p:cNvSpPr txBox="1"/>
          <p:nvPr/>
        </p:nvSpPr>
        <p:spPr>
          <a:xfrm>
            <a:off x="4101203" y="264050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产品概述</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文本框 9"/>
          <p:cNvSpPr txBox="1"/>
          <p:nvPr/>
        </p:nvSpPr>
        <p:spPr>
          <a:xfrm>
            <a:off x="4101202" y="296594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产品形式</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p:nvSpPr>
        <p:spPr>
          <a:xfrm>
            <a:off x="4101203" y="329183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产品功能</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文本框 9"/>
          <p:cNvSpPr txBox="1"/>
          <p:nvPr/>
        </p:nvSpPr>
        <p:spPr>
          <a:xfrm>
            <a:off x="4101202" y="3613209"/>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网络营销方案</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5804419" y="2643758"/>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线</a:t>
            </a: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下推广方案</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文本框 9"/>
          <p:cNvSpPr txBox="1"/>
          <p:nvPr/>
        </p:nvSpPr>
        <p:spPr>
          <a:xfrm>
            <a:off x="5804420" y="2969648"/>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执行方式</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文本框 9"/>
          <p:cNvSpPr txBox="1"/>
          <p:nvPr/>
        </p:nvSpPr>
        <p:spPr>
          <a:xfrm>
            <a:off x="5804419" y="3291027"/>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利润来源分析</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2461912" y="2896649"/>
            <a:ext cx="902846"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PART 03</a:t>
            </a:r>
            <a:endPar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2262782" y="1446400"/>
            <a:ext cx="1301106" cy="1301106"/>
            <a:chOff x="2262782" y="1446400"/>
            <a:chExt cx="1301106" cy="1301106"/>
          </a:xfrm>
        </p:grpSpPr>
        <p:sp>
          <p:nvSpPr>
            <p:cNvPr id="5" name="椭圆 4"/>
            <p:cNvSpPr/>
            <p:nvPr/>
          </p:nvSpPr>
          <p:spPr>
            <a:xfrm>
              <a:off x="2262782" y="1446400"/>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KSO_Shape"/>
            <p:cNvSpPr/>
            <p:nvPr/>
          </p:nvSpPr>
          <p:spPr bwMode="auto">
            <a:xfrm>
              <a:off x="2563246" y="1776063"/>
              <a:ext cx="713918" cy="706777"/>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left)">
                                      <p:cBhvr>
                                        <p:cTn id="12" dur="500"/>
                                        <p:tgtEl>
                                          <p:spTgt spid="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p:tgtEl>
                                          <p:spTgt spid="2"/>
                                        </p:tgtEl>
                                        <p:attrNameLst>
                                          <p:attrName>ppt_x</p:attrName>
                                        </p:attrNameLst>
                                      </p:cBhvr>
                                      <p:tavLst>
                                        <p:tav tm="0">
                                          <p:val>
                                            <p:strVal val="#ppt_x-#ppt_w*1.125000"/>
                                          </p:val>
                                        </p:tav>
                                        <p:tav tm="100000">
                                          <p:val>
                                            <p:strVal val="#ppt_x"/>
                                          </p:val>
                                        </p:tav>
                                      </p:tavLst>
                                    </p:anim>
                                    <p:animEffect transition="in" filter="wipe(right)">
                                      <p:cBhvr>
                                        <p:cTn id="16" dur="500"/>
                                        <p:tgtEl>
                                          <p:spTgt spid="2"/>
                                        </p:tgtEl>
                                      </p:cBhvr>
                                    </p:animEffect>
                                  </p:childTnLst>
                                </p:cTn>
                              </p:par>
                            </p:childTnLst>
                          </p:cTn>
                        </p:par>
                        <p:par>
                          <p:cTn id="17" fill="hold">
                            <p:stCondLst>
                              <p:cond delay="1000"/>
                            </p:stCondLst>
                            <p:childTnLst>
                              <p:par>
                                <p:cTn id="18" presetID="47" presetClass="entr" presetSubtype="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anim calcmode="lin" valueType="num">
                                      <p:cBhvr>
                                        <p:cTn id="21" dur="500" fill="hold"/>
                                        <p:tgtEl>
                                          <p:spTgt spid="15"/>
                                        </p:tgtEl>
                                        <p:attrNameLst>
                                          <p:attrName>ppt_x</p:attrName>
                                        </p:attrNameLst>
                                      </p:cBhvr>
                                      <p:tavLst>
                                        <p:tav tm="0">
                                          <p:val>
                                            <p:strVal val="#ppt_x"/>
                                          </p:val>
                                        </p:tav>
                                        <p:tav tm="100000">
                                          <p:val>
                                            <p:strVal val="#ppt_x"/>
                                          </p:val>
                                        </p:tav>
                                      </p:tavLst>
                                    </p:anim>
                                    <p:anim calcmode="lin" valueType="num">
                                      <p:cBhvr>
                                        <p:cTn id="22" dur="5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0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40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60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40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60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1" grpId="0"/>
      <p:bldP spid="12" grpId="0"/>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Freeform 7"/>
          <p:cNvSpPr/>
          <p:nvPr/>
        </p:nvSpPr>
        <p:spPr bwMode="auto">
          <a:xfrm>
            <a:off x="2791930" y="1205986"/>
            <a:ext cx="1005569" cy="317483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tx1"/>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8" name="Line 11"/>
          <p:cNvSpPr>
            <a:spLocks noChangeShapeType="1"/>
          </p:cNvSpPr>
          <p:nvPr/>
        </p:nvSpPr>
        <p:spPr bwMode="auto">
          <a:xfrm flipH="1" flipV="1">
            <a:off x="3916421" y="1998074"/>
            <a:ext cx="1105214" cy="565931"/>
          </a:xfrm>
          <a:prstGeom prst="line">
            <a:avLst/>
          </a:prstGeom>
          <a:noFill/>
          <a:ln w="38100" cap="flat">
            <a:solidFill>
              <a:srgbClr val="2E2C2C"/>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9" name="Line 12"/>
          <p:cNvSpPr>
            <a:spLocks noChangeShapeType="1"/>
          </p:cNvSpPr>
          <p:nvPr/>
        </p:nvSpPr>
        <p:spPr bwMode="auto">
          <a:xfrm flipH="1">
            <a:off x="4083143" y="3134714"/>
            <a:ext cx="938492" cy="576195"/>
          </a:xfrm>
          <a:prstGeom prst="line">
            <a:avLst/>
          </a:prstGeom>
          <a:noFill/>
          <a:ln w="38100" cap="flat">
            <a:solidFill>
              <a:srgbClr val="2E2C2C"/>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0" name="Line 13"/>
          <p:cNvSpPr>
            <a:spLocks noChangeShapeType="1"/>
          </p:cNvSpPr>
          <p:nvPr/>
        </p:nvSpPr>
        <p:spPr bwMode="auto">
          <a:xfrm flipH="1">
            <a:off x="3537205" y="2862170"/>
            <a:ext cx="1484430" cy="0"/>
          </a:xfrm>
          <a:prstGeom prst="line">
            <a:avLst/>
          </a:prstGeom>
          <a:noFill/>
          <a:ln w="38100" cap="flat">
            <a:solidFill>
              <a:srgbClr val="2E2C2C"/>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65" name="椭圆 64"/>
          <p:cNvSpPr/>
          <p:nvPr/>
        </p:nvSpPr>
        <p:spPr>
          <a:xfrm>
            <a:off x="5165651" y="2358114"/>
            <a:ext cx="1057687" cy="1057687"/>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nvGrpSpPr>
          <p:cNvPr id="2" name="组合 1"/>
          <p:cNvGrpSpPr/>
          <p:nvPr/>
        </p:nvGrpSpPr>
        <p:grpSpPr>
          <a:xfrm>
            <a:off x="2791775" y="967751"/>
            <a:ext cx="1149740" cy="1149740"/>
            <a:chOff x="2342140" y="893355"/>
            <a:chExt cx="1149740" cy="1149740"/>
          </a:xfrm>
        </p:grpSpPr>
        <p:grpSp>
          <p:nvGrpSpPr>
            <p:cNvPr id="51" name="组合 50"/>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66" name="KSO_Shape"/>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C00000"/>
            </a:solidFill>
            <a:ln>
              <a:noFill/>
            </a:ln>
          </p:spPr>
          <p:txBody>
            <a:bodyPr anchor="ctr">
              <a:scene3d>
                <a:camera prst="orthographicFront"/>
                <a:lightRig rig="threePt" dir="t"/>
              </a:scene3d>
              <a:sp3d>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grpSp>
        <p:nvGrpSpPr>
          <p:cNvPr id="3" name="组合 2"/>
          <p:cNvGrpSpPr/>
          <p:nvPr/>
        </p:nvGrpSpPr>
        <p:grpSpPr>
          <a:xfrm>
            <a:off x="2285331" y="2286106"/>
            <a:ext cx="1149740" cy="1149740"/>
            <a:chOff x="1835696" y="2211710"/>
            <a:chExt cx="1149740" cy="1149740"/>
          </a:xfrm>
        </p:grpSpPr>
        <p:grpSp>
          <p:nvGrpSpPr>
            <p:cNvPr id="56" name="组合 55"/>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9" name="椭圆 5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67" name="KSO_Shape"/>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C00000"/>
            </a:solidFill>
            <a:ln>
              <a:noFill/>
            </a:ln>
          </p:spPr>
          <p:txBody>
            <a:bodyPr bIns="360000" anchor="ctr">
              <a:scene3d>
                <a:camera prst="orthographicFront"/>
                <a:lightRig rig="threePt" dir="t"/>
              </a:scene3d>
              <a:sp3d>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grpSp>
        <p:nvGrpSpPr>
          <p:cNvPr id="4" name="组合 3"/>
          <p:cNvGrpSpPr/>
          <p:nvPr/>
        </p:nvGrpSpPr>
        <p:grpSpPr>
          <a:xfrm>
            <a:off x="2933403" y="3510242"/>
            <a:ext cx="1149740" cy="1149740"/>
            <a:chOff x="2483768" y="3435846"/>
            <a:chExt cx="1149740" cy="1149740"/>
          </a:xfrm>
        </p:grpSpPr>
        <p:grpSp>
          <p:nvGrpSpPr>
            <p:cNvPr id="61" name="组合 60"/>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68" name="KSO_Shape"/>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C00000"/>
            </a:solidFill>
            <a:ln>
              <a:noFill/>
            </a:ln>
          </p:spPr>
          <p:txBody>
            <a:bodyPr anchor="ctr">
              <a:scene3d>
                <a:camera prst="orthographicFront"/>
                <a:lightRig rig="threePt" dir="t"/>
              </a:scene3d>
              <a:sp3d>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sp>
        <p:nvSpPr>
          <p:cNvPr id="72" name="TextBox 71"/>
          <p:cNvSpPr txBox="1"/>
          <p:nvPr/>
        </p:nvSpPr>
        <p:spPr>
          <a:xfrm>
            <a:off x="6444208" y="1651003"/>
            <a:ext cx="2016224" cy="2072875"/>
          </a:xfrm>
          <a:prstGeom prst="rect">
            <a:avLst/>
          </a:prstGeom>
          <a:noFill/>
          <a:ln>
            <a:noFill/>
          </a:ln>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defRPr/>
            </a:pPr>
            <a:endParaRPr kumimoji="0" lang="en-US" altLang="zh-CN"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点击</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3" name="TextBox 72"/>
          <p:cNvSpPr txBox="1"/>
          <p:nvPr/>
        </p:nvSpPr>
        <p:spPr>
          <a:xfrm>
            <a:off x="1421235" y="1316053"/>
            <a:ext cx="1036867" cy="21544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线下门店</a:t>
            </a:r>
            <a:endPar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4" name="TextBox 73"/>
          <p:cNvSpPr txBox="1"/>
          <p:nvPr/>
        </p:nvSpPr>
        <p:spPr>
          <a:xfrm>
            <a:off x="1254787" y="1646466"/>
            <a:ext cx="1203316" cy="1692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点击输入说明文字</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5" name="TextBox 74"/>
          <p:cNvSpPr txBox="1"/>
          <p:nvPr/>
        </p:nvSpPr>
        <p:spPr>
          <a:xfrm>
            <a:off x="755576" y="2650413"/>
            <a:ext cx="1331318" cy="21544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电脑客户端</a:t>
            </a:r>
            <a:endPar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6" name="TextBox 75"/>
          <p:cNvSpPr txBox="1"/>
          <p:nvPr/>
        </p:nvSpPr>
        <p:spPr>
          <a:xfrm>
            <a:off x="837982" y="2980826"/>
            <a:ext cx="1166506" cy="1692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点击输入说明文字</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7" name="TextBox 76"/>
          <p:cNvSpPr txBox="1"/>
          <p:nvPr/>
        </p:nvSpPr>
        <p:spPr>
          <a:xfrm>
            <a:off x="1432434" y="4050404"/>
            <a:ext cx="1166506" cy="21544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手机</a:t>
            </a:r>
            <a:r>
              <a:rPr kumimoji="0" lang="en-US" altLang="zh-CN"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APP</a:t>
            </a:r>
            <a:endPar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8" name="TextBox 77"/>
          <p:cNvSpPr txBox="1"/>
          <p:nvPr/>
        </p:nvSpPr>
        <p:spPr>
          <a:xfrm>
            <a:off x="1432434" y="4380817"/>
            <a:ext cx="1166506" cy="1692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点击输入说明文字</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9" name="TextBox 78"/>
          <p:cNvSpPr txBox="1"/>
          <p:nvPr/>
        </p:nvSpPr>
        <p:spPr>
          <a:xfrm>
            <a:off x="5181979" y="2564005"/>
            <a:ext cx="1036867" cy="615553"/>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产品</a:t>
            </a:r>
            <a:endParaRPr kumimoji="0" lang="en-US" altLang="zh-CN"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形式</a:t>
            </a:r>
            <a:endParaRPr kumimoji="0" lang="en-US" altLang="zh-CN"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7" name="TextBox 26"/>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产品形式</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44000">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14:bounceEnd="44000">
                                          <p:cBhvr additive="base">
                                            <p:cTn id="7" dur="500" fill="hold"/>
                                            <p:tgtEl>
                                              <p:spTgt spid="65"/>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6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wipe(right)">
                                          <p:cBhvr>
                                            <p:cTn id="16" dur="500"/>
                                            <p:tgtEl>
                                              <p:spTgt spid="38"/>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right)">
                                          <p:cBhvr>
                                            <p:cTn id="19" dur="500"/>
                                            <p:tgtEl>
                                              <p:spTgt spid="40"/>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right)">
                                          <p:cBhvr>
                                            <p:cTn id="22" dur="500"/>
                                            <p:tgtEl>
                                              <p:spTgt spid="3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par>
                                    <p:cTn id="29" presetID="53" presetClass="entr" presetSubtype="16"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par>
                                    <p:cTn id="34" presetID="53" presetClass="entr" presetSubtype="16"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Effect transition="in" filter="fade">
                                          <p:cBhvr>
                                            <p:cTn id="38" dur="500"/>
                                            <p:tgtEl>
                                              <p:spTgt spid="4"/>
                                            </p:tgtEl>
                                          </p:cBhvr>
                                        </p:animEffect>
                                      </p:childTnLst>
                                    </p:cTn>
                                  </p:par>
                                </p:childTnLst>
                              </p:cTn>
                            </p:par>
                            <p:par>
                              <p:cTn id="39" fill="hold">
                                <p:stCondLst>
                                  <p:cond delay="2000"/>
                                </p:stCondLst>
                                <p:childTnLst>
                                  <p:par>
                                    <p:cTn id="40" presetID="22" presetClass="entr" presetSubtype="1"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up)">
                                          <p:cBhvr>
                                            <p:cTn id="42" dur="500"/>
                                            <p:tgtEl>
                                              <p:spTgt spid="34"/>
                                            </p:tgtEl>
                                          </p:cBhvr>
                                        </p:animEffect>
                                      </p:childTnLst>
                                    </p:cTn>
                                  </p:par>
                                </p:childTnLst>
                              </p:cTn>
                            </p:par>
                            <p:par>
                              <p:cTn id="43" fill="hold">
                                <p:stCondLst>
                                  <p:cond delay="2500"/>
                                </p:stCondLst>
                                <p:childTnLst>
                                  <p:par>
                                    <p:cTn id="44" presetID="26" presetClass="entr" presetSubtype="0" fill="hold" grpId="0" nodeType="afterEffect">
                                      <p:stCondLst>
                                        <p:cond delay="0"/>
                                      </p:stCondLst>
                                      <p:childTnLst>
                                        <p:set>
                                          <p:cBhvr>
                                            <p:cTn id="45" dur="1" fill="hold">
                                              <p:stCondLst>
                                                <p:cond delay="0"/>
                                              </p:stCondLst>
                                            </p:cTn>
                                            <p:tgtEl>
                                              <p:spTgt spid="73"/>
                                            </p:tgtEl>
                                            <p:attrNameLst>
                                              <p:attrName>style.visibility</p:attrName>
                                            </p:attrNameLst>
                                          </p:cBhvr>
                                          <p:to>
                                            <p:strVal val="visible"/>
                                          </p:to>
                                        </p:set>
                                        <p:animEffect transition="in" filter="wipe(down)">
                                          <p:cBhvr>
                                            <p:cTn id="46" dur="290">
                                              <p:stCondLst>
                                                <p:cond delay="0"/>
                                              </p:stCondLst>
                                            </p:cTn>
                                            <p:tgtEl>
                                              <p:spTgt spid="73"/>
                                            </p:tgtEl>
                                          </p:cBhvr>
                                        </p:animEffect>
                                        <p:anim calcmode="lin" valueType="num">
                                          <p:cBhvr>
                                            <p:cTn id="47" dur="911" tmFilter="0,0; 0.14,0.36; 0.43,0.73; 0.71,0.91; 1.0,1.0">
                                              <p:stCondLst>
                                                <p:cond delay="0"/>
                                              </p:stCondLst>
                                            </p:cTn>
                                            <p:tgtEl>
                                              <p:spTgt spid="73"/>
                                            </p:tgtEl>
                                            <p:attrNameLst>
                                              <p:attrName>ppt_x</p:attrName>
                                            </p:attrNameLst>
                                          </p:cBhvr>
                                          <p:tavLst>
                                            <p:tav tm="0">
                                              <p:val>
                                                <p:strVal val="#ppt_x-0.25"/>
                                              </p:val>
                                            </p:tav>
                                            <p:tav tm="100000">
                                              <p:val>
                                                <p:strVal val="#ppt_x"/>
                                              </p:val>
                                            </p:tav>
                                          </p:tavLst>
                                        </p:anim>
                                        <p:anim calcmode="lin" valueType="num">
                                          <p:cBhvr>
                                            <p:cTn id="48" dur="332" tmFilter="0.0,0.0; 0.25,0.07; 0.50,0.2; 0.75,0.467; 1.0,1.0">
                                              <p:stCondLst>
                                                <p:cond delay="0"/>
                                              </p:stCondLst>
                                            </p:cTn>
                                            <p:tgtEl>
                                              <p:spTgt spid="73"/>
                                            </p:tgtEl>
                                            <p:attrNameLst>
                                              <p:attrName>ppt_y</p:attrName>
                                            </p:attrNameLst>
                                          </p:cBhvr>
                                          <p:tavLst>
                                            <p:tav tm="0" fmla="#ppt_y-sin(pi*$)/3">
                                              <p:val>
                                                <p:fltVal val="0.5"/>
                                              </p:val>
                                            </p:tav>
                                            <p:tav tm="100000">
                                              <p:val>
                                                <p:fltVal val="1"/>
                                              </p:val>
                                            </p:tav>
                                          </p:tavLst>
                                        </p:anim>
                                        <p:anim calcmode="lin" valueType="num">
                                          <p:cBhvr>
                                            <p:cTn id="49" dur="332" tmFilter="0, 0; 0.125,0.2665; 0.25,0.4; 0.375,0.465; 0.5,0.5;  0.625,0.535; 0.75,0.6; 0.875,0.7335; 1,1">
                                              <p:stCondLst>
                                                <p:cond delay="332"/>
                                              </p:stCondLst>
                                            </p:cTn>
                                            <p:tgtEl>
                                              <p:spTgt spid="73"/>
                                            </p:tgtEl>
                                            <p:attrNameLst>
                                              <p:attrName>ppt_y</p:attrName>
                                            </p:attrNameLst>
                                          </p:cBhvr>
                                          <p:tavLst>
                                            <p:tav tm="0" fmla="#ppt_y-sin(pi*$)/9">
                                              <p:val>
                                                <p:fltVal val="0"/>
                                              </p:val>
                                            </p:tav>
                                            <p:tav tm="100000">
                                              <p:val>
                                                <p:fltVal val="1"/>
                                              </p:val>
                                            </p:tav>
                                          </p:tavLst>
                                        </p:anim>
                                        <p:anim calcmode="lin" valueType="num">
                                          <p:cBhvr>
                                            <p:cTn id="50" dur="166" tmFilter="0, 0; 0.125,0.2665; 0.25,0.4; 0.375,0.465; 0.5,0.5;  0.625,0.535; 0.75,0.6; 0.875,0.7335; 1,1">
                                              <p:stCondLst>
                                                <p:cond delay="662"/>
                                              </p:stCondLst>
                                            </p:cTn>
                                            <p:tgtEl>
                                              <p:spTgt spid="73"/>
                                            </p:tgtEl>
                                            <p:attrNameLst>
                                              <p:attrName>ppt_y</p:attrName>
                                            </p:attrNameLst>
                                          </p:cBhvr>
                                          <p:tavLst>
                                            <p:tav tm="0" fmla="#ppt_y-sin(pi*$)/27">
                                              <p:val>
                                                <p:fltVal val="0"/>
                                              </p:val>
                                            </p:tav>
                                            <p:tav tm="100000">
                                              <p:val>
                                                <p:fltVal val="1"/>
                                              </p:val>
                                            </p:tav>
                                          </p:tavLst>
                                        </p:anim>
                                        <p:anim calcmode="lin" valueType="num">
                                          <p:cBhvr>
                                            <p:cTn id="51" dur="82" tmFilter="0, 0; 0.125,0.2665; 0.25,0.4; 0.375,0.465; 0.5,0.5;  0.625,0.535; 0.75,0.6; 0.875,0.7335; 1,1">
                                              <p:stCondLst>
                                                <p:cond delay="828"/>
                                              </p:stCondLst>
                                            </p:cTn>
                                            <p:tgtEl>
                                              <p:spTgt spid="73"/>
                                            </p:tgtEl>
                                            <p:attrNameLst>
                                              <p:attrName>ppt_y</p:attrName>
                                            </p:attrNameLst>
                                          </p:cBhvr>
                                          <p:tavLst>
                                            <p:tav tm="0" fmla="#ppt_y-sin(pi*$)/81">
                                              <p:val>
                                                <p:fltVal val="0"/>
                                              </p:val>
                                            </p:tav>
                                            <p:tav tm="100000">
                                              <p:val>
                                                <p:fltVal val="1"/>
                                              </p:val>
                                            </p:tav>
                                          </p:tavLst>
                                        </p:anim>
                                        <p:animScale>
                                          <p:cBhvr>
                                            <p:cTn id="52" dur="13">
                                              <p:stCondLst>
                                                <p:cond delay="325"/>
                                              </p:stCondLst>
                                            </p:cTn>
                                            <p:tgtEl>
                                              <p:spTgt spid="73"/>
                                            </p:tgtEl>
                                          </p:cBhvr>
                                          <p:to x="100000" y="60000"/>
                                        </p:animScale>
                                        <p:animScale>
                                          <p:cBhvr>
                                            <p:cTn id="53" dur="83" decel="50000">
                                              <p:stCondLst>
                                                <p:cond delay="338"/>
                                              </p:stCondLst>
                                            </p:cTn>
                                            <p:tgtEl>
                                              <p:spTgt spid="73"/>
                                            </p:tgtEl>
                                          </p:cBhvr>
                                          <p:to x="100000" y="100000"/>
                                        </p:animScale>
                                        <p:animScale>
                                          <p:cBhvr>
                                            <p:cTn id="54" dur="13">
                                              <p:stCondLst>
                                                <p:cond delay="656"/>
                                              </p:stCondLst>
                                            </p:cTn>
                                            <p:tgtEl>
                                              <p:spTgt spid="73"/>
                                            </p:tgtEl>
                                          </p:cBhvr>
                                          <p:to x="100000" y="80000"/>
                                        </p:animScale>
                                        <p:animScale>
                                          <p:cBhvr>
                                            <p:cTn id="55" dur="83" decel="50000">
                                              <p:stCondLst>
                                                <p:cond delay="669"/>
                                              </p:stCondLst>
                                            </p:cTn>
                                            <p:tgtEl>
                                              <p:spTgt spid="73"/>
                                            </p:tgtEl>
                                          </p:cBhvr>
                                          <p:to x="100000" y="100000"/>
                                        </p:animScale>
                                        <p:animScale>
                                          <p:cBhvr>
                                            <p:cTn id="56" dur="13">
                                              <p:stCondLst>
                                                <p:cond delay="821"/>
                                              </p:stCondLst>
                                            </p:cTn>
                                            <p:tgtEl>
                                              <p:spTgt spid="73"/>
                                            </p:tgtEl>
                                          </p:cBhvr>
                                          <p:to x="100000" y="90000"/>
                                        </p:animScale>
                                        <p:animScale>
                                          <p:cBhvr>
                                            <p:cTn id="57" dur="83" decel="50000">
                                              <p:stCondLst>
                                                <p:cond delay="834"/>
                                              </p:stCondLst>
                                            </p:cTn>
                                            <p:tgtEl>
                                              <p:spTgt spid="73"/>
                                            </p:tgtEl>
                                          </p:cBhvr>
                                          <p:to x="100000" y="100000"/>
                                        </p:animScale>
                                        <p:animScale>
                                          <p:cBhvr>
                                            <p:cTn id="58" dur="13">
                                              <p:stCondLst>
                                                <p:cond delay="904"/>
                                              </p:stCondLst>
                                            </p:cTn>
                                            <p:tgtEl>
                                              <p:spTgt spid="73"/>
                                            </p:tgtEl>
                                          </p:cBhvr>
                                          <p:to x="100000" y="95000"/>
                                        </p:animScale>
                                        <p:animScale>
                                          <p:cBhvr>
                                            <p:cTn id="59" dur="83" decel="50000">
                                              <p:stCondLst>
                                                <p:cond delay="917"/>
                                              </p:stCondLst>
                                            </p:cTn>
                                            <p:tgtEl>
                                              <p:spTgt spid="73"/>
                                            </p:tgtEl>
                                          </p:cBhvr>
                                          <p:to x="100000" y="100000"/>
                                        </p:animScale>
                                      </p:childTnLst>
                                    </p:cTn>
                                  </p:par>
                                  <p:par>
                                    <p:cTn id="60" presetID="26" presetClass="entr" presetSubtype="0" fill="hold" grpId="0" nodeType="withEffect">
                                      <p:stCondLst>
                                        <p:cond delay="100"/>
                                      </p:stCondLst>
                                      <p:childTnLst>
                                        <p:set>
                                          <p:cBhvr>
                                            <p:cTn id="61" dur="1" fill="hold">
                                              <p:stCondLst>
                                                <p:cond delay="0"/>
                                              </p:stCondLst>
                                            </p:cTn>
                                            <p:tgtEl>
                                              <p:spTgt spid="74"/>
                                            </p:tgtEl>
                                            <p:attrNameLst>
                                              <p:attrName>style.visibility</p:attrName>
                                            </p:attrNameLst>
                                          </p:cBhvr>
                                          <p:to>
                                            <p:strVal val="visible"/>
                                          </p:to>
                                        </p:set>
                                        <p:animEffect transition="in" filter="wipe(down)">
                                          <p:cBhvr>
                                            <p:cTn id="62" dur="290">
                                              <p:stCondLst>
                                                <p:cond delay="0"/>
                                              </p:stCondLst>
                                            </p:cTn>
                                            <p:tgtEl>
                                              <p:spTgt spid="74"/>
                                            </p:tgtEl>
                                          </p:cBhvr>
                                        </p:animEffect>
                                        <p:anim calcmode="lin" valueType="num">
                                          <p:cBhvr>
                                            <p:cTn id="63" dur="911" tmFilter="0,0; 0.14,0.36; 0.43,0.73; 0.71,0.91; 1.0,1.0">
                                              <p:stCondLst>
                                                <p:cond delay="0"/>
                                              </p:stCondLst>
                                            </p:cTn>
                                            <p:tgtEl>
                                              <p:spTgt spid="74"/>
                                            </p:tgtEl>
                                            <p:attrNameLst>
                                              <p:attrName>ppt_x</p:attrName>
                                            </p:attrNameLst>
                                          </p:cBhvr>
                                          <p:tavLst>
                                            <p:tav tm="0">
                                              <p:val>
                                                <p:strVal val="#ppt_x-0.25"/>
                                              </p:val>
                                            </p:tav>
                                            <p:tav tm="100000">
                                              <p:val>
                                                <p:strVal val="#ppt_x"/>
                                              </p:val>
                                            </p:tav>
                                          </p:tavLst>
                                        </p:anim>
                                        <p:anim calcmode="lin" valueType="num">
                                          <p:cBhvr>
                                            <p:cTn id="64" dur="332" tmFilter="0.0,0.0; 0.25,0.07; 0.50,0.2; 0.75,0.467; 1.0,1.0">
                                              <p:stCondLst>
                                                <p:cond delay="0"/>
                                              </p:stCondLst>
                                            </p:cTn>
                                            <p:tgtEl>
                                              <p:spTgt spid="74"/>
                                            </p:tgtEl>
                                            <p:attrNameLst>
                                              <p:attrName>ppt_y</p:attrName>
                                            </p:attrNameLst>
                                          </p:cBhvr>
                                          <p:tavLst>
                                            <p:tav tm="0" fmla="#ppt_y-sin(pi*$)/3">
                                              <p:val>
                                                <p:fltVal val="0.5"/>
                                              </p:val>
                                            </p:tav>
                                            <p:tav tm="100000">
                                              <p:val>
                                                <p:fltVal val="1"/>
                                              </p:val>
                                            </p:tav>
                                          </p:tavLst>
                                        </p:anim>
                                        <p:anim calcmode="lin" valueType="num">
                                          <p:cBhvr>
                                            <p:cTn id="65" dur="332" tmFilter="0, 0; 0.125,0.2665; 0.25,0.4; 0.375,0.465; 0.5,0.5;  0.625,0.535; 0.75,0.6; 0.875,0.7335; 1,1">
                                              <p:stCondLst>
                                                <p:cond delay="332"/>
                                              </p:stCondLst>
                                            </p:cTn>
                                            <p:tgtEl>
                                              <p:spTgt spid="74"/>
                                            </p:tgtEl>
                                            <p:attrNameLst>
                                              <p:attrName>ppt_y</p:attrName>
                                            </p:attrNameLst>
                                          </p:cBhvr>
                                          <p:tavLst>
                                            <p:tav tm="0" fmla="#ppt_y-sin(pi*$)/9">
                                              <p:val>
                                                <p:fltVal val="0"/>
                                              </p:val>
                                            </p:tav>
                                            <p:tav tm="100000">
                                              <p:val>
                                                <p:fltVal val="1"/>
                                              </p:val>
                                            </p:tav>
                                          </p:tavLst>
                                        </p:anim>
                                        <p:anim calcmode="lin" valueType="num">
                                          <p:cBhvr>
                                            <p:cTn id="66" dur="166" tmFilter="0, 0; 0.125,0.2665; 0.25,0.4; 0.375,0.465; 0.5,0.5;  0.625,0.535; 0.75,0.6; 0.875,0.7335; 1,1">
                                              <p:stCondLst>
                                                <p:cond delay="662"/>
                                              </p:stCondLst>
                                            </p:cTn>
                                            <p:tgtEl>
                                              <p:spTgt spid="74"/>
                                            </p:tgtEl>
                                            <p:attrNameLst>
                                              <p:attrName>ppt_y</p:attrName>
                                            </p:attrNameLst>
                                          </p:cBhvr>
                                          <p:tavLst>
                                            <p:tav tm="0" fmla="#ppt_y-sin(pi*$)/27">
                                              <p:val>
                                                <p:fltVal val="0"/>
                                              </p:val>
                                            </p:tav>
                                            <p:tav tm="100000">
                                              <p:val>
                                                <p:fltVal val="1"/>
                                              </p:val>
                                            </p:tav>
                                          </p:tavLst>
                                        </p:anim>
                                        <p:anim calcmode="lin" valueType="num">
                                          <p:cBhvr>
                                            <p:cTn id="67" dur="82" tmFilter="0, 0; 0.125,0.2665; 0.25,0.4; 0.375,0.465; 0.5,0.5;  0.625,0.535; 0.75,0.6; 0.875,0.7335; 1,1">
                                              <p:stCondLst>
                                                <p:cond delay="828"/>
                                              </p:stCondLst>
                                            </p:cTn>
                                            <p:tgtEl>
                                              <p:spTgt spid="74"/>
                                            </p:tgtEl>
                                            <p:attrNameLst>
                                              <p:attrName>ppt_y</p:attrName>
                                            </p:attrNameLst>
                                          </p:cBhvr>
                                          <p:tavLst>
                                            <p:tav tm="0" fmla="#ppt_y-sin(pi*$)/81">
                                              <p:val>
                                                <p:fltVal val="0"/>
                                              </p:val>
                                            </p:tav>
                                            <p:tav tm="100000">
                                              <p:val>
                                                <p:fltVal val="1"/>
                                              </p:val>
                                            </p:tav>
                                          </p:tavLst>
                                        </p:anim>
                                        <p:animScale>
                                          <p:cBhvr>
                                            <p:cTn id="68" dur="13">
                                              <p:stCondLst>
                                                <p:cond delay="325"/>
                                              </p:stCondLst>
                                            </p:cTn>
                                            <p:tgtEl>
                                              <p:spTgt spid="74"/>
                                            </p:tgtEl>
                                          </p:cBhvr>
                                          <p:to x="100000" y="60000"/>
                                        </p:animScale>
                                        <p:animScale>
                                          <p:cBhvr>
                                            <p:cTn id="69" dur="83" decel="50000">
                                              <p:stCondLst>
                                                <p:cond delay="338"/>
                                              </p:stCondLst>
                                            </p:cTn>
                                            <p:tgtEl>
                                              <p:spTgt spid="74"/>
                                            </p:tgtEl>
                                          </p:cBhvr>
                                          <p:to x="100000" y="100000"/>
                                        </p:animScale>
                                        <p:animScale>
                                          <p:cBhvr>
                                            <p:cTn id="70" dur="13">
                                              <p:stCondLst>
                                                <p:cond delay="656"/>
                                              </p:stCondLst>
                                            </p:cTn>
                                            <p:tgtEl>
                                              <p:spTgt spid="74"/>
                                            </p:tgtEl>
                                          </p:cBhvr>
                                          <p:to x="100000" y="80000"/>
                                        </p:animScale>
                                        <p:animScale>
                                          <p:cBhvr>
                                            <p:cTn id="71" dur="83" decel="50000">
                                              <p:stCondLst>
                                                <p:cond delay="669"/>
                                              </p:stCondLst>
                                            </p:cTn>
                                            <p:tgtEl>
                                              <p:spTgt spid="74"/>
                                            </p:tgtEl>
                                          </p:cBhvr>
                                          <p:to x="100000" y="100000"/>
                                        </p:animScale>
                                        <p:animScale>
                                          <p:cBhvr>
                                            <p:cTn id="72" dur="13">
                                              <p:stCondLst>
                                                <p:cond delay="821"/>
                                              </p:stCondLst>
                                            </p:cTn>
                                            <p:tgtEl>
                                              <p:spTgt spid="74"/>
                                            </p:tgtEl>
                                          </p:cBhvr>
                                          <p:to x="100000" y="90000"/>
                                        </p:animScale>
                                        <p:animScale>
                                          <p:cBhvr>
                                            <p:cTn id="73" dur="83" decel="50000">
                                              <p:stCondLst>
                                                <p:cond delay="834"/>
                                              </p:stCondLst>
                                            </p:cTn>
                                            <p:tgtEl>
                                              <p:spTgt spid="74"/>
                                            </p:tgtEl>
                                          </p:cBhvr>
                                          <p:to x="100000" y="100000"/>
                                        </p:animScale>
                                        <p:animScale>
                                          <p:cBhvr>
                                            <p:cTn id="74" dur="13">
                                              <p:stCondLst>
                                                <p:cond delay="904"/>
                                              </p:stCondLst>
                                            </p:cTn>
                                            <p:tgtEl>
                                              <p:spTgt spid="74"/>
                                            </p:tgtEl>
                                          </p:cBhvr>
                                          <p:to x="100000" y="95000"/>
                                        </p:animScale>
                                        <p:animScale>
                                          <p:cBhvr>
                                            <p:cTn id="75" dur="83" decel="50000">
                                              <p:stCondLst>
                                                <p:cond delay="917"/>
                                              </p:stCondLst>
                                            </p:cTn>
                                            <p:tgtEl>
                                              <p:spTgt spid="74"/>
                                            </p:tgtEl>
                                          </p:cBhvr>
                                          <p:to x="100000" y="100000"/>
                                        </p:animScale>
                                      </p:childTnLst>
                                    </p:cTn>
                                  </p:par>
                                  <p:par>
                                    <p:cTn id="76" presetID="26" presetClass="entr" presetSubtype="0" fill="hold" grpId="0" nodeType="withEffect">
                                      <p:stCondLst>
                                        <p:cond delay="200"/>
                                      </p:stCondLst>
                                      <p:childTnLst>
                                        <p:set>
                                          <p:cBhvr>
                                            <p:cTn id="77" dur="1" fill="hold">
                                              <p:stCondLst>
                                                <p:cond delay="0"/>
                                              </p:stCondLst>
                                            </p:cTn>
                                            <p:tgtEl>
                                              <p:spTgt spid="75"/>
                                            </p:tgtEl>
                                            <p:attrNameLst>
                                              <p:attrName>style.visibility</p:attrName>
                                            </p:attrNameLst>
                                          </p:cBhvr>
                                          <p:to>
                                            <p:strVal val="visible"/>
                                          </p:to>
                                        </p:set>
                                        <p:animEffect transition="in" filter="wipe(down)">
                                          <p:cBhvr>
                                            <p:cTn id="78" dur="290">
                                              <p:stCondLst>
                                                <p:cond delay="0"/>
                                              </p:stCondLst>
                                            </p:cTn>
                                            <p:tgtEl>
                                              <p:spTgt spid="75"/>
                                            </p:tgtEl>
                                          </p:cBhvr>
                                        </p:animEffect>
                                        <p:anim calcmode="lin" valueType="num">
                                          <p:cBhvr>
                                            <p:cTn id="79" dur="911" tmFilter="0,0; 0.14,0.36; 0.43,0.73; 0.71,0.91; 1.0,1.0">
                                              <p:stCondLst>
                                                <p:cond delay="0"/>
                                              </p:stCondLst>
                                            </p:cTn>
                                            <p:tgtEl>
                                              <p:spTgt spid="75"/>
                                            </p:tgtEl>
                                            <p:attrNameLst>
                                              <p:attrName>ppt_x</p:attrName>
                                            </p:attrNameLst>
                                          </p:cBhvr>
                                          <p:tavLst>
                                            <p:tav tm="0">
                                              <p:val>
                                                <p:strVal val="#ppt_x-0.25"/>
                                              </p:val>
                                            </p:tav>
                                            <p:tav tm="100000">
                                              <p:val>
                                                <p:strVal val="#ppt_x"/>
                                              </p:val>
                                            </p:tav>
                                          </p:tavLst>
                                        </p:anim>
                                        <p:anim calcmode="lin" valueType="num">
                                          <p:cBhvr>
                                            <p:cTn id="80" dur="332" tmFilter="0.0,0.0; 0.25,0.07; 0.50,0.2; 0.75,0.467; 1.0,1.0">
                                              <p:stCondLst>
                                                <p:cond delay="0"/>
                                              </p:stCondLst>
                                            </p:cTn>
                                            <p:tgtEl>
                                              <p:spTgt spid="75"/>
                                            </p:tgtEl>
                                            <p:attrNameLst>
                                              <p:attrName>ppt_y</p:attrName>
                                            </p:attrNameLst>
                                          </p:cBhvr>
                                          <p:tavLst>
                                            <p:tav tm="0" fmla="#ppt_y-sin(pi*$)/3">
                                              <p:val>
                                                <p:fltVal val="0.5"/>
                                              </p:val>
                                            </p:tav>
                                            <p:tav tm="100000">
                                              <p:val>
                                                <p:fltVal val="1"/>
                                              </p:val>
                                            </p:tav>
                                          </p:tavLst>
                                        </p:anim>
                                        <p:anim calcmode="lin" valueType="num">
                                          <p:cBhvr>
                                            <p:cTn id="81" dur="332" tmFilter="0, 0; 0.125,0.2665; 0.25,0.4; 0.375,0.465; 0.5,0.5;  0.625,0.535; 0.75,0.6; 0.875,0.7335; 1,1">
                                              <p:stCondLst>
                                                <p:cond delay="332"/>
                                              </p:stCondLst>
                                            </p:cTn>
                                            <p:tgtEl>
                                              <p:spTgt spid="75"/>
                                            </p:tgtEl>
                                            <p:attrNameLst>
                                              <p:attrName>ppt_y</p:attrName>
                                            </p:attrNameLst>
                                          </p:cBhvr>
                                          <p:tavLst>
                                            <p:tav tm="0" fmla="#ppt_y-sin(pi*$)/9">
                                              <p:val>
                                                <p:fltVal val="0"/>
                                              </p:val>
                                            </p:tav>
                                            <p:tav tm="100000">
                                              <p:val>
                                                <p:fltVal val="1"/>
                                              </p:val>
                                            </p:tav>
                                          </p:tavLst>
                                        </p:anim>
                                        <p:anim calcmode="lin" valueType="num">
                                          <p:cBhvr>
                                            <p:cTn id="82" dur="166" tmFilter="0, 0; 0.125,0.2665; 0.25,0.4; 0.375,0.465; 0.5,0.5;  0.625,0.535; 0.75,0.6; 0.875,0.7335; 1,1">
                                              <p:stCondLst>
                                                <p:cond delay="662"/>
                                              </p:stCondLst>
                                            </p:cTn>
                                            <p:tgtEl>
                                              <p:spTgt spid="75"/>
                                            </p:tgtEl>
                                            <p:attrNameLst>
                                              <p:attrName>ppt_y</p:attrName>
                                            </p:attrNameLst>
                                          </p:cBhvr>
                                          <p:tavLst>
                                            <p:tav tm="0" fmla="#ppt_y-sin(pi*$)/27">
                                              <p:val>
                                                <p:fltVal val="0"/>
                                              </p:val>
                                            </p:tav>
                                            <p:tav tm="100000">
                                              <p:val>
                                                <p:fltVal val="1"/>
                                              </p:val>
                                            </p:tav>
                                          </p:tavLst>
                                        </p:anim>
                                        <p:anim calcmode="lin" valueType="num">
                                          <p:cBhvr>
                                            <p:cTn id="83" dur="82" tmFilter="0, 0; 0.125,0.2665; 0.25,0.4; 0.375,0.465; 0.5,0.5;  0.625,0.535; 0.75,0.6; 0.875,0.7335; 1,1">
                                              <p:stCondLst>
                                                <p:cond delay="828"/>
                                              </p:stCondLst>
                                            </p:cTn>
                                            <p:tgtEl>
                                              <p:spTgt spid="75"/>
                                            </p:tgtEl>
                                            <p:attrNameLst>
                                              <p:attrName>ppt_y</p:attrName>
                                            </p:attrNameLst>
                                          </p:cBhvr>
                                          <p:tavLst>
                                            <p:tav tm="0" fmla="#ppt_y-sin(pi*$)/81">
                                              <p:val>
                                                <p:fltVal val="0"/>
                                              </p:val>
                                            </p:tav>
                                            <p:tav tm="100000">
                                              <p:val>
                                                <p:fltVal val="1"/>
                                              </p:val>
                                            </p:tav>
                                          </p:tavLst>
                                        </p:anim>
                                        <p:animScale>
                                          <p:cBhvr>
                                            <p:cTn id="84" dur="13">
                                              <p:stCondLst>
                                                <p:cond delay="325"/>
                                              </p:stCondLst>
                                            </p:cTn>
                                            <p:tgtEl>
                                              <p:spTgt spid="75"/>
                                            </p:tgtEl>
                                          </p:cBhvr>
                                          <p:to x="100000" y="60000"/>
                                        </p:animScale>
                                        <p:animScale>
                                          <p:cBhvr>
                                            <p:cTn id="85" dur="83" decel="50000">
                                              <p:stCondLst>
                                                <p:cond delay="338"/>
                                              </p:stCondLst>
                                            </p:cTn>
                                            <p:tgtEl>
                                              <p:spTgt spid="75"/>
                                            </p:tgtEl>
                                          </p:cBhvr>
                                          <p:to x="100000" y="100000"/>
                                        </p:animScale>
                                        <p:animScale>
                                          <p:cBhvr>
                                            <p:cTn id="86" dur="13">
                                              <p:stCondLst>
                                                <p:cond delay="656"/>
                                              </p:stCondLst>
                                            </p:cTn>
                                            <p:tgtEl>
                                              <p:spTgt spid="75"/>
                                            </p:tgtEl>
                                          </p:cBhvr>
                                          <p:to x="100000" y="80000"/>
                                        </p:animScale>
                                        <p:animScale>
                                          <p:cBhvr>
                                            <p:cTn id="87" dur="83" decel="50000">
                                              <p:stCondLst>
                                                <p:cond delay="669"/>
                                              </p:stCondLst>
                                            </p:cTn>
                                            <p:tgtEl>
                                              <p:spTgt spid="75"/>
                                            </p:tgtEl>
                                          </p:cBhvr>
                                          <p:to x="100000" y="100000"/>
                                        </p:animScale>
                                        <p:animScale>
                                          <p:cBhvr>
                                            <p:cTn id="88" dur="13">
                                              <p:stCondLst>
                                                <p:cond delay="821"/>
                                              </p:stCondLst>
                                            </p:cTn>
                                            <p:tgtEl>
                                              <p:spTgt spid="75"/>
                                            </p:tgtEl>
                                          </p:cBhvr>
                                          <p:to x="100000" y="90000"/>
                                        </p:animScale>
                                        <p:animScale>
                                          <p:cBhvr>
                                            <p:cTn id="89" dur="83" decel="50000">
                                              <p:stCondLst>
                                                <p:cond delay="834"/>
                                              </p:stCondLst>
                                            </p:cTn>
                                            <p:tgtEl>
                                              <p:spTgt spid="75"/>
                                            </p:tgtEl>
                                          </p:cBhvr>
                                          <p:to x="100000" y="100000"/>
                                        </p:animScale>
                                        <p:animScale>
                                          <p:cBhvr>
                                            <p:cTn id="90" dur="13">
                                              <p:stCondLst>
                                                <p:cond delay="904"/>
                                              </p:stCondLst>
                                            </p:cTn>
                                            <p:tgtEl>
                                              <p:spTgt spid="75"/>
                                            </p:tgtEl>
                                          </p:cBhvr>
                                          <p:to x="100000" y="95000"/>
                                        </p:animScale>
                                        <p:animScale>
                                          <p:cBhvr>
                                            <p:cTn id="91" dur="83" decel="50000">
                                              <p:stCondLst>
                                                <p:cond delay="917"/>
                                              </p:stCondLst>
                                            </p:cTn>
                                            <p:tgtEl>
                                              <p:spTgt spid="75"/>
                                            </p:tgtEl>
                                          </p:cBhvr>
                                          <p:to x="100000" y="100000"/>
                                        </p:animScale>
                                      </p:childTnLst>
                                    </p:cTn>
                                  </p:par>
                                  <p:par>
                                    <p:cTn id="92" presetID="26" presetClass="entr" presetSubtype="0" fill="hold" grpId="0" nodeType="withEffect">
                                      <p:stCondLst>
                                        <p:cond delay="300"/>
                                      </p:stCondLst>
                                      <p:childTnLst>
                                        <p:set>
                                          <p:cBhvr>
                                            <p:cTn id="93" dur="1" fill="hold">
                                              <p:stCondLst>
                                                <p:cond delay="0"/>
                                              </p:stCondLst>
                                            </p:cTn>
                                            <p:tgtEl>
                                              <p:spTgt spid="76"/>
                                            </p:tgtEl>
                                            <p:attrNameLst>
                                              <p:attrName>style.visibility</p:attrName>
                                            </p:attrNameLst>
                                          </p:cBhvr>
                                          <p:to>
                                            <p:strVal val="visible"/>
                                          </p:to>
                                        </p:set>
                                        <p:animEffect transition="in" filter="wipe(down)">
                                          <p:cBhvr>
                                            <p:cTn id="94" dur="290">
                                              <p:stCondLst>
                                                <p:cond delay="0"/>
                                              </p:stCondLst>
                                            </p:cTn>
                                            <p:tgtEl>
                                              <p:spTgt spid="76"/>
                                            </p:tgtEl>
                                          </p:cBhvr>
                                        </p:animEffect>
                                        <p:anim calcmode="lin" valueType="num">
                                          <p:cBhvr>
                                            <p:cTn id="95" dur="911" tmFilter="0,0; 0.14,0.36; 0.43,0.73; 0.71,0.91; 1.0,1.0">
                                              <p:stCondLst>
                                                <p:cond delay="0"/>
                                              </p:stCondLst>
                                            </p:cTn>
                                            <p:tgtEl>
                                              <p:spTgt spid="76"/>
                                            </p:tgtEl>
                                            <p:attrNameLst>
                                              <p:attrName>ppt_x</p:attrName>
                                            </p:attrNameLst>
                                          </p:cBhvr>
                                          <p:tavLst>
                                            <p:tav tm="0">
                                              <p:val>
                                                <p:strVal val="#ppt_x-0.25"/>
                                              </p:val>
                                            </p:tav>
                                            <p:tav tm="100000">
                                              <p:val>
                                                <p:strVal val="#ppt_x"/>
                                              </p:val>
                                            </p:tav>
                                          </p:tavLst>
                                        </p:anim>
                                        <p:anim calcmode="lin" valueType="num">
                                          <p:cBhvr>
                                            <p:cTn id="96" dur="332" tmFilter="0.0,0.0; 0.25,0.07; 0.50,0.2; 0.75,0.467; 1.0,1.0">
                                              <p:stCondLst>
                                                <p:cond delay="0"/>
                                              </p:stCondLst>
                                            </p:cTn>
                                            <p:tgtEl>
                                              <p:spTgt spid="76"/>
                                            </p:tgtEl>
                                            <p:attrNameLst>
                                              <p:attrName>ppt_y</p:attrName>
                                            </p:attrNameLst>
                                          </p:cBhvr>
                                          <p:tavLst>
                                            <p:tav tm="0" fmla="#ppt_y-sin(pi*$)/3">
                                              <p:val>
                                                <p:fltVal val="0.5"/>
                                              </p:val>
                                            </p:tav>
                                            <p:tav tm="100000">
                                              <p:val>
                                                <p:fltVal val="1"/>
                                              </p:val>
                                            </p:tav>
                                          </p:tavLst>
                                        </p:anim>
                                        <p:anim calcmode="lin" valueType="num">
                                          <p:cBhvr>
                                            <p:cTn id="97" dur="332" tmFilter="0, 0; 0.125,0.2665; 0.25,0.4; 0.375,0.465; 0.5,0.5;  0.625,0.535; 0.75,0.6; 0.875,0.7335; 1,1">
                                              <p:stCondLst>
                                                <p:cond delay="332"/>
                                              </p:stCondLst>
                                            </p:cTn>
                                            <p:tgtEl>
                                              <p:spTgt spid="76"/>
                                            </p:tgtEl>
                                            <p:attrNameLst>
                                              <p:attrName>ppt_y</p:attrName>
                                            </p:attrNameLst>
                                          </p:cBhvr>
                                          <p:tavLst>
                                            <p:tav tm="0" fmla="#ppt_y-sin(pi*$)/9">
                                              <p:val>
                                                <p:fltVal val="0"/>
                                              </p:val>
                                            </p:tav>
                                            <p:tav tm="100000">
                                              <p:val>
                                                <p:fltVal val="1"/>
                                              </p:val>
                                            </p:tav>
                                          </p:tavLst>
                                        </p:anim>
                                        <p:anim calcmode="lin" valueType="num">
                                          <p:cBhvr>
                                            <p:cTn id="98" dur="166" tmFilter="0, 0; 0.125,0.2665; 0.25,0.4; 0.375,0.465; 0.5,0.5;  0.625,0.535; 0.75,0.6; 0.875,0.7335; 1,1">
                                              <p:stCondLst>
                                                <p:cond delay="662"/>
                                              </p:stCondLst>
                                            </p:cTn>
                                            <p:tgtEl>
                                              <p:spTgt spid="76"/>
                                            </p:tgtEl>
                                            <p:attrNameLst>
                                              <p:attrName>ppt_y</p:attrName>
                                            </p:attrNameLst>
                                          </p:cBhvr>
                                          <p:tavLst>
                                            <p:tav tm="0" fmla="#ppt_y-sin(pi*$)/27">
                                              <p:val>
                                                <p:fltVal val="0"/>
                                              </p:val>
                                            </p:tav>
                                            <p:tav tm="100000">
                                              <p:val>
                                                <p:fltVal val="1"/>
                                              </p:val>
                                            </p:tav>
                                          </p:tavLst>
                                        </p:anim>
                                        <p:anim calcmode="lin" valueType="num">
                                          <p:cBhvr>
                                            <p:cTn id="99" dur="82" tmFilter="0, 0; 0.125,0.2665; 0.25,0.4; 0.375,0.465; 0.5,0.5;  0.625,0.535; 0.75,0.6; 0.875,0.7335; 1,1">
                                              <p:stCondLst>
                                                <p:cond delay="828"/>
                                              </p:stCondLst>
                                            </p:cTn>
                                            <p:tgtEl>
                                              <p:spTgt spid="76"/>
                                            </p:tgtEl>
                                            <p:attrNameLst>
                                              <p:attrName>ppt_y</p:attrName>
                                            </p:attrNameLst>
                                          </p:cBhvr>
                                          <p:tavLst>
                                            <p:tav tm="0" fmla="#ppt_y-sin(pi*$)/81">
                                              <p:val>
                                                <p:fltVal val="0"/>
                                              </p:val>
                                            </p:tav>
                                            <p:tav tm="100000">
                                              <p:val>
                                                <p:fltVal val="1"/>
                                              </p:val>
                                            </p:tav>
                                          </p:tavLst>
                                        </p:anim>
                                        <p:animScale>
                                          <p:cBhvr>
                                            <p:cTn id="100" dur="13">
                                              <p:stCondLst>
                                                <p:cond delay="325"/>
                                              </p:stCondLst>
                                            </p:cTn>
                                            <p:tgtEl>
                                              <p:spTgt spid="76"/>
                                            </p:tgtEl>
                                          </p:cBhvr>
                                          <p:to x="100000" y="60000"/>
                                        </p:animScale>
                                        <p:animScale>
                                          <p:cBhvr>
                                            <p:cTn id="101" dur="83" decel="50000">
                                              <p:stCondLst>
                                                <p:cond delay="338"/>
                                              </p:stCondLst>
                                            </p:cTn>
                                            <p:tgtEl>
                                              <p:spTgt spid="76"/>
                                            </p:tgtEl>
                                          </p:cBhvr>
                                          <p:to x="100000" y="100000"/>
                                        </p:animScale>
                                        <p:animScale>
                                          <p:cBhvr>
                                            <p:cTn id="102" dur="13">
                                              <p:stCondLst>
                                                <p:cond delay="656"/>
                                              </p:stCondLst>
                                            </p:cTn>
                                            <p:tgtEl>
                                              <p:spTgt spid="76"/>
                                            </p:tgtEl>
                                          </p:cBhvr>
                                          <p:to x="100000" y="80000"/>
                                        </p:animScale>
                                        <p:animScale>
                                          <p:cBhvr>
                                            <p:cTn id="103" dur="83" decel="50000">
                                              <p:stCondLst>
                                                <p:cond delay="669"/>
                                              </p:stCondLst>
                                            </p:cTn>
                                            <p:tgtEl>
                                              <p:spTgt spid="76"/>
                                            </p:tgtEl>
                                          </p:cBhvr>
                                          <p:to x="100000" y="100000"/>
                                        </p:animScale>
                                        <p:animScale>
                                          <p:cBhvr>
                                            <p:cTn id="104" dur="13">
                                              <p:stCondLst>
                                                <p:cond delay="821"/>
                                              </p:stCondLst>
                                            </p:cTn>
                                            <p:tgtEl>
                                              <p:spTgt spid="76"/>
                                            </p:tgtEl>
                                          </p:cBhvr>
                                          <p:to x="100000" y="90000"/>
                                        </p:animScale>
                                        <p:animScale>
                                          <p:cBhvr>
                                            <p:cTn id="105" dur="83" decel="50000">
                                              <p:stCondLst>
                                                <p:cond delay="834"/>
                                              </p:stCondLst>
                                            </p:cTn>
                                            <p:tgtEl>
                                              <p:spTgt spid="76"/>
                                            </p:tgtEl>
                                          </p:cBhvr>
                                          <p:to x="100000" y="100000"/>
                                        </p:animScale>
                                        <p:animScale>
                                          <p:cBhvr>
                                            <p:cTn id="106" dur="13">
                                              <p:stCondLst>
                                                <p:cond delay="904"/>
                                              </p:stCondLst>
                                            </p:cTn>
                                            <p:tgtEl>
                                              <p:spTgt spid="76"/>
                                            </p:tgtEl>
                                          </p:cBhvr>
                                          <p:to x="100000" y="95000"/>
                                        </p:animScale>
                                        <p:animScale>
                                          <p:cBhvr>
                                            <p:cTn id="107" dur="83" decel="50000">
                                              <p:stCondLst>
                                                <p:cond delay="917"/>
                                              </p:stCondLst>
                                            </p:cTn>
                                            <p:tgtEl>
                                              <p:spTgt spid="76"/>
                                            </p:tgtEl>
                                          </p:cBhvr>
                                          <p:to x="100000" y="100000"/>
                                        </p:animScale>
                                      </p:childTnLst>
                                    </p:cTn>
                                  </p:par>
                                  <p:par>
                                    <p:cTn id="108" presetID="26" presetClass="entr" presetSubtype="0" fill="hold" grpId="0" nodeType="withEffect">
                                      <p:stCondLst>
                                        <p:cond delay="400"/>
                                      </p:stCondLst>
                                      <p:childTnLst>
                                        <p:set>
                                          <p:cBhvr>
                                            <p:cTn id="109" dur="1" fill="hold">
                                              <p:stCondLst>
                                                <p:cond delay="0"/>
                                              </p:stCondLst>
                                            </p:cTn>
                                            <p:tgtEl>
                                              <p:spTgt spid="77"/>
                                            </p:tgtEl>
                                            <p:attrNameLst>
                                              <p:attrName>style.visibility</p:attrName>
                                            </p:attrNameLst>
                                          </p:cBhvr>
                                          <p:to>
                                            <p:strVal val="visible"/>
                                          </p:to>
                                        </p:set>
                                        <p:animEffect transition="in" filter="wipe(down)">
                                          <p:cBhvr>
                                            <p:cTn id="110" dur="290">
                                              <p:stCondLst>
                                                <p:cond delay="0"/>
                                              </p:stCondLst>
                                            </p:cTn>
                                            <p:tgtEl>
                                              <p:spTgt spid="77"/>
                                            </p:tgtEl>
                                          </p:cBhvr>
                                        </p:animEffect>
                                        <p:anim calcmode="lin" valueType="num">
                                          <p:cBhvr>
                                            <p:cTn id="111" dur="911" tmFilter="0,0; 0.14,0.36; 0.43,0.73; 0.71,0.91; 1.0,1.0">
                                              <p:stCondLst>
                                                <p:cond delay="0"/>
                                              </p:stCondLst>
                                            </p:cTn>
                                            <p:tgtEl>
                                              <p:spTgt spid="77"/>
                                            </p:tgtEl>
                                            <p:attrNameLst>
                                              <p:attrName>ppt_x</p:attrName>
                                            </p:attrNameLst>
                                          </p:cBhvr>
                                          <p:tavLst>
                                            <p:tav tm="0">
                                              <p:val>
                                                <p:strVal val="#ppt_x-0.25"/>
                                              </p:val>
                                            </p:tav>
                                            <p:tav tm="100000">
                                              <p:val>
                                                <p:strVal val="#ppt_x"/>
                                              </p:val>
                                            </p:tav>
                                          </p:tavLst>
                                        </p:anim>
                                        <p:anim calcmode="lin" valueType="num">
                                          <p:cBhvr>
                                            <p:cTn id="112" dur="332" tmFilter="0.0,0.0; 0.25,0.07; 0.50,0.2; 0.75,0.467; 1.0,1.0">
                                              <p:stCondLst>
                                                <p:cond delay="0"/>
                                              </p:stCondLst>
                                            </p:cTn>
                                            <p:tgtEl>
                                              <p:spTgt spid="77"/>
                                            </p:tgtEl>
                                            <p:attrNameLst>
                                              <p:attrName>ppt_y</p:attrName>
                                            </p:attrNameLst>
                                          </p:cBhvr>
                                          <p:tavLst>
                                            <p:tav tm="0" fmla="#ppt_y-sin(pi*$)/3">
                                              <p:val>
                                                <p:fltVal val="0.5"/>
                                              </p:val>
                                            </p:tav>
                                            <p:tav tm="100000">
                                              <p:val>
                                                <p:fltVal val="1"/>
                                              </p:val>
                                            </p:tav>
                                          </p:tavLst>
                                        </p:anim>
                                        <p:anim calcmode="lin" valueType="num">
                                          <p:cBhvr>
                                            <p:cTn id="113" dur="332" tmFilter="0, 0; 0.125,0.2665; 0.25,0.4; 0.375,0.465; 0.5,0.5;  0.625,0.535; 0.75,0.6; 0.875,0.7335; 1,1">
                                              <p:stCondLst>
                                                <p:cond delay="332"/>
                                              </p:stCondLst>
                                            </p:cTn>
                                            <p:tgtEl>
                                              <p:spTgt spid="77"/>
                                            </p:tgtEl>
                                            <p:attrNameLst>
                                              <p:attrName>ppt_y</p:attrName>
                                            </p:attrNameLst>
                                          </p:cBhvr>
                                          <p:tavLst>
                                            <p:tav tm="0" fmla="#ppt_y-sin(pi*$)/9">
                                              <p:val>
                                                <p:fltVal val="0"/>
                                              </p:val>
                                            </p:tav>
                                            <p:tav tm="100000">
                                              <p:val>
                                                <p:fltVal val="1"/>
                                              </p:val>
                                            </p:tav>
                                          </p:tavLst>
                                        </p:anim>
                                        <p:anim calcmode="lin" valueType="num">
                                          <p:cBhvr>
                                            <p:cTn id="114" dur="166" tmFilter="0, 0; 0.125,0.2665; 0.25,0.4; 0.375,0.465; 0.5,0.5;  0.625,0.535; 0.75,0.6; 0.875,0.7335; 1,1">
                                              <p:stCondLst>
                                                <p:cond delay="662"/>
                                              </p:stCondLst>
                                            </p:cTn>
                                            <p:tgtEl>
                                              <p:spTgt spid="77"/>
                                            </p:tgtEl>
                                            <p:attrNameLst>
                                              <p:attrName>ppt_y</p:attrName>
                                            </p:attrNameLst>
                                          </p:cBhvr>
                                          <p:tavLst>
                                            <p:tav tm="0" fmla="#ppt_y-sin(pi*$)/27">
                                              <p:val>
                                                <p:fltVal val="0"/>
                                              </p:val>
                                            </p:tav>
                                            <p:tav tm="100000">
                                              <p:val>
                                                <p:fltVal val="1"/>
                                              </p:val>
                                            </p:tav>
                                          </p:tavLst>
                                        </p:anim>
                                        <p:anim calcmode="lin" valueType="num">
                                          <p:cBhvr>
                                            <p:cTn id="115" dur="82" tmFilter="0, 0; 0.125,0.2665; 0.25,0.4; 0.375,0.465; 0.5,0.5;  0.625,0.535; 0.75,0.6; 0.875,0.7335; 1,1">
                                              <p:stCondLst>
                                                <p:cond delay="828"/>
                                              </p:stCondLst>
                                            </p:cTn>
                                            <p:tgtEl>
                                              <p:spTgt spid="77"/>
                                            </p:tgtEl>
                                            <p:attrNameLst>
                                              <p:attrName>ppt_y</p:attrName>
                                            </p:attrNameLst>
                                          </p:cBhvr>
                                          <p:tavLst>
                                            <p:tav tm="0" fmla="#ppt_y-sin(pi*$)/81">
                                              <p:val>
                                                <p:fltVal val="0"/>
                                              </p:val>
                                            </p:tav>
                                            <p:tav tm="100000">
                                              <p:val>
                                                <p:fltVal val="1"/>
                                              </p:val>
                                            </p:tav>
                                          </p:tavLst>
                                        </p:anim>
                                        <p:animScale>
                                          <p:cBhvr>
                                            <p:cTn id="116" dur="13">
                                              <p:stCondLst>
                                                <p:cond delay="325"/>
                                              </p:stCondLst>
                                            </p:cTn>
                                            <p:tgtEl>
                                              <p:spTgt spid="77"/>
                                            </p:tgtEl>
                                          </p:cBhvr>
                                          <p:to x="100000" y="60000"/>
                                        </p:animScale>
                                        <p:animScale>
                                          <p:cBhvr>
                                            <p:cTn id="117" dur="83" decel="50000">
                                              <p:stCondLst>
                                                <p:cond delay="338"/>
                                              </p:stCondLst>
                                            </p:cTn>
                                            <p:tgtEl>
                                              <p:spTgt spid="77"/>
                                            </p:tgtEl>
                                          </p:cBhvr>
                                          <p:to x="100000" y="100000"/>
                                        </p:animScale>
                                        <p:animScale>
                                          <p:cBhvr>
                                            <p:cTn id="118" dur="13">
                                              <p:stCondLst>
                                                <p:cond delay="656"/>
                                              </p:stCondLst>
                                            </p:cTn>
                                            <p:tgtEl>
                                              <p:spTgt spid="77"/>
                                            </p:tgtEl>
                                          </p:cBhvr>
                                          <p:to x="100000" y="80000"/>
                                        </p:animScale>
                                        <p:animScale>
                                          <p:cBhvr>
                                            <p:cTn id="119" dur="83" decel="50000">
                                              <p:stCondLst>
                                                <p:cond delay="669"/>
                                              </p:stCondLst>
                                            </p:cTn>
                                            <p:tgtEl>
                                              <p:spTgt spid="77"/>
                                            </p:tgtEl>
                                          </p:cBhvr>
                                          <p:to x="100000" y="100000"/>
                                        </p:animScale>
                                        <p:animScale>
                                          <p:cBhvr>
                                            <p:cTn id="120" dur="13">
                                              <p:stCondLst>
                                                <p:cond delay="821"/>
                                              </p:stCondLst>
                                            </p:cTn>
                                            <p:tgtEl>
                                              <p:spTgt spid="77"/>
                                            </p:tgtEl>
                                          </p:cBhvr>
                                          <p:to x="100000" y="90000"/>
                                        </p:animScale>
                                        <p:animScale>
                                          <p:cBhvr>
                                            <p:cTn id="121" dur="83" decel="50000">
                                              <p:stCondLst>
                                                <p:cond delay="834"/>
                                              </p:stCondLst>
                                            </p:cTn>
                                            <p:tgtEl>
                                              <p:spTgt spid="77"/>
                                            </p:tgtEl>
                                          </p:cBhvr>
                                          <p:to x="100000" y="100000"/>
                                        </p:animScale>
                                        <p:animScale>
                                          <p:cBhvr>
                                            <p:cTn id="122" dur="13">
                                              <p:stCondLst>
                                                <p:cond delay="904"/>
                                              </p:stCondLst>
                                            </p:cTn>
                                            <p:tgtEl>
                                              <p:spTgt spid="77"/>
                                            </p:tgtEl>
                                          </p:cBhvr>
                                          <p:to x="100000" y="95000"/>
                                        </p:animScale>
                                        <p:animScale>
                                          <p:cBhvr>
                                            <p:cTn id="123" dur="83" decel="50000">
                                              <p:stCondLst>
                                                <p:cond delay="917"/>
                                              </p:stCondLst>
                                            </p:cTn>
                                            <p:tgtEl>
                                              <p:spTgt spid="77"/>
                                            </p:tgtEl>
                                          </p:cBhvr>
                                          <p:to x="100000" y="100000"/>
                                        </p:animScale>
                                      </p:childTnLst>
                                    </p:cTn>
                                  </p:par>
                                  <p:par>
                                    <p:cTn id="124" presetID="26" presetClass="entr" presetSubtype="0" fill="hold" grpId="0" nodeType="withEffect">
                                      <p:stCondLst>
                                        <p:cond delay="500"/>
                                      </p:stCondLst>
                                      <p:childTnLst>
                                        <p:set>
                                          <p:cBhvr>
                                            <p:cTn id="125" dur="1" fill="hold">
                                              <p:stCondLst>
                                                <p:cond delay="0"/>
                                              </p:stCondLst>
                                            </p:cTn>
                                            <p:tgtEl>
                                              <p:spTgt spid="78"/>
                                            </p:tgtEl>
                                            <p:attrNameLst>
                                              <p:attrName>style.visibility</p:attrName>
                                            </p:attrNameLst>
                                          </p:cBhvr>
                                          <p:to>
                                            <p:strVal val="visible"/>
                                          </p:to>
                                        </p:set>
                                        <p:animEffect transition="in" filter="wipe(down)">
                                          <p:cBhvr>
                                            <p:cTn id="126" dur="290">
                                              <p:stCondLst>
                                                <p:cond delay="0"/>
                                              </p:stCondLst>
                                            </p:cTn>
                                            <p:tgtEl>
                                              <p:spTgt spid="78"/>
                                            </p:tgtEl>
                                          </p:cBhvr>
                                        </p:animEffect>
                                        <p:anim calcmode="lin" valueType="num">
                                          <p:cBhvr>
                                            <p:cTn id="127" dur="911" tmFilter="0,0; 0.14,0.36; 0.43,0.73; 0.71,0.91; 1.0,1.0">
                                              <p:stCondLst>
                                                <p:cond delay="0"/>
                                              </p:stCondLst>
                                            </p:cTn>
                                            <p:tgtEl>
                                              <p:spTgt spid="78"/>
                                            </p:tgtEl>
                                            <p:attrNameLst>
                                              <p:attrName>ppt_x</p:attrName>
                                            </p:attrNameLst>
                                          </p:cBhvr>
                                          <p:tavLst>
                                            <p:tav tm="0">
                                              <p:val>
                                                <p:strVal val="#ppt_x-0.25"/>
                                              </p:val>
                                            </p:tav>
                                            <p:tav tm="100000">
                                              <p:val>
                                                <p:strVal val="#ppt_x"/>
                                              </p:val>
                                            </p:tav>
                                          </p:tavLst>
                                        </p:anim>
                                        <p:anim calcmode="lin" valueType="num">
                                          <p:cBhvr>
                                            <p:cTn id="128" dur="332" tmFilter="0.0,0.0; 0.25,0.07; 0.50,0.2; 0.75,0.467; 1.0,1.0">
                                              <p:stCondLst>
                                                <p:cond delay="0"/>
                                              </p:stCondLst>
                                            </p:cTn>
                                            <p:tgtEl>
                                              <p:spTgt spid="78"/>
                                            </p:tgtEl>
                                            <p:attrNameLst>
                                              <p:attrName>ppt_y</p:attrName>
                                            </p:attrNameLst>
                                          </p:cBhvr>
                                          <p:tavLst>
                                            <p:tav tm="0" fmla="#ppt_y-sin(pi*$)/3">
                                              <p:val>
                                                <p:fltVal val="0.5"/>
                                              </p:val>
                                            </p:tav>
                                            <p:tav tm="100000">
                                              <p:val>
                                                <p:fltVal val="1"/>
                                              </p:val>
                                            </p:tav>
                                          </p:tavLst>
                                        </p:anim>
                                        <p:anim calcmode="lin" valueType="num">
                                          <p:cBhvr>
                                            <p:cTn id="129" dur="332" tmFilter="0, 0; 0.125,0.2665; 0.25,0.4; 0.375,0.465; 0.5,0.5;  0.625,0.535; 0.75,0.6; 0.875,0.7335; 1,1">
                                              <p:stCondLst>
                                                <p:cond delay="332"/>
                                              </p:stCondLst>
                                            </p:cTn>
                                            <p:tgtEl>
                                              <p:spTgt spid="78"/>
                                            </p:tgtEl>
                                            <p:attrNameLst>
                                              <p:attrName>ppt_y</p:attrName>
                                            </p:attrNameLst>
                                          </p:cBhvr>
                                          <p:tavLst>
                                            <p:tav tm="0" fmla="#ppt_y-sin(pi*$)/9">
                                              <p:val>
                                                <p:fltVal val="0"/>
                                              </p:val>
                                            </p:tav>
                                            <p:tav tm="100000">
                                              <p:val>
                                                <p:fltVal val="1"/>
                                              </p:val>
                                            </p:tav>
                                          </p:tavLst>
                                        </p:anim>
                                        <p:anim calcmode="lin" valueType="num">
                                          <p:cBhvr>
                                            <p:cTn id="130" dur="166" tmFilter="0, 0; 0.125,0.2665; 0.25,0.4; 0.375,0.465; 0.5,0.5;  0.625,0.535; 0.75,0.6; 0.875,0.7335; 1,1">
                                              <p:stCondLst>
                                                <p:cond delay="662"/>
                                              </p:stCondLst>
                                            </p:cTn>
                                            <p:tgtEl>
                                              <p:spTgt spid="78"/>
                                            </p:tgtEl>
                                            <p:attrNameLst>
                                              <p:attrName>ppt_y</p:attrName>
                                            </p:attrNameLst>
                                          </p:cBhvr>
                                          <p:tavLst>
                                            <p:tav tm="0" fmla="#ppt_y-sin(pi*$)/27">
                                              <p:val>
                                                <p:fltVal val="0"/>
                                              </p:val>
                                            </p:tav>
                                            <p:tav tm="100000">
                                              <p:val>
                                                <p:fltVal val="1"/>
                                              </p:val>
                                            </p:tav>
                                          </p:tavLst>
                                        </p:anim>
                                        <p:anim calcmode="lin" valueType="num">
                                          <p:cBhvr>
                                            <p:cTn id="131" dur="82" tmFilter="0, 0; 0.125,0.2665; 0.25,0.4; 0.375,0.465; 0.5,0.5;  0.625,0.535; 0.75,0.6; 0.875,0.7335; 1,1">
                                              <p:stCondLst>
                                                <p:cond delay="828"/>
                                              </p:stCondLst>
                                            </p:cTn>
                                            <p:tgtEl>
                                              <p:spTgt spid="78"/>
                                            </p:tgtEl>
                                            <p:attrNameLst>
                                              <p:attrName>ppt_y</p:attrName>
                                            </p:attrNameLst>
                                          </p:cBhvr>
                                          <p:tavLst>
                                            <p:tav tm="0" fmla="#ppt_y-sin(pi*$)/81">
                                              <p:val>
                                                <p:fltVal val="0"/>
                                              </p:val>
                                            </p:tav>
                                            <p:tav tm="100000">
                                              <p:val>
                                                <p:fltVal val="1"/>
                                              </p:val>
                                            </p:tav>
                                          </p:tavLst>
                                        </p:anim>
                                        <p:animScale>
                                          <p:cBhvr>
                                            <p:cTn id="132" dur="13">
                                              <p:stCondLst>
                                                <p:cond delay="325"/>
                                              </p:stCondLst>
                                            </p:cTn>
                                            <p:tgtEl>
                                              <p:spTgt spid="78"/>
                                            </p:tgtEl>
                                          </p:cBhvr>
                                          <p:to x="100000" y="60000"/>
                                        </p:animScale>
                                        <p:animScale>
                                          <p:cBhvr>
                                            <p:cTn id="133" dur="83" decel="50000">
                                              <p:stCondLst>
                                                <p:cond delay="338"/>
                                              </p:stCondLst>
                                            </p:cTn>
                                            <p:tgtEl>
                                              <p:spTgt spid="78"/>
                                            </p:tgtEl>
                                          </p:cBhvr>
                                          <p:to x="100000" y="100000"/>
                                        </p:animScale>
                                        <p:animScale>
                                          <p:cBhvr>
                                            <p:cTn id="134" dur="13">
                                              <p:stCondLst>
                                                <p:cond delay="656"/>
                                              </p:stCondLst>
                                            </p:cTn>
                                            <p:tgtEl>
                                              <p:spTgt spid="78"/>
                                            </p:tgtEl>
                                          </p:cBhvr>
                                          <p:to x="100000" y="80000"/>
                                        </p:animScale>
                                        <p:animScale>
                                          <p:cBhvr>
                                            <p:cTn id="135" dur="83" decel="50000">
                                              <p:stCondLst>
                                                <p:cond delay="669"/>
                                              </p:stCondLst>
                                            </p:cTn>
                                            <p:tgtEl>
                                              <p:spTgt spid="78"/>
                                            </p:tgtEl>
                                          </p:cBhvr>
                                          <p:to x="100000" y="100000"/>
                                        </p:animScale>
                                        <p:animScale>
                                          <p:cBhvr>
                                            <p:cTn id="136" dur="13">
                                              <p:stCondLst>
                                                <p:cond delay="821"/>
                                              </p:stCondLst>
                                            </p:cTn>
                                            <p:tgtEl>
                                              <p:spTgt spid="78"/>
                                            </p:tgtEl>
                                          </p:cBhvr>
                                          <p:to x="100000" y="90000"/>
                                        </p:animScale>
                                        <p:animScale>
                                          <p:cBhvr>
                                            <p:cTn id="137" dur="83" decel="50000">
                                              <p:stCondLst>
                                                <p:cond delay="834"/>
                                              </p:stCondLst>
                                            </p:cTn>
                                            <p:tgtEl>
                                              <p:spTgt spid="78"/>
                                            </p:tgtEl>
                                          </p:cBhvr>
                                          <p:to x="100000" y="100000"/>
                                        </p:animScale>
                                        <p:animScale>
                                          <p:cBhvr>
                                            <p:cTn id="138" dur="13">
                                              <p:stCondLst>
                                                <p:cond delay="904"/>
                                              </p:stCondLst>
                                            </p:cTn>
                                            <p:tgtEl>
                                              <p:spTgt spid="78"/>
                                            </p:tgtEl>
                                          </p:cBhvr>
                                          <p:to x="100000" y="95000"/>
                                        </p:animScale>
                                        <p:animScale>
                                          <p:cBhvr>
                                            <p:cTn id="139" dur="83" decel="50000">
                                              <p:stCondLst>
                                                <p:cond delay="917"/>
                                              </p:stCondLst>
                                            </p:cTn>
                                            <p:tgtEl>
                                              <p:spTgt spid="78"/>
                                            </p:tgtEl>
                                          </p:cBhvr>
                                          <p:to x="100000" y="100000"/>
                                        </p:animScale>
                                      </p:childTnLst>
                                    </p:cTn>
                                  </p:par>
                                </p:childTnLst>
                              </p:cTn>
                            </p:par>
                            <p:par>
                              <p:cTn id="140" fill="hold">
                                <p:stCondLst>
                                  <p:cond delay="3500"/>
                                </p:stCondLst>
                                <p:childTnLst>
                                  <p:par>
                                    <p:cTn id="141" presetID="22" presetClass="entr" presetSubtype="1" fill="hold" grpId="0" nodeType="afterEffect">
                                      <p:stCondLst>
                                        <p:cond delay="0"/>
                                      </p:stCondLst>
                                      <p:childTnLst>
                                        <p:set>
                                          <p:cBhvr>
                                            <p:cTn id="142" dur="1" fill="hold">
                                              <p:stCondLst>
                                                <p:cond delay="0"/>
                                              </p:stCondLst>
                                            </p:cTn>
                                            <p:tgtEl>
                                              <p:spTgt spid="72"/>
                                            </p:tgtEl>
                                            <p:attrNameLst>
                                              <p:attrName>style.visibility</p:attrName>
                                            </p:attrNameLst>
                                          </p:cBhvr>
                                          <p:to>
                                            <p:strVal val="visible"/>
                                          </p:to>
                                        </p:set>
                                        <p:animEffect transition="in" filter="wipe(up)">
                                          <p:cBhvr>
                                            <p:cTn id="143" dur="1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8" grpId="0" animBg="1"/>
          <p:bldP spid="39" grpId="0" animBg="1"/>
          <p:bldP spid="40" grpId="0" animBg="1"/>
          <p:bldP spid="65" grpId="0" animBg="1"/>
          <p:bldP spid="72" grpId="0"/>
          <p:bldP spid="73" grpId="0"/>
          <p:bldP spid="74" grpId="0"/>
          <p:bldP spid="75" grpId="0"/>
          <p:bldP spid="76" grpId="0"/>
          <p:bldP spid="77" grpId="0"/>
          <p:bldP spid="78" grpId="0"/>
          <p:bldP spid="7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ppt_x"/>
                                              </p:val>
                                            </p:tav>
                                            <p:tav tm="100000">
                                              <p:val>
                                                <p:strVal val="#ppt_x"/>
                                              </p:val>
                                            </p:tav>
                                          </p:tavLst>
                                        </p:anim>
                                        <p:anim calcmode="lin" valueType="num">
                                          <p:cBhvr additive="base">
                                            <p:cTn id="8" dur="500" fill="hold"/>
                                            <p:tgtEl>
                                              <p:spTgt spid="6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wipe(right)">
                                          <p:cBhvr>
                                            <p:cTn id="16" dur="500"/>
                                            <p:tgtEl>
                                              <p:spTgt spid="38"/>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right)">
                                          <p:cBhvr>
                                            <p:cTn id="19" dur="500"/>
                                            <p:tgtEl>
                                              <p:spTgt spid="40"/>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right)">
                                          <p:cBhvr>
                                            <p:cTn id="22" dur="500"/>
                                            <p:tgtEl>
                                              <p:spTgt spid="3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par>
                                    <p:cTn id="29" presetID="53" presetClass="entr" presetSubtype="16"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par>
                                    <p:cTn id="34" presetID="53" presetClass="entr" presetSubtype="16"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Effect transition="in" filter="fade">
                                          <p:cBhvr>
                                            <p:cTn id="38" dur="500"/>
                                            <p:tgtEl>
                                              <p:spTgt spid="4"/>
                                            </p:tgtEl>
                                          </p:cBhvr>
                                        </p:animEffect>
                                      </p:childTnLst>
                                    </p:cTn>
                                  </p:par>
                                </p:childTnLst>
                              </p:cTn>
                            </p:par>
                            <p:par>
                              <p:cTn id="39" fill="hold">
                                <p:stCondLst>
                                  <p:cond delay="2000"/>
                                </p:stCondLst>
                                <p:childTnLst>
                                  <p:par>
                                    <p:cTn id="40" presetID="22" presetClass="entr" presetSubtype="1"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up)">
                                          <p:cBhvr>
                                            <p:cTn id="42" dur="500"/>
                                            <p:tgtEl>
                                              <p:spTgt spid="34"/>
                                            </p:tgtEl>
                                          </p:cBhvr>
                                        </p:animEffect>
                                      </p:childTnLst>
                                    </p:cTn>
                                  </p:par>
                                </p:childTnLst>
                              </p:cTn>
                            </p:par>
                            <p:par>
                              <p:cTn id="43" fill="hold">
                                <p:stCondLst>
                                  <p:cond delay="2500"/>
                                </p:stCondLst>
                                <p:childTnLst>
                                  <p:par>
                                    <p:cTn id="44" presetID="26" presetClass="entr" presetSubtype="0" fill="hold" grpId="0" nodeType="afterEffect">
                                      <p:stCondLst>
                                        <p:cond delay="0"/>
                                      </p:stCondLst>
                                      <p:childTnLst>
                                        <p:set>
                                          <p:cBhvr>
                                            <p:cTn id="45" dur="1" fill="hold">
                                              <p:stCondLst>
                                                <p:cond delay="0"/>
                                              </p:stCondLst>
                                            </p:cTn>
                                            <p:tgtEl>
                                              <p:spTgt spid="73"/>
                                            </p:tgtEl>
                                            <p:attrNameLst>
                                              <p:attrName>style.visibility</p:attrName>
                                            </p:attrNameLst>
                                          </p:cBhvr>
                                          <p:to>
                                            <p:strVal val="visible"/>
                                          </p:to>
                                        </p:set>
                                        <p:animEffect transition="in" filter="wipe(down)">
                                          <p:cBhvr>
                                            <p:cTn id="46" dur="290">
                                              <p:stCondLst>
                                                <p:cond delay="0"/>
                                              </p:stCondLst>
                                            </p:cTn>
                                            <p:tgtEl>
                                              <p:spTgt spid="73"/>
                                            </p:tgtEl>
                                          </p:cBhvr>
                                        </p:animEffect>
                                        <p:anim calcmode="lin" valueType="num">
                                          <p:cBhvr>
                                            <p:cTn id="47" dur="911" tmFilter="0,0; 0.14,0.36; 0.43,0.73; 0.71,0.91; 1.0,1.0">
                                              <p:stCondLst>
                                                <p:cond delay="0"/>
                                              </p:stCondLst>
                                            </p:cTn>
                                            <p:tgtEl>
                                              <p:spTgt spid="73"/>
                                            </p:tgtEl>
                                            <p:attrNameLst>
                                              <p:attrName>ppt_x</p:attrName>
                                            </p:attrNameLst>
                                          </p:cBhvr>
                                          <p:tavLst>
                                            <p:tav tm="0">
                                              <p:val>
                                                <p:strVal val="#ppt_x-0.25"/>
                                              </p:val>
                                            </p:tav>
                                            <p:tav tm="100000">
                                              <p:val>
                                                <p:strVal val="#ppt_x"/>
                                              </p:val>
                                            </p:tav>
                                          </p:tavLst>
                                        </p:anim>
                                        <p:anim calcmode="lin" valueType="num">
                                          <p:cBhvr>
                                            <p:cTn id="48" dur="332" tmFilter="0.0,0.0; 0.25,0.07; 0.50,0.2; 0.75,0.467; 1.0,1.0">
                                              <p:stCondLst>
                                                <p:cond delay="0"/>
                                              </p:stCondLst>
                                            </p:cTn>
                                            <p:tgtEl>
                                              <p:spTgt spid="73"/>
                                            </p:tgtEl>
                                            <p:attrNameLst>
                                              <p:attrName>ppt_y</p:attrName>
                                            </p:attrNameLst>
                                          </p:cBhvr>
                                          <p:tavLst>
                                            <p:tav tm="0" fmla="#ppt_y-sin(pi*$)/3">
                                              <p:val>
                                                <p:fltVal val="0.5"/>
                                              </p:val>
                                            </p:tav>
                                            <p:tav tm="100000">
                                              <p:val>
                                                <p:fltVal val="1"/>
                                              </p:val>
                                            </p:tav>
                                          </p:tavLst>
                                        </p:anim>
                                        <p:anim calcmode="lin" valueType="num">
                                          <p:cBhvr>
                                            <p:cTn id="49" dur="332" tmFilter="0, 0; 0.125,0.2665; 0.25,0.4; 0.375,0.465; 0.5,0.5;  0.625,0.535; 0.75,0.6; 0.875,0.7335; 1,1">
                                              <p:stCondLst>
                                                <p:cond delay="332"/>
                                              </p:stCondLst>
                                            </p:cTn>
                                            <p:tgtEl>
                                              <p:spTgt spid="73"/>
                                            </p:tgtEl>
                                            <p:attrNameLst>
                                              <p:attrName>ppt_y</p:attrName>
                                            </p:attrNameLst>
                                          </p:cBhvr>
                                          <p:tavLst>
                                            <p:tav tm="0" fmla="#ppt_y-sin(pi*$)/9">
                                              <p:val>
                                                <p:fltVal val="0"/>
                                              </p:val>
                                            </p:tav>
                                            <p:tav tm="100000">
                                              <p:val>
                                                <p:fltVal val="1"/>
                                              </p:val>
                                            </p:tav>
                                          </p:tavLst>
                                        </p:anim>
                                        <p:anim calcmode="lin" valueType="num">
                                          <p:cBhvr>
                                            <p:cTn id="50" dur="166" tmFilter="0, 0; 0.125,0.2665; 0.25,0.4; 0.375,0.465; 0.5,0.5;  0.625,0.535; 0.75,0.6; 0.875,0.7335; 1,1">
                                              <p:stCondLst>
                                                <p:cond delay="662"/>
                                              </p:stCondLst>
                                            </p:cTn>
                                            <p:tgtEl>
                                              <p:spTgt spid="73"/>
                                            </p:tgtEl>
                                            <p:attrNameLst>
                                              <p:attrName>ppt_y</p:attrName>
                                            </p:attrNameLst>
                                          </p:cBhvr>
                                          <p:tavLst>
                                            <p:tav tm="0" fmla="#ppt_y-sin(pi*$)/27">
                                              <p:val>
                                                <p:fltVal val="0"/>
                                              </p:val>
                                            </p:tav>
                                            <p:tav tm="100000">
                                              <p:val>
                                                <p:fltVal val="1"/>
                                              </p:val>
                                            </p:tav>
                                          </p:tavLst>
                                        </p:anim>
                                        <p:anim calcmode="lin" valueType="num">
                                          <p:cBhvr>
                                            <p:cTn id="51" dur="82" tmFilter="0, 0; 0.125,0.2665; 0.25,0.4; 0.375,0.465; 0.5,0.5;  0.625,0.535; 0.75,0.6; 0.875,0.7335; 1,1">
                                              <p:stCondLst>
                                                <p:cond delay="828"/>
                                              </p:stCondLst>
                                            </p:cTn>
                                            <p:tgtEl>
                                              <p:spTgt spid="73"/>
                                            </p:tgtEl>
                                            <p:attrNameLst>
                                              <p:attrName>ppt_y</p:attrName>
                                            </p:attrNameLst>
                                          </p:cBhvr>
                                          <p:tavLst>
                                            <p:tav tm="0" fmla="#ppt_y-sin(pi*$)/81">
                                              <p:val>
                                                <p:fltVal val="0"/>
                                              </p:val>
                                            </p:tav>
                                            <p:tav tm="100000">
                                              <p:val>
                                                <p:fltVal val="1"/>
                                              </p:val>
                                            </p:tav>
                                          </p:tavLst>
                                        </p:anim>
                                        <p:animScale>
                                          <p:cBhvr>
                                            <p:cTn id="52" dur="13">
                                              <p:stCondLst>
                                                <p:cond delay="325"/>
                                              </p:stCondLst>
                                            </p:cTn>
                                            <p:tgtEl>
                                              <p:spTgt spid="73"/>
                                            </p:tgtEl>
                                          </p:cBhvr>
                                          <p:to x="100000" y="60000"/>
                                        </p:animScale>
                                        <p:animScale>
                                          <p:cBhvr>
                                            <p:cTn id="53" dur="83" decel="50000">
                                              <p:stCondLst>
                                                <p:cond delay="338"/>
                                              </p:stCondLst>
                                            </p:cTn>
                                            <p:tgtEl>
                                              <p:spTgt spid="73"/>
                                            </p:tgtEl>
                                          </p:cBhvr>
                                          <p:to x="100000" y="100000"/>
                                        </p:animScale>
                                        <p:animScale>
                                          <p:cBhvr>
                                            <p:cTn id="54" dur="13">
                                              <p:stCondLst>
                                                <p:cond delay="656"/>
                                              </p:stCondLst>
                                            </p:cTn>
                                            <p:tgtEl>
                                              <p:spTgt spid="73"/>
                                            </p:tgtEl>
                                          </p:cBhvr>
                                          <p:to x="100000" y="80000"/>
                                        </p:animScale>
                                        <p:animScale>
                                          <p:cBhvr>
                                            <p:cTn id="55" dur="83" decel="50000">
                                              <p:stCondLst>
                                                <p:cond delay="669"/>
                                              </p:stCondLst>
                                            </p:cTn>
                                            <p:tgtEl>
                                              <p:spTgt spid="73"/>
                                            </p:tgtEl>
                                          </p:cBhvr>
                                          <p:to x="100000" y="100000"/>
                                        </p:animScale>
                                        <p:animScale>
                                          <p:cBhvr>
                                            <p:cTn id="56" dur="13">
                                              <p:stCondLst>
                                                <p:cond delay="821"/>
                                              </p:stCondLst>
                                            </p:cTn>
                                            <p:tgtEl>
                                              <p:spTgt spid="73"/>
                                            </p:tgtEl>
                                          </p:cBhvr>
                                          <p:to x="100000" y="90000"/>
                                        </p:animScale>
                                        <p:animScale>
                                          <p:cBhvr>
                                            <p:cTn id="57" dur="83" decel="50000">
                                              <p:stCondLst>
                                                <p:cond delay="834"/>
                                              </p:stCondLst>
                                            </p:cTn>
                                            <p:tgtEl>
                                              <p:spTgt spid="73"/>
                                            </p:tgtEl>
                                          </p:cBhvr>
                                          <p:to x="100000" y="100000"/>
                                        </p:animScale>
                                        <p:animScale>
                                          <p:cBhvr>
                                            <p:cTn id="58" dur="13">
                                              <p:stCondLst>
                                                <p:cond delay="904"/>
                                              </p:stCondLst>
                                            </p:cTn>
                                            <p:tgtEl>
                                              <p:spTgt spid="73"/>
                                            </p:tgtEl>
                                          </p:cBhvr>
                                          <p:to x="100000" y="95000"/>
                                        </p:animScale>
                                        <p:animScale>
                                          <p:cBhvr>
                                            <p:cTn id="59" dur="83" decel="50000">
                                              <p:stCondLst>
                                                <p:cond delay="917"/>
                                              </p:stCondLst>
                                            </p:cTn>
                                            <p:tgtEl>
                                              <p:spTgt spid="73"/>
                                            </p:tgtEl>
                                          </p:cBhvr>
                                          <p:to x="100000" y="100000"/>
                                        </p:animScale>
                                      </p:childTnLst>
                                    </p:cTn>
                                  </p:par>
                                  <p:par>
                                    <p:cTn id="60" presetID="26" presetClass="entr" presetSubtype="0" fill="hold" grpId="0" nodeType="withEffect">
                                      <p:stCondLst>
                                        <p:cond delay="100"/>
                                      </p:stCondLst>
                                      <p:childTnLst>
                                        <p:set>
                                          <p:cBhvr>
                                            <p:cTn id="61" dur="1" fill="hold">
                                              <p:stCondLst>
                                                <p:cond delay="0"/>
                                              </p:stCondLst>
                                            </p:cTn>
                                            <p:tgtEl>
                                              <p:spTgt spid="74"/>
                                            </p:tgtEl>
                                            <p:attrNameLst>
                                              <p:attrName>style.visibility</p:attrName>
                                            </p:attrNameLst>
                                          </p:cBhvr>
                                          <p:to>
                                            <p:strVal val="visible"/>
                                          </p:to>
                                        </p:set>
                                        <p:animEffect transition="in" filter="wipe(down)">
                                          <p:cBhvr>
                                            <p:cTn id="62" dur="290">
                                              <p:stCondLst>
                                                <p:cond delay="0"/>
                                              </p:stCondLst>
                                            </p:cTn>
                                            <p:tgtEl>
                                              <p:spTgt spid="74"/>
                                            </p:tgtEl>
                                          </p:cBhvr>
                                        </p:animEffect>
                                        <p:anim calcmode="lin" valueType="num">
                                          <p:cBhvr>
                                            <p:cTn id="63" dur="911" tmFilter="0,0; 0.14,0.36; 0.43,0.73; 0.71,0.91; 1.0,1.0">
                                              <p:stCondLst>
                                                <p:cond delay="0"/>
                                              </p:stCondLst>
                                            </p:cTn>
                                            <p:tgtEl>
                                              <p:spTgt spid="74"/>
                                            </p:tgtEl>
                                            <p:attrNameLst>
                                              <p:attrName>ppt_x</p:attrName>
                                            </p:attrNameLst>
                                          </p:cBhvr>
                                          <p:tavLst>
                                            <p:tav tm="0">
                                              <p:val>
                                                <p:strVal val="#ppt_x-0.25"/>
                                              </p:val>
                                            </p:tav>
                                            <p:tav tm="100000">
                                              <p:val>
                                                <p:strVal val="#ppt_x"/>
                                              </p:val>
                                            </p:tav>
                                          </p:tavLst>
                                        </p:anim>
                                        <p:anim calcmode="lin" valueType="num">
                                          <p:cBhvr>
                                            <p:cTn id="64" dur="332" tmFilter="0.0,0.0; 0.25,0.07; 0.50,0.2; 0.75,0.467; 1.0,1.0">
                                              <p:stCondLst>
                                                <p:cond delay="0"/>
                                              </p:stCondLst>
                                            </p:cTn>
                                            <p:tgtEl>
                                              <p:spTgt spid="74"/>
                                            </p:tgtEl>
                                            <p:attrNameLst>
                                              <p:attrName>ppt_y</p:attrName>
                                            </p:attrNameLst>
                                          </p:cBhvr>
                                          <p:tavLst>
                                            <p:tav tm="0" fmla="#ppt_y-sin(pi*$)/3">
                                              <p:val>
                                                <p:fltVal val="0.5"/>
                                              </p:val>
                                            </p:tav>
                                            <p:tav tm="100000">
                                              <p:val>
                                                <p:fltVal val="1"/>
                                              </p:val>
                                            </p:tav>
                                          </p:tavLst>
                                        </p:anim>
                                        <p:anim calcmode="lin" valueType="num">
                                          <p:cBhvr>
                                            <p:cTn id="65" dur="332" tmFilter="0, 0; 0.125,0.2665; 0.25,0.4; 0.375,0.465; 0.5,0.5;  0.625,0.535; 0.75,0.6; 0.875,0.7335; 1,1">
                                              <p:stCondLst>
                                                <p:cond delay="332"/>
                                              </p:stCondLst>
                                            </p:cTn>
                                            <p:tgtEl>
                                              <p:spTgt spid="74"/>
                                            </p:tgtEl>
                                            <p:attrNameLst>
                                              <p:attrName>ppt_y</p:attrName>
                                            </p:attrNameLst>
                                          </p:cBhvr>
                                          <p:tavLst>
                                            <p:tav tm="0" fmla="#ppt_y-sin(pi*$)/9">
                                              <p:val>
                                                <p:fltVal val="0"/>
                                              </p:val>
                                            </p:tav>
                                            <p:tav tm="100000">
                                              <p:val>
                                                <p:fltVal val="1"/>
                                              </p:val>
                                            </p:tav>
                                          </p:tavLst>
                                        </p:anim>
                                        <p:anim calcmode="lin" valueType="num">
                                          <p:cBhvr>
                                            <p:cTn id="66" dur="166" tmFilter="0, 0; 0.125,0.2665; 0.25,0.4; 0.375,0.465; 0.5,0.5;  0.625,0.535; 0.75,0.6; 0.875,0.7335; 1,1">
                                              <p:stCondLst>
                                                <p:cond delay="662"/>
                                              </p:stCondLst>
                                            </p:cTn>
                                            <p:tgtEl>
                                              <p:spTgt spid="74"/>
                                            </p:tgtEl>
                                            <p:attrNameLst>
                                              <p:attrName>ppt_y</p:attrName>
                                            </p:attrNameLst>
                                          </p:cBhvr>
                                          <p:tavLst>
                                            <p:tav tm="0" fmla="#ppt_y-sin(pi*$)/27">
                                              <p:val>
                                                <p:fltVal val="0"/>
                                              </p:val>
                                            </p:tav>
                                            <p:tav tm="100000">
                                              <p:val>
                                                <p:fltVal val="1"/>
                                              </p:val>
                                            </p:tav>
                                          </p:tavLst>
                                        </p:anim>
                                        <p:anim calcmode="lin" valueType="num">
                                          <p:cBhvr>
                                            <p:cTn id="67" dur="82" tmFilter="0, 0; 0.125,0.2665; 0.25,0.4; 0.375,0.465; 0.5,0.5;  0.625,0.535; 0.75,0.6; 0.875,0.7335; 1,1">
                                              <p:stCondLst>
                                                <p:cond delay="828"/>
                                              </p:stCondLst>
                                            </p:cTn>
                                            <p:tgtEl>
                                              <p:spTgt spid="74"/>
                                            </p:tgtEl>
                                            <p:attrNameLst>
                                              <p:attrName>ppt_y</p:attrName>
                                            </p:attrNameLst>
                                          </p:cBhvr>
                                          <p:tavLst>
                                            <p:tav tm="0" fmla="#ppt_y-sin(pi*$)/81">
                                              <p:val>
                                                <p:fltVal val="0"/>
                                              </p:val>
                                            </p:tav>
                                            <p:tav tm="100000">
                                              <p:val>
                                                <p:fltVal val="1"/>
                                              </p:val>
                                            </p:tav>
                                          </p:tavLst>
                                        </p:anim>
                                        <p:animScale>
                                          <p:cBhvr>
                                            <p:cTn id="68" dur="13">
                                              <p:stCondLst>
                                                <p:cond delay="325"/>
                                              </p:stCondLst>
                                            </p:cTn>
                                            <p:tgtEl>
                                              <p:spTgt spid="74"/>
                                            </p:tgtEl>
                                          </p:cBhvr>
                                          <p:to x="100000" y="60000"/>
                                        </p:animScale>
                                        <p:animScale>
                                          <p:cBhvr>
                                            <p:cTn id="69" dur="83" decel="50000">
                                              <p:stCondLst>
                                                <p:cond delay="338"/>
                                              </p:stCondLst>
                                            </p:cTn>
                                            <p:tgtEl>
                                              <p:spTgt spid="74"/>
                                            </p:tgtEl>
                                          </p:cBhvr>
                                          <p:to x="100000" y="100000"/>
                                        </p:animScale>
                                        <p:animScale>
                                          <p:cBhvr>
                                            <p:cTn id="70" dur="13">
                                              <p:stCondLst>
                                                <p:cond delay="656"/>
                                              </p:stCondLst>
                                            </p:cTn>
                                            <p:tgtEl>
                                              <p:spTgt spid="74"/>
                                            </p:tgtEl>
                                          </p:cBhvr>
                                          <p:to x="100000" y="80000"/>
                                        </p:animScale>
                                        <p:animScale>
                                          <p:cBhvr>
                                            <p:cTn id="71" dur="83" decel="50000">
                                              <p:stCondLst>
                                                <p:cond delay="669"/>
                                              </p:stCondLst>
                                            </p:cTn>
                                            <p:tgtEl>
                                              <p:spTgt spid="74"/>
                                            </p:tgtEl>
                                          </p:cBhvr>
                                          <p:to x="100000" y="100000"/>
                                        </p:animScale>
                                        <p:animScale>
                                          <p:cBhvr>
                                            <p:cTn id="72" dur="13">
                                              <p:stCondLst>
                                                <p:cond delay="821"/>
                                              </p:stCondLst>
                                            </p:cTn>
                                            <p:tgtEl>
                                              <p:spTgt spid="74"/>
                                            </p:tgtEl>
                                          </p:cBhvr>
                                          <p:to x="100000" y="90000"/>
                                        </p:animScale>
                                        <p:animScale>
                                          <p:cBhvr>
                                            <p:cTn id="73" dur="83" decel="50000">
                                              <p:stCondLst>
                                                <p:cond delay="834"/>
                                              </p:stCondLst>
                                            </p:cTn>
                                            <p:tgtEl>
                                              <p:spTgt spid="74"/>
                                            </p:tgtEl>
                                          </p:cBhvr>
                                          <p:to x="100000" y="100000"/>
                                        </p:animScale>
                                        <p:animScale>
                                          <p:cBhvr>
                                            <p:cTn id="74" dur="13">
                                              <p:stCondLst>
                                                <p:cond delay="904"/>
                                              </p:stCondLst>
                                            </p:cTn>
                                            <p:tgtEl>
                                              <p:spTgt spid="74"/>
                                            </p:tgtEl>
                                          </p:cBhvr>
                                          <p:to x="100000" y="95000"/>
                                        </p:animScale>
                                        <p:animScale>
                                          <p:cBhvr>
                                            <p:cTn id="75" dur="83" decel="50000">
                                              <p:stCondLst>
                                                <p:cond delay="917"/>
                                              </p:stCondLst>
                                            </p:cTn>
                                            <p:tgtEl>
                                              <p:spTgt spid="74"/>
                                            </p:tgtEl>
                                          </p:cBhvr>
                                          <p:to x="100000" y="100000"/>
                                        </p:animScale>
                                      </p:childTnLst>
                                    </p:cTn>
                                  </p:par>
                                  <p:par>
                                    <p:cTn id="76" presetID="26" presetClass="entr" presetSubtype="0" fill="hold" grpId="0" nodeType="withEffect">
                                      <p:stCondLst>
                                        <p:cond delay="200"/>
                                      </p:stCondLst>
                                      <p:childTnLst>
                                        <p:set>
                                          <p:cBhvr>
                                            <p:cTn id="77" dur="1" fill="hold">
                                              <p:stCondLst>
                                                <p:cond delay="0"/>
                                              </p:stCondLst>
                                            </p:cTn>
                                            <p:tgtEl>
                                              <p:spTgt spid="75"/>
                                            </p:tgtEl>
                                            <p:attrNameLst>
                                              <p:attrName>style.visibility</p:attrName>
                                            </p:attrNameLst>
                                          </p:cBhvr>
                                          <p:to>
                                            <p:strVal val="visible"/>
                                          </p:to>
                                        </p:set>
                                        <p:animEffect transition="in" filter="wipe(down)">
                                          <p:cBhvr>
                                            <p:cTn id="78" dur="290">
                                              <p:stCondLst>
                                                <p:cond delay="0"/>
                                              </p:stCondLst>
                                            </p:cTn>
                                            <p:tgtEl>
                                              <p:spTgt spid="75"/>
                                            </p:tgtEl>
                                          </p:cBhvr>
                                        </p:animEffect>
                                        <p:anim calcmode="lin" valueType="num">
                                          <p:cBhvr>
                                            <p:cTn id="79" dur="911" tmFilter="0,0; 0.14,0.36; 0.43,0.73; 0.71,0.91; 1.0,1.0">
                                              <p:stCondLst>
                                                <p:cond delay="0"/>
                                              </p:stCondLst>
                                            </p:cTn>
                                            <p:tgtEl>
                                              <p:spTgt spid="75"/>
                                            </p:tgtEl>
                                            <p:attrNameLst>
                                              <p:attrName>ppt_x</p:attrName>
                                            </p:attrNameLst>
                                          </p:cBhvr>
                                          <p:tavLst>
                                            <p:tav tm="0">
                                              <p:val>
                                                <p:strVal val="#ppt_x-0.25"/>
                                              </p:val>
                                            </p:tav>
                                            <p:tav tm="100000">
                                              <p:val>
                                                <p:strVal val="#ppt_x"/>
                                              </p:val>
                                            </p:tav>
                                          </p:tavLst>
                                        </p:anim>
                                        <p:anim calcmode="lin" valueType="num">
                                          <p:cBhvr>
                                            <p:cTn id="80" dur="332" tmFilter="0.0,0.0; 0.25,0.07; 0.50,0.2; 0.75,0.467; 1.0,1.0">
                                              <p:stCondLst>
                                                <p:cond delay="0"/>
                                              </p:stCondLst>
                                            </p:cTn>
                                            <p:tgtEl>
                                              <p:spTgt spid="75"/>
                                            </p:tgtEl>
                                            <p:attrNameLst>
                                              <p:attrName>ppt_y</p:attrName>
                                            </p:attrNameLst>
                                          </p:cBhvr>
                                          <p:tavLst>
                                            <p:tav tm="0" fmla="#ppt_y-sin(pi*$)/3">
                                              <p:val>
                                                <p:fltVal val="0.5"/>
                                              </p:val>
                                            </p:tav>
                                            <p:tav tm="100000">
                                              <p:val>
                                                <p:fltVal val="1"/>
                                              </p:val>
                                            </p:tav>
                                          </p:tavLst>
                                        </p:anim>
                                        <p:anim calcmode="lin" valueType="num">
                                          <p:cBhvr>
                                            <p:cTn id="81" dur="332" tmFilter="0, 0; 0.125,0.2665; 0.25,0.4; 0.375,0.465; 0.5,0.5;  0.625,0.535; 0.75,0.6; 0.875,0.7335; 1,1">
                                              <p:stCondLst>
                                                <p:cond delay="332"/>
                                              </p:stCondLst>
                                            </p:cTn>
                                            <p:tgtEl>
                                              <p:spTgt spid="75"/>
                                            </p:tgtEl>
                                            <p:attrNameLst>
                                              <p:attrName>ppt_y</p:attrName>
                                            </p:attrNameLst>
                                          </p:cBhvr>
                                          <p:tavLst>
                                            <p:tav tm="0" fmla="#ppt_y-sin(pi*$)/9">
                                              <p:val>
                                                <p:fltVal val="0"/>
                                              </p:val>
                                            </p:tav>
                                            <p:tav tm="100000">
                                              <p:val>
                                                <p:fltVal val="1"/>
                                              </p:val>
                                            </p:tav>
                                          </p:tavLst>
                                        </p:anim>
                                        <p:anim calcmode="lin" valueType="num">
                                          <p:cBhvr>
                                            <p:cTn id="82" dur="166" tmFilter="0, 0; 0.125,0.2665; 0.25,0.4; 0.375,0.465; 0.5,0.5;  0.625,0.535; 0.75,0.6; 0.875,0.7335; 1,1">
                                              <p:stCondLst>
                                                <p:cond delay="662"/>
                                              </p:stCondLst>
                                            </p:cTn>
                                            <p:tgtEl>
                                              <p:spTgt spid="75"/>
                                            </p:tgtEl>
                                            <p:attrNameLst>
                                              <p:attrName>ppt_y</p:attrName>
                                            </p:attrNameLst>
                                          </p:cBhvr>
                                          <p:tavLst>
                                            <p:tav tm="0" fmla="#ppt_y-sin(pi*$)/27">
                                              <p:val>
                                                <p:fltVal val="0"/>
                                              </p:val>
                                            </p:tav>
                                            <p:tav tm="100000">
                                              <p:val>
                                                <p:fltVal val="1"/>
                                              </p:val>
                                            </p:tav>
                                          </p:tavLst>
                                        </p:anim>
                                        <p:anim calcmode="lin" valueType="num">
                                          <p:cBhvr>
                                            <p:cTn id="83" dur="82" tmFilter="0, 0; 0.125,0.2665; 0.25,0.4; 0.375,0.465; 0.5,0.5;  0.625,0.535; 0.75,0.6; 0.875,0.7335; 1,1">
                                              <p:stCondLst>
                                                <p:cond delay="828"/>
                                              </p:stCondLst>
                                            </p:cTn>
                                            <p:tgtEl>
                                              <p:spTgt spid="75"/>
                                            </p:tgtEl>
                                            <p:attrNameLst>
                                              <p:attrName>ppt_y</p:attrName>
                                            </p:attrNameLst>
                                          </p:cBhvr>
                                          <p:tavLst>
                                            <p:tav tm="0" fmla="#ppt_y-sin(pi*$)/81">
                                              <p:val>
                                                <p:fltVal val="0"/>
                                              </p:val>
                                            </p:tav>
                                            <p:tav tm="100000">
                                              <p:val>
                                                <p:fltVal val="1"/>
                                              </p:val>
                                            </p:tav>
                                          </p:tavLst>
                                        </p:anim>
                                        <p:animScale>
                                          <p:cBhvr>
                                            <p:cTn id="84" dur="13">
                                              <p:stCondLst>
                                                <p:cond delay="325"/>
                                              </p:stCondLst>
                                            </p:cTn>
                                            <p:tgtEl>
                                              <p:spTgt spid="75"/>
                                            </p:tgtEl>
                                          </p:cBhvr>
                                          <p:to x="100000" y="60000"/>
                                        </p:animScale>
                                        <p:animScale>
                                          <p:cBhvr>
                                            <p:cTn id="85" dur="83" decel="50000">
                                              <p:stCondLst>
                                                <p:cond delay="338"/>
                                              </p:stCondLst>
                                            </p:cTn>
                                            <p:tgtEl>
                                              <p:spTgt spid="75"/>
                                            </p:tgtEl>
                                          </p:cBhvr>
                                          <p:to x="100000" y="100000"/>
                                        </p:animScale>
                                        <p:animScale>
                                          <p:cBhvr>
                                            <p:cTn id="86" dur="13">
                                              <p:stCondLst>
                                                <p:cond delay="656"/>
                                              </p:stCondLst>
                                            </p:cTn>
                                            <p:tgtEl>
                                              <p:spTgt spid="75"/>
                                            </p:tgtEl>
                                          </p:cBhvr>
                                          <p:to x="100000" y="80000"/>
                                        </p:animScale>
                                        <p:animScale>
                                          <p:cBhvr>
                                            <p:cTn id="87" dur="83" decel="50000">
                                              <p:stCondLst>
                                                <p:cond delay="669"/>
                                              </p:stCondLst>
                                            </p:cTn>
                                            <p:tgtEl>
                                              <p:spTgt spid="75"/>
                                            </p:tgtEl>
                                          </p:cBhvr>
                                          <p:to x="100000" y="100000"/>
                                        </p:animScale>
                                        <p:animScale>
                                          <p:cBhvr>
                                            <p:cTn id="88" dur="13">
                                              <p:stCondLst>
                                                <p:cond delay="821"/>
                                              </p:stCondLst>
                                            </p:cTn>
                                            <p:tgtEl>
                                              <p:spTgt spid="75"/>
                                            </p:tgtEl>
                                          </p:cBhvr>
                                          <p:to x="100000" y="90000"/>
                                        </p:animScale>
                                        <p:animScale>
                                          <p:cBhvr>
                                            <p:cTn id="89" dur="83" decel="50000">
                                              <p:stCondLst>
                                                <p:cond delay="834"/>
                                              </p:stCondLst>
                                            </p:cTn>
                                            <p:tgtEl>
                                              <p:spTgt spid="75"/>
                                            </p:tgtEl>
                                          </p:cBhvr>
                                          <p:to x="100000" y="100000"/>
                                        </p:animScale>
                                        <p:animScale>
                                          <p:cBhvr>
                                            <p:cTn id="90" dur="13">
                                              <p:stCondLst>
                                                <p:cond delay="904"/>
                                              </p:stCondLst>
                                            </p:cTn>
                                            <p:tgtEl>
                                              <p:spTgt spid="75"/>
                                            </p:tgtEl>
                                          </p:cBhvr>
                                          <p:to x="100000" y="95000"/>
                                        </p:animScale>
                                        <p:animScale>
                                          <p:cBhvr>
                                            <p:cTn id="91" dur="83" decel="50000">
                                              <p:stCondLst>
                                                <p:cond delay="917"/>
                                              </p:stCondLst>
                                            </p:cTn>
                                            <p:tgtEl>
                                              <p:spTgt spid="75"/>
                                            </p:tgtEl>
                                          </p:cBhvr>
                                          <p:to x="100000" y="100000"/>
                                        </p:animScale>
                                      </p:childTnLst>
                                    </p:cTn>
                                  </p:par>
                                  <p:par>
                                    <p:cTn id="92" presetID="26" presetClass="entr" presetSubtype="0" fill="hold" grpId="0" nodeType="withEffect">
                                      <p:stCondLst>
                                        <p:cond delay="300"/>
                                      </p:stCondLst>
                                      <p:childTnLst>
                                        <p:set>
                                          <p:cBhvr>
                                            <p:cTn id="93" dur="1" fill="hold">
                                              <p:stCondLst>
                                                <p:cond delay="0"/>
                                              </p:stCondLst>
                                            </p:cTn>
                                            <p:tgtEl>
                                              <p:spTgt spid="76"/>
                                            </p:tgtEl>
                                            <p:attrNameLst>
                                              <p:attrName>style.visibility</p:attrName>
                                            </p:attrNameLst>
                                          </p:cBhvr>
                                          <p:to>
                                            <p:strVal val="visible"/>
                                          </p:to>
                                        </p:set>
                                        <p:animEffect transition="in" filter="wipe(down)">
                                          <p:cBhvr>
                                            <p:cTn id="94" dur="290">
                                              <p:stCondLst>
                                                <p:cond delay="0"/>
                                              </p:stCondLst>
                                            </p:cTn>
                                            <p:tgtEl>
                                              <p:spTgt spid="76"/>
                                            </p:tgtEl>
                                          </p:cBhvr>
                                        </p:animEffect>
                                        <p:anim calcmode="lin" valueType="num">
                                          <p:cBhvr>
                                            <p:cTn id="95" dur="911" tmFilter="0,0; 0.14,0.36; 0.43,0.73; 0.71,0.91; 1.0,1.0">
                                              <p:stCondLst>
                                                <p:cond delay="0"/>
                                              </p:stCondLst>
                                            </p:cTn>
                                            <p:tgtEl>
                                              <p:spTgt spid="76"/>
                                            </p:tgtEl>
                                            <p:attrNameLst>
                                              <p:attrName>ppt_x</p:attrName>
                                            </p:attrNameLst>
                                          </p:cBhvr>
                                          <p:tavLst>
                                            <p:tav tm="0">
                                              <p:val>
                                                <p:strVal val="#ppt_x-0.25"/>
                                              </p:val>
                                            </p:tav>
                                            <p:tav tm="100000">
                                              <p:val>
                                                <p:strVal val="#ppt_x"/>
                                              </p:val>
                                            </p:tav>
                                          </p:tavLst>
                                        </p:anim>
                                        <p:anim calcmode="lin" valueType="num">
                                          <p:cBhvr>
                                            <p:cTn id="96" dur="332" tmFilter="0.0,0.0; 0.25,0.07; 0.50,0.2; 0.75,0.467; 1.0,1.0">
                                              <p:stCondLst>
                                                <p:cond delay="0"/>
                                              </p:stCondLst>
                                            </p:cTn>
                                            <p:tgtEl>
                                              <p:spTgt spid="76"/>
                                            </p:tgtEl>
                                            <p:attrNameLst>
                                              <p:attrName>ppt_y</p:attrName>
                                            </p:attrNameLst>
                                          </p:cBhvr>
                                          <p:tavLst>
                                            <p:tav tm="0" fmla="#ppt_y-sin(pi*$)/3">
                                              <p:val>
                                                <p:fltVal val="0.5"/>
                                              </p:val>
                                            </p:tav>
                                            <p:tav tm="100000">
                                              <p:val>
                                                <p:fltVal val="1"/>
                                              </p:val>
                                            </p:tav>
                                          </p:tavLst>
                                        </p:anim>
                                        <p:anim calcmode="lin" valueType="num">
                                          <p:cBhvr>
                                            <p:cTn id="97" dur="332" tmFilter="0, 0; 0.125,0.2665; 0.25,0.4; 0.375,0.465; 0.5,0.5;  0.625,0.535; 0.75,0.6; 0.875,0.7335; 1,1">
                                              <p:stCondLst>
                                                <p:cond delay="332"/>
                                              </p:stCondLst>
                                            </p:cTn>
                                            <p:tgtEl>
                                              <p:spTgt spid="76"/>
                                            </p:tgtEl>
                                            <p:attrNameLst>
                                              <p:attrName>ppt_y</p:attrName>
                                            </p:attrNameLst>
                                          </p:cBhvr>
                                          <p:tavLst>
                                            <p:tav tm="0" fmla="#ppt_y-sin(pi*$)/9">
                                              <p:val>
                                                <p:fltVal val="0"/>
                                              </p:val>
                                            </p:tav>
                                            <p:tav tm="100000">
                                              <p:val>
                                                <p:fltVal val="1"/>
                                              </p:val>
                                            </p:tav>
                                          </p:tavLst>
                                        </p:anim>
                                        <p:anim calcmode="lin" valueType="num">
                                          <p:cBhvr>
                                            <p:cTn id="98" dur="166" tmFilter="0, 0; 0.125,0.2665; 0.25,0.4; 0.375,0.465; 0.5,0.5;  0.625,0.535; 0.75,0.6; 0.875,0.7335; 1,1">
                                              <p:stCondLst>
                                                <p:cond delay="662"/>
                                              </p:stCondLst>
                                            </p:cTn>
                                            <p:tgtEl>
                                              <p:spTgt spid="76"/>
                                            </p:tgtEl>
                                            <p:attrNameLst>
                                              <p:attrName>ppt_y</p:attrName>
                                            </p:attrNameLst>
                                          </p:cBhvr>
                                          <p:tavLst>
                                            <p:tav tm="0" fmla="#ppt_y-sin(pi*$)/27">
                                              <p:val>
                                                <p:fltVal val="0"/>
                                              </p:val>
                                            </p:tav>
                                            <p:tav tm="100000">
                                              <p:val>
                                                <p:fltVal val="1"/>
                                              </p:val>
                                            </p:tav>
                                          </p:tavLst>
                                        </p:anim>
                                        <p:anim calcmode="lin" valueType="num">
                                          <p:cBhvr>
                                            <p:cTn id="99" dur="82" tmFilter="0, 0; 0.125,0.2665; 0.25,0.4; 0.375,0.465; 0.5,0.5;  0.625,0.535; 0.75,0.6; 0.875,0.7335; 1,1">
                                              <p:stCondLst>
                                                <p:cond delay="828"/>
                                              </p:stCondLst>
                                            </p:cTn>
                                            <p:tgtEl>
                                              <p:spTgt spid="76"/>
                                            </p:tgtEl>
                                            <p:attrNameLst>
                                              <p:attrName>ppt_y</p:attrName>
                                            </p:attrNameLst>
                                          </p:cBhvr>
                                          <p:tavLst>
                                            <p:tav tm="0" fmla="#ppt_y-sin(pi*$)/81">
                                              <p:val>
                                                <p:fltVal val="0"/>
                                              </p:val>
                                            </p:tav>
                                            <p:tav tm="100000">
                                              <p:val>
                                                <p:fltVal val="1"/>
                                              </p:val>
                                            </p:tav>
                                          </p:tavLst>
                                        </p:anim>
                                        <p:animScale>
                                          <p:cBhvr>
                                            <p:cTn id="100" dur="13">
                                              <p:stCondLst>
                                                <p:cond delay="325"/>
                                              </p:stCondLst>
                                            </p:cTn>
                                            <p:tgtEl>
                                              <p:spTgt spid="76"/>
                                            </p:tgtEl>
                                          </p:cBhvr>
                                          <p:to x="100000" y="60000"/>
                                        </p:animScale>
                                        <p:animScale>
                                          <p:cBhvr>
                                            <p:cTn id="101" dur="83" decel="50000">
                                              <p:stCondLst>
                                                <p:cond delay="338"/>
                                              </p:stCondLst>
                                            </p:cTn>
                                            <p:tgtEl>
                                              <p:spTgt spid="76"/>
                                            </p:tgtEl>
                                          </p:cBhvr>
                                          <p:to x="100000" y="100000"/>
                                        </p:animScale>
                                        <p:animScale>
                                          <p:cBhvr>
                                            <p:cTn id="102" dur="13">
                                              <p:stCondLst>
                                                <p:cond delay="656"/>
                                              </p:stCondLst>
                                            </p:cTn>
                                            <p:tgtEl>
                                              <p:spTgt spid="76"/>
                                            </p:tgtEl>
                                          </p:cBhvr>
                                          <p:to x="100000" y="80000"/>
                                        </p:animScale>
                                        <p:animScale>
                                          <p:cBhvr>
                                            <p:cTn id="103" dur="83" decel="50000">
                                              <p:stCondLst>
                                                <p:cond delay="669"/>
                                              </p:stCondLst>
                                            </p:cTn>
                                            <p:tgtEl>
                                              <p:spTgt spid="76"/>
                                            </p:tgtEl>
                                          </p:cBhvr>
                                          <p:to x="100000" y="100000"/>
                                        </p:animScale>
                                        <p:animScale>
                                          <p:cBhvr>
                                            <p:cTn id="104" dur="13">
                                              <p:stCondLst>
                                                <p:cond delay="821"/>
                                              </p:stCondLst>
                                            </p:cTn>
                                            <p:tgtEl>
                                              <p:spTgt spid="76"/>
                                            </p:tgtEl>
                                          </p:cBhvr>
                                          <p:to x="100000" y="90000"/>
                                        </p:animScale>
                                        <p:animScale>
                                          <p:cBhvr>
                                            <p:cTn id="105" dur="83" decel="50000">
                                              <p:stCondLst>
                                                <p:cond delay="834"/>
                                              </p:stCondLst>
                                            </p:cTn>
                                            <p:tgtEl>
                                              <p:spTgt spid="76"/>
                                            </p:tgtEl>
                                          </p:cBhvr>
                                          <p:to x="100000" y="100000"/>
                                        </p:animScale>
                                        <p:animScale>
                                          <p:cBhvr>
                                            <p:cTn id="106" dur="13">
                                              <p:stCondLst>
                                                <p:cond delay="904"/>
                                              </p:stCondLst>
                                            </p:cTn>
                                            <p:tgtEl>
                                              <p:spTgt spid="76"/>
                                            </p:tgtEl>
                                          </p:cBhvr>
                                          <p:to x="100000" y="95000"/>
                                        </p:animScale>
                                        <p:animScale>
                                          <p:cBhvr>
                                            <p:cTn id="107" dur="83" decel="50000">
                                              <p:stCondLst>
                                                <p:cond delay="917"/>
                                              </p:stCondLst>
                                            </p:cTn>
                                            <p:tgtEl>
                                              <p:spTgt spid="76"/>
                                            </p:tgtEl>
                                          </p:cBhvr>
                                          <p:to x="100000" y="100000"/>
                                        </p:animScale>
                                      </p:childTnLst>
                                    </p:cTn>
                                  </p:par>
                                  <p:par>
                                    <p:cTn id="108" presetID="26" presetClass="entr" presetSubtype="0" fill="hold" grpId="0" nodeType="withEffect">
                                      <p:stCondLst>
                                        <p:cond delay="400"/>
                                      </p:stCondLst>
                                      <p:childTnLst>
                                        <p:set>
                                          <p:cBhvr>
                                            <p:cTn id="109" dur="1" fill="hold">
                                              <p:stCondLst>
                                                <p:cond delay="0"/>
                                              </p:stCondLst>
                                            </p:cTn>
                                            <p:tgtEl>
                                              <p:spTgt spid="77"/>
                                            </p:tgtEl>
                                            <p:attrNameLst>
                                              <p:attrName>style.visibility</p:attrName>
                                            </p:attrNameLst>
                                          </p:cBhvr>
                                          <p:to>
                                            <p:strVal val="visible"/>
                                          </p:to>
                                        </p:set>
                                        <p:animEffect transition="in" filter="wipe(down)">
                                          <p:cBhvr>
                                            <p:cTn id="110" dur="290">
                                              <p:stCondLst>
                                                <p:cond delay="0"/>
                                              </p:stCondLst>
                                            </p:cTn>
                                            <p:tgtEl>
                                              <p:spTgt spid="77"/>
                                            </p:tgtEl>
                                          </p:cBhvr>
                                        </p:animEffect>
                                        <p:anim calcmode="lin" valueType="num">
                                          <p:cBhvr>
                                            <p:cTn id="111" dur="911" tmFilter="0,0; 0.14,0.36; 0.43,0.73; 0.71,0.91; 1.0,1.0">
                                              <p:stCondLst>
                                                <p:cond delay="0"/>
                                              </p:stCondLst>
                                            </p:cTn>
                                            <p:tgtEl>
                                              <p:spTgt spid="77"/>
                                            </p:tgtEl>
                                            <p:attrNameLst>
                                              <p:attrName>ppt_x</p:attrName>
                                            </p:attrNameLst>
                                          </p:cBhvr>
                                          <p:tavLst>
                                            <p:tav tm="0">
                                              <p:val>
                                                <p:strVal val="#ppt_x-0.25"/>
                                              </p:val>
                                            </p:tav>
                                            <p:tav tm="100000">
                                              <p:val>
                                                <p:strVal val="#ppt_x"/>
                                              </p:val>
                                            </p:tav>
                                          </p:tavLst>
                                        </p:anim>
                                        <p:anim calcmode="lin" valueType="num">
                                          <p:cBhvr>
                                            <p:cTn id="112" dur="332" tmFilter="0.0,0.0; 0.25,0.07; 0.50,0.2; 0.75,0.467; 1.0,1.0">
                                              <p:stCondLst>
                                                <p:cond delay="0"/>
                                              </p:stCondLst>
                                            </p:cTn>
                                            <p:tgtEl>
                                              <p:spTgt spid="77"/>
                                            </p:tgtEl>
                                            <p:attrNameLst>
                                              <p:attrName>ppt_y</p:attrName>
                                            </p:attrNameLst>
                                          </p:cBhvr>
                                          <p:tavLst>
                                            <p:tav tm="0" fmla="#ppt_y-sin(pi*$)/3">
                                              <p:val>
                                                <p:fltVal val="0.5"/>
                                              </p:val>
                                            </p:tav>
                                            <p:tav tm="100000">
                                              <p:val>
                                                <p:fltVal val="1"/>
                                              </p:val>
                                            </p:tav>
                                          </p:tavLst>
                                        </p:anim>
                                        <p:anim calcmode="lin" valueType="num">
                                          <p:cBhvr>
                                            <p:cTn id="113" dur="332" tmFilter="0, 0; 0.125,0.2665; 0.25,0.4; 0.375,0.465; 0.5,0.5;  0.625,0.535; 0.75,0.6; 0.875,0.7335; 1,1">
                                              <p:stCondLst>
                                                <p:cond delay="332"/>
                                              </p:stCondLst>
                                            </p:cTn>
                                            <p:tgtEl>
                                              <p:spTgt spid="77"/>
                                            </p:tgtEl>
                                            <p:attrNameLst>
                                              <p:attrName>ppt_y</p:attrName>
                                            </p:attrNameLst>
                                          </p:cBhvr>
                                          <p:tavLst>
                                            <p:tav tm="0" fmla="#ppt_y-sin(pi*$)/9">
                                              <p:val>
                                                <p:fltVal val="0"/>
                                              </p:val>
                                            </p:tav>
                                            <p:tav tm="100000">
                                              <p:val>
                                                <p:fltVal val="1"/>
                                              </p:val>
                                            </p:tav>
                                          </p:tavLst>
                                        </p:anim>
                                        <p:anim calcmode="lin" valueType="num">
                                          <p:cBhvr>
                                            <p:cTn id="114" dur="166" tmFilter="0, 0; 0.125,0.2665; 0.25,0.4; 0.375,0.465; 0.5,0.5;  0.625,0.535; 0.75,0.6; 0.875,0.7335; 1,1">
                                              <p:stCondLst>
                                                <p:cond delay="662"/>
                                              </p:stCondLst>
                                            </p:cTn>
                                            <p:tgtEl>
                                              <p:spTgt spid="77"/>
                                            </p:tgtEl>
                                            <p:attrNameLst>
                                              <p:attrName>ppt_y</p:attrName>
                                            </p:attrNameLst>
                                          </p:cBhvr>
                                          <p:tavLst>
                                            <p:tav tm="0" fmla="#ppt_y-sin(pi*$)/27">
                                              <p:val>
                                                <p:fltVal val="0"/>
                                              </p:val>
                                            </p:tav>
                                            <p:tav tm="100000">
                                              <p:val>
                                                <p:fltVal val="1"/>
                                              </p:val>
                                            </p:tav>
                                          </p:tavLst>
                                        </p:anim>
                                        <p:anim calcmode="lin" valueType="num">
                                          <p:cBhvr>
                                            <p:cTn id="115" dur="82" tmFilter="0, 0; 0.125,0.2665; 0.25,0.4; 0.375,0.465; 0.5,0.5;  0.625,0.535; 0.75,0.6; 0.875,0.7335; 1,1">
                                              <p:stCondLst>
                                                <p:cond delay="828"/>
                                              </p:stCondLst>
                                            </p:cTn>
                                            <p:tgtEl>
                                              <p:spTgt spid="77"/>
                                            </p:tgtEl>
                                            <p:attrNameLst>
                                              <p:attrName>ppt_y</p:attrName>
                                            </p:attrNameLst>
                                          </p:cBhvr>
                                          <p:tavLst>
                                            <p:tav tm="0" fmla="#ppt_y-sin(pi*$)/81">
                                              <p:val>
                                                <p:fltVal val="0"/>
                                              </p:val>
                                            </p:tav>
                                            <p:tav tm="100000">
                                              <p:val>
                                                <p:fltVal val="1"/>
                                              </p:val>
                                            </p:tav>
                                          </p:tavLst>
                                        </p:anim>
                                        <p:animScale>
                                          <p:cBhvr>
                                            <p:cTn id="116" dur="13">
                                              <p:stCondLst>
                                                <p:cond delay="325"/>
                                              </p:stCondLst>
                                            </p:cTn>
                                            <p:tgtEl>
                                              <p:spTgt spid="77"/>
                                            </p:tgtEl>
                                          </p:cBhvr>
                                          <p:to x="100000" y="60000"/>
                                        </p:animScale>
                                        <p:animScale>
                                          <p:cBhvr>
                                            <p:cTn id="117" dur="83" decel="50000">
                                              <p:stCondLst>
                                                <p:cond delay="338"/>
                                              </p:stCondLst>
                                            </p:cTn>
                                            <p:tgtEl>
                                              <p:spTgt spid="77"/>
                                            </p:tgtEl>
                                          </p:cBhvr>
                                          <p:to x="100000" y="100000"/>
                                        </p:animScale>
                                        <p:animScale>
                                          <p:cBhvr>
                                            <p:cTn id="118" dur="13">
                                              <p:stCondLst>
                                                <p:cond delay="656"/>
                                              </p:stCondLst>
                                            </p:cTn>
                                            <p:tgtEl>
                                              <p:spTgt spid="77"/>
                                            </p:tgtEl>
                                          </p:cBhvr>
                                          <p:to x="100000" y="80000"/>
                                        </p:animScale>
                                        <p:animScale>
                                          <p:cBhvr>
                                            <p:cTn id="119" dur="83" decel="50000">
                                              <p:stCondLst>
                                                <p:cond delay="669"/>
                                              </p:stCondLst>
                                            </p:cTn>
                                            <p:tgtEl>
                                              <p:spTgt spid="77"/>
                                            </p:tgtEl>
                                          </p:cBhvr>
                                          <p:to x="100000" y="100000"/>
                                        </p:animScale>
                                        <p:animScale>
                                          <p:cBhvr>
                                            <p:cTn id="120" dur="13">
                                              <p:stCondLst>
                                                <p:cond delay="821"/>
                                              </p:stCondLst>
                                            </p:cTn>
                                            <p:tgtEl>
                                              <p:spTgt spid="77"/>
                                            </p:tgtEl>
                                          </p:cBhvr>
                                          <p:to x="100000" y="90000"/>
                                        </p:animScale>
                                        <p:animScale>
                                          <p:cBhvr>
                                            <p:cTn id="121" dur="83" decel="50000">
                                              <p:stCondLst>
                                                <p:cond delay="834"/>
                                              </p:stCondLst>
                                            </p:cTn>
                                            <p:tgtEl>
                                              <p:spTgt spid="77"/>
                                            </p:tgtEl>
                                          </p:cBhvr>
                                          <p:to x="100000" y="100000"/>
                                        </p:animScale>
                                        <p:animScale>
                                          <p:cBhvr>
                                            <p:cTn id="122" dur="13">
                                              <p:stCondLst>
                                                <p:cond delay="904"/>
                                              </p:stCondLst>
                                            </p:cTn>
                                            <p:tgtEl>
                                              <p:spTgt spid="77"/>
                                            </p:tgtEl>
                                          </p:cBhvr>
                                          <p:to x="100000" y="95000"/>
                                        </p:animScale>
                                        <p:animScale>
                                          <p:cBhvr>
                                            <p:cTn id="123" dur="83" decel="50000">
                                              <p:stCondLst>
                                                <p:cond delay="917"/>
                                              </p:stCondLst>
                                            </p:cTn>
                                            <p:tgtEl>
                                              <p:spTgt spid="77"/>
                                            </p:tgtEl>
                                          </p:cBhvr>
                                          <p:to x="100000" y="100000"/>
                                        </p:animScale>
                                      </p:childTnLst>
                                    </p:cTn>
                                  </p:par>
                                  <p:par>
                                    <p:cTn id="124" presetID="26" presetClass="entr" presetSubtype="0" fill="hold" grpId="0" nodeType="withEffect">
                                      <p:stCondLst>
                                        <p:cond delay="500"/>
                                      </p:stCondLst>
                                      <p:childTnLst>
                                        <p:set>
                                          <p:cBhvr>
                                            <p:cTn id="125" dur="1" fill="hold">
                                              <p:stCondLst>
                                                <p:cond delay="0"/>
                                              </p:stCondLst>
                                            </p:cTn>
                                            <p:tgtEl>
                                              <p:spTgt spid="78"/>
                                            </p:tgtEl>
                                            <p:attrNameLst>
                                              <p:attrName>style.visibility</p:attrName>
                                            </p:attrNameLst>
                                          </p:cBhvr>
                                          <p:to>
                                            <p:strVal val="visible"/>
                                          </p:to>
                                        </p:set>
                                        <p:animEffect transition="in" filter="wipe(down)">
                                          <p:cBhvr>
                                            <p:cTn id="126" dur="290">
                                              <p:stCondLst>
                                                <p:cond delay="0"/>
                                              </p:stCondLst>
                                            </p:cTn>
                                            <p:tgtEl>
                                              <p:spTgt spid="78"/>
                                            </p:tgtEl>
                                          </p:cBhvr>
                                        </p:animEffect>
                                        <p:anim calcmode="lin" valueType="num">
                                          <p:cBhvr>
                                            <p:cTn id="127" dur="911" tmFilter="0,0; 0.14,0.36; 0.43,0.73; 0.71,0.91; 1.0,1.0">
                                              <p:stCondLst>
                                                <p:cond delay="0"/>
                                              </p:stCondLst>
                                            </p:cTn>
                                            <p:tgtEl>
                                              <p:spTgt spid="78"/>
                                            </p:tgtEl>
                                            <p:attrNameLst>
                                              <p:attrName>ppt_x</p:attrName>
                                            </p:attrNameLst>
                                          </p:cBhvr>
                                          <p:tavLst>
                                            <p:tav tm="0">
                                              <p:val>
                                                <p:strVal val="#ppt_x-0.25"/>
                                              </p:val>
                                            </p:tav>
                                            <p:tav tm="100000">
                                              <p:val>
                                                <p:strVal val="#ppt_x"/>
                                              </p:val>
                                            </p:tav>
                                          </p:tavLst>
                                        </p:anim>
                                        <p:anim calcmode="lin" valueType="num">
                                          <p:cBhvr>
                                            <p:cTn id="128" dur="332" tmFilter="0.0,0.0; 0.25,0.07; 0.50,0.2; 0.75,0.467; 1.0,1.0">
                                              <p:stCondLst>
                                                <p:cond delay="0"/>
                                              </p:stCondLst>
                                            </p:cTn>
                                            <p:tgtEl>
                                              <p:spTgt spid="78"/>
                                            </p:tgtEl>
                                            <p:attrNameLst>
                                              <p:attrName>ppt_y</p:attrName>
                                            </p:attrNameLst>
                                          </p:cBhvr>
                                          <p:tavLst>
                                            <p:tav tm="0" fmla="#ppt_y-sin(pi*$)/3">
                                              <p:val>
                                                <p:fltVal val="0.5"/>
                                              </p:val>
                                            </p:tav>
                                            <p:tav tm="100000">
                                              <p:val>
                                                <p:fltVal val="1"/>
                                              </p:val>
                                            </p:tav>
                                          </p:tavLst>
                                        </p:anim>
                                        <p:anim calcmode="lin" valueType="num">
                                          <p:cBhvr>
                                            <p:cTn id="129" dur="332" tmFilter="0, 0; 0.125,0.2665; 0.25,0.4; 0.375,0.465; 0.5,0.5;  0.625,0.535; 0.75,0.6; 0.875,0.7335; 1,1">
                                              <p:stCondLst>
                                                <p:cond delay="332"/>
                                              </p:stCondLst>
                                            </p:cTn>
                                            <p:tgtEl>
                                              <p:spTgt spid="78"/>
                                            </p:tgtEl>
                                            <p:attrNameLst>
                                              <p:attrName>ppt_y</p:attrName>
                                            </p:attrNameLst>
                                          </p:cBhvr>
                                          <p:tavLst>
                                            <p:tav tm="0" fmla="#ppt_y-sin(pi*$)/9">
                                              <p:val>
                                                <p:fltVal val="0"/>
                                              </p:val>
                                            </p:tav>
                                            <p:tav tm="100000">
                                              <p:val>
                                                <p:fltVal val="1"/>
                                              </p:val>
                                            </p:tav>
                                          </p:tavLst>
                                        </p:anim>
                                        <p:anim calcmode="lin" valueType="num">
                                          <p:cBhvr>
                                            <p:cTn id="130" dur="166" tmFilter="0, 0; 0.125,0.2665; 0.25,0.4; 0.375,0.465; 0.5,0.5;  0.625,0.535; 0.75,0.6; 0.875,0.7335; 1,1">
                                              <p:stCondLst>
                                                <p:cond delay="662"/>
                                              </p:stCondLst>
                                            </p:cTn>
                                            <p:tgtEl>
                                              <p:spTgt spid="78"/>
                                            </p:tgtEl>
                                            <p:attrNameLst>
                                              <p:attrName>ppt_y</p:attrName>
                                            </p:attrNameLst>
                                          </p:cBhvr>
                                          <p:tavLst>
                                            <p:tav tm="0" fmla="#ppt_y-sin(pi*$)/27">
                                              <p:val>
                                                <p:fltVal val="0"/>
                                              </p:val>
                                            </p:tav>
                                            <p:tav tm="100000">
                                              <p:val>
                                                <p:fltVal val="1"/>
                                              </p:val>
                                            </p:tav>
                                          </p:tavLst>
                                        </p:anim>
                                        <p:anim calcmode="lin" valueType="num">
                                          <p:cBhvr>
                                            <p:cTn id="131" dur="82" tmFilter="0, 0; 0.125,0.2665; 0.25,0.4; 0.375,0.465; 0.5,0.5;  0.625,0.535; 0.75,0.6; 0.875,0.7335; 1,1">
                                              <p:stCondLst>
                                                <p:cond delay="828"/>
                                              </p:stCondLst>
                                            </p:cTn>
                                            <p:tgtEl>
                                              <p:spTgt spid="78"/>
                                            </p:tgtEl>
                                            <p:attrNameLst>
                                              <p:attrName>ppt_y</p:attrName>
                                            </p:attrNameLst>
                                          </p:cBhvr>
                                          <p:tavLst>
                                            <p:tav tm="0" fmla="#ppt_y-sin(pi*$)/81">
                                              <p:val>
                                                <p:fltVal val="0"/>
                                              </p:val>
                                            </p:tav>
                                            <p:tav tm="100000">
                                              <p:val>
                                                <p:fltVal val="1"/>
                                              </p:val>
                                            </p:tav>
                                          </p:tavLst>
                                        </p:anim>
                                        <p:animScale>
                                          <p:cBhvr>
                                            <p:cTn id="132" dur="13">
                                              <p:stCondLst>
                                                <p:cond delay="325"/>
                                              </p:stCondLst>
                                            </p:cTn>
                                            <p:tgtEl>
                                              <p:spTgt spid="78"/>
                                            </p:tgtEl>
                                          </p:cBhvr>
                                          <p:to x="100000" y="60000"/>
                                        </p:animScale>
                                        <p:animScale>
                                          <p:cBhvr>
                                            <p:cTn id="133" dur="83" decel="50000">
                                              <p:stCondLst>
                                                <p:cond delay="338"/>
                                              </p:stCondLst>
                                            </p:cTn>
                                            <p:tgtEl>
                                              <p:spTgt spid="78"/>
                                            </p:tgtEl>
                                          </p:cBhvr>
                                          <p:to x="100000" y="100000"/>
                                        </p:animScale>
                                        <p:animScale>
                                          <p:cBhvr>
                                            <p:cTn id="134" dur="13">
                                              <p:stCondLst>
                                                <p:cond delay="656"/>
                                              </p:stCondLst>
                                            </p:cTn>
                                            <p:tgtEl>
                                              <p:spTgt spid="78"/>
                                            </p:tgtEl>
                                          </p:cBhvr>
                                          <p:to x="100000" y="80000"/>
                                        </p:animScale>
                                        <p:animScale>
                                          <p:cBhvr>
                                            <p:cTn id="135" dur="83" decel="50000">
                                              <p:stCondLst>
                                                <p:cond delay="669"/>
                                              </p:stCondLst>
                                            </p:cTn>
                                            <p:tgtEl>
                                              <p:spTgt spid="78"/>
                                            </p:tgtEl>
                                          </p:cBhvr>
                                          <p:to x="100000" y="100000"/>
                                        </p:animScale>
                                        <p:animScale>
                                          <p:cBhvr>
                                            <p:cTn id="136" dur="13">
                                              <p:stCondLst>
                                                <p:cond delay="821"/>
                                              </p:stCondLst>
                                            </p:cTn>
                                            <p:tgtEl>
                                              <p:spTgt spid="78"/>
                                            </p:tgtEl>
                                          </p:cBhvr>
                                          <p:to x="100000" y="90000"/>
                                        </p:animScale>
                                        <p:animScale>
                                          <p:cBhvr>
                                            <p:cTn id="137" dur="83" decel="50000">
                                              <p:stCondLst>
                                                <p:cond delay="834"/>
                                              </p:stCondLst>
                                            </p:cTn>
                                            <p:tgtEl>
                                              <p:spTgt spid="78"/>
                                            </p:tgtEl>
                                          </p:cBhvr>
                                          <p:to x="100000" y="100000"/>
                                        </p:animScale>
                                        <p:animScale>
                                          <p:cBhvr>
                                            <p:cTn id="138" dur="13">
                                              <p:stCondLst>
                                                <p:cond delay="904"/>
                                              </p:stCondLst>
                                            </p:cTn>
                                            <p:tgtEl>
                                              <p:spTgt spid="78"/>
                                            </p:tgtEl>
                                          </p:cBhvr>
                                          <p:to x="100000" y="95000"/>
                                        </p:animScale>
                                        <p:animScale>
                                          <p:cBhvr>
                                            <p:cTn id="139" dur="83" decel="50000">
                                              <p:stCondLst>
                                                <p:cond delay="917"/>
                                              </p:stCondLst>
                                            </p:cTn>
                                            <p:tgtEl>
                                              <p:spTgt spid="78"/>
                                            </p:tgtEl>
                                          </p:cBhvr>
                                          <p:to x="100000" y="100000"/>
                                        </p:animScale>
                                      </p:childTnLst>
                                    </p:cTn>
                                  </p:par>
                                </p:childTnLst>
                              </p:cTn>
                            </p:par>
                            <p:par>
                              <p:cTn id="140" fill="hold">
                                <p:stCondLst>
                                  <p:cond delay="3500"/>
                                </p:stCondLst>
                                <p:childTnLst>
                                  <p:par>
                                    <p:cTn id="141" presetID="22" presetClass="entr" presetSubtype="1" fill="hold" grpId="0" nodeType="afterEffect">
                                      <p:stCondLst>
                                        <p:cond delay="0"/>
                                      </p:stCondLst>
                                      <p:childTnLst>
                                        <p:set>
                                          <p:cBhvr>
                                            <p:cTn id="142" dur="1" fill="hold">
                                              <p:stCondLst>
                                                <p:cond delay="0"/>
                                              </p:stCondLst>
                                            </p:cTn>
                                            <p:tgtEl>
                                              <p:spTgt spid="72"/>
                                            </p:tgtEl>
                                            <p:attrNameLst>
                                              <p:attrName>style.visibility</p:attrName>
                                            </p:attrNameLst>
                                          </p:cBhvr>
                                          <p:to>
                                            <p:strVal val="visible"/>
                                          </p:to>
                                        </p:set>
                                        <p:animEffect transition="in" filter="wipe(up)">
                                          <p:cBhvr>
                                            <p:cTn id="143" dur="1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8" grpId="0" animBg="1"/>
          <p:bldP spid="39" grpId="0" animBg="1"/>
          <p:bldP spid="40" grpId="0" animBg="1"/>
          <p:bldP spid="65" grpId="0" animBg="1"/>
          <p:bldP spid="72" grpId="0"/>
          <p:bldP spid="73" grpId="0"/>
          <p:bldP spid="74" grpId="0"/>
          <p:bldP spid="75" grpId="0"/>
          <p:bldP spid="76" grpId="0"/>
          <p:bldP spid="77" grpId="0"/>
          <p:bldP spid="78" grpId="0"/>
          <p:bldP spid="7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508" y="1275606"/>
            <a:ext cx="2780630" cy="731098"/>
          </a:xfrm>
          <a:prstGeom prst="rect">
            <a:avLst/>
          </a:prstGeom>
          <a:noFill/>
          <a:ln>
            <a:noFill/>
          </a:ln>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 name="TextBox 2"/>
          <p:cNvSpPr txBox="1"/>
          <p:nvPr/>
        </p:nvSpPr>
        <p:spPr>
          <a:xfrm>
            <a:off x="5796136" y="2251284"/>
            <a:ext cx="2520281" cy="752514"/>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en-US" altLang="zh-CN"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01</a:t>
            </a: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、点击</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TextBox 5"/>
          <p:cNvSpPr txBox="1"/>
          <p:nvPr/>
        </p:nvSpPr>
        <p:spPr>
          <a:xfrm>
            <a:off x="1913364" y="3647465"/>
            <a:ext cx="1146468" cy="284693"/>
          </a:xfrm>
          <a:prstGeom prst="rect">
            <a:avLst/>
          </a:prstGeom>
          <a:noFill/>
          <a:ln>
            <a:noFill/>
          </a:ln>
        </p:spPr>
        <p:txBody>
          <a:bodyPr wrap="none" rtlCol="0">
            <a:spAutoFit/>
          </a:bodyPr>
          <a:lstStyle/>
          <a:p>
            <a:pPr marL="0" marR="0" lvl="0" indent="0" algn="l" defTabSz="914400" rtl="0" eaLnBrk="1" fontAlgn="base" latinLnBrk="0" hangingPunct="1">
              <a:lnSpc>
                <a:spcPts val="15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有经济效益</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3923928" y="2571750"/>
            <a:ext cx="1146468" cy="284693"/>
          </a:xfrm>
          <a:prstGeom prst="rect">
            <a:avLst/>
          </a:prstGeom>
          <a:noFill/>
          <a:ln>
            <a:noFill/>
          </a:ln>
        </p:spPr>
        <p:txBody>
          <a:bodyPr wrap="none" rtlCol="0">
            <a:spAutoFit/>
          </a:bodyPr>
          <a:lstStyle/>
          <a:p>
            <a:pPr marL="0" marR="0" lvl="0" indent="0" algn="l" defTabSz="914400" rtl="0" eaLnBrk="1" fontAlgn="base" latinLnBrk="0" hangingPunct="1">
              <a:lnSpc>
                <a:spcPts val="15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有利于民生</a:t>
            </a:r>
            <a:endParaRPr kumimoji="0" lang="en-US" altLang="zh-CN"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TextBox 7"/>
          <p:cNvSpPr txBox="1"/>
          <p:nvPr/>
        </p:nvSpPr>
        <p:spPr>
          <a:xfrm>
            <a:off x="5752435" y="1536357"/>
            <a:ext cx="1915909" cy="284693"/>
          </a:xfrm>
          <a:prstGeom prst="rect">
            <a:avLst/>
          </a:prstGeom>
          <a:noFill/>
          <a:ln>
            <a:noFill/>
          </a:ln>
        </p:spPr>
        <p:txBody>
          <a:bodyPr wrap="none" rtlCol="0">
            <a:spAutoFit/>
          </a:bodyPr>
          <a:lstStyle/>
          <a:p>
            <a:pPr marL="0" marR="0" lvl="0" indent="0" algn="l" defTabSz="914400" rtl="0" eaLnBrk="1" fontAlgn="base" latinLnBrk="0" hangingPunct="1">
              <a:lnSpc>
                <a:spcPts val="15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有利于提升政府形象</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9" name="组合 8"/>
          <p:cNvGrpSpPr/>
          <p:nvPr/>
        </p:nvGrpSpPr>
        <p:grpSpPr>
          <a:xfrm>
            <a:off x="4755443" y="1307798"/>
            <a:ext cx="914014" cy="914014"/>
            <a:chOff x="5105593" y="1379191"/>
            <a:chExt cx="914014" cy="914014"/>
          </a:xfrm>
        </p:grpSpPr>
        <p:grpSp>
          <p:nvGrpSpPr>
            <p:cNvPr id="10" name="组合 9"/>
            <p:cNvGrpSpPr/>
            <p:nvPr/>
          </p:nvGrpSpPr>
          <p:grpSpPr>
            <a:xfrm>
              <a:off x="5105593" y="1379191"/>
              <a:ext cx="914014" cy="914014"/>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1" name="TextBox 10"/>
            <p:cNvSpPr txBox="1"/>
            <p:nvPr/>
          </p:nvSpPr>
          <p:spPr>
            <a:xfrm>
              <a:off x="5314943" y="1628156"/>
              <a:ext cx="502061" cy="40011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造字工房劲黑（非商用）常规体" pitchFamily="50" charset="-122"/>
                  <a:cs typeface="+mn-cs"/>
                </a:rPr>
                <a:t>03</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造字工房劲黑（非商用）常规体" pitchFamily="50" charset="-122"/>
                <a:cs typeface="+mn-cs"/>
              </a:endParaRPr>
            </a:p>
          </p:txBody>
        </p:sp>
      </p:grpSp>
      <p:grpSp>
        <p:nvGrpSpPr>
          <p:cNvPr id="14" name="组合 13"/>
          <p:cNvGrpSpPr/>
          <p:nvPr/>
        </p:nvGrpSpPr>
        <p:grpSpPr>
          <a:xfrm>
            <a:off x="2895130" y="2260580"/>
            <a:ext cx="914014" cy="914014"/>
            <a:chOff x="3245280" y="2331973"/>
            <a:chExt cx="914014" cy="914014"/>
          </a:xfrm>
        </p:grpSpPr>
        <p:grpSp>
          <p:nvGrpSpPr>
            <p:cNvPr id="15" name="组合 14"/>
            <p:cNvGrpSpPr/>
            <p:nvPr/>
          </p:nvGrpSpPr>
          <p:grpSpPr>
            <a:xfrm>
              <a:off x="3245280" y="2331973"/>
              <a:ext cx="914014" cy="914014"/>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6" name="TextBox 15"/>
            <p:cNvSpPr txBox="1"/>
            <p:nvPr/>
          </p:nvSpPr>
          <p:spPr>
            <a:xfrm>
              <a:off x="3424802" y="2571135"/>
              <a:ext cx="489236" cy="40011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造字工房劲黑（非商用）常规体" pitchFamily="50" charset="-122"/>
                  <a:cs typeface="+mn-cs"/>
                </a:rPr>
                <a:t>02</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造字工房劲黑（非商用）常规体" pitchFamily="50" charset="-122"/>
                <a:cs typeface="+mn-cs"/>
              </a:endParaRPr>
            </a:p>
          </p:txBody>
        </p:sp>
      </p:grpSp>
      <p:grpSp>
        <p:nvGrpSpPr>
          <p:cNvPr id="19" name="组合 18"/>
          <p:cNvGrpSpPr/>
          <p:nvPr/>
        </p:nvGrpSpPr>
        <p:grpSpPr>
          <a:xfrm>
            <a:off x="928644" y="3263513"/>
            <a:ext cx="914014" cy="914014"/>
            <a:chOff x="1278794" y="3334906"/>
            <a:chExt cx="914014" cy="914014"/>
          </a:xfrm>
        </p:grpSpPr>
        <p:grpSp>
          <p:nvGrpSpPr>
            <p:cNvPr id="20" name="组合 19"/>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椭圆 2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21" name="TextBox 20"/>
            <p:cNvSpPr txBox="1"/>
            <p:nvPr/>
          </p:nvSpPr>
          <p:spPr>
            <a:xfrm>
              <a:off x="1483792" y="3591858"/>
              <a:ext cx="486030" cy="40011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造字工房劲黑（非商用）常规体" pitchFamily="50" charset="-122"/>
                  <a:cs typeface="+mn-cs"/>
                </a:rPr>
                <a:t>01</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造字工房劲黑（非商用）常规体" pitchFamily="50" charset="-122"/>
                <a:cs typeface="+mn-cs"/>
              </a:endParaRPr>
            </a:p>
          </p:txBody>
        </p:sp>
      </p:grpSp>
      <p:sp>
        <p:nvSpPr>
          <p:cNvPr id="24" name="TextBox 23"/>
          <p:cNvSpPr txBox="1"/>
          <p:nvPr/>
        </p:nvSpPr>
        <p:spPr>
          <a:xfrm>
            <a:off x="5796136" y="3032354"/>
            <a:ext cx="2520281" cy="752514"/>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en-US" altLang="zh-CN"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02</a:t>
            </a: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、点击</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TextBox 24"/>
          <p:cNvSpPr txBox="1"/>
          <p:nvPr/>
        </p:nvSpPr>
        <p:spPr>
          <a:xfrm>
            <a:off x="5796136" y="3835460"/>
            <a:ext cx="2520281" cy="752514"/>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en-US" altLang="zh-CN"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03</a:t>
            </a: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、点击</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TextBox 25"/>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产品功能</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44000">
                                          <p:cBhvr additive="base">
                                            <p:cTn id="7" dur="500" fill="hold"/>
                                            <p:tgtEl>
                                              <p:spTgt spid="19"/>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44000">
                                      <p:stCondLst>
                                        <p:cond delay="300"/>
                                      </p:stCondLst>
                                      <p:childTnLst>
                                        <p:set>
                                          <p:cBhvr>
                                            <p:cTn id="10" dur="1" fill="hold">
                                              <p:stCondLst>
                                                <p:cond delay="0"/>
                                              </p:stCondLst>
                                            </p:cTn>
                                            <p:tgtEl>
                                              <p:spTgt spid="14"/>
                                            </p:tgtEl>
                                            <p:attrNameLst>
                                              <p:attrName>style.visibility</p:attrName>
                                            </p:attrNameLst>
                                          </p:cBhvr>
                                          <p:to>
                                            <p:strVal val="visible"/>
                                          </p:to>
                                        </p:set>
                                        <p:anim calcmode="lin" valueType="num" p14:bounceEnd="44000">
                                          <p:cBhvr additive="base">
                                            <p:cTn id="11" dur="500" fill="hold"/>
                                            <p:tgtEl>
                                              <p:spTgt spid="14"/>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par>
                                    <p:cTn id="17" presetID="2" presetClass="entr" presetSubtype="4" fill="hold" nodeType="withEffect" p14:presetBounceEnd="44000">
                                      <p:stCondLst>
                                        <p:cond delay="600"/>
                                      </p:stCondLst>
                                      <p:childTnLst>
                                        <p:set>
                                          <p:cBhvr>
                                            <p:cTn id="18" dur="1" fill="hold">
                                              <p:stCondLst>
                                                <p:cond delay="0"/>
                                              </p:stCondLst>
                                            </p:cTn>
                                            <p:tgtEl>
                                              <p:spTgt spid="9"/>
                                            </p:tgtEl>
                                            <p:attrNameLst>
                                              <p:attrName>style.visibility</p:attrName>
                                            </p:attrNameLst>
                                          </p:cBhvr>
                                          <p:to>
                                            <p:strVal val="visible"/>
                                          </p:to>
                                        </p:set>
                                        <p:anim calcmode="lin" valueType="num" p14:bounceEnd="44000">
                                          <p:cBhvr additive="base">
                                            <p:cTn id="19" dur="500" fill="hold"/>
                                            <p:tgtEl>
                                              <p:spTgt spid="9"/>
                                            </p:tgtEl>
                                            <p:attrNameLst>
                                              <p:attrName>ppt_x</p:attrName>
                                            </p:attrNameLst>
                                          </p:cBhvr>
                                          <p:tavLst>
                                            <p:tav tm="0">
                                              <p:val>
                                                <p:strVal val="#ppt_x"/>
                                              </p:val>
                                            </p:tav>
                                            <p:tav tm="100000">
                                              <p:val>
                                                <p:strVal val="#ppt_x"/>
                                              </p:val>
                                            </p:tav>
                                          </p:tavLst>
                                        </p:anim>
                                        <p:anim calcmode="lin" valueType="num" p14:bounceEnd="44000">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p:tgtEl>
                                              <p:spTgt spid="7"/>
                                            </p:tgtEl>
                                            <p:attrNameLst>
                                              <p:attrName>ppt_x</p:attrName>
                                            </p:attrNameLst>
                                          </p:cBhvr>
                                          <p:tavLst>
                                            <p:tav tm="0">
                                              <p:val>
                                                <p:strVal val="#ppt_x-#ppt_w*1.125000"/>
                                              </p:val>
                                            </p:tav>
                                            <p:tav tm="100000">
                                              <p:val>
                                                <p:strVal val="#ppt_x"/>
                                              </p:val>
                                            </p:tav>
                                          </p:tavLst>
                                        </p:anim>
                                        <p:animEffect transition="in" filter="wipe(right)">
                                          <p:cBhvr>
                                            <p:cTn id="24" dur="500"/>
                                            <p:tgtEl>
                                              <p:spTgt spid="7"/>
                                            </p:tgtEl>
                                          </p:cBhvr>
                                        </p:animEffect>
                                      </p:childTnLst>
                                    </p:cTn>
                                  </p:par>
                                  <p:par>
                                    <p:cTn id="25" presetID="12" presetClass="entr" presetSubtype="8" fill="hold" grpId="0" nodeType="withEffect">
                                      <p:stCondLst>
                                        <p:cond delay="9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p:tgtEl>
                                              <p:spTgt spid="8"/>
                                            </p:tgtEl>
                                            <p:attrNameLst>
                                              <p:attrName>ppt_x</p:attrName>
                                            </p:attrNameLst>
                                          </p:cBhvr>
                                          <p:tavLst>
                                            <p:tav tm="0">
                                              <p:val>
                                                <p:strVal val="#ppt_x-#ppt_w*1.125000"/>
                                              </p:val>
                                            </p:tav>
                                            <p:tav tm="100000">
                                              <p:val>
                                                <p:strVal val="#ppt_x"/>
                                              </p:val>
                                            </p:tav>
                                          </p:tavLst>
                                        </p:anim>
                                        <p:animEffect transition="in" filter="wipe(right)">
                                          <p:cBhvr>
                                            <p:cTn id="28" dur="500"/>
                                            <p:tgtEl>
                                              <p:spTgt spid="8"/>
                                            </p:tgtEl>
                                          </p:cBhvr>
                                        </p:animEffect>
                                      </p:childTnLst>
                                    </p:cTn>
                                  </p:par>
                                </p:childTnLst>
                              </p:cTn>
                            </p:par>
                            <p:par>
                              <p:cTn id="29" fill="hold">
                                <p:stCondLst>
                                  <p:cond delay="500"/>
                                </p:stCondLst>
                                <p:childTnLst>
                                  <p:par>
                                    <p:cTn id="30" presetID="18" presetClass="entr" presetSubtype="3"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strips(upRight)">
                                          <p:cBhvr>
                                            <p:cTn id="32" dur="500"/>
                                            <p:tgtEl>
                                              <p:spTgt spid="2"/>
                                            </p:tgtEl>
                                          </p:cBhvr>
                                        </p:animEffect>
                                      </p:childTnLst>
                                    </p:cTn>
                                  </p:par>
                                  <p:par>
                                    <p:cTn id="33" presetID="18" presetClass="entr" presetSubtype="3" fill="hold" grpId="0" nodeType="withEffect">
                                      <p:stCondLst>
                                        <p:cond delay="300"/>
                                      </p:stCondLst>
                                      <p:childTnLst>
                                        <p:set>
                                          <p:cBhvr>
                                            <p:cTn id="34" dur="1" fill="hold">
                                              <p:stCondLst>
                                                <p:cond delay="0"/>
                                              </p:stCondLst>
                                            </p:cTn>
                                            <p:tgtEl>
                                              <p:spTgt spid="3"/>
                                            </p:tgtEl>
                                            <p:attrNameLst>
                                              <p:attrName>style.visibility</p:attrName>
                                            </p:attrNameLst>
                                          </p:cBhvr>
                                          <p:to>
                                            <p:strVal val="visible"/>
                                          </p:to>
                                        </p:set>
                                        <p:animEffect transition="in" filter="strips(upRight)">
                                          <p:cBhvr>
                                            <p:cTn id="35" dur="500"/>
                                            <p:tgtEl>
                                              <p:spTgt spid="3"/>
                                            </p:tgtEl>
                                          </p:cBhvr>
                                        </p:animEffect>
                                      </p:childTnLst>
                                    </p:cTn>
                                  </p:par>
                                  <p:par>
                                    <p:cTn id="36" presetID="18" presetClass="entr" presetSubtype="3" fill="hold" grpId="0" nodeType="withEffect">
                                      <p:stCondLst>
                                        <p:cond delay="600"/>
                                      </p:stCondLst>
                                      <p:childTnLst>
                                        <p:set>
                                          <p:cBhvr>
                                            <p:cTn id="37" dur="1" fill="hold">
                                              <p:stCondLst>
                                                <p:cond delay="0"/>
                                              </p:stCondLst>
                                            </p:cTn>
                                            <p:tgtEl>
                                              <p:spTgt spid="24"/>
                                            </p:tgtEl>
                                            <p:attrNameLst>
                                              <p:attrName>style.visibility</p:attrName>
                                            </p:attrNameLst>
                                          </p:cBhvr>
                                          <p:to>
                                            <p:strVal val="visible"/>
                                          </p:to>
                                        </p:set>
                                        <p:animEffect transition="in" filter="strips(upRight)">
                                          <p:cBhvr>
                                            <p:cTn id="38" dur="500"/>
                                            <p:tgtEl>
                                              <p:spTgt spid="24"/>
                                            </p:tgtEl>
                                          </p:cBhvr>
                                        </p:animEffect>
                                      </p:childTnLst>
                                    </p:cTn>
                                  </p:par>
                                  <p:par>
                                    <p:cTn id="39" presetID="18" presetClass="entr" presetSubtype="3" fill="hold" grpId="0" nodeType="withEffect">
                                      <p:stCondLst>
                                        <p:cond delay="90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P spid="24" grpId="0"/>
          <p:bldP spid="2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3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par>
                                    <p:cTn id="17" presetID="2" presetClass="entr" presetSubtype="4" fill="hold" nodeType="withEffect">
                                      <p:stCondLst>
                                        <p:cond delay="6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p:tgtEl>
                                              <p:spTgt spid="7"/>
                                            </p:tgtEl>
                                            <p:attrNameLst>
                                              <p:attrName>ppt_x</p:attrName>
                                            </p:attrNameLst>
                                          </p:cBhvr>
                                          <p:tavLst>
                                            <p:tav tm="0">
                                              <p:val>
                                                <p:strVal val="#ppt_x-#ppt_w*1.125000"/>
                                              </p:val>
                                            </p:tav>
                                            <p:tav tm="100000">
                                              <p:val>
                                                <p:strVal val="#ppt_x"/>
                                              </p:val>
                                            </p:tav>
                                          </p:tavLst>
                                        </p:anim>
                                        <p:animEffect transition="in" filter="wipe(right)">
                                          <p:cBhvr>
                                            <p:cTn id="24" dur="500"/>
                                            <p:tgtEl>
                                              <p:spTgt spid="7"/>
                                            </p:tgtEl>
                                          </p:cBhvr>
                                        </p:animEffect>
                                      </p:childTnLst>
                                    </p:cTn>
                                  </p:par>
                                  <p:par>
                                    <p:cTn id="25" presetID="12" presetClass="entr" presetSubtype="8" fill="hold" grpId="0" nodeType="withEffect">
                                      <p:stCondLst>
                                        <p:cond delay="9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p:tgtEl>
                                              <p:spTgt spid="8"/>
                                            </p:tgtEl>
                                            <p:attrNameLst>
                                              <p:attrName>ppt_x</p:attrName>
                                            </p:attrNameLst>
                                          </p:cBhvr>
                                          <p:tavLst>
                                            <p:tav tm="0">
                                              <p:val>
                                                <p:strVal val="#ppt_x-#ppt_w*1.125000"/>
                                              </p:val>
                                            </p:tav>
                                            <p:tav tm="100000">
                                              <p:val>
                                                <p:strVal val="#ppt_x"/>
                                              </p:val>
                                            </p:tav>
                                          </p:tavLst>
                                        </p:anim>
                                        <p:animEffect transition="in" filter="wipe(right)">
                                          <p:cBhvr>
                                            <p:cTn id="28" dur="500"/>
                                            <p:tgtEl>
                                              <p:spTgt spid="8"/>
                                            </p:tgtEl>
                                          </p:cBhvr>
                                        </p:animEffect>
                                      </p:childTnLst>
                                    </p:cTn>
                                  </p:par>
                                </p:childTnLst>
                              </p:cTn>
                            </p:par>
                            <p:par>
                              <p:cTn id="29" fill="hold">
                                <p:stCondLst>
                                  <p:cond delay="500"/>
                                </p:stCondLst>
                                <p:childTnLst>
                                  <p:par>
                                    <p:cTn id="30" presetID="18" presetClass="entr" presetSubtype="3"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strips(upRight)">
                                          <p:cBhvr>
                                            <p:cTn id="32" dur="500"/>
                                            <p:tgtEl>
                                              <p:spTgt spid="2"/>
                                            </p:tgtEl>
                                          </p:cBhvr>
                                        </p:animEffect>
                                      </p:childTnLst>
                                    </p:cTn>
                                  </p:par>
                                  <p:par>
                                    <p:cTn id="33" presetID="18" presetClass="entr" presetSubtype="3" fill="hold" grpId="0" nodeType="withEffect">
                                      <p:stCondLst>
                                        <p:cond delay="300"/>
                                      </p:stCondLst>
                                      <p:childTnLst>
                                        <p:set>
                                          <p:cBhvr>
                                            <p:cTn id="34" dur="1" fill="hold">
                                              <p:stCondLst>
                                                <p:cond delay="0"/>
                                              </p:stCondLst>
                                            </p:cTn>
                                            <p:tgtEl>
                                              <p:spTgt spid="3"/>
                                            </p:tgtEl>
                                            <p:attrNameLst>
                                              <p:attrName>style.visibility</p:attrName>
                                            </p:attrNameLst>
                                          </p:cBhvr>
                                          <p:to>
                                            <p:strVal val="visible"/>
                                          </p:to>
                                        </p:set>
                                        <p:animEffect transition="in" filter="strips(upRight)">
                                          <p:cBhvr>
                                            <p:cTn id="35" dur="500"/>
                                            <p:tgtEl>
                                              <p:spTgt spid="3"/>
                                            </p:tgtEl>
                                          </p:cBhvr>
                                        </p:animEffect>
                                      </p:childTnLst>
                                    </p:cTn>
                                  </p:par>
                                  <p:par>
                                    <p:cTn id="36" presetID="18" presetClass="entr" presetSubtype="3" fill="hold" grpId="0" nodeType="withEffect">
                                      <p:stCondLst>
                                        <p:cond delay="600"/>
                                      </p:stCondLst>
                                      <p:childTnLst>
                                        <p:set>
                                          <p:cBhvr>
                                            <p:cTn id="37" dur="1" fill="hold">
                                              <p:stCondLst>
                                                <p:cond delay="0"/>
                                              </p:stCondLst>
                                            </p:cTn>
                                            <p:tgtEl>
                                              <p:spTgt spid="24"/>
                                            </p:tgtEl>
                                            <p:attrNameLst>
                                              <p:attrName>style.visibility</p:attrName>
                                            </p:attrNameLst>
                                          </p:cBhvr>
                                          <p:to>
                                            <p:strVal val="visible"/>
                                          </p:to>
                                        </p:set>
                                        <p:animEffect transition="in" filter="strips(upRight)">
                                          <p:cBhvr>
                                            <p:cTn id="38" dur="500"/>
                                            <p:tgtEl>
                                              <p:spTgt spid="24"/>
                                            </p:tgtEl>
                                          </p:cBhvr>
                                        </p:animEffect>
                                      </p:childTnLst>
                                    </p:cTn>
                                  </p:par>
                                  <p:par>
                                    <p:cTn id="39" presetID="18" presetClass="entr" presetSubtype="3" fill="hold" grpId="0" nodeType="withEffect">
                                      <p:stCondLst>
                                        <p:cond delay="90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P spid="24" grpId="0"/>
          <p:bldP spid="25"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34"/>
          <p:cNvSpPr/>
          <p:nvPr/>
        </p:nvSpPr>
        <p:spPr>
          <a:xfrm rot="10800000">
            <a:off x="3334084" y="1569270"/>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26" name="组合 25"/>
          <p:cNvGrpSpPr/>
          <p:nvPr/>
        </p:nvGrpSpPr>
        <p:grpSpPr>
          <a:xfrm rot="5400000">
            <a:off x="3538287" y="2796338"/>
            <a:ext cx="1061672" cy="1379360"/>
            <a:chOff x="4020870" y="2194485"/>
            <a:chExt cx="1102258" cy="1432090"/>
          </a:xfrm>
          <a:effectLst>
            <a:outerShdw blurRad="444500" dist="254000" dir="8100000" algn="tr" rotWithShape="0">
              <a:prstClr val="black">
                <a:alpha val="50000"/>
              </a:prstClr>
            </a:outerShdw>
          </a:effectLst>
        </p:grpSpPr>
        <p:sp>
          <p:nvSpPr>
            <p:cNvPr id="2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8"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29" name="椭圆 34"/>
          <p:cNvSpPr/>
          <p:nvPr/>
        </p:nvSpPr>
        <p:spPr>
          <a:xfrm>
            <a:off x="4765968" y="2630943"/>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30" name="组合 29"/>
          <p:cNvGrpSpPr/>
          <p:nvPr/>
        </p:nvGrpSpPr>
        <p:grpSpPr>
          <a:xfrm rot="16200000">
            <a:off x="4570570" y="1372326"/>
            <a:ext cx="1061672" cy="1379360"/>
            <a:chOff x="4020870" y="2194485"/>
            <a:chExt cx="1102258" cy="1432090"/>
          </a:xfrm>
          <a:effectLst>
            <a:outerShdw blurRad="444500" dist="254000" dir="8100000" algn="tr" rotWithShape="0">
              <a:prstClr val="black">
                <a:alpha val="50000"/>
              </a:prstClr>
            </a:outerShdw>
          </a:effectLst>
        </p:grpSpPr>
        <p:sp>
          <p:nvSpPr>
            <p:cNvPr id="3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2"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34" name="Freeform 18"/>
          <p:cNvSpPr>
            <a:spLocks noEditPoints="1"/>
          </p:cNvSpPr>
          <p:nvPr/>
        </p:nvSpPr>
        <p:spPr bwMode="auto">
          <a:xfrm>
            <a:off x="5035708" y="3258673"/>
            <a:ext cx="538162" cy="471487"/>
          </a:xfrm>
          <a:custGeom>
            <a:avLst/>
            <a:gdLst>
              <a:gd name="T0" fmla="*/ 417 w 785"/>
              <a:gd name="T1" fmla="*/ 0 h 690"/>
              <a:gd name="T2" fmla="*/ 417 w 785"/>
              <a:gd name="T3" fmla="*/ 593 h 690"/>
              <a:gd name="T4" fmla="*/ 646 w 785"/>
              <a:gd name="T5" fmla="*/ 690 h 690"/>
              <a:gd name="T6" fmla="*/ 626 w 785"/>
              <a:gd name="T7" fmla="*/ 540 h 690"/>
              <a:gd name="T8" fmla="*/ 30 w 785"/>
              <a:gd name="T9" fmla="*/ 315 h 690"/>
              <a:gd name="T10" fmla="*/ 0 w 785"/>
              <a:gd name="T11" fmla="*/ 396 h 690"/>
              <a:gd name="T12" fmla="*/ 122 w 785"/>
              <a:gd name="T13" fmla="*/ 600 h 690"/>
              <a:gd name="T14" fmla="*/ 214 w 785"/>
              <a:gd name="T15" fmla="*/ 613 h 690"/>
              <a:gd name="T16" fmla="*/ 355 w 785"/>
              <a:gd name="T17" fmla="*/ 609 h 690"/>
              <a:gd name="T18" fmla="*/ 189 w 785"/>
              <a:gd name="T19" fmla="*/ 400 h 690"/>
              <a:gd name="T20" fmla="*/ 257 w 785"/>
              <a:gd name="T21" fmla="*/ 219 h 690"/>
              <a:gd name="T22" fmla="*/ 310 w 785"/>
              <a:gd name="T23" fmla="*/ 241 h 690"/>
              <a:gd name="T24" fmla="*/ 311 w 785"/>
              <a:gd name="T25" fmla="*/ 287 h 690"/>
              <a:gd name="T26" fmla="*/ 317 w 785"/>
              <a:gd name="T27" fmla="*/ 320 h 690"/>
              <a:gd name="T28" fmla="*/ 320 w 785"/>
              <a:gd name="T29" fmla="*/ 371 h 690"/>
              <a:gd name="T30" fmla="*/ 287 w 785"/>
              <a:gd name="T31" fmla="*/ 397 h 690"/>
              <a:gd name="T32" fmla="*/ 189 w 785"/>
              <a:gd name="T33" fmla="*/ 400 h 690"/>
              <a:gd name="T34" fmla="*/ 252 w 785"/>
              <a:gd name="T35" fmla="*/ 295 h 690"/>
              <a:gd name="T36" fmla="*/ 289 w 785"/>
              <a:gd name="T37" fmla="*/ 284 h 690"/>
              <a:gd name="T38" fmla="*/ 289 w 785"/>
              <a:gd name="T39" fmla="*/ 252 h 690"/>
              <a:gd name="T40" fmla="*/ 249 w 785"/>
              <a:gd name="T41" fmla="*/ 240 h 690"/>
              <a:gd name="T42" fmla="*/ 213 w 785"/>
              <a:gd name="T43" fmla="*/ 295 h 690"/>
              <a:gd name="T44" fmla="*/ 258 w 785"/>
              <a:gd name="T45" fmla="*/ 379 h 690"/>
              <a:gd name="T46" fmla="*/ 288 w 785"/>
              <a:gd name="T47" fmla="*/ 373 h 690"/>
              <a:gd name="T48" fmla="*/ 301 w 785"/>
              <a:gd name="T49" fmla="*/ 348 h 690"/>
              <a:gd name="T50" fmla="*/ 281 w 785"/>
              <a:gd name="T51" fmla="*/ 320 h 690"/>
              <a:gd name="T52" fmla="*/ 213 w 785"/>
              <a:gd name="T53" fmla="*/ 317 h 690"/>
              <a:gd name="T54" fmla="*/ 372 w 785"/>
              <a:gd name="T55" fmla="*/ 400 h 690"/>
              <a:gd name="T56" fmla="*/ 440 w 785"/>
              <a:gd name="T57" fmla="*/ 219 h 690"/>
              <a:gd name="T58" fmla="*/ 493 w 785"/>
              <a:gd name="T59" fmla="*/ 241 h 690"/>
              <a:gd name="T60" fmla="*/ 494 w 785"/>
              <a:gd name="T61" fmla="*/ 287 h 690"/>
              <a:gd name="T62" fmla="*/ 500 w 785"/>
              <a:gd name="T63" fmla="*/ 320 h 690"/>
              <a:gd name="T64" fmla="*/ 503 w 785"/>
              <a:gd name="T65" fmla="*/ 371 h 690"/>
              <a:gd name="T66" fmla="*/ 470 w 785"/>
              <a:gd name="T67" fmla="*/ 397 h 690"/>
              <a:gd name="T68" fmla="*/ 372 w 785"/>
              <a:gd name="T69" fmla="*/ 400 h 690"/>
              <a:gd name="T70" fmla="*/ 435 w 785"/>
              <a:gd name="T71" fmla="*/ 295 h 690"/>
              <a:gd name="T72" fmla="*/ 472 w 785"/>
              <a:gd name="T73" fmla="*/ 284 h 690"/>
              <a:gd name="T74" fmla="*/ 472 w 785"/>
              <a:gd name="T75" fmla="*/ 252 h 690"/>
              <a:gd name="T76" fmla="*/ 432 w 785"/>
              <a:gd name="T77" fmla="*/ 240 h 690"/>
              <a:gd name="T78" fmla="*/ 396 w 785"/>
              <a:gd name="T79" fmla="*/ 295 h 690"/>
              <a:gd name="T80" fmla="*/ 441 w 785"/>
              <a:gd name="T81" fmla="*/ 379 h 690"/>
              <a:gd name="T82" fmla="*/ 471 w 785"/>
              <a:gd name="T83" fmla="*/ 373 h 690"/>
              <a:gd name="T84" fmla="*/ 484 w 785"/>
              <a:gd name="T85" fmla="*/ 348 h 690"/>
              <a:gd name="T86" fmla="*/ 464 w 785"/>
              <a:gd name="T87" fmla="*/ 320 h 690"/>
              <a:gd name="T88" fmla="*/ 396 w 785"/>
              <a:gd name="T89" fmla="*/ 317 h 690"/>
              <a:gd name="T90" fmla="*/ 548 w 785"/>
              <a:gd name="T91" fmla="*/ 342 h 690"/>
              <a:gd name="T92" fmla="*/ 578 w 785"/>
              <a:gd name="T93" fmla="*/ 362 h 690"/>
              <a:gd name="T94" fmla="*/ 624 w 785"/>
              <a:gd name="T95" fmla="*/ 382 h 690"/>
              <a:gd name="T96" fmla="*/ 664 w 785"/>
              <a:gd name="T97" fmla="*/ 367 h 690"/>
              <a:gd name="T98" fmla="*/ 664 w 785"/>
              <a:gd name="T99" fmla="*/ 336 h 690"/>
              <a:gd name="T100" fmla="*/ 615 w 785"/>
              <a:gd name="T101" fmla="*/ 317 h 690"/>
              <a:gd name="T102" fmla="*/ 561 w 785"/>
              <a:gd name="T103" fmla="*/ 288 h 690"/>
              <a:gd name="T104" fmla="*/ 562 w 785"/>
              <a:gd name="T105" fmla="*/ 240 h 690"/>
              <a:gd name="T106" fmla="*/ 618 w 785"/>
              <a:gd name="T107" fmla="*/ 216 h 690"/>
              <a:gd name="T108" fmla="*/ 678 w 785"/>
              <a:gd name="T109" fmla="*/ 241 h 690"/>
              <a:gd name="T110" fmla="*/ 664 w 785"/>
              <a:gd name="T111" fmla="*/ 272 h 690"/>
              <a:gd name="T112" fmla="*/ 619 w 785"/>
              <a:gd name="T113" fmla="*/ 237 h 690"/>
              <a:gd name="T114" fmla="*/ 578 w 785"/>
              <a:gd name="T115" fmla="*/ 264 h 690"/>
              <a:gd name="T116" fmla="*/ 621 w 785"/>
              <a:gd name="T117" fmla="*/ 293 h 690"/>
              <a:gd name="T118" fmla="*/ 685 w 785"/>
              <a:gd name="T119" fmla="*/ 323 h 690"/>
              <a:gd name="T120" fmla="*/ 684 w 785"/>
              <a:gd name="T121" fmla="*/ 376 h 690"/>
              <a:gd name="T122" fmla="*/ 625 w 785"/>
              <a:gd name="T123" fmla="*/ 403 h 690"/>
              <a:gd name="T124" fmla="*/ 558 w 785"/>
              <a:gd name="T125" fmla="*/ 37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85" h="690">
                <a:moveTo>
                  <a:pt x="785" y="297"/>
                </a:moveTo>
                <a:cubicBezTo>
                  <a:pt x="785" y="133"/>
                  <a:pt x="620" y="0"/>
                  <a:pt x="417" y="0"/>
                </a:cubicBezTo>
                <a:cubicBezTo>
                  <a:pt x="213" y="0"/>
                  <a:pt x="49" y="133"/>
                  <a:pt x="49" y="297"/>
                </a:cubicBezTo>
                <a:cubicBezTo>
                  <a:pt x="49" y="460"/>
                  <a:pt x="213" y="593"/>
                  <a:pt x="417" y="593"/>
                </a:cubicBezTo>
                <a:cubicBezTo>
                  <a:pt x="436" y="593"/>
                  <a:pt x="455" y="592"/>
                  <a:pt x="473" y="589"/>
                </a:cubicBezTo>
                <a:cubicBezTo>
                  <a:pt x="507" y="646"/>
                  <a:pt x="571" y="685"/>
                  <a:pt x="646" y="690"/>
                </a:cubicBezTo>
                <a:cubicBezTo>
                  <a:pt x="626" y="664"/>
                  <a:pt x="615" y="632"/>
                  <a:pt x="615" y="598"/>
                </a:cubicBezTo>
                <a:cubicBezTo>
                  <a:pt x="615" y="577"/>
                  <a:pt x="619" y="559"/>
                  <a:pt x="626" y="540"/>
                </a:cubicBezTo>
                <a:cubicBezTo>
                  <a:pt x="722" y="487"/>
                  <a:pt x="785" y="398"/>
                  <a:pt x="785" y="297"/>
                </a:cubicBezTo>
                <a:close/>
                <a:moveTo>
                  <a:pt x="30" y="315"/>
                </a:moveTo>
                <a:cubicBezTo>
                  <a:pt x="30" y="307"/>
                  <a:pt x="31" y="300"/>
                  <a:pt x="32" y="293"/>
                </a:cubicBezTo>
                <a:cubicBezTo>
                  <a:pt x="11" y="324"/>
                  <a:pt x="0" y="359"/>
                  <a:pt x="0" y="396"/>
                </a:cubicBezTo>
                <a:cubicBezTo>
                  <a:pt x="0" y="473"/>
                  <a:pt x="48" y="541"/>
                  <a:pt x="121" y="581"/>
                </a:cubicBezTo>
                <a:cubicBezTo>
                  <a:pt x="122" y="587"/>
                  <a:pt x="122" y="593"/>
                  <a:pt x="122" y="600"/>
                </a:cubicBezTo>
                <a:cubicBezTo>
                  <a:pt x="122" y="625"/>
                  <a:pt x="114" y="649"/>
                  <a:pt x="99" y="669"/>
                </a:cubicBezTo>
                <a:cubicBezTo>
                  <a:pt x="146" y="666"/>
                  <a:pt x="187" y="645"/>
                  <a:pt x="214" y="613"/>
                </a:cubicBezTo>
                <a:cubicBezTo>
                  <a:pt x="234" y="617"/>
                  <a:pt x="255" y="619"/>
                  <a:pt x="276" y="619"/>
                </a:cubicBezTo>
                <a:cubicBezTo>
                  <a:pt x="303" y="619"/>
                  <a:pt x="330" y="616"/>
                  <a:pt x="355" y="609"/>
                </a:cubicBezTo>
                <a:cubicBezTo>
                  <a:pt x="172" y="592"/>
                  <a:pt x="30" y="467"/>
                  <a:pt x="30" y="315"/>
                </a:cubicBezTo>
                <a:close/>
                <a:moveTo>
                  <a:pt x="189" y="400"/>
                </a:moveTo>
                <a:lnTo>
                  <a:pt x="189" y="219"/>
                </a:lnTo>
                <a:lnTo>
                  <a:pt x="257" y="219"/>
                </a:lnTo>
                <a:cubicBezTo>
                  <a:pt x="271" y="219"/>
                  <a:pt x="282" y="221"/>
                  <a:pt x="290" y="224"/>
                </a:cubicBezTo>
                <a:cubicBezTo>
                  <a:pt x="299" y="228"/>
                  <a:pt x="305" y="234"/>
                  <a:pt x="310" y="241"/>
                </a:cubicBezTo>
                <a:cubicBezTo>
                  <a:pt x="315" y="249"/>
                  <a:pt x="317" y="257"/>
                  <a:pt x="317" y="265"/>
                </a:cubicBezTo>
                <a:cubicBezTo>
                  <a:pt x="317" y="273"/>
                  <a:pt x="315" y="280"/>
                  <a:pt x="311" y="287"/>
                </a:cubicBezTo>
                <a:cubicBezTo>
                  <a:pt x="306" y="294"/>
                  <a:pt x="300" y="300"/>
                  <a:pt x="292" y="304"/>
                </a:cubicBezTo>
                <a:cubicBezTo>
                  <a:pt x="303" y="307"/>
                  <a:pt x="311" y="312"/>
                  <a:pt x="317" y="320"/>
                </a:cubicBezTo>
                <a:cubicBezTo>
                  <a:pt x="323" y="328"/>
                  <a:pt x="326" y="337"/>
                  <a:pt x="326" y="348"/>
                </a:cubicBezTo>
                <a:cubicBezTo>
                  <a:pt x="326" y="356"/>
                  <a:pt x="324" y="364"/>
                  <a:pt x="320" y="371"/>
                </a:cubicBezTo>
                <a:cubicBezTo>
                  <a:pt x="317" y="379"/>
                  <a:pt x="312" y="384"/>
                  <a:pt x="307" y="388"/>
                </a:cubicBezTo>
                <a:cubicBezTo>
                  <a:pt x="302" y="392"/>
                  <a:pt x="295" y="395"/>
                  <a:pt x="287" y="397"/>
                </a:cubicBezTo>
                <a:cubicBezTo>
                  <a:pt x="279" y="399"/>
                  <a:pt x="270" y="400"/>
                  <a:pt x="258" y="400"/>
                </a:cubicBezTo>
                <a:lnTo>
                  <a:pt x="189" y="400"/>
                </a:lnTo>
                <a:close/>
                <a:moveTo>
                  <a:pt x="213" y="295"/>
                </a:moveTo>
                <a:lnTo>
                  <a:pt x="252" y="295"/>
                </a:lnTo>
                <a:cubicBezTo>
                  <a:pt x="263" y="295"/>
                  <a:pt x="270" y="294"/>
                  <a:pt x="275" y="293"/>
                </a:cubicBezTo>
                <a:cubicBezTo>
                  <a:pt x="281" y="291"/>
                  <a:pt x="286" y="288"/>
                  <a:pt x="289" y="284"/>
                </a:cubicBezTo>
                <a:cubicBezTo>
                  <a:pt x="292" y="280"/>
                  <a:pt x="293" y="274"/>
                  <a:pt x="293" y="268"/>
                </a:cubicBezTo>
                <a:cubicBezTo>
                  <a:pt x="293" y="262"/>
                  <a:pt x="292" y="257"/>
                  <a:pt x="289" y="252"/>
                </a:cubicBezTo>
                <a:cubicBezTo>
                  <a:pt x="286" y="248"/>
                  <a:pt x="282" y="245"/>
                  <a:pt x="277" y="243"/>
                </a:cubicBezTo>
                <a:cubicBezTo>
                  <a:pt x="271" y="241"/>
                  <a:pt x="262" y="240"/>
                  <a:pt x="249" y="240"/>
                </a:cubicBezTo>
                <a:lnTo>
                  <a:pt x="213" y="240"/>
                </a:lnTo>
                <a:lnTo>
                  <a:pt x="213" y="295"/>
                </a:lnTo>
                <a:close/>
                <a:moveTo>
                  <a:pt x="213" y="379"/>
                </a:moveTo>
                <a:lnTo>
                  <a:pt x="258" y="379"/>
                </a:lnTo>
                <a:cubicBezTo>
                  <a:pt x="266" y="379"/>
                  <a:pt x="271" y="379"/>
                  <a:pt x="274" y="378"/>
                </a:cubicBezTo>
                <a:cubicBezTo>
                  <a:pt x="280" y="377"/>
                  <a:pt x="284" y="375"/>
                  <a:pt x="288" y="373"/>
                </a:cubicBezTo>
                <a:cubicBezTo>
                  <a:pt x="292" y="371"/>
                  <a:pt x="295" y="367"/>
                  <a:pt x="297" y="363"/>
                </a:cubicBezTo>
                <a:cubicBezTo>
                  <a:pt x="300" y="359"/>
                  <a:pt x="301" y="353"/>
                  <a:pt x="301" y="348"/>
                </a:cubicBezTo>
                <a:cubicBezTo>
                  <a:pt x="301" y="341"/>
                  <a:pt x="299" y="335"/>
                  <a:pt x="296" y="330"/>
                </a:cubicBezTo>
                <a:cubicBezTo>
                  <a:pt x="292" y="325"/>
                  <a:pt x="287" y="322"/>
                  <a:pt x="281" y="320"/>
                </a:cubicBezTo>
                <a:cubicBezTo>
                  <a:pt x="275" y="318"/>
                  <a:pt x="266" y="317"/>
                  <a:pt x="255" y="317"/>
                </a:cubicBezTo>
                <a:lnTo>
                  <a:pt x="213" y="317"/>
                </a:lnTo>
                <a:lnTo>
                  <a:pt x="213" y="379"/>
                </a:lnTo>
                <a:close/>
                <a:moveTo>
                  <a:pt x="372" y="400"/>
                </a:moveTo>
                <a:lnTo>
                  <a:pt x="372" y="219"/>
                </a:lnTo>
                <a:lnTo>
                  <a:pt x="440" y="219"/>
                </a:lnTo>
                <a:cubicBezTo>
                  <a:pt x="454" y="219"/>
                  <a:pt x="465" y="221"/>
                  <a:pt x="473" y="224"/>
                </a:cubicBezTo>
                <a:cubicBezTo>
                  <a:pt x="482" y="228"/>
                  <a:pt x="488" y="234"/>
                  <a:pt x="493" y="241"/>
                </a:cubicBezTo>
                <a:cubicBezTo>
                  <a:pt x="498" y="249"/>
                  <a:pt x="500" y="257"/>
                  <a:pt x="500" y="265"/>
                </a:cubicBezTo>
                <a:cubicBezTo>
                  <a:pt x="500" y="273"/>
                  <a:pt x="498" y="280"/>
                  <a:pt x="494" y="287"/>
                </a:cubicBezTo>
                <a:cubicBezTo>
                  <a:pt x="489" y="294"/>
                  <a:pt x="483" y="300"/>
                  <a:pt x="475" y="304"/>
                </a:cubicBezTo>
                <a:cubicBezTo>
                  <a:pt x="486" y="307"/>
                  <a:pt x="494" y="312"/>
                  <a:pt x="500" y="320"/>
                </a:cubicBezTo>
                <a:cubicBezTo>
                  <a:pt x="506" y="328"/>
                  <a:pt x="509" y="337"/>
                  <a:pt x="509" y="348"/>
                </a:cubicBezTo>
                <a:cubicBezTo>
                  <a:pt x="509" y="356"/>
                  <a:pt x="507" y="364"/>
                  <a:pt x="503" y="371"/>
                </a:cubicBezTo>
                <a:cubicBezTo>
                  <a:pt x="500" y="379"/>
                  <a:pt x="495" y="384"/>
                  <a:pt x="490" y="388"/>
                </a:cubicBezTo>
                <a:cubicBezTo>
                  <a:pt x="485" y="392"/>
                  <a:pt x="478" y="395"/>
                  <a:pt x="470" y="397"/>
                </a:cubicBezTo>
                <a:cubicBezTo>
                  <a:pt x="462" y="399"/>
                  <a:pt x="453" y="400"/>
                  <a:pt x="441" y="400"/>
                </a:cubicBezTo>
                <a:lnTo>
                  <a:pt x="372" y="400"/>
                </a:lnTo>
                <a:close/>
                <a:moveTo>
                  <a:pt x="396" y="295"/>
                </a:moveTo>
                <a:lnTo>
                  <a:pt x="435" y="295"/>
                </a:lnTo>
                <a:cubicBezTo>
                  <a:pt x="446" y="295"/>
                  <a:pt x="453" y="294"/>
                  <a:pt x="458" y="293"/>
                </a:cubicBezTo>
                <a:cubicBezTo>
                  <a:pt x="464" y="291"/>
                  <a:pt x="469" y="288"/>
                  <a:pt x="472" y="284"/>
                </a:cubicBezTo>
                <a:cubicBezTo>
                  <a:pt x="475" y="280"/>
                  <a:pt x="476" y="274"/>
                  <a:pt x="476" y="268"/>
                </a:cubicBezTo>
                <a:cubicBezTo>
                  <a:pt x="476" y="262"/>
                  <a:pt x="475" y="257"/>
                  <a:pt x="472" y="252"/>
                </a:cubicBezTo>
                <a:cubicBezTo>
                  <a:pt x="469" y="248"/>
                  <a:pt x="465" y="245"/>
                  <a:pt x="460" y="243"/>
                </a:cubicBezTo>
                <a:cubicBezTo>
                  <a:pt x="454" y="241"/>
                  <a:pt x="445" y="240"/>
                  <a:pt x="432" y="240"/>
                </a:cubicBezTo>
                <a:lnTo>
                  <a:pt x="396" y="240"/>
                </a:lnTo>
                <a:lnTo>
                  <a:pt x="396" y="295"/>
                </a:lnTo>
                <a:close/>
                <a:moveTo>
                  <a:pt x="396" y="379"/>
                </a:moveTo>
                <a:lnTo>
                  <a:pt x="441" y="379"/>
                </a:lnTo>
                <a:cubicBezTo>
                  <a:pt x="449" y="379"/>
                  <a:pt x="454" y="379"/>
                  <a:pt x="457" y="378"/>
                </a:cubicBezTo>
                <a:cubicBezTo>
                  <a:pt x="463" y="377"/>
                  <a:pt x="467" y="375"/>
                  <a:pt x="471" y="373"/>
                </a:cubicBezTo>
                <a:cubicBezTo>
                  <a:pt x="475" y="371"/>
                  <a:pt x="478" y="367"/>
                  <a:pt x="480" y="363"/>
                </a:cubicBezTo>
                <a:cubicBezTo>
                  <a:pt x="483" y="359"/>
                  <a:pt x="484" y="353"/>
                  <a:pt x="484" y="348"/>
                </a:cubicBezTo>
                <a:cubicBezTo>
                  <a:pt x="484" y="341"/>
                  <a:pt x="482" y="335"/>
                  <a:pt x="479" y="330"/>
                </a:cubicBezTo>
                <a:cubicBezTo>
                  <a:pt x="475" y="325"/>
                  <a:pt x="470" y="322"/>
                  <a:pt x="464" y="320"/>
                </a:cubicBezTo>
                <a:cubicBezTo>
                  <a:pt x="458" y="318"/>
                  <a:pt x="449" y="317"/>
                  <a:pt x="438" y="317"/>
                </a:cubicBezTo>
                <a:lnTo>
                  <a:pt x="396" y="317"/>
                </a:lnTo>
                <a:lnTo>
                  <a:pt x="396" y="379"/>
                </a:lnTo>
                <a:close/>
                <a:moveTo>
                  <a:pt x="548" y="342"/>
                </a:moveTo>
                <a:lnTo>
                  <a:pt x="570" y="340"/>
                </a:lnTo>
                <a:cubicBezTo>
                  <a:pt x="571" y="349"/>
                  <a:pt x="574" y="357"/>
                  <a:pt x="578" y="362"/>
                </a:cubicBezTo>
                <a:cubicBezTo>
                  <a:pt x="582" y="368"/>
                  <a:pt x="588" y="373"/>
                  <a:pt x="596" y="376"/>
                </a:cubicBezTo>
                <a:cubicBezTo>
                  <a:pt x="604" y="380"/>
                  <a:pt x="614" y="382"/>
                  <a:pt x="624" y="382"/>
                </a:cubicBezTo>
                <a:cubicBezTo>
                  <a:pt x="633" y="382"/>
                  <a:pt x="641" y="380"/>
                  <a:pt x="648" y="378"/>
                </a:cubicBezTo>
                <a:cubicBezTo>
                  <a:pt x="655" y="375"/>
                  <a:pt x="660" y="371"/>
                  <a:pt x="664" y="367"/>
                </a:cubicBezTo>
                <a:cubicBezTo>
                  <a:pt x="667" y="362"/>
                  <a:pt x="669" y="357"/>
                  <a:pt x="669" y="351"/>
                </a:cubicBezTo>
                <a:cubicBezTo>
                  <a:pt x="669" y="345"/>
                  <a:pt x="667" y="340"/>
                  <a:pt x="664" y="336"/>
                </a:cubicBezTo>
                <a:cubicBezTo>
                  <a:pt x="661" y="332"/>
                  <a:pt x="655" y="328"/>
                  <a:pt x="648" y="325"/>
                </a:cubicBezTo>
                <a:cubicBezTo>
                  <a:pt x="643" y="324"/>
                  <a:pt x="632" y="321"/>
                  <a:pt x="615" y="317"/>
                </a:cubicBezTo>
                <a:cubicBezTo>
                  <a:pt x="599" y="313"/>
                  <a:pt x="587" y="309"/>
                  <a:pt x="580" y="305"/>
                </a:cubicBezTo>
                <a:cubicBezTo>
                  <a:pt x="572" y="301"/>
                  <a:pt x="565" y="295"/>
                  <a:pt x="561" y="288"/>
                </a:cubicBezTo>
                <a:cubicBezTo>
                  <a:pt x="557" y="282"/>
                  <a:pt x="555" y="274"/>
                  <a:pt x="555" y="266"/>
                </a:cubicBezTo>
                <a:cubicBezTo>
                  <a:pt x="555" y="257"/>
                  <a:pt x="557" y="248"/>
                  <a:pt x="562" y="240"/>
                </a:cubicBezTo>
                <a:cubicBezTo>
                  <a:pt x="568" y="232"/>
                  <a:pt x="575" y="226"/>
                  <a:pt x="585" y="222"/>
                </a:cubicBezTo>
                <a:cubicBezTo>
                  <a:pt x="595" y="218"/>
                  <a:pt x="606" y="216"/>
                  <a:pt x="618" y="216"/>
                </a:cubicBezTo>
                <a:cubicBezTo>
                  <a:pt x="632" y="216"/>
                  <a:pt x="644" y="218"/>
                  <a:pt x="654" y="222"/>
                </a:cubicBezTo>
                <a:cubicBezTo>
                  <a:pt x="664" y="227"/>
                  <a:pt x="672" y="233"/>
                  <a:pt x="678" y="241"/>
                </a:cubicBezTo>
                <a:cubicBezTo>
                  <a:pt x="683" y="250"/>
                  <a:pt x="686" y="259"/>
                  <a:pt x="687" y="270"/>
                </a:cubicBezTo>
                <a:lnTo>
                  <a:pt x="664" y="272"/>
                </a:lnTo>
                <a:cubicBezTo>
                  <a:pt x="662" y="260"/>
                  <a:pt x="658" y="252"/>
                  <a:pt x="651" y="246"/>
                </a:cubicBezTo>
                <a:cubicBezTo>
                  <a:pt x="644" y="240"/>
                  <a:pt x="633" y="237"/>
                  <a:pt x="619" y="237"/>
                </a:cubicBezTo>
                <a:cubicBezTo>
                  <a:pt x="605" y="237"/>
                  <a:pt x="594" y="240"/>
                  <a:pt x="588" y="245"/>
                </a:cubicBezTo>
                <a:cubicBezTo>
                  <a:pt x="581" y="250"/>
                  <a:pt x="578" y="257"/>
                  <a:pt x="578" y="264"/>
                </a:cubicBezTo>
                <a:cubicBezTo>
                  <a:pt x="578" y="271"/>
                  <a:pt x="580" y="276"/>
                  <a:pt x="585" y="280"/>
                </a:cubicBezTo>
                <a:cubicBezTo>
                  <a:pt x="589" y="284"/>
                  <a:pt x="601" y="289"/>
                  <a:pt x="621" y="293"/>
                </a:cubicBezTo>
                <a:cubicBezTo>
                  <a:pt x="640" y="298"/>
                  <a:pt x="654" y="301"/>
                  <a:pt x="661" y="305"/>
                </a:cubicBezTo>
                <a:cubicBezTo>
                  <a:pt x="672" y="310"/>
                  <a:pt x="679" y="316"/>
                  <a:pt x="685" y="323"/>
                </a:cubicBezTo>
                <a:cubicBezTo>
                  <a:pt x="690" y="331"/>
                  <a:pt x="692" y="339"/>
                  <a:pt x="692" y="349"/>
                </a:cubicBezTo>
                <a:cubicBezTo>
                  <a:pt x="692" y="359"/>
                  <a:pt x="689" y="368"/>
                  <a:pt x="684" y="376"/>
                </a:cubicBezTo>
                <a:cubicBezTo>
                  <a:pt x="678" y="385"/>
                  <a:pt x="670" y="391"/>
                  <a:pt x="660" y="396"/>
                </a:cubicBezTo>
                <a:cubicBezTo>
                  <a:pt x="650" y="401"/>
                  <a:pt x="638" y="403"/>
                  <a:pt x="625" y="403"/>
                </a:cubicBezTo>
                <a:cubicBezTo>
                  <a:pt x="609" y="403"/>
                  <a:pt x="595" y="401"/>
                  <a:pt x="584" y="396"/>
                </a:cubicBezTo>
                <a:cubicBezTo>
                  <a:pt x="573" y="391"/>
                  <a:pt x="564" y="384"/>
                  <a:pt x="558" y="375"/>
                </a:cubicBezTo>
                <a:cubicBezTo>
                  <a:pt x="551" y="365"/>
                  <a:pt x="548" y="354"/>
                  <a:pt x="548" y="3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grpSp>
        <p:nvGrpSpPr>
          <p:cNvPr id="35" name="组合 34"/>
          <p:cNvGrpSpPr/>
          <p:nvPr/>
        </p:nvGrpSpPr>
        <p:grpSpPr>
          <a:xfrm>
            <a:off x="3642519" y="3259799"/>
            <a:ext cx="525462" cy="452437"/>
            <a:chOff x="3379788" y="4325938"/>
            <a:chExt cx="525462" cy="452437"/>
          </a:xfrm>
          <a:solidFill>
            <a:srgbClr val="C00000"/>
          </a:solidFill>
        </p:grpSpPr>
        <p:sp>
          <p:nvSpPr>
            <p:cNvPr id="36" name="Freeform 14"/>
            <p:cNvSpPr>
              <a:spLocks noEditPoints="1"/>
            </p:cNvSpPr>
            <p:nvPr/>
          </p:nvSpPr>
          <p:spPr bwMode="auto">
            <a:xfrm>
              <a:off x="3379788" y="4394200"/>
              <a:ext cx="482600" cy="384175"/>
            </a:xfrm>
            <a:custGeom>
              <a:avLst/>
              <a:gdLst>
                <a:gd name="T0" fmla="*/ 580 w 704"/>
                <a:gd name="T1" fmla="*/ 236 h 561"/>
                <a:gd name="T2" fmla="*/ 564 w 704"/>
                <a:gd name="T3" fmla="*/ 214 h 561"/>
                <a:gd name="T4" fmla="*/ 558 w 704"/>
                <a:gd name="T5" fmla="*/ 130 h 561"/>
                <a:gd name="T6" fmla="*/ 409 w 704"/>
                <a:gd name="T7" fmla="*/ 136 h 561"/>
                <a:gd name="T8" fmla="*/ 385 w 704"/>
                <a:gd name="T9" fmla="*/ 99 h 561"/>
                <a:gd name="T10" fmla="*/ 264 w 704"/>
                <a:gd name="T11" fmla="*/ 37 h 561"/>
                <a:gd name="T12" fmla="*/ 64 w 704"/>
                <a:gd name="T13" fmla="*/ 203 h 561"/>
                <a:gd name="T14" fmla="*/ 8 w 704"/>
                <a:gd name="T15" fmla="*/ 355 h 561"/>
                <a:gd name="T16" fmla="*/ 301 w 704"/>
                <a:gd name="T17" fmla="*/ 551 h 561"/>
                <a:gd name="T18" fmla="*/ 652 w 704"/>
                <a:gd name="T19" fmla="*/ 396 h 561"/>
                <a:gd name="T20" fmla="*/ 580 w 704"/>
                <a:gd name="T21" fmla="*/ 236 h 561"/>
                <a:gd name="T22" fmla="*/ 310 w 704"/>
                <a:gd name="T23" fmla="*/ 510 h 561"/>
                <a:gd name="T24" fmla="*/ 310 w 704"/>
                <a:gd name="T25" fmla="*/ 510 h 561"/>
                <a:gd name="T26" fmla="*/ 82 w 704"/>
                <a:gd name="T27" fmla="*/ 368 h 561"/>
                <a:gd name="T28" fmla="*/ 310 w 704"/>
                <a:gd name="T29" fmla="*/ 210 h 561"/>
                <a:gd name="T30" fmla="*/ 539 w 704"/>
                <a:gd name="T31" fmla="*/ 340 h 561"/>
                <a:gd name="T32" fmla="*/ 310 w 704"/>
                <a:gd name="T33" fmla="*/ 510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04" h="561">
                  <a:moveTo>
                    <a:pt x="580" y="236"/>
                  </a:moveTo>
                  <a:cubicBezTo>
                    <a:pt x="550" y="230"/>
                    <a:pt x="564" y="214"/>
                    <a:pt x="564" y="214"/>
                  </a:cubicBezTo>
                  <a:cubicBezTo>
                    <a:pt x="564" y="214"/>
                    <a:pt x="594" y="165"/>
                    <a:pt x="558" y="130"/>
                  </a:cubicBezTo>
                  <a:cubicBezTo>
                    <a:pt x="515" y="86"/>
                    <a:pt x="409" y="136"/>
                    <a:pt x="409" y="136"/>
                  </a:cubicBezTo>
                  <a:cubicBezTo>
                    <a:pt x="368" y="148"/>
                    <a:pt x="379" y="130"/>
                    <a:pt x="385" y="99"/>
                  </a:cubicBezTo>
                  <a:cubicBezTo>
                    <a:pt x="385" y="62"/>
                    <a:pt x="372" y="0"/>
                    <a:pt x="264" y="37"/>
                  </a:cubicBezTo>
                  <a:cubicBezTo>
                    <a:pt x="157" y="74"/>
                    <a:pt x="64" y="203"/>
                    <a:pt x="64" y="203"/>
                  </a:cubicBezTo>
                  <a:cubicBezTo>
                    <a:pt x="0" y="289"/>
                    <a:pt x="8" y="355"/>
                    <a:pt x="8" y="355"/>
                  </a:cubicBezTo>
                  <a:cubicBezTo>
                    <a:pt x="24" y="501"/>
                    <a:pt x="180" y="542"/>
                    <a:pt x="301" y="551"/>
                  </a:cubicBezTo>
                  <a:cubicBezTo>
                    <a:pt x="428" y="561"/>
                    <a:pt x="600" y="507"/>
                    <a:pt x="652" y="396"/>
                  </a:cubicBezTo>
                  <a:cubicBezTo>
                    <a:pt x="704" y="286"/>
                    <a:pt x="610" y="242"/>
                    <a:pt x="580" y="236"/>
                  </a:cubicBezTo>
                  <a:close/>
                  <a:moveTo>
                    <a:pt x="310" y="510"/>
                  </a:moveTo>
                  <a:lnTo>
                    <a:pt x="310" y="510"/>
                  </a:lnTo>
                  <a:cubicBezTo>
                    <a:pt x="184" y="516"/>
                    <a:pt x="82" y="452"/>
                    <a:pt x="82" y="368"/>
                  </a:cubicBezTo>
                  <a:cubicBezTo>
                    <a:pt x="82" y="283"/>
                    <a:pt x="184" y="216"/>
                    <a:pt x="310" y="210"/>
                  </a:cubicBezTo>
                  <a:cubicBezTo>
                    <a:pt x="437" y="204"/>
                    <a:pt x="539" y="256"/>
                    <a:pt x="539" y="340"/>
                  </a:cubicBezTo>
                  <a:cubicBezTo>
                    <a:pt x="539" y="425"/>
                    <a:pt x="437" y="504"/>
                    <a:pt x="310" y="5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7" name="Freeform 15"/>
            <p:cNvSpPr>
              <a:spLocks noEditPoints="1"/>
            </p:cNvSpPr>
            <p:nvPr/>
          </p:nvSpPr>
          <p:spPr bwMode="auto">
            <a:xfrm>
              <a:off x="3487738" y="4565650"/>
              <a:ext cx="190500" cy="169862"/>
            </a:xfrm>
            <a:custGeom>
              <a:avLst/>
              <a:gdLst>
                <a:gd name="T0" fmla="*/ 127 w 277"/>
                <a:gd name="T1" fmla="*/ 15 h 246"/>
                <a:gd name="T2" fmla="*/ 15 w 277"/>
                <a:gd name="T3" fmla="*/ 148 h 246"/>
                <a:gd name="T4" fmla="*/ 49 w 277"/>
                <a:gd name="T5" fmla="*/ 205 h 246"/>
                <a:gd name="T6" fmla="*/ 239 w 277"/>
                <a:gd name="T7" fmla="*/ 171 h 246"/>
                <a:gd name="T8" fmla="*/ 127 w 277"/>
                <a:gd name="T9" fmla="*/ 15 h 246"/>
                <a:gd name="T10" fmla="*/ 95 w 277"/>
                <a:gd name="T11" fmla="*/ 182 h 246"/>
                <a:gd name="T12" fmla="*/ 95 w 277"/>
                <a:gd name="T13" fmla="*/ 182 h 246"/>
                <a:gd name="T14" fmla="*/ 52 w 277"/>
                <a:gd name="T15" fmla="*/ 151 h 246"/>
                <a:gd name="T16" fmla="*/ 93 w 277"/>
                <a:gd name="T17" fmla="*/ 108 h 246"/>
                <a:gd name="T18" fmla="*/ 138 w 277"/>
                <a:gd name="T19" fmla="*/ 141 h 246"/>
                <a:gd name="T20" fmla="*/ 95 w 277"/>
                <a:gd name="T21" fmla="*/ 182 h 246"/>
                <a:gd name="T22" fmla="*/ 170 w 277"/>
                <a:gd name="T23" fmla="*/ 118 h 246"/>
                <a:gd name="T24" fmla="*/ 170 w 277"/>
                <a:gd name="T25" fmla="*/ 118 h 246"/>
                <a:gd name="T26" fmla="*/ 148 w 277"/>
                <a:gd name="T27" fmla="*/ 116 h 246"/>
                <a:gd name="T28" fmla="*/ 153 w 277"/>
                <a:gd name="T29" fmla="*/ 92 h 246"/>
                <a:gd name="T30" fmla="*/ 177 w 277"/>
                <a:gd name="T31" fmla="*/ 94 h 246"/>
                <a:gd name="T32" fmla="*/ 170 w 277"/>
                <a:gd name="T33" fmla="*/ 118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7" h="246">
                  <a:moveTo>
                    <a:pt x="127" y="15"/>
                  </a:moveTo>
                  <a:cubicBezTo>
                    <a:pt x="0" y="29"/>
                    <a:pt x="15" y="148"/>
                    <a:pt x="15" y="148"/>
                  </a:cubicBezTo>
                  <a:cubicBezTo>
                    <a:pt x="15" y="148"/>
                    <a:pt x="13" y="186"/>
                    <a:pt x="49" y="205"/>
                  </a:cubicBezTo>
                  <a:cubicBezTo>
                    <a:pt x="123" y="246"/>
                    <a:pt x="200" y="221"/>
                    <a:pt x="239" y="171"/>
                  </a:cubicBezTo>
                  <a:cubicBezTo>
                    <a:pt x="277" y="121"/>
                    <a:pt x="255" y="0"/>
                    <a:pt x="127" y="15"/>
                  </a:cubicBezTo>
                  <a:close/>
                  <a:moveTo>
                    <a:pt x="95" y="182"/>
                  </a:moveTo>
                  <a:lnTo>
                    <a:pt x="95" y="182"/>
                  </a:lnTo>
                  <a:cubicBezTo>
                    <a:pt x="71" y="184"/>
                    <a:pt x="52" y="171"/>
                    <a:pt x="52" y="151"/>
                  </a:cubicBezTo>
                  <a:cubicBezTo>
                    <a:pt x="52" y="131"/>
                    <a:pt x="69" y="110"/>
                    <a:pt x="93" y="108"/>
                  </a:cubicBezTo>
                  <a:cubicBezTo>
                    <a:pt x="120" y="105"/>
                    <a:pt x="138" y="121"/>
                    <a:pt x="138" y="141"/>
                  </a:cubicBezTo>
                  <a:cubicBezTo>
                    <a:pt x="138" y="161"/>
                    <a:pt x="119" y="179"/>
                    <a:pt x="95" y="182"/>
                  </a:cubicBezTo>
                  <a:close/>
                  <a:moveTo>
                    <a:pt x="170" y="118"/>
                  </a:moveTo>
                  <a:lnTo>
                    <a:pt x="170" y="118"/>
                  </a:lnTo>
                  <a:cubicBezTo>
                    <a:pt x="162" y="124"/>
                    <a:pt x="152" y="123"/>
                    <a:pt x="148" y="116"/>
                  </a:cubicBezTo>
                  <a:cubicBezTo>
                    <a:pt x="143" y="109"/>
                    <a:pt x="145" y="98"/>
                    <a:pt x="153" y="92"/>
                  </a:cubicBezTo>
                  <a:cubicBezTo>
                    <a:pt x="163" y="85"/>
                    <a:pt x="173" y="87"/>
                    <a:pt x="177" y="94"/>
                  </a:cubicBezTo>
                  <a:cubicBezTo>
                    <a:pt x="181" y="101"/>
                    <a:pt x="178" y="112"/>
                    <a:pt x="17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8" name="Freeform 16"/>
            <p:cNvSpPr/>
            <p:nvPr/>
          </p:nvSpPr>
          <p:spPr bwMode="auto">
            <a:xfrm>
              <a:off x="3727450" y="4325938"/>
              <a:ext cx="177800" cy="200025"/>
            </a:xfrm>
            <a:custGeom>
              <a:avLst/>
              <a:gdLst>
                <a:gd name="T0" fmla="*/ 256 w 259"/>
                <a:gd name="T1" fmla="*/ 269 h 293"/>
                <a:gd name="T2" fmla="*/ 257 w 259"/>
                <a:gd name="T3" fmla="*/ 262 h 293"/>
                <a:gd name="T4" fmla="*/ 259 w 259"/>
                <a:gd name="T5" fmla="*/ 228 h 293"/>
                <a:gd name="T6" fmla="*/ 32 w 259"/>
                <a:gd name="T7" fmla="*/ 0 h 293"/>
                <a:gd name="T8" fmla="*/ 0 w 259"/>
                <a:gd name="T9" fmla="*/ 31 h 293"/>
                <a:gd name="T10" fmla="*/ 32 w 259"/>
                <a:gd name="T11" fmla="*/ 63 h 293"/>
                <a:gd name="T12" fmla="*/ 196 w 259"/>
                <a:gd name="T13" fmla="*/ 228 h 293"/>
                <a:gd name="T14" fmla="*/ 194 w 259"/>
                <a:gd name="T15" fmla="*/ 258 h 293"/>
                <a:gd name="T16" fmla="*/ 194 w 259"/>
                <a:gd name="T17" fmla="*/ 258 h 293"/>
                <a:gd name="T18" fmla="*/ 194 w 259"/>
                <a:gd name="T19" fmla="*/ 261 h 293"/>
                <a:gd name="T20" fmla="*/ 225 w 259"/>
                <a:gd name="T21" fmla="*/ 293 h 293"/>
                <a:gd name="T22" fmla="*/ 256 w 259"/>
                <a:gd name="T23" fmla="*/ 269 h 293"/>
                <a:gd name="T24" fmla="*/ 256 w 259"/>
                <a:gd name="T25" fmla="*/ 269 h 293"/>
                <a:gd name="T26" fmla="*/ 256 w 259"/>
                <a:gd name="T27" fmla="*/ 26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93">
                  <a:moveTo>
                    <a:pt x="256" y="269"/>
                  </a:moveTo>
                  <a:cubicBezTo>
                    <a:pt x="256" y="267"/>
                    <a:pt x="257" y="264"/>
                    <a:pt x="257" y="262"/>
                  </a:cubicBezTo>
                  <a:cubicBezTo>
                    <a:pt x="258" y="250"/>
                    <a:pt x="259" y="239"/>
                    <a:pt x="259" y="228"/>
                  </a:cubicBezTo>
                  <a:cubicBezTo>
                    <a:pt x="259" y="102"/>
                    <a:pt x="157" y="0"/>
                    <a:pt x="32" y="0"/>
                  </a:cubicBezTo>
                  <a:cubicBezTo>
                    <a:pt x="14" y="0"/>
                    <a:pt x="0" y="14"/>
                    <a:pt x="0" y="31"/>
                  </a:cubicBezTo>
                  <a:cubicBezTo>
                    <a:pt x="0" y="49"/>
                    <a:pt x="14" y="63"/>
                    <a:pt x="32" y="63"/>
                  </a:cubicBezTo>
                  <a:cubicBezTo>
                    <a:pt x="123" y="63"/>
                    <a:pt x="196" y="137"/>
                    <a:pt x="196" y="228"/>
                  </a:cubicBezTo>
                  <a:cubicBezTo>
                    <a:pt x="196" y="238"/>
                    <a:pt x="196" y="248"/>
                    <a:pt x="194" y="258"/>
                  </a:cubicBezTo>
                  <a:lnTo>
                    <a:pt x="194" y="258"/>
                  </a:lnTo>
                  <a:cubicBezTo>
                    <a:pt x="194" y="259"/>
                    <a:pt x="194" y="260"/>
                    <a:pt x="194" y="261"/>
                  </a:cubicBezTo>
                  <a:cubicBezTo>
                    <a:pt x="194" y="279"/>
                    <a:pt x="208" y="293"/>
                    <a:pt x="225" y="293"/>
                  </a:cubicBezTo>
                  <a:cubicBezTo>
                    <a:pt x="240" y="293"/>
                    <a:pt x="252" y="283"/>
                    <a:pt x="256" y="269"/>
                  </a:cubicBezTo>
                  <a:lnTo>
                    <a:pt x="256" y="269"/>
                  </a:lnTo>
                  <a:cubicBezTo>
                    <a:pt x="256" y="269"/>
                    <a:pt x="256" y="269"/>
                    <a:pt x="256" y="2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9" name="Freeform 17"/>
            <p:cNvSpPr/>
            <p:nvPr/>
          </p:nvSpPr>
          <p:spPr bwMode="auto">
            <a:xfrm>
              <a:off x="3732213" y="4395788"/>
              <a:ext cx="103187" cy="112712"/>
            </a:xfrm>
            <a:custGeom>
              <a:avLst/>
              <a:gdLst>
                <a:gd name="T0" fmla="*/ 151 w 152"/>
                <a:gd name="T1" fmla="*/ 137 h 164"/>
                <a:gd name="T2" fmla="*/ 152 w 152"/>
                <a:gd name="T3" fmla="*/ 126 h 164"/>
                <a:gd name="T4" fmla="*/ 26 w 152"/>
                <a:gd name="T5" fmla="*/ 0 h 164"/>
                <a:gd name="T6" fmla="*/ 0 w 152"/>
                <a:gd name="T7" fmla="*/ 26 h 164"/>
                <a:gd name="T8" fmla="*/ 26 w 152"/>
                <a:gd name="T9" fmla="*/ 52 h 164"/>
                <a:gd name="T10" fmla="*/ 99 w 152"/>
                <a:gd name="T11" fmla="*/ 126 h 164"/>
                <a:gd name="T12" fmla="*/ 99 w 152"/>
                <a:gd name="T13" fmla="*/ 135 h 164"/>
                <a:gd name="T14" fmla="*/ 99 w 152"/>
                <a:gd name="T15" fmla="*/ 135 h 164"/>
                <a:gd name="T16" fmla="*/ 99 w 152"/>
                <a:gd name="T17" fmla="*/ 138 h 164"/>
                <a:gd name="T18" fmla="*/ 125 w 152"/>
                <a:gd name="T19" fmla="*/ 164 h 164"/>
                <a:gd name="T20" fmla="*/ 151 w 152"/>
                <a:gd name="T21" fmla="*/ 142 h 164"/>
                <a:gd name="T22" fmla="*/ 151 w 152"/>
                <a:gd name="T23" fmla="*/ 142 h 164"/>
                <a:gd name="T24" fmla="*/ 151 w 152"/>
                <a:gd name="T25" fmla="*/ 140 h 164"/>
                <a:gd name="T26" fmla="*/ 151 w 152"/>
                <a:gd name="T27" fmla="*/ 138 h 164"/>
                <a:gd name="T28" fmla="*/ 151 w 152"/>
                <a:gd name="T29" fmla="*/ 13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64">
                  <a:moveTo>
                    <a:pt x="151" y="137"/>
                  </a:moveTo>
                  <a:cubicBezTo>
                    <a:pt x="152" y="133"/>
                    <a:pt x="152" y="130"/>
                    <a:pt x="152" y="126"/>
                  </a:cubicBezTo>
                  <a:cubicBezTo>
                    <a:pt x="152" y="56"/>
                    <a:pt x="95" y="0"/>
                    <a:pt x="26" y="0"/>
                  </a:cubicBezTo>
                  <a:cubicBezTo>
                    <a:pt x="11" y="0"/>
                    <a:pt x="0" y="11"/>
                    <a:pt x="0" y="26"/>
                  </a:cubicBezTo>
                  <a:cubicBezTo>
                    <a:pt x="0" y="40"/>
                    <a:pt x="11" y="52"/>
                    <a:pt x="26" y="52"/>
                  </a:cubicBezTo>
                  <a:cubicBezTo>
                    <a:pt x="66" y="52"/>
                    <a:pt x="99" y="85"/>
                    <a:pt x="99" y="126"/>
                  </a:cubicBezTo>
                  <a:cubicBezTo>
                    <a:pt x="99" y="129"/>
                    <a:pt x="99" y="132"/>
                    <a:pt x="99" y="135"/>
                  </a:cubicBezTo>
                  <a:lnTo>
                    <a:pt x="99" y="135"/>
                  </a:lnTo>
                  <a:cubicBezTo>
                    <a:pt x="99" y="136"/>
                    <a:pt x="99" y="137"/>
                    <a:pt x="99" y="138"/>
                  </a:cubicBezTo>
                  <a:cubicBezTo>
                    <a:pt x="99" y="153"/>
                    <a:pt x="111" y="164"/>
                    <a:pt x="125" y="164"/>
                  </a:cubicBezTo>
                  <a:cubicBezTo>
                    <a:pt x="138" y="164"/>
                    <a:pt x="149" y="154"/>
                    <a:pt x="151" y="142"/>
                  </a:cubicBezTo>
                  <a:lnTo>
                    <a:pt x="151" y="142"/>
                  </a:lnTo>
                  <a:cubicBezTo>
                    <a:pt x="151" y="141"/>
                    <a:pt x="151" y="140"/>
                    <a:pt x="151" y="140"/>
                  </a:cubicBezTo>
                  <a:cubicBezTo>
                    <a:pt x="151" y="139"/>
                    <a:pt x="151" y="139"/>
                    <a:pt x="151" y="138"/>
                  </a:cubicBezTo>
                  <a:cubicBezTo>
                    <a:pt x="151" y="138"/>
                    <a:pt x="151" y="138"/>
                    <a:pt x="151" y="1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grpSp>
      <p:grpSp>
        <p:nvGrpSpPr>
          <p:cNvPr id="45" name="组合 44"/>
          <p:cNvGrpSpPr/>
          <p:nvPr/>
        </p:nvGrpSpPr>
        <p:grpSpPr>
          <a:xfrm>
            <a:off x="3609181" y="1881601"/>
            <a:ext cx="558800" cy="460375"/>
            <a:chOff x="3376613" y="2879725"/>
            <a:chExt cx="558800" cy="460375"/>
          </a:xfrm>
        </p:grpSpPr>
        <p:sp>
          <p:nvSpPr>
            <p:cNvPr id="46" name="Freeform 10"/>
            <p:cNvSpPr>
              <a:spLocks noEditPoints="1"/>
            </p:cNvSpPr>
            <p:nvPr/>
          </p:nvSpPr>
          <p:spPr bwMode="auto">
            <a:xfrm>
              <a:off x="3376613" y="2879725"/>
              <a:ext cx="396875" cy="361950"/>
            </a:xfrm>
            <a:custGeom>
              <a:avLst/>
              <a:gdLst>
                <a:gd name="T0" fmla="*/ 568 w 580"/>
                <a:gd name="T1" fmla="*/ 207 h 528"/>
                <a:gd name="T2" fmla="*/ 580 w 580"/>
                <a:gd name="T3" fmla="*/ 207 h 528"/>
                <a:gd name="T4" fmla="*/ 292 w 580"/>
                <a:gd name="T5" fmla="*/ 0 h 528"/>
                <a:gd name="T6" fmla="*/ 0 w 580"/>
                <a:gd name="T7" fmla="*/ 244 h 528"/>
                <a:gd name="T8" fmla="*/ 114 w 580"/>
                <a:gd name="T9" fmla="*/ 438 h 528"/>
                <a:gd name="T10" fmla="*/ 117 w 580"/>
                <a:gd name="T11" fmla="*/ 440 h 528"/>
                <a:gd name="T12" fmla="*/ 89 w 580"/>
                <a:gd name="T13" fmla="*/ 528 h 528"/>
                <a:gd name="T14" fmla="*/ 194 w 580"/>
                <a:gd name="T15" fmla="*/ 475 h 528"/>
                <a:gd name="T16" fmla="*/ 199 w 580"/>
                <a:gd name="T17" fmla="*/ 476 h 528"/>
                <a:gd name="T18" fmla="*/ 292 w 580"/>
                <a:gd name="T19" fmla="*/ 488 h 528"/>
                <a:gd name="T20" fmla="*/ 311 w 580"/>
                <a:gd name="T21" fmla="*/ 488 h 528"/>
                <a:gd name="T22" fmla="*/ 302 w 580"/>
                <a:gd name="T23" fmla="*/ 430 h 528"/>
                <a:gd name="T24" fmla="*/ 568 w 580"/>
                <a:gd name="T25" fmla="*/ 207 h 528"/>
                <a:gd name="T26" fmla="*/ 393 w 580"/>
                <a:gd name="T27" fmla="*/ 121 h 528"/>
                <a:gd name="T28" fmla="*/ 393 w 580"/>
                <a:gd name="T29" fmla="*/ 121 h 528"/>
                <a:gd name="T30" fmla="*/ 434 w 580"/>
                <a:gd name="T31" fmla="*/ 160 h 528"/>
                <a:gd name="T32" fmla="*/ 393 w 580"/>
                <a:gd name="T33" fmla="*/ 200 h 528"/>
                <a:gd name="T34" fmla="*/ 352 w 580"/>
                <a:gd name="T35" fmla="*/ 160 h 528"/>
                <a:gd name="T36" fmla="*/ 393 w 580"/>
                <a:gd name="T37" fmla="*/ 121 h 528"/>
                <a:gd name="T38" fmla="*/ 190 w 580"/>
                <a:gd name="T39" fmla="*/ 200 h 528"/>
                <a:gd name="T40" fmla="*/ 190 w 580"/>
                <a:gd name="T41" fmla="*/ 200 h 528"/>
                <a:gd name="T42" fmla="*/ 149 w 580"/>
                <a:gd name="T43" fmla="*/ 160 h 528"/>
                <a:gd name="T44" fmla="*/ 190 w 580"/>
                <a:gd name="T45" fmla="*/ 121 h 528"/>
                <a:gd name="T46" fmla="*/ 231 w 580"/>
                <a:gd name="T47" fmla="*/ 160 h 528"/>
                <a:gd name="T48" fmla="*/ 190 w 580"/>
                <a:gd name="T49" fmla="*/ 20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0" h="528">
                  <a:moveTo>
                    <a:pt x="568" y="207"/>
                  </a:moveTo>
                  <a:cubicBezTo>
                    <a:pt x="572" y="207"/>
                    <a:pt x="576" y="207"/>
                    <a:pt x="580" y="207"/>
                  </a:cubicBezTo>
                  <a:cubicBezTo>
                    <a:pt x="559" y="90"/>
                    <a:pt x="438" y="0"/>
                    <a:pt x="292" y="0"/>
                  </a:cubicBezTo>
                  <a:cubicBezTo>
                    <a:pt x="130" y="0"/>
                    <a:pt x="0" y="110"/>
                    <a:pt x="0" y="244"/>
                  </a:cubicBezTo>
                  <a:cubicBezTo>
                    <a:pt x="0" y="323"/>
                    <a:pt x="45" y="394"/>
                    <a:pt x="114" y="438"/>
                  </a:cubicBezTo>
                  <a:cubicBezTo>
                    <a:pt x="115" y="439"/>
                    <a:pt x="117" y="440"/>
                    <a:pt x="117" y="440"/>
                  </a:cubicBezTo>
                  <a:lnTo>
                    <a:pt x="89" y="528"/>
                  </a:lnTo>
                  <a:lnTo>
                    <a:pt x="194" y="475"/>
                  </a:lnTo>
                  <a:cubicBezTo>
                    <a:pt x="194" y="475"/>
                    <a:pt x="198" y="476"/>
                    <a:pt x="199" y="476"/>
                  </a:cubicBezTo>
                  <a:cubicBezTo>
                    <a:pt x="228" y="484"/>
                    <a:pt x="259" y="488"/>
                    <a:pt x="292" y="488"/>
                  </a:cubicBezTo>
                  <a:cubicBezTo>
                    <a:pt x="298" y="488"/>
                    <a:pt x="305" y="488"/>
                    <a:pt x="311" y="488"/>
                  </a:cubicBezTo>
                  <a:cubicBezTo>
                    <a:pt x="305" y="469"/>
                    <a:pt x="302" y="450"/>
                    <a:pt x="302" y="430"/>
                  </a:cubicBezTo>
                  <a:cubicBezTo>
                    <a:pt x="302" y="307"/>
                    <a:pt x="421" y="207"/>
                    <a:pt x="568" y="207"/>
                  </a:cubicBezTo>
                  <a:close/>
                  <a:moveTo>
                    <a:pt x="393" y="121"/>
                  </a:moveTo>
                  <a:lnTo>
                    <a:pt x="393" y="121"/>
                  </a:lnTo>
                  <a:cubicBezTo>
                    <a:pt x="416" y="121"/>
                    <a:pt x="434" y="138"/>
                    <a:pt x="434" y="160"/>
                  </a:cubicBezTo>
                  <a:cubicBezTo>
                    <a:pt x="434" y="182"/>
                    <a:pt x="416" y="200"/>
                    <a:pt x="393" y="200"/>
                  </a:cubicBezTo>
                  <a:cubicBezTo>
                    <a:pt x="370" y="200"/>
                    <a:pt x="352" y="182"/>
                    <a:pt x="352" y="160"/>
                  </a:cubicBezTo>
                  <a:cubicBezTo>
                    <a:pt x="352" y="138"/>
                    <a:pt x="370" y="121"/>
                    <a:pt x="393" y="121"/>
                  </a:cubicBezTo>
                  <a:close/>
                  <a:moveTo>
                    <a:pt x="190" y="200"/>
                  </a:moveTo>
                  <a:lnTo>
                    <a:pt x="190" y="200"/>
                  </a:lnTo>
                  <a:cubicBezTo>
                    <a:pt x="167" y="200"/>
                    <a:pt x="149" y="182"/>
                    <a:pt x="149" y="160"/>
                  </a:cubicBezTo>
                  <a:cubicBezTo>
                    <a:pt x="149" y="138"/>
                    <a:pt x="167" y="121"/>
                    <a:pt x="190" y="121"/>
                  </a:cubicBezTo>
                  <a:cubicBezTo>
                    <a:pt x="213" y="121"/>
                    <a:pt x="231" y="138"/>
                    <a:pt x="231" y="160"/>
                  </a:cubicBezTo>
                  <a:cubicBezTo>
                    <a:pt x="231" y="182"/>
                    <a:pt x="213" y="200"/>
                    <a:pt x="190"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7" name="Freeform 11"/>
            <p:cNvSpPr>
              <a:spLocks noEditPoints="1"/>
            </p:cNvSpPr>
            <p:nvPr/>
          </p:nvSpPr>
          <p:spPr bwMode="auto">
            <a:xfrm>
              <a:off x="3598863" y="3033713"/>
              <a:ext cx="336550" cy="306387"/>
            </a:xfrm>
            <a:custGeom>
              <a:avLst/>
              <a:gdLst>
                <a:gd name="T0" fmla="*/ 0 w 493"/>
                <a:gd name="T1" fmla="*/ 206 h 446"/>
                <a:gd name="T2" fmla="*/ 247 w 493"/>
                <a:gd name="T3" fmla="*/ 412 h 446"/>
                <a:gd name="T4" fmla="*/ 325 w 493"/>
                <a:gd name="T5" fmla="*/ 402 h 446"/>
                <a:gd name="T6" fmla="*/ 329 w 493"/>
                <a:gd name="T7" fmla="*/ 401 h 446"/>
                <a:gd name="T8" fmla="*/ 418 w 493"/>
                <a:gd name="T9" fmla="*/ 446 h 446"/>
                <a:gd name="T10" fmla="*/ 394 w 493"/>
                <a:gd name="T11" fmla="*/ 371 h 446"/>
                <a:gd name="T12" fmla="*/ 397 w 493"/>
                <a:gd name="T13" fmla="*/ 370 h 446"/>
                <a:gd name="T14" fmla="*/ 493 w 493"/>
                <a:gd name="T15" fmla="*/ 206 h 446"/>
                <a:gd name="T16" fmla="*/ 247 w 493"/>
                <a:gd name="T17" fmla="*/ 0 h 446"/>
                <a:gd name="T18" fmla="*/ 0 w 493"/>
                <a:gd name="T19" fmla="*/ 206 h 446"/>
                <a:gd name="T20" fmla="*/ 298 w 493"/>
                <a:gd name="T21" fmla="*/ 135 h 446"/>
                <a:gd name="T22" fmla="*/ 298 w 493"/>
                <a:gd name="T23" fmla="*/ 135 h 446"/>
                <a:gd name="T24" fmla="*/ 333 w 493"/>
                <a:gd name="T25" fmla="*/ 102 h 446"/>
                <a:gd name="T26" fmla="*/ 367 w 493"/>
                <a:gd name="T27" fmla="*/ 135 h 446"/>
                <a:gd name="T28" fmla="*/ 333 w 493"/>
                <a:gd name="T29" fmla="*/ 169 h 446"/>
                <a:gd name="T30" fmla="*/ 298 w 493"/>
                <a:gd name="T31" fmla="*/ 135 h 446"/>
                <a:gd name="T32" fmla="*/ 127 w 493"/>
                <a:gd name="T33" fmla="*/ 135 h 446"/>
                <a:gd name="T34" fmla="*/ 127 w 493"/>
                <a:gd name="T35" fmla="*/ 135 h 446"/>
                <a:gd name="T36" fmla="*/ 161 w 493"/>
                <a:gd name="T37" fmla="*/ 102 h 446"/>
                <a:gd name="T38" fmla="*/ 196 w 493"/>
                <a:gd name="T39" fmla="*/ 135 h 446"/>
                <a:gd name="T40" fmla="*/ 161 w 493"/>
                <a:gd name="T41" fmla="*/ 169 h 446"/>
                <a:gd name="T42" fmla="*/ 127 w 493"/>
                <a:gd name="T43" fmla="*/ 135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3" h="446">
                  <a:moveTo>
                    <a:pt x="0" y="206"/>
                  </a:moveTo>
                  <a:cubicBezTo>
                    <a:pt x="0" y="320"/>
                    <a:pt x="111" y="412"/>
                    <a:pt x="247" y="412"/>
                  </a:cubicBezTo>
                  <a:cubicBezTo>
                    <a:pt x="274" y="412"/>
                    <a:pt x="300" y="409"/>
                    <a:pt x="325" y="402"/>
                  </a:cubicBezTo>
                  <a:cubicBezTo>
                    <a:pt x="326" y="401"/>
                    <a:pt x="329" y="401"/>
                    <a:pt x="329" y="401"/>
                  </a:cubicBezTo>
                  <a:lnTo>
                    <a:pt x="418" y="446"/>
                  </a:lnTo>
                  <a:lnTo>
                    <a:pt x="394" y="371"/>
                  </a:lnTo>
                  <a:cubicBezTo>
                    <a:pt x="394" y="371"/>
                    <a:pt x="396" y="370"/>
                    <a:pt x="397" y="370"/>
                  </a:cubicBezTo>
                  <a:cubicBezTo>
                    <a:pt x="455" y="332"/>
                    <a:pt x="493" y="273"/>
                    <a:pt x="493" y="206"/>
                  </a:cubicBezTo>
                  <a:cubicBezTo>
                    <a:pt x="493" y="92"/>
                    <a:pt x="383" y="0"/>
                    <a:pt x="247" y="0"/>
                  </a:cubicBezTo>
                  <a:cubicBezTo>
                    <a:pt x="111" y="0"/>
                    <a:pt x="0" y="92"/>
                    <a:pt x="0" y="206"/>
                  </a:cubicBezTo>
                  <a:close/>
                  <a:moveTo>
                    <a:pt x="298" y="135"/>
                  </a:moveTo>
                  <a:lnTo>
                    <a:pt x="298" y="135"/>
                  </a:lnTo>
                  <a:cubicBezTo>
                    <a:pt x="298" y="117"/>
                    <a:pt x="314" y="102"/>
                    <a:pt x="333" y="102"/>
                  </a:cubicBezTo>
                  <a:cubicBezTo>
                    <a:pt x="352" y="102"/>
                    <a:pt x="367" y="117"/>
                    <a:pt x="367" y="135"/>
                  </a:cubicBezTo>
                  <a:cubicBezTo>
                    <a:pt x="367" y="154"/>
                    <a:pt x="352" y="169"/>
                    <a:pt x="333" y="169"/>
                  </a:cubicBezTo>
                  <a:cubicBezTo>
                    <a:pt x="314" y="169"/>
                    <a:pt x="298" y="154"/>
                    <a:pt x="298" y="135"/>
                  </a:cubicBezTo>
                  <a:close/>
                  <a:moveTo>
                    <a:pt x="127" y="135"/>
                  </a:moveTo>
                  <a:lnTo>
                    <a:pt x="127" y="135"/>
                  </a:lnTo>
                  <a:cubicBezTo>
                    <a:pt x="127" y="117"/>
                    <a:pt x="142" y="102"/>
                    <a:pt x="161" y="102"/>
                  </a:cubicBezTo>
                  <a:cubicBezTo>
                    <a:pt x="180" y="102"/>
                    <a:pt x="196" y="117"/>
                    <a:pt x="196" y="135"/>
                  </a:cubicBezTo>
                  <a:cubicBezTo>
                    <a:pt x="196" y="154"/>
                    <a:pt x="180" y="169"/>
                    <a:pt x="161" y="169"/>
                  </a:cubicBezTo>
                  <a:cubicBezTo>
                    <a:pt x="142" y="169"/>
                    <a:pt x="127" y="154"/>
                    <a:pt x="127" y="1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grpSp>
      <p:sp>
        <p:nvSpPr>
          <p:cNvPr id="48" name="Freeform 12"/>
          <p:cNvSpPr/>
          <p:nvPr/>
        </p:nvSpPr>
        <p:spPr bwMode="auto">
          <a:xfrm>
            <a:off x="4980158" y="1790833"/>
            <a:ext cx="573087" cy="544512"/>
          </a:xfrm>
          <a:custGeom>
            <a:avLst/>
            <a:gdLst>
              <a:gd name="T0" fmla="*/ 244 w 836"/>
              <a:gd name="T1" fmla="*/ 537 h 795"/>
              <a:gd name="T2" fmla="*/ 510 w 836"/>
              <a:gd name="T3" fmla="*/ 376 h 795"/>
              <a:gd name="T4" fmla="*/ 187 w 836"/>
              <a:gd name="T5" fmla="*/ 332 h 795"/>
              <a:gd name="T6" fmla="*/ 619 w 836"/>
              <a:gd name="T7" fmla="*/ 327 h 795"/>
              <a:gd name="T8" fmla="*/ 619 w 836"/>
              <a:gd name="T9" fmla="*/ 358 h 795"/>
              <a:gd name="T10" fmla="*/ 374 w 836"/>
              <a:gd name="T11" fmla="*/ 533 h 795"/>
              <a:gd name="T12" fmla="*/ 635 w 836"/>
              <a:gd name="T13" fmla="*/ 554 h 795"/>
              <a:gd name="T14" fmla="*/ 627 w 836"/>
              <a:gd name="T15" fmla="*/ 508 h 795"/>
              <a:gd name="T16" fmla="*/ 836 w 836"/>
              <a:gd name="T17" fmla="*/ 304 h 795"/>
              <a:gd name="T18" fmla="*/ 547 w 836"/>
              <a:gd name="T19" fmla="*/ 262 h 795"/>
              <a:gd name="T20" fmla="*/ 418 w 836"/>
              <a:gd name="T21" fmla="*/ 0 h 795"/>
              <a:gd name="T22" fmla="*/ 289 w 836"/>
              <a:gd name="T23" fmla="*/ 262 h 795"/>
              <a:gd name="T24" fmla="*/ 0 w 836"/>
              <a:gd name="T25" fmla="*/ 304 h 795"/>
              <a:gd name="T26" fmla="*/ 209 w 836"/>
              <a:gd name="T27" fmla="*/ 508 h 795"/>
              <a:gd name="T28" fmla="*/ 159 w 836"/>
              <a:gd name="T29" fmla="*/ 795 h 795"/>
              <a:gd name="T30" fmla="*/ 418 w 836"/>
              <a:gd name="T31" fmla="*/ 660 h 795"/>
              <a:gd name="T32" fmla="*/ 676 w 836"/>
              <a:gd name="T33" fmla="*/ 795 h 795"/>
              <a:gd name="T34" fmla="*/ 636 w 836"/>
              <a:gd name="T35" fmla="*/ 559 h 795"/>
              <a:gd name="T36" fmla="*/ 244 w 836"/>
              <a:gd name="T37" fmla="*/ 576 h 795"/>
              <a:gd name="T38" fmla="*/ 244 w 836"/>
              <a:gd name="T39" fmla="*/ 537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6" h="795">
                <a:moveTo>
                  <a:pt x="244" y="537"/>
                </a:moveTo>
                <a:cubicBezTo>
                  <a:pt x="263" y="515"/>
                  <a:pt x="510" y="376"/>
                  <a:pt x="510" y="376"/>
                </a:cubicBezTo>
                <a:lnTo>
                  <a:pt x="187" y="332"/>
                </a:lnTo>
                <a:lnTo>
                  <a:pt x="619" y="327"/>
                </a:lnTo>
                <a:cubicBezTo>
                  <a:pt x="619" y="327"/>
                  <a:pt x="634" y="340"/>
                  <a:pt x="619" y="358"/>
                </a:cubicBezTo>
                <a:cubicBezTo>
                  <a:pt x="603" y="376"/>
                  <a:pt x="374" y="533"/>
                  <a:pt x="374" y="533"/>
                </a:cubicBezTo>
                <a:lnTo>
                  <a:pt x="635" y="554"/>
                </a:lnTo>
                <a:lnTo>
                  <a:pt x="627" y="508"/>
                </a:lnTo>
                <a:lnTo>
                  <a:pt x="836" y="304"/>
                </a:lnTo>
                <a:lnTo>
                  <a:pt x="547" y="262"/>
                </a:lnTo>
                <a:lnTo>
                  <a:pt x="418" y="0"/>
                </a:lnTo>
                <a:lnTo>
                  <a:pt x="289" y="262"/>
                </a:lnTo>
                <a:lnTo>
                  <a:pt x="0" y="304"/>
                </a:lnTo>
                <a:lnTo>
                  <a:pt x="209" y="508"/>
                </a:lnTo>
                <a:lnTo>
                  <a:pt x="159" y="795"/>
                </a:lnTo>
                <a:lnTo>
                  <a:pt x="418" y="660"/>
                </a:lnTo>
                <a:lnTo>
                  <a:pt x="676" y="795"/>
                </a:lnTo>
                <a:lnTo>
                  <a:pt x="636" y="559"/>
                </a:lnTo>
                <a:lnTo>
                  <a:pt x="244" y="576"/>
                </a:lnTo>
                <a:cubicBezTo>
                  <a:pt x="244" y="576"/>
                  <a:pt x="225" y="559"/>
                  <a:pt x="244" y="537"/>
                </a:cubicBezTo>
                <a:close/>
              </a:path>
            </a:pathLst>
          </a:custGeom>
          <a:solidFill>
            <a:srgbClr val="C00000"/>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9" name="TextBox 48"/>
          <p:cNvSpPr txBox="1"/>
          <p:nvPr/>
        </p:nvSpPr>
        <p:spPr>
          <a:xfrm>
            <a:off x="6084168" y="2069740"/>
            <a:ext cx="2344788" cy="333425"/>
          </a:xfrm>
          <a:prstGeom prst="rect">
            <a:avLst/>
          </a:prstGeom>
          <a:noFill/>
        </p:spPr>
        <p:txBody>
          <a:bodyPr wrap="square" lIns="0" tIns="0" rIns="0" bIns="0" rtlCol="0">
            <a:spAutoFit/>
          </a:bodyPr>
          <a:lstStyle/>
          <a:p>
            <a:pPr marL="0" marR="0" lvl="0" indent="0" algn="just"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输入简要文字内容，文字内容需概括精炼</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，言简意赅</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的说明分项</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内容</a:t>
            </a: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50" name="TextBox 49"/>
          <p:cNvSpPr txBox="1"/>
          <p:nvPr/>
        </p:nvSpPr>
        <p:spPr>
          <a:xfrm>
            <a:off x="6084168" y="1773879"/>
            <a:ext cx="2322652" cy="215444"/>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QQ</a:t>
            </a:r>
            <a:r>
              <a:rPr kumimoji="0" lang="zh-CN" altLang="en-US" sz="1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空间推广</a:t>
            </a:r>
            <a:endPar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1" name="TextBox 50"/>
          <p:cNvSpPr txBox="1"/>
          <p:nvPr/>
        </p:nvSpPr>
        <p:spPr>
          <a:xfrm>
            <a:off x="6095236" y="3466422"/>
            <a:ext cx="2344788" cy="333425"/>
          </a:xfrm>
          <a:prstGeom prst="rect">
            <a:avLst/>
          </a:prstGeom>
          <a:noFill/>
        </p:spPr>
        <p:txBody>
          <a:bodyPr wrap="square" lIns="0" tIns="0" rIns="0" bIns="0" rtlCol="0">
            <a:spAutoFit/>
          </a:bodyPr>
          <a:lstStyle/>
          <a:p>
            <a:pPr marL="0" marR="0" lvl="0" indent="0" algn="just"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输入简要文字内容，文字内容需概括精炼</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，言简意赅</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的说明分项</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内容</a:t>
            </a: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52" name="TextBox 51"/>
          <p:cNvSpPr txBox="1"/>
          <p:nvPr/>
        </p:nvSpPr>
        <p:spPr>
          <a:xfrm>
            <a:off x="6095236" y="3170561"/>
            <a:ext cx="2322652" cy="215444"/>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本地论坛推广</a:t>
            </a:r>
            <a:endPar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TextBox 52"/>
          <p:cNvSpPr txBox="1"/>
          <p:nvPr/>
        </p:nvSpPr>
        <p:spPr>
          <a:xfrm>
            <a:off x="736691" y="3555660"/>
            <a:ext cx="2344788" cy="333425"/>
          </a:xfrm>
          <a:prstGeom prst="rect">
            <a:avLst/>
          </a:prstGeom>
          <a:noFill/>
        </p:spPr>
        <p:txBody>
          <a:bodyPr wrap="square" lIns="0" tIns="0" rIns="0" bIns="0" rtlCol="0">
            <a:spAutoFit/>
          </a:bodyPr>
          <a:lstStyle/>
          <a:p>
            <a:pPr marL="0" marR="0" lvl="0" indent="0" algn="r"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输入简要文字内容，文字内容需概括精炼</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，言简意赅</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的说明分项</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内容</a:t>
            </a: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54" name="TextBox 53"/>
          <p:cNvSpPr txBox="1"/>
          <p:nvPr/>
        </p:nvSpPr>
        <p:spPr>
          <a:xfrm>
            <a:off x="736691" y="3259799"/>
            <a:ext cx="2322652" cy="215444"/>
          </a:xfrm>
          <a:prstGeom prst="rect">
            <a:avLst/>
          </a:prstGeom>
          <a:noFill/>
        </p:spPr>
        <p:txBody>
          <a:bodyPr wrap="square" lIns="0" tIns="0" rIns="0" bIns="0" rtlCol="0">
            <a:spAutoFit/>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微博推广</a:t>
            </a:r>
            <a:endPar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5" name="TextBox 54"/>
          <p:cNvSpPr txBox="1"/>
          <p:nvPr/>
        </p:nvSpPr>
        <p:spPr>
          <a:xfrm>
            <a:off x="725623" y="2086694"/>
            <a:ext cx="2344788" cy="333425"/>
          </a:xfrm>
          <a:prstGeom prst="rect">
            <a:avLst/>
          </a:prstGeom>
          <a:noFill/>
        </p:spPr>
        <p:txBody>
          <a:bodyPr wrap="square" lIns="0" tIns="0" rIns="0" bIns="0" rtlCol="0">
            <a:spAutoFit/>
          </a:bodyPr>
          <a:lstStyle/>
          <a:p>
            <a:pPr marL="0" marR="0" lvl="0" indent="0" algn="r"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输入简要文字内容，文字内容需概括精炼</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，言简意赅</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的说明分项</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内容</a:t>
            </a: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56" name="TextBox 55"/>
          <p:cNvSpPr txBox="1"/>
          <p:nvPr/>
        </p:nvSpPr>
        <p:spPr>
          <a:xfrm>
            <a:off x="725623" y="1790833"/>
            <a:ext cx="2322652" cy="215444"/>
          </a:xfrm>
          <a:prstGeom prst="rect">
            <a:avLst/>
          </a:prstGeom>
          <a:noFill/>
        </p:spPr>
        <p:txBody>
          <a:bodyPr wrap="square" lIns="0" tIns="0" rIns="0" bIns="0" rtlCol="0">
            <a:spAutoFit/>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微信</a:t>
            </a:r>
            <a:r>
              <a:rPr kumimoji="0" lang="zh-CN" altLang="en-US" sz="1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推广</a:t>
            </a:r>
            <a:endPar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TextBox 32"/>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网络营销方案</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40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40000">
                                          <p:cBhvr additive="base">
                                            <p:cTn id="7" dur="50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14:presetBounceEnd="40000">
                                      <p:stCondLst>
                                        <p:cond delay="300"/>
                                      </p:stCondLst>
                                      <p:childTnLst>
                                        <p:set>
                                          <p:cBhvr>
                                            <p:cTn id="10" dur="1" fill="hold">
                                              <p:stCondLst>
                                                <p:cond delay="0"/>
                                              </p:stCondLst>
                                            </p:cTn>
                                            <p:tgtEl>
                                              <p:spTgt spid="26"/>
                                            </p:tgtEl>
                                            <p:attrNameLst>
                                              <p:attrName>style.visibility</p:attrName>
                                            </p:attrNameLst>
                                          </p:cBhvr>
                                          <p:to>
                                            <p:strVal val="visible"/>
                                          </p:to>
                                        </p:set>
                                        <p:anim calcmode="lin" valueType="num" p14:bounceEnd="40000">
                                          <p:cBhvr additive="base">
                                            <p:cTn id="11" dur="500" fill="hold"/>
                                            <p:tgtEl>
                                              <p:spTgt spid="26"/>
                                            </p:tgtEl>
                                            <p:attrNameLst>
                                              <p:attrName>ppt_x</p:attrName>
                                            </p:attrNameLst>
                                          </p:cBhvr>
                                          <p:tavLst>
                                            <p:tav tm="0">
                                              <p:val>
                                                <p:strVal val="0-#ppt_w/2"/>
                                              </p:val>
                                            </p:tav>
                                            <p:tav tm="100000">
                                              <p:val>
                                                <p:strVal val="#ppt_x"/>
                                              </p:val>
                                            </p:tav>
                                          </p:tavLst>
                                        </p:anim>
                                        <p:anim calcmode="lin" valueType="num" p14:bounceEnd="40000">
                                          <p:cBhvr additive="base">
                                            <p:cTn id="12" dur="5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14:presetBounceEnd="40000">
                                      <p:stCondLst>
                                        <p:cond delay="600"/>
                                      </p:stCondLst>
                                      <p:childTnLst>
                                        <p:set>
                                          <p:cBhvr>
                                            <p:cTn id="14" dur="1" fill="hold">
                                              <p:stCondLst>
                                                <p:cond delay="0"/>
                                              </p:stCondLst>
                                            </p:cTn>
                                            <p:tgtEl>
                                              <p:spTgt spid="29"/>
                                            </p:tgtEl>
                                            <p:attrNameLst>
                                              <p:attrName>style.visibility</p:attrName>
                                            </p:attrNameLst>
                                          </p:cBhvr>
                                          <p:to>
                                            <p:strVal val="visible"/>
                                          </p:to>
                                        </p:set>
                                        <p:anim calcmode="lin" valueType="num" p14:bounceEnd="40000">
                                          <p:cBhvr additive="base">
                                            <p:cTn id="15"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14:presetBounceEnd="40000">
                                      <p:stCondLst>
                                        <p:cond delay="900"/>
                                      </p:stCondLst>
                                      <p:childTnLst>
                                        <p:set>
                                          <p:cBhvr>
                                            <p:cTn id="18" dur="1" fill="hold">
                                              <p:stCondLst>
                                                <p:cond delay="0"/>
                                              </p:stCondLst>
                                            </p:cTn>
                                            <p:tgtEl>
                                              <p:spTgt spid="30"/>
                                            </p:tgtEl>
                                            <p:attrNameLst>
                                              <p:attrName>style.visibility</p:attrName>
                                            </p:attrNameLst>
                                          </p:cBhvr>
                                          <p:to>
                                            <p:strVal val="visible"/>
                                          </p:to>
                                        </p:set>
                                        <p:anim calcmode="lin" valueType="num" p14:bounceEnd="40000">
                                          <p:cBhvr additive="base">
                                            <p:cTn id="19" dur="500" fill="hold"/>
                                            <p:tgtEl>
                                              <p:spTgt spid="30"/>
                                            </p:tgtEl>
                                            <p:attrNameLst>
                                              <p:attrName>ppt_x</p:attrName>
                                            </p:attrNameLst>
                                          </p:cBhvr>
                                          <p:tavLst>
                                            <p:tav tm="0">
                                              <p:val>
                                                <p:strVal val="1+#ppt_w/2"/>
                                              </p:val>
                                            </p:tav>
                                            <p:tav tm="100000">
                                              <p:val>
                                                <p:strVal val="#ppt_x"/>
                                              </p:val>
                                            </p:tav>
                                          </p:tavLst>
                                        </p:anim>
                                        <p:anim calcmode="lin" valueType="num" p14:bounceEnd="40000">
                                          <p:cBhvr additive="base">
                                            <p:cTn id="20" dur="500" fill="hold"/>
                                            <p:tgtEl>
                                              <p:spTgt spid="30"/>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childTnLst>
                              </p:cTn>
                            </p:par>
                            <p:par>
                              <p:cTn id="27" fill="hold">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500"/>
                                            <p:tgtEl>
                                              <p:spTgt spid="50"/>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left)">
                                          <p:cBhvr>
                                            <p:cTn id="33" dur="500"/>
                                            <p:tgtEl>
                                              <p:spTgt spid="49"/>
                                            </p:tgtEl>
                                          </p:cBhvr>
                                        </p:animEffect>
                                      </p:childTnLst>
                                    </p:cTn>
                                  </p:par>
                                </p:childTnLst>
                              </p:cTn>
                            </p:par>
                            <p:par>
                              <p:cTn id="34" fill="hold">
                                <p:stCondLst>
                                  <p:cond delay="1500"/>
                                </p:stCondLst>
                                <p:childTnLst>
                                  <p:par>
                                    <p:cTn id="35" presetID="53" presetClass="entr" presetSubtype="16"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wipe(left)">
                                          <p:cBhvr>
                                            <p:cTn id="43" dur="500"/>
                                            <p:tgtEl>
                                              <p:spTgt spid="52"/>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wipe(left)">
                                          <p:cBhvr>
                                            <p:cTn id="46" dur="500"/>
                                            <p:tgtEl>
                                              <p:spTgt spid="51"/>
                                            </p:tgtEl>
                                          </p:cBhvr>
                                        </p:animEffect>
                                      </p:childTnLst>
                                    </p:cTn>
                                  </p:par>
                                </p:childTnLst>
                              </p:cTn>
                            </p:par>
                            <p:par>
                              <p:cTn id="47" fill="hold">
                                <p:stCondLst>
                                  <p:cond delay="2500"/>
                                </p:stCondLst>
                                <p:childTnLst>
                                  <p:par>
                                    <p:cTn id="48" presetID="53" presetClass="entr" presetSubtype="16" fill="hold"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p:cTn id="50" dur="500" fill="hold"/>
                                            <p:tgtEl>
                                              <p:spTgt spid="35"/>
                                            </p:tgtEl>
                                            <p:attrNameLst>
                                              <p:attrName>ppt_w</p:attrName>
                                            </p:attrNameLst>
                                          </p:cBhvr>
                                          <p:tavLst>
                                            <p:tav tm="0">
                                              <p:val>
                                                <p:fltVal val="0"/>
                                              </p:val>
                                            </p:tav>
                                            <p:tav tm="100000">
                                              <p:val>
                                                <p:strVal val="#ppt_w"/>
                                              </p:val>
                                            </p:tav>
                                          </p:tavLst>
                                        </p:anim>
                                        <p:anim calcmode="lin" valueType="num">
                                          <p:cBhvr>
                                            <p:cTn id="51" dur="500" fill="hold"/>
                                            <p:tgtEl>
                                              <p:spTgt spid="35"/>
                                            </p:tgtEl>
                                            <p:attrNameLst>
                                              <p:attrName>ppt_h</p:attrName>
                                            </p:attrNameLst>
                                          </p:cBhvr>
                                          <p:tavLst>
                                            <p:tav tm="0">
                                              <p:val>
                                                <p:fltVal val="0"/>
                                              </p:val>
                                            </p:tav>
                                            <p:tav tm="100000">
                                              <p:val>
                                                <p:strVal val="#ppt_h"/>
                                              </p:val>
                                            </p:tav>
                                          </p:tavLst>
                                        </p:anim>
                                        <p:animEffect transition="in" filter="fade">
                                          <p:cBhvr>
                                            <p:cTn id="52" dur="500"/>
                                            <p:tgtEl>
                                              <p:spTgt spid="35"/>
                                            </p:tgtEl>
                                          </p:cBhvr>
                                        </p:animEffect>
                                      </p:childTnLst>
                                    </p:cTn>
                                  </p:par>
                                </p:childTnLst>
                              </p:cTn>
                            </p:par>
                            <p:par>
                              <p:cTn id="53" fill="hold">
                                <p:stCondLst>
                                  <p:cond delay="3000"/>
                                </p:stCondLst>
                                <p:childTnLst>
                                  <p:par>
                                    <p:cTn id="54" presetID="22" presetClass="entr" presetSubtype="8"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Effect transition="in" filter="wipe(left)">
                                          <p:cBhvr>
                                            <p:cTn id="56" dur="500"/>
                                            <p:tgtEl>
                                              <p:spTgt spid="54"/>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left)">
                                          <p:cBhvr>
                                            <p:cTn id="59" dur="500"/>
                                            <p:tgtEl>
                                              <p:spTgt spid="53"/>
                                            </p:tgtEl>
                                          </p:cBhvr>
                                        </p:animEffect>
                                      </p:childTnLst>
                                    </p:cTn>
                                  </p:par>
                                </p:childTnLst>
                              </p:cTn>
                            </p:par>
                            <p:par>
                              <p:cTn id="60" fill="hold">
                                <p:stCondLst>
                                  <p:cond delay="3500"/>
                                </p:stCondLst>
                                <p:childTnLst>
                                  <p:par>
                                    <p:cTn id="61" presetID="53" presetClass="entr" presetSubtype="16" fill="hold" nodeType="afterEffect">
                                      <p:stCondLst>
                                        <p:cond delay="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childTnLst>
                              </p:cTn>
                            </p:par>
                            <p:par>
                              <p:cTn id="66" fill="hold">
                                <p:stCondLst>
                                  <p:cond delay="4000"/>
                                </p:stCondLst>
                                <p:childTnLst>
                                  <p:par>
                                    <p:cTn id="67" presetID="22" presetClass="entr" presetSubtype="8"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wipe(left)">
                                          <p:cBhvr>
                                            <p:cTn id="69" dur="500"/>
                                            <p:tgtEl>
                                              <p:spTgt spid="56"/>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wipe(left)">
                                          <p:cBhvr>
                                            <p:cTn id="7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9" grpId="0" animBg="1"/>
          <p:bldP spid="34" grpId="0" animBg="1"/>
          <p:bldP spid="48" grpId="0" animBg="1"/>
          <p:bldP spid="49" grpId="0"/>
          <p:bldP spid="50" grpId="0"/>
          <p:bldP spid="51" grpId="0"/>
          <p:bldP spid="52" grpId="0"/>
          <p:bldP spid="53" grpId="0"/>
          <p:bldP spid="54" grpId="0"/>
          <p:bldP spid="55" grpId="0"/>
          <p:bldP spid="5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60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1+#ppt_w/2"/>
                                              </p:val>
                                            </p:tav>
                                            <p:tav tm="100000">
                                              <p:val>
                                                <p:strVal val="#ppt_x"/>
                                              </p:val>
                                            </p:tav>
                                          </p:tavLst>
                                        </p:anim>
                                        <p:anim calcmode="lin" valueType="num">
                                          <p:cBhvr additive="base">
                                            <p:cTn id="20" dur="500" fill="hold"/>
                                            <p:tgtEl>
                                              <p:spTgt spid="30"/>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childTnLst>
                              </p:cTn>
                            </p:par>
                            <p:par>
                              <p:cTn id="27" fill="hold">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500"/>
                                            <p:tgtEl>
                                              <p:spTgt spid="50"/>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left)">
                                          <p:cBhvr>
                                            <p:cTn id="33" dur="500"/>
                                            <p:tgtEl>
                                              <p:spTgt spid="49"/>
                                            </p:tgtEl>
                                          </p:cBhvr>
                                        </p:animEffect>
                                      </p:childTnLst>
                                    </p:cTn>
                                  </p:par>
                                </p:childTnLst>
                              </p:cTn>
                            </p:par>
                            <p:par>
                              <p:cTn id="34" fill="hold">
                                <p:stCondLst>
                                  <p:cond delay="1500"/>
                                </p:stCondLst>
                                <p:childTnLst>
                                  <p:par>
                                    <p:cTn id="35" presetID="53" presetClass="entr" presetSubtype="16"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wipe(left)">
                                          <p:cBhvr>
                                            <p:cTn id="43" dur="500"/>
                                            <p:tgtEl>
                                              <p:spTgt spid="52"/>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wipe(left)">
                                          <p:cBhvr>
                                            <p:cTn id="46" dur="500"/>
                                            <p:tgtEl>
                                              <p:spTgt spid="51"/>
                                            </p:tgtEl>
                                          </p:cBhvr>
                                        </p:animEffect>
                                      </p:childTnLst>
                                    </p:cTn>
                                  </p:par>
                                </p:childTnLst>
                              </p:cTn>
                            </p:par>
                            <p:par>
                              <p:cTn id="47" fill="hold">
                                <p:stCondLst>
                                  <p:cond delay="2500"/>
                                </p:stCondLst>
                                <p:childTnLst>
                                  <p:par>
                                    <p:cTn id="48" presetID="53" presetClass="entr" presetSubtype="16" fill="hold"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p:cTn id="50" dur="500" fill="hold"/>
                                            <p:tgtEl>
                                              <p:spTgt spid="35"/>
                                            </p:tgtEl>
                                            <p:attrNameLst>
                                              <p:attrName>ppt_w</p:attrName>
                                            </p:attrNameLst>
                                          </p:cBhvr>
                                          <p:tavLst>
                                            <p:tav tm="0">
                                              <p:val>
                                                <p:fltVal val="0"/>
                                              </p:val>
                                            </p:tav>
                                            <p:tav tm="100000">
                                              <p:val>
                                                <p:strVal val="#ppt_w"/>
                                              </p:val>
                                            </p:tav>
                                          </p:tavLst>
                                        </p:anim>
                                        <p:anim calcmode="lin" valueType="num">
                                          <p:cBhvr>
                                            <p:cTn id="51" dur="500" fill="hold"/>
                                            <p:tgtEl>
                                              <p:spTgt spid="35"/>
                                            </p:tgtEl>
                                            <p:attrNameLst>
                                              <p:attrName>ppt_h</p:attrName>
                                            </p:attrNameLst>
                                          </p:cBhvr>
                                          <p:tavLst>
                                            <p:tav tm="0">
                                              <p:val>
                                                <p:fltVal val="0"/>
                                              </p:val>
                                            </p:tav>
                                            <p:tav tm="100000">
                                              <p:val>
                                                <p:strVal val="#ppt_h"/>
                                              </p:val>
                                            </p:tav>
                                          </p:tavLst>
                                        </p:anim>
                                        <p:animEffect transition="in" filter="fade">
                                          <p:cBhvr>
                                            <p:cTn id="52" dur="500"/>
                                            <p:tgtEl>
                                              <p:spTgt spid="35"/>
                                            </p:tgtEl>
                                          </p:cBhvr>
                                        </p:animEffect>
                                      </p:childTnLst>
                                    </p:cTn>
                                  </p:par>
                                </p:childTnLst>
                              </p:cTn>
                            </p:par>
                            <p:par>
                              <p:cTn id="53" fill="hold">
                                <p:stCondLst>
                                  <p:cond delay="3000"/>
                                </p:stCondLst>
                                <p:childTnLst>
                                  <p:par>
                                    <p:cTn id="54" presetID="22" presetClass="entr" presetSubtype="8"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Effect transition="in" filter="wipe(left)">
                                          <p:cBhvr>
                                            <p:cTn id="56" dur="500"/>
                                            <p:tgtEl>
                                              <p:spTgt spid="54"/>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left)">
                                          <p:cBhvr>
                                            <p:cTn id="59" dur="500"/>
                                            <p:tgtEl>
                                              <p:spTgt spid="53"/>
                                            </p:tgtEl>
                                          </p:cBhvr>
                                        </p:animEffect>
                                      </p:childTnLst>
                                    </p:cTn>
                                  </p:par>
                                </p:childTnLst>
                              </p:cTn>
                            </p:par>
                            <p:par>
                              <p:cTn id="60" fill="hold">
                                <p:stCondLst>
                                  <p:cond delay="3500"/>
                                </p:stCondLst>
                                <p:childTnLst>
                                  <p:par>
                                    <p:cTn id="61" presetID="53" presetClass="entr" presetSubtype="16" fill="hold" nodeType="afterEffect">
                                      <p:stCondLst>
                                        <p:cond delay="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childTnLst>
                              </p:cTn>
                            </p:par>
                            <p:par>
                              <p:cTn id="66" fill="hold">
                                <p:stCondLst>
                                  <p:cond delay="4000"/>
                                </p:stCondLst>
                                <p:childTnLst>
                                  <p:par>
                                    <p:cTn id="67" presetID="22" presetClass="entr" presetSubtype="8"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wipe(left)">
                                          <p:cBhvr>
                                            <p:cTn id="69" dur="500"/>
                                            <p:tgtEl>
                                              <p:spTgt spid="56"/>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wipe(left)">
                                          <p:cBhvr>
                                            <p:cTn id="7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9" grpId="0" animBg="1"/>
          <p:bldP spid="34" grpId="0" animBg="1"/>
          <p:bldP spid="48" grpId="0" animBg="1"/>
          <p:bldP spid="49" grpId="0"/>
          <p:bldP spid="50" grpId="0"/>
          <p:bldP spid="51" grpId="0"/>
          <p:bldP spid="52" grpId="0"/>
          <p:bldP spid="53" grpId="0"/>
          <p:bldP spid="54" grpId="0"/>
          <p:bldP spid="55" grpId="0"/>
          <p:bldP spid="56"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904733" y="3579862"/>
            <a:ext cx="1409353" cy="92333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ct val="1500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2" name="TextBox 31"/>
          <p:cNvSpPr txBox="1"/>
          <p:nvPr/>
        </p:nvSpPr>
        <p:spPr>
          <a:xfrm>
            <a:off x="2912509" y="3579862"/>
            <a:ext cx="1409353" cy="92333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ct val="1500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3" name="TextBox 32"/>
          <p:cNvSpPr txBox="1"/>
          <p:nvPr/>
        </p:nvSpPr>
        <p:spPr>
          <a:xfrm>
            <a:off x="4907111" y="3587827"/>
            <a:ext cx="1409353" cy="92333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ct val="1500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4" name="TextBox 33"/>
          <p:cNvSpPr txBox="1"/>
          <p:nvPr/>
        </p:nvSpPr>
        <p:spPr>
          <a:xfrm>
            <a:off x="6870379" y="3587827"/>
            <a:ext cx="1409353" cy="92333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ct val="1500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5" name="燕尾形箭头 34"/>
          <p:cNvSpPr/>
          <p:nvPr/>
        </p:nvSpPr>
        <p:spPr>
          <a:xfrm>
            <a:off x="467544" y="2427734"/>
            <a:ext cx="8208912" cy="228600"/>
          </a:xfrm>
          <a:prstGeom prst="notched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lang="zh-CN" altLang="en-US" sz="249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2" name="组合 1"/>
          <p:cNvGrpSpPr/>
          <p:nvPr/>
        </p:nvGrpSpPr>
        <p:grpSpPr>
          <a:xfrm>
            <a:off x="783076" y="1635646"/>
            <a:ext cx="1697385" cy="1697385"/>
            <a:chOff x="1278794" y="3334906"/>
            <a:chExt cx="914014" cy="914014"/>
          </a:xfrm>
        </p:grpSpPr>
        <p:grpSp>
          <p:nvGrpSpPr>
            <p:cNvPr id="3" name="组合 2"/>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 name="椭圆 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4" name="TextBox 3"/>
            <p:cNvSpPr txBox="1"/>
            <p:nvPr/>
          </p:nvSpPr>
          <p:spPr>
            <a:xfrm>
              <a:off x="1477939" y="3742514"/>
              <a:ext cx="513772" cy="1740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5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日程安排</a:t>
              </a:r>
              <a:endParaRPr kumimoji="0" lang="zh-CN" altLang="en-US" sz="15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7" name="组合 6"/>
          <p:cNvGrpSpPr/>
          <p:nvPr/>
        </p:nvGrpSpPr>
        <p:grpSpPr>
          <a:xfrm>
            <a:off x="2746134" y="1639356"/>
            <a:ext cx="1697385" cy="1697385"/>
            <a:chOff x="1278794" y="3334906"/>
            <a:chExt cx="914014" cy="914014"/>
          </a:xfrm>
        </p:grpSpPr>
        <p:grpSp>
          <p:nvGrpSpPr>
            <p:cNvPr id="8" name="组合 7"/>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9" name="TextBox 8"/>
            <p:cNvSpPr txBox="1"/>
            <p:nvPr/>
          </p:nvSpPr>
          <p:spPr>
            <a:xfrm>
              <a:off x="1477939" y="3740516"/>
              <a:ext cx="513772" cy="1740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5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行动策略</a:t>
              </a:r>
              <a:endParaRPr kumimoji="0" lang="zh-CN" altLang="en-US" sz="15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 name="组合 11"/>
          <p:cNvGrpSpPr/>
          <p:nvPr/>
        </p:nvGrpSpPr>
        <p:grpSpPr>
          <a:xfrm>
            <a:off x="4688516" y="1635646"/>
            <a:ext cx="1697385" cy="1697385"/>
            <a:chOff x="1278794" y="3334906"/>
            <a:chExt cx="914014" cy="914014"/>
          </a:xfrm>
        </p:grpSpPr>
        <p:grpSp>
          <p:nvGrpSpPr>
            <p:cNvPr id="13" name="组合 12"/>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6" name="椭圆 1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4" name="TextBox 13"/>
            <p:cNvSpPr txBox="1"/>
            <p:nvPr/>
          </p:nvSpPr>
          <p:spPr>
            <a:xfrm>
              <a:off x="1477939" y="3742514"/>
              <a:ext cx="513772" cy="1740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5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客户服务</a:t>
              </a:r>
              <a:endParaRPr kumimoji="0" lang="zh-CN" altLang="en-US" sz="15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组合 16"/>
          <p:cNvGrpSpPr/>
          <p:nvPr/>
        </p:nvGrpSpPr>
        <p:grpSpPr>
          <a:xfrm>
            <a:off x="6619031" y="1642521"/>
            <a:ext cx="1697385" cy="1697385"/>
            <a:chOff x="1278794" y="3334906"/>
            <a:chExt cx="914014" cy="914014"/>
          </a:xfrm>
        </p:grpSpPr>
        <p:grpSp>
          <p:nvGrpSpPr>
            <p:cNvPr id="18" name="组合 17"/>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1" name="椭圆 2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9" name="TextBox 18"/>
            <p:cNvSpPr txBox="1"/>
            <p:nvPr/>
          </p:nvSpPr>
          <p:spPr>
            <a:xfrm>
              <a:off x="1477939" y="3738812"/>
              <a:ext cx="513772" cy="17401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5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后勤保障</a:t>
              </a:r>
              <a:endParaRPr kumimoji="0" lang="zh-CN" altLang="en-US" sz="15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22" name="椭圆 21"/>
          <p:cNvSpPr/>
          <p:nvPr/>
        </p:nvSpPr>
        <p:spPr>
          <a:xfrm>
            <a:off x="824277" y="1491630"/>
            <a:ext cx="645364" cy="64536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23" name="椭圆 22"/>
          <p:cNvSpPr/>
          <p:nvPr/>
        </p:nvSpPr>
        <p:spPr>
          <a:xfrm>
            <a:off x="2783180" y="1491630"/>
            <a:ext cx="645364" cy="64536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24" name="椭圆 23"/>
          <p:cNvSpPr/>
          <p:nvPr/>
        </p:nvSpPr>
        <p:spPr>
          <a:xfrm>
            <a:off x="4760524" y="1498175"/>
            <a:ext cx="645364" cy="64536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25" name="椭圆 24"/>
          <p:cNvSpPr/>
          <p:nvPr/>
        </p:nvSpPr>
        <p:spPr>
          <a:xfrm>
            <a:off x="6707078" y="1498175"/>
            <a:ext cx="645364" cy="64536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26" name="Freeform 34"/>
          <p:cNvSpPr>
            <a:spLocks noEditPoints="1"/>
          </p:cNvSpPr>
          <p:nvPr/>
        </p:nvSpPr>
        <p:spPr bwMode="auto">
          <a:xfrm>
            <a:off x="1000830" y="1642521"/>
            <a:ext cx="334257" cy="343054"/>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7" name="Freeform 26"/>
          <p:cNvSpPr>
            <a:spLocks noEditPoints="1"/>
          </p:cNvSpPr>
          <p:nvPr/>
        </p:nvSpPr>
        <p:spPr bwMode="auto">
          <a:xfrm>
            <a:off x="2952968" y="1663271"/>
            <a:ext cx="305788" cy="302082"/>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8" name="Freeform 35"/>
          <p:cNvSpPr>
            <a:spLocks noEditPoints="1"/>
          </p:cNvSpPr>
          <p:nvPr/>
        </p:nvSpPr>
        <p:spPr bwMode="auto">
          <a:xfrm>
            <a:off x="6895784" y="1679567"/>
            <a:ext cx="294065" cy="318039"/>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 name="Freeform 20"/>
          <p:cNvSpPr>
            <a:spLocks noEditPoints="1"/>
          </p:cNvSpPr>
          <p:nvPr/>
        </p:nvSpPr>
        <p:spPr bwMode="auto">
          <a:xfrm>
            <a:off x="4949998" y="1635646"/>
            <a:ext cx="287664" cy="361960"/>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5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6" name="TextBox 35"/>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执行方式</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4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44000">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14:bounceEnd="44000">
                                          <p:cBhvr additive="base">
                                            <p:cTn id="11" dur="500" fill="hold"/>
                                            <p:tgtEl>
                                              <p:spTgt spid="7"/>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44000">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14:bounceEnd="44000">
                                          <p:cBhvr additive="base">
                                            <p:cTn id="15" dur="500" fill="hold"/>
                                            <p:tgtEl>
                                              <p:spTgt spid="12"/>
                                            </p:tgtEl>
                                            <p:attrNameLst>
                                              <p:attrName>ppt_x</p:attrName>
                                            </p:attrNameLst>
                                          </p:cBhvr>
                                          <p:tavLst>
                                            <p:tav tm="0">
                                              <p:val>
                                                <p:strVal val="#ppt_x"/>
                                              </p:val>
                                            </p:tav>
                                            <p:tav tm="100000">
                                              <p:val>
                                                <p:strVal val="#ppt_x"/>
                                              </p:val>
                                            </p:tav>
                                          </p:tavLst>
                                        </p:anim>
                                        <p:anim calcmode="lin" valueType="num" p14:bounceEnd="44000">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44000">
                                      <p:stCondLst>
                                        <p:cond delay="300"/>
                                      </p:stCondLst>
                                      <p:childTnLst>
                                        <p:set>
                                          <p:cBhvr>
                                            <p:cTn id="18" dur="1" fill="hold">
                                              <p:stCondLst>
                                                <p:cond delay="0"/>
                                              </p:stCondLst>
                                            </p:cTn>
                                            <p:tgtEl>
                                              <p:spTgt spid="17"/>
                                            </p:tgtEl>
                                            <p:attrNameLst>
                                              <p:attrName>style.visibility</p:attrName>
                                            </p:attrNameLst>
                                          </p:cBhvr>
                                          <p:to>
                                            <p:strVal val="visible"/>
                                          </p:to>
                                        </p:set>
                                        <p:anim calcmode="lin" valueType="num" p14:bounceEnd="44000">
                                          <p:cBhvr additive="base">
                                            <p:cTn id="19" dur="500" fill="hold"/>
                                            <p:tgtEl>
                                              <p:spTgt spid="17"/>
                                            </p:tgtEl>
                                            <p:attrNameLst>
                                              <p:attrName>ppt_x</p:attrName>
                                            </p:attrNameLst>
                                          </p:cBhvr>
                                          <p:tavLst>
                                            <p:tav tm="0">
                                              <p:val>
                                                <p:strVal val="#ppt_x"/>
                                              </p:val>
                                            </p:tav>
                                            <p:tav tm="100000">
                                              <p:val>
                                                <p:strVal val="#ppt_x"/>
                                              </p:val>
                                            </p:tav>
                                          </p:tavLst>
                                        </p:anim>
                                        <p:anim calcmode="lin" valueType="num" p14:bounceEnd="44000">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14:presetBounceEnd="44000">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14:bounceEnd="44000">
                                          <p:cBhvr additive="base">
                                            <p:cTn id="24" dur="500" fill="hold"/>
                                            <p:tgtEl>
                                              <p:spTgt spid="22"/>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2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44000">
                                      <p:stCondLst>
                                        <p:cond delay="100"/>
                                      </p:stCondLst>
                                      <p:childTnLst>
                                        <p:set>
                                          <p:cBhvr>
                                            <p:cTn id="27" dur="1" fill="hold">
                                              <p:stCondLst>
                                                <p:cond delay="0"/>
                                              </p:stCondLst>
                                            </p:cTn>
                                            <p:tgtEl>
                                              <p:spTgt spid="23"/>
                                            </p:tgtEl>
                                            <p:attrNameLst>
                                              <p:attrName>style.visibility</p:attrName>
                                            </p:attrNameLst>
                                          </p:cBhvr>
                                          <p:to>
                                            <p:strVal val="visible"/>
                                          </p:to>
                                        </p:set>
                                        <p:anim calcmode="lin" valueType="num" p14:bounceEnd="44000">
                                          <p:cBhvr additive="base">
                                            <p:cTn id="28" dur="500" fill="hold"/>
                                            <p:tgtEl>
                                              <p:spTgt spid="23"/>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2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14:presetBounceEnd="44000">
                                      <p:stCondLst>
                                        <p:cond delay="200"/>
                                      </p:stCondLst>
                                      <p:childTnLst>
                                        <p:set>
                                          <p:cBhvr>
                                            <p:cTn id="31" dur="1" fill="hold">
                                              <p:stCondLst>
                                                <p:cond delay="0"/>
                                              </p:stCondLst>
                                            </p:cTn>
                                            <p:tgtEl>
                                              <p:spTgt spid="24"/>
                                            </p:tgtEl>
                                            <p:attrNameLst>
                                              <p:attrName>style.visibility</p:attrName>
                                            </p:attrNameLst>
                                          </p:cBhvr>
                                          <p:to>
                                            <p:strVal val="visible"/>
                                          </p:to>
                                        </p:set>
                                        <p:anim calcmode="lin" valueType="num" p14:bounceEnd="44000">
                                          <p:cBhvr additive="base">
                                            <p:cTn id="32" dur="500" fill="hold"/>
                                            <p:tgtEl>
                                              <p:spTgt spid="24"/>
                                            </p:tgtEl>
                                            <p:attrNameLst>
                                              <p:attrName>ppt_x</p:attrName>
                                            </p:attrNameLst>
                                          </p:cBhvr>
                                          <p:tavLst>
                                            <p:tav tm="0">
                                              <p:val>
                                                <p:strVal val="#ppt_x"/>
                                              </p:val>
                                            </p:tav>
                                            <p:tav tm="100000">
                                              <p:val>
                                                <p:strVal val="#ppt_x"/>
                                              </p:val>
                                            </p:tav>
                                          </p:tavLst>
                                        </p:anim>
                                        <p:anim calcmode="lin" valueType="num" p14:bounceEnd="44000">
                                          <p:cBhvr additive="base">
                                            <p:cTn id="33" dur="500" fill="hold"/>
                                            <p:tgtEl>
                                              <p:spTgt spid="2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14:presetBounceEnd="44000">
                                      <p:stCondLst>
                                        <p:cond delay="300"/>
                                      </p:stCondLst>
                                      <p:childTnLst>
                                        <p:set>
                                          <p:cBhvr>
                                            <p:cTn id="35" dur="1" fill="hold">
                                              <p:stCondLst>
                                                <p:cond delay="0"/>
                                              </p:stCondLst>
                                            </p:cTn>
                                            <p:tgtEl>
                                              <p:spTgt spid="25"/>
                                            </p:tgtEl>
                                            <p:attrNameLst>
                                              <p:attrName>style.visibility</p:attrName>
                                            </p:attrNameLst>
                                          </p:cBhvr>
                                          <p:to>
                                            <p:strVal val="visible"/>
                                          </p:to>
                                        </p:set>
                                        <p:anim calcmode="lin" valueType="num" p14:bounceEnd="44000">
                                          <p:cBhvr additive="base">
                                            <p:cTn id="36" dur="5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37" dur="500" fill="hold"/>
                                            <p:tgtEl>
                                              <p:spTgt spid="25"/>
                                            </p:tgtEl>
                                            <p:attrNameLst>
                                              <p:attrName>ppt_y</p:attrName>
                                            </p:attrNameLst>
                                          </p:cBhvr>
                                          <p:tavLst>
                                            <p:tav tm="0">
                                              <p:val>
                                                <p:strVal val="1+#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 calcmode="lin" valueType="num">
                                          <p:cBhvr>
                                            <p:cTn id="42" dur="500" fill="hold"/>
                                            <p:tgtEl>
                                              <p:spTgt spid="26"/>
                                            </p:tgtEl>
                                            <p:attrNameLst>
                                              <p:attrName>style.rotation</p:attrName>
                                            </p:attrNameLst>
                                          </p:cBhvr>
                                          <p:tavLst>
                                            <p:tav tm="0">
                                              <p:val>
                                                <p:fltVal val="90"/>
                                              </p:val>
                                            </p:tav>
                                            <p:tav tm="100000">
                                              <p:val>
                                                <p:fltVal val="0"/>
                                              </p:val>
                                            </p:tav>
                                          </p:tavLst>
                                        </p:anim>
                                        <p:animEffect transition="in" filter="fade">
                                          <p:cBhvr>
                                            <p:cTn id="43" dur="500"/>
                                            <p:tgtEl>
                                              <p:spTgt spid="26"/>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 calcmode="lin" valueType="num">
                                          <p:cBhvr>
                                            <p:cTn id="48" dur="500" fill="hold"/>
                                            <p:tgtEl>
                                              <p:spTgt spid="27"/>
                                            </p:tgtEl>
                                            <p:attrNameLst>
                                              <p:attrName>style.rotation</p:attrName>
                                            </p:attrNameLst>
                                          </p:cBhvr>
                                          <p:tavLst>
                                            <p:tav tm="0">
                                              <p:val>
                                                <p:fltVal val="90"/>
                                              </p:val>
                                            </p:tav>
                                            <p:tav tm="100000">
                                              <p:val>
                                                <p:fltVal val="0"/>
                                              </p:val>
                                            </p:tav>
                                          </p:tavLst>
                                        </p:anim>
                                        <p:animEffect transition="in" filter="fade">
                                          <p:cBhvr>
                                            <p:cTn id="49" dur="500"/>
                                            <p:tgtEl>
                                              <p:spTgt spid="27"/>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 calcmode="lin" valueType="num">
                                          <p:cBhvr>
                                            <p:cTn id="54" dur="500" fill="hold"/>
                                            <p:tgtEl>
                                              <p:spTgt spid="29"/>
                                            </p:tgtEl>
                                            <p:attrNameLst>
                                              <p:attrName>style.rotation</p:attrName>
                                            </p:attrNameLst>
                                          </p:cBhvr>
                                          <p:tavLst>
                                            <p:tav tm="0">
                                              <p:val>
                                                <p:fltVal val="90"/>
                                              </p:val>
                                            </p:tav>
                                            <p:tav tm="100000">
                                              <p:val>
                                                <p:fltVal val="0"/>
                                              </p:val>
                                            </p:tav>
                                          </p:tavLst>
                                        </p:anim>
                                        <p:animEffect transition="in" filter="fade">
                                          <p:cBhvr>
                                            <p:cTn id="55" dur="500"/>
                                            <p:tgtEl>
                                              <p:spTgt spid="29"/>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 calcmode="lin" valueType="num">
                                          <p:cBhvr>
                                            <p:cTn id="60" dur="500" fill="hold"/>
                                            <p:tgtEl>
                                              <p:spTgt spid="28"/>
                                            </p:tgtEl>
                                            <p:attrNameLst>
                                              <p:attrName>style.rotation</p:attrName>
                                            </p:attrNameLst>
                                          </p:cBhvr>
                                          <p:tavLst>
                                            <p:tav tm="0">
                                              <p:val>
                                                <p:fltVal val="90"/>
                                              </p:val>
                                            </p:tav>
                                            <p:tav tm="100000">
                                              <p:val>
                                                <p:fltVal val="0"/>
                                              </p:val>
                                            </p:tav>
                                          </p:tavLst>
                                        </p:anim>
                                        <p:animEffect transition="in" filter="fade">
                                          <p:cBhvr>
                                            <p:cTn id="61" dur="500"/>
                                            <p:tgtEl>
                                              <p:spTgt spid="28"/>
                                            </p:tgtEl>
                                          </p:cBhvr>
                                        </p:animEffect>
                                      </p:childTnLst>
                                    </p:cTn>
                                  </p:par>
                                </p:childTnLst>
                              </p:cTn>
                            </p:par>
                            <p:par>
                              <p:cTn id="62" fill="hold">
                                <p:stCondLst>
                                  <p:cond delay="1000"/>
                                </p:stCondLst>
                                <p:childTnLst>
                                  <p:par>
                                    <p:cTn id="63" presetID="22" presetClass="entr" presetSubtype="8"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wipe(left)">
                                          <p:cBhvr>
                                            <p:cTn id="65" dur="1000"/>
                                            <p:tgtEl>
                                              <p:spTgt spid="35"/>
                                            </p:tgtEl>
                                          </p:cBhvr>
                                        </p:animEffect>
                                      </p:childTnLst>
                                    </p:cTn>
                                  </p:par>
                                </p:childTnLst>
                              </p:cTn>
                            </p:par>
                            <p:par>
                              <p:cTn id="66" fill="hold">
                                <p:stCondLst>
                                  <p:cond delay="2000"/>
                                </p:stCondLst>
                                <p:childTnLst>
                                  <p:par>
                                    <p:cTn id="67" presetID="22" presetClass="entr" presetSubtype="2" fill="hold" grpId="0" nodeType="after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wipe(right)">
                                          <p:cBhvr>
                                            <p:cTn id="69" dur="500"/>
                                            <p:tgtEl>
                                              <p:spTgt spid="30"/>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32"/>
                                            </p:tgtEl>
                                            <p:attrNameLst>
                                              <p:attrName>style.visibility</p:attrName>
                                            </p:attrNameLst>
                                          </p:cBhvr>
                                          <p:to>
                                            <p:strVal val="visible"/>
                                          </p:to>
                                        </p:set>
                                        <p:animEffect transition="in" filter="wipe(right)">
                                          <p:cBhvr>
                                            <p:cTn id="72" dur="500"/>
                                            <p:tgtEl>
                                              <p:spTgt spid="32"/>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33"/>
                                            </p:tgtEl>
                                            <p:attrNameLst>
                                              <p:attrName>style.visibility</p:attrName>
                                            </p:attrNameLst>
                                          </p:cBhvr>
                                          <p:to>
                                            <p:strVal val="visible"/>
                                          </p:to>
                                        </p:set>
                                        <p:animEffect transition="in" filter="wipe(right)">
                                          <p:cBhvr>
                                            <p:cTn id="75" dur="500"/>
                                            <p:tgtEl>
                                              <p:spTgt spid="33"/>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34"/>
                                            </p:tgtEl>
                                            <p:attrNameLst>
                                              <p:attrName>style.visibility</p:attrName>
                                            </p:attrNameLst>
                                          </p:cBhvr>
                                          <p:to>
                                            <p:strVal val="visible"/>
                                          </p:to>
                                        </p:set>
                                        <p:animEffect transition="in" filter="wipe(right)">
                                          <p:cBhvr>
                                            <p:cTn id="7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3" grpId="0"/>
          <p:bldP spid="34" grpId="0"/>
          <p:bldP spid="35" grpId="0" animBg="1"/>
          <p:bldP spid="22" grpId="0" animBg="1"/>
          <p:bldP spid="23" grpId="0" animBg="1"/>
          <p:bldP spid="24" grpId="0" animBg="1"/>
          <p:bldP spid="25" grpId="0" animBg="1"/>
          <p:bldP spid="26" grpId="0" animBg="1"/>
          <p:bldP spid="27" grpId="0" animBg="1"/>
          <p:bldP spid="28" grpId="0" animBg="1"/>
          <p:bldP spid="29"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30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ppt_x"/>
                                              </p:val>
                                            </p:tav>
                                            <p:tav tm="100000">
                                              <p:val>
                                                <p:strVal val="#ppt_x"/>
                                              </p:val>
                                            </p:tav>
                                          </p:tavLst>
                                        </p:anim>
                                        <p:anim calcmode="lin" valueType="num">
                                          <p:cBhvr additive="base">
                                            <p:cTn id="25" dur="500" fill="hold"/>
                                            <p:tgtEl>
                                              <p:spTgt spid="2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10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ppt_x"/>
                                              </p:val>
                                            </p:tav>
                                            <p:tav tm="100000">
                                              <p:val>
                                                <p:strVal val="#ppt_x"/>
                                              </p:val>
                                            </p:tav>
                                          </p:tavLst>
                                        </p:anim>
                                        <p:anim calcmode="lin" valueType="num">
                                          <p:cBhvr additive="base">
                                            <p:cTn id="29" dur="500" fill="hold"/>
                                            <p:tgtEl>
                                              <p:spTgt spid="2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fill="hold"/>
                                            <p:tgtEl>
                                              <p:spTgt spid="24"/>
                                            </p:tgtEl>
                                            <p:attrNameLst>
                                              <p:attrName>ppt_x</p:attrName>
                                            </p:attrNameLst>
                                          </p:cBhvr>
                                          <p:tavLst>
                                            <p:tav tm="0">
                                              <p:val>
                                                <p:strVal val="#ppt_x"/>
                                              </p:val>
                                            </p:tav>
                                            <p:tav tm="100000">
                                              <p:val>
                                                <p:strVal val="#ppt_x"/>
                                              </p:val>
                                            </p:tav>
                                          </p:tavLst>
                                        </p:anim>
                                        <p:anim calcmode="lin" valueType="num">
                                          <p:cBhvr additive="base">
                                            <p:cTn id="33" dur="500" fill="hold"/>
                                            <p:tgtEl>
                                              <p:spTgt spid="2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300"/>
                                      </p:stCondLst>
                                      <p:childTnLst>
                                        <p:set>
                                          <p:cBhvr>
                                            <p:cTn id="35" dur="1" fill="hold">
                                              <p:stCondLst>
                                                <p:cond delay="0"/>
                                              </p:stCondLst>
                                            </p:cTn>
                                            <p:tgtEl>
                                              <p:spTgt spid="25"/>
                                            </p:tgtEl>
                                            <p:attrNameLst>
                                              <p:attrName>style.visibility</p:attrName>
                                            </p:attrNameLst>
                                          </p:cBhvr>
                                          <p:to>
                                            <p:strVal val="visible"/>
                                          </p:to>
                                        </p:set>
                                        <p:anim calcmode="lin" valueType="num">
                                          <p:cBhvr additive="base">
                                            <p:cTn id="36" dur="500" fill="hold"/>
                                            <p:tgtEl>
                                              <p:spTgt spid="25"/>
                                            </p:tgtEl>
                                            <p:attrNameLst>
                                              <p:attrName>ppt_x</p:attrName>
                                            </p:attrNameLst>
                                          </p:cBhvr>
                                          <p:tavLst>
                                            <p:tav tm="0">
                                              <p:val>
                                                <p:strVal val="#ppt_x"/>
                                              </p:val>
                                            </p:tav>
                                            <p:tav tm="100000">
                                              <p:val>
                                                <p:strVal val="#ppt_x"/>
                                              </p:val>
                                            </p:tav>
                                          </p:tavLst>
                                        </p:anim>
                                        <p:anim calcmode="lin" valueType="num">
                                          <p:cBhvr additive="base">
                                            <p:cTn id="37" dur="500" fill="hold"/>
                                            <p:tgtEl>
                                              <p:spTgt spid="25"/>
                                            </p:tgtEl>
                                            <p:attrNameLst>
                                              <p:attrName>ppt_y</p:attrName>
                                            </p:attrNameLst>
                                          </p:cBhvr>
                                          <p:tavLst>
                                            <p:tav tm="0">
                                              <p:val>
                                                <p:strVal val="1+#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 calcmode="lin" valueType="num">
                                          <p:cBhvr>
                                            <p:cTn id="42" dur="500" fill="hold"/>
                                            <p:tgtEl>
                                              <p:spTgt spid="26"/>
                                            </p:tgtEl>
                                            <p:attrNameLst>
                                              <p:attrName>style.rotation</p:attrName>
                                            </p:attrNameLst>
                                          </p:cBhvr>
                                          <p:tavLst>
                                            <p:tav tm="0">
                                              <p:val>
                                                <p:fltVal val="90"/>
                                              </p:val>
                                            </p:tav>
                                            <p:tav tm="100000">
                                              <p:val>
                                                <p:fltVal val="0"/>
                                              </p:val>
                                            </p:tav>
                                          </p:tavLst>
                                        </p:anim>
                                        <p:animEffect transition="in" filter="fade">
                                          <p:cBhvr>
                                            <p:cTn id="43" dur="500"/>
                                            <p:tgtEl>
                                              <p:spTgt spid="26"/>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 calcmode="lin" valueType="num">
                                          <p:cBhvr>
                                            <p:cTn id="48" dur="500" fill="hold"/>
                                            <p:tgtEl>
                                              <p:spTgt spid="27"/>
                                            </p:tgtEl>
                                            <p:attrNameLst>
                                              <p:attrName>style.rotation</p:attrName>
                                            </p:attrNameLst>
                                          </p:cBhvr>
                                          <p:tavLst>
                                            <p:tav tm="0">
                                              <p:val>
                                                <p:fltVal val="90"/>
                                              </p:val>
                                            </p:tav>
                                            <p:tav tm="100000">
                                              <p:val>
                                                <p:fltVal val="0"/>
                                              </p:val>
                                            </p:tav>
                                          </p:tavLst>
                                        </p:anim>
                                        <p:animEffect transition="in" filter="fade">
                                          <p:cBhvr>
                                            <p:cTn id="49" dur="500"/>
                                            <p:tgtEl>
                                              <p:spTgt spid="27"/>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 calcmode="lin" valueType="num">
                                          <p:cBhvr>
                                            <p:cTn id="54" dur="500" fill="hold"/>
                                            <p:tgtEl>
                                              <p:spTgt spid="29"/>
                                            </p:tgtEl>
                                            <p:attrNameLst>
                                              <p:attrName>style.rotation</p:attrName>
                                            </p:attrNameLst>
                                          </p:cBhvr>
                                          <p:tavLst>
                                            <p:tav tm="0">
                                              <p:val>
                                                <p:fltVal val="90"/>
                                              </p:val>
                                            </p:tav>
                                            <p:tav tm="100000">
                                              <p:val>
                                                <p:fltVal val="0"/>
                                              </p:val>
                                            </p:tav>
                                          </p:tavLst>
                                        </p:anim>
                                        <p:animEffect transition="in" filter="fade">
                                          <p:cBhvr>
                                            <p:cTn id="55" dur="500"/>
                                            <p:tgtEl>
                                              <p:spTgt spid="29"/>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 calcmode="lin" valueType="num">
                                          <p:cBhvr>
                                            <p:cTn id="60" dur="500" fill="hold"/>
                                            <p:tgtEl>
                                              <p:spTgt spid="28"/>
                                            </p:tgtEl>
                                            <p:attrNameLst>
                                              <p:attrName>style.rotation</p:attrName>
                                            </p:attrNameLst>
                                          </p:cBhvr>
                                          <p:tavLst>
                                            <p:tav tm="0">
                                              <p:val>
                                                <p:fltVal val="90"/>
                                              </p:val>
                                            </p:tav>
                                            <p:tav tm="100000">
                                              <p:val>
                                                <p:fltVal val="0"/>
                                              </p:val>
                                            </p:tav>
                                          </p:tavLst>
                                        </p:anim>
                                        <p:animEffect transition="in" filter="fade">
                                          <p:cBhvr>
                                            <p:cTn id="61" dur="500"/>
                                            <p:tgtEl>
                                              <p:spTgt spid="28"/>
                                            </p:tgtEl>
                                          </p:cBhvr>
                                        </p:animEffect>
                                      </p:childTnLst>
                                    </p:cTn>
                                  </p:par>
                                </p:childTnLst>
                              </p:cTn>
                            </p:par>
                            <p:par>
                              <p:cTn id="62" fill="hold">
                                <p:stCondLst>
                                  <p:cond delay="1000"/>
                                </p:stCondLst>
                                <p:childTnLst>
                                  <p:par>
                                    <p:cTn id="63" presetID="22" presetClass="entr" presetSubtype="8"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wipe(left)">
                                          <p:cBhvr>
                                            <p:cTn id="65" dur="1000"/>
                                            <p:tgtEl>
                                              <p:spTgt spid="35"/>
                                            </p:tgtEl>
                                          </p:cBhvr>
                                        </p:animEffect>
                                      </p:childTnLst>
                                    </p:cTn>
                                  </p:par>
                                </p:childTnLst>
                              </p:cTn>
                            </p:par>
                            <p:par>
                              <p:cTn id="66" fill="hold">
                                <p:stCondLst>
                                  <p:cond delay="2000"/>
                                </p:stCondLst>
                                <p:childTnLst>
                                  <p:par>
                                    <p:cTn id="67" presetID="22" presetClass="entr" presetSubtype="2" fill="hold" grpId="0" nodeType="after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wipe(right)">
                                          <p:cBhvr>
                                            <p:cTn id="69" dur="500"/>
                                            <p:tgtEl>
                                              <p:spTgt spid="30"/>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32"/>
                                            </p:tgtEl>
                                            <p:attrNameLst>
                                              <p:attrName>style.visibility</p:attrName>
                                            </p:attrNameLst>
                                          </p:cBhvr>
                                          <p:to>
                                            <p:strVal val="visible"/>
                                          </p:to>
                                        </p:set>
                                        <p:animEffect transition="in" filter="wipe(right)">
                                          <p:cBhvr>
                                            <p:cTn id="72" dur="500"/>
                                            <p:tgtEl>
                                              <p:spTgt spid="32"/>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33"/>
                                            </p:tgtEl>
                                            <p:attrNameLst>
                                              <p:attrName>style.visibility</p:attrName>
                                            </p:attrNameLst>
                                          </p:cBhvr>
                                          <p:to>
                                            <p:strVal val="visible"/>
                                          </p:to>
                                        </p:set>
                                        <p:animEffect transition="in" filter="wipe(right)">
                                          <p:cBhvr>
                                            <p:cTn id="75" dur="500"/>
                                            <p:tgtEl>
                                              <p:spTgt spid="33"/>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34"/>
                                            </p:tgtEl>
                                            <p:attrNameLst>
                                              <p:attrName>style.visibility</p:attrName>
                                            </p:attrNameLst>
                                          </p:cBhvr>
                                          <p:to>
                                            <p:strVal val="visible"/>
                                          </p:to>
                                        </p:set>
                                        <p:animEffect transition="in" filter="wipe(right)">
                                          <p:cBhvr>
                                            <p:cTn id="7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3" grpId="0"/>
          <p:bldP spid="34" grpId="0"/>
          <p:bldP spid="35" grpId="0" animBg="1"/>
          <p:bldP spid="22" grpId="0" animBg="1"/>
          <p:bldP spid="23" grpId="0" animBg="1"/>
          <p:bldP spid="24" grpId="0" animBg="1"/>
          <p:bldP spid="25" grpId="0" animBg="1"/>
          <p:bldP spid="26" grpId="0" animBg="1"/>
          <p:bldP spid="27" grpId="0" animBg="1"/>
          <p:bldP spid="28" grpId="0" animBg="1"/>
          <p:bldP spid="29"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43608" y="1565803"/>
            <a:ext cx="2011893" cy="2011893"/>
            <a:chOff x="304800" y="673100"/>
            <a:chExt cx="4000500" cy="4000500"/>
          </a:xfrm>
          <a:effectLst>
            <a:outerShdw blurRad="444500" dist="254000" dir="8100000" algn="tr" rotWithShape="0">
              <a:prstClr val="black">
                <a:alpha val="5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椭圆 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5" name="椭圆 4"/>
          <p:cNvSpPr/>
          <p:nvPr/>
        </p:nvSpPr>
        <p:spPr>
          <a:xfrm>
            <a:off x="1226969" y="344781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 name="椭圆 5"/>
          <p:cNvSpPr/>
          <p:nvPr/>
        </p:nvSpPr>
        <p:spPr>
          <a:xfrm>
            <a:off x="1604729" y="3571714"/>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 name="椭圆 6"/>
          <p:cNvSpPr/>
          <p:nvPr/>
        </p:nvSpPr>
        <p:spPr>
          <a:xfrm>
            <a:off x="1778432" y="3377093"/>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椭圆 7"/>
          <p:cNvSpPr/>
          <p:nvPr/>
        </p:nvSpPr>
        <p:spPr>
          <a:xfrm>
            <a:off x="2411193" y="3498702"/>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 name="椭圆 8"/>
          <p:cNvSpPr/>
          <p:nvPr/>
        </p:nvSpPr>
        <p:spPr>
          <a:xfrm>
            <a:off x="952192" y="3259008"/>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椭圆 9"/>
          <p:cNvSpPr/>
          <p:nvPr/>
        </p:nvSpPr>
        <p:spPr>
          <a:xfrm>
            <a:off x="1244941" y="3302300"/>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1" name="椭圆 10"/>
          <p:cNvSpPr/>
          <p:nvPr/>
        </p:nvSpPr>
        <p:spPr>
          <a:xfrm>
            <a:off x="2781911" y="3433728"/>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TextBox 11"/>
          <p:cNvSpPr txBox="1"/>
          <p:nvPr/>
        </p:nvSpPr>
        <p:spPr>
          <a:xfrm>
            <a:off x="4644843" y="1421577"/>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cxnSp>
        <p:nvCxnSpPr>
          <p:cNvPr id="14" name="直接连接符 13"/>
          <p:cNvCxnSpPr/>
          <p:nvPr/>
        </p:nvCxnSpPr>
        <p:spPr>
          <a:xfrm>
            <a:off x="3638595" y="1588290"/>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644843" y="1927596"/>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cxnSp>
        <p:nvCxnSpPr>
          <p:cNvPr id="17" name="直接连接符 16"/>
          <p:cNvCxnSpPr/>
          <p:nvPr/>
        </p:nvCxnSpPr>
        <p:spPr>
          <a:xfrm>
            <a:off x="3638595" y="2094309"/>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644843" y="2431652"/>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9"/>
          <p:cNvCxnSpPr/>
          <p:nvPr/>
        </p:nvCxnSpPr>
        <p:spPr>
          <a:xfrm>
            <a:off x="3638595" y="2598365"/>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644843" y="2935708"/>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cxnSp>
        <p:nvCxnSpPr>
          <p:cNvPr id="23" name="直接连接符 22"/>
          <p:cNvCxnSpPr/>
          <p:nvPr/>
        </p:nvCxnSpPr>
        <p:spPr>
          <a:xfrm>
            <a:off x="3638595" y="3102421"/>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644843" y="3439764"/>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cxnSp>
        <p:nvCxnSpPr>
          <p:cNvPr id="26" name="直接连接符 25"/>
          <p:cNvCxnSpPr/>
          <p:nvPr/>
        </p:nvCxnSpPr>
        <p:spPr>
          <a:xfrm>
            <a:off x="3638595" y="3606477"/>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4644843" y="3943820"/>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just" defTabSz="914400" rtl="0" eaLnBrk="1" fontAlgn="base" latinLnBrk="0" hangingPunct="1">
              <a:lnSpc>
                <a:spcPts val="1300"/>
              </a:lnSpc>
              <a:spcBef>
                <a:spcPct val="0"/>
              </a:spcBef>
              <a:spcAft>
                <a:spcPct val="0"/>
              </a:spcAft>
              <a:buClrTx/>
              <a:buSzTx/>
              <a:buFontTx/>
              <a:buNone/>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cxnSp>
        <p:nvCxnSpPr>
          <p:cNvPr id="29" name="直接连接符 28"/>
          <p:cNvCxnSpPr/>
          <p:nvPr/>
        </p:nvCxnSpPr>
        <p:spPr>
          <a:xfrm>
            <a:off x="3638595" y="4110533"/>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427015" y="145090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1</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31" name="椭圆 30"/>
          <p:cNvSpPr/>
          <p:nvPr/>
        </p:nvSpPr>
        <p:spPr>
          <a:xfrm>
            <a:off x="3147794" y="3072585"/>
            <a:ext cx="167224" cy="167224"/>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2" name="椭圆 31"/>
          <p:cNvSpPr/>
          <p:nvPr/>
        </p:nvSpPr>
        <p:spPr>
          <a:xfrm>
            <a:off x="2942895" y="3190313"/>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5" name="椭圆 34"/>
          <p:cNvSpPr/>
          <p:nvPr/>
        </p:nvSpPr>
        <p:spPr>
          <a:xfrm>
            <a:off x="3425919" y="1952988"/>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2</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36" name="椭圆 35"/>
          <p:cNvSpPr/>
          <p:nvPr/>
        </p:nvSpPr>
        <p:spPr>
          <a:xfrm>
            <a:off x="3425730" y="2462943"/>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3</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37" name="椭圆 36"/>
          <p:cNvSpPr/>
          <p:nvPr/>
        </p:nvSpPr>
        <p:spPr>
          <a:xfrm>
            <a:off x="3424634" y="2965031"/>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4</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38" name="椭圆 37"/>
          <p:cNvSpPr/>
          <p:nvPr/>
        </p:nvSpPr>
        <p:spPr>
          <a:xfrm>
            <a:off x="3427060" y="346728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5</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39" name="椭圆 38"/>
          <p:cNvSpPr/>
          <p:nvPr/>
        </p:nvSpPr>
        <p:spPr>
          <a:xfrm>
            <a:off x="3425964" y="3969377"/>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6</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42" name="TextBox 41"/>
          <p:cNvSpPr txBox="1"/>
          <p:nvPr/>
        </p:nvSpPr>
        <p:spPr>
          <a:xfrm>
            <a:off x="1381102" y="2417860"/>
            <a:ext cx="1400809" cy="30777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代理商推广</a:t>
            </a:r>
            <a:endParaRPr kumimoji="0" lang="en-US" altLang="zh-CN" sz="20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33" name="TextBox 32"/>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代理推广</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40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4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40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childTnLst>
                          </p:cTn>
                        </p:par>
                        <p:par>
                          <p:cTn id="45" fill="hold">
                            <p:stCondLst>
                              <p:cond delay="1500"/>
                            </p:stCondLst>
                            <p:childTnLst>
                              <p:par>
                                <p:cTn id="46" presetID="53" presetClass="entr" presetSubtype="16" fill="hold" grpId="0" nodeType="after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childTnLst>
                          </p:cTn>
                        </p:par>
                        <p:par>
                          <p:cTn id="51" fill="hold">
                            <p:stCondLst>
                              <p:cond delay="2000"/>
                            </p:stCondLst>
                            <p:childTnLst>
                              <p:par>
                                <p:cTn id="52" presetID="53" presetClass="entr" presetSubtype="16"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p:cTn id="54" dur="500" fill="hold"/>
                                        <p:tgtEl>
                                          <p:spTgt spid="30"/>
                                        </p:tgtEl>
                                        <p:attrNameLst>
                                          <p:attrName>ppt_w</p:attrName>
                                        </p:attrNameLst>
                                      </p:cBhvr>
                                      <p:tavLst>
                                        <p:tav tm="0">
                                          <p:val>
                                            <p:fltVal val="0"/>
                                          </p:val>
                                        </p:tav>
                                        <p:tav tm="100000">
                                          <p:val>
                                            <p:strVal val="#ppt_w"/>
                                          </p:val>
                                        </p:tav>
                                      </p:tavLst>
                                    </p:anim>
                                    <p:anim calcmode="lin" valueType="num">
                                      <p:cBhvr>
                                        <p:cTn id="55" dur="500" fill="hold"/>
                                        <p:tgtEl>
                                          <p:spTgt spid="30"/>
                                        </p:tgtEl>
                                        <p:attrNameLst>
                                          <p:attrName>ppt_h</p:attrName>
                                        </p:attrNameLst>
                                      </p:cBhvr>
                                      <p:tavLst>
                                        <p:tav tm="0">
                                          <p:val>
                                            <p:fltVal val="0"/>
                                          </p:val>
                                        </p:tav>
                                        <p:tav tm="100000">
                                          <p:val>
                                            <p:strVal val="#ppt_h"/>
                                          </p:val>
                                        </p:tav>
                                      </p:tavLst>
                                    </p:anim>
                                    <p:animEffect transition="in" filter="fade">
                                      <p:cBhvr>
                                        <p:cTn id="56" dur="500"/>
                                        <p:tgtEl>
                                          <p:spTgt spid="30"/>
                                        </p:tgtEl>
                                      </p:cBhvr>
                                    </p:animEffect>
                                  </p:childTnLst>
                                </p:cTn>
                              </p:par>
                              <p:par>
                                <p:cTn id="57" presetID="53" presetClass="entr" presetSubtype="16" fill="hold" grpId="0" nodeType="withEffect">
                                  <p:stCondLst>
                                    <p:cond delay="100"/>
                                  </p:stCondLst>
                                  <p:childTnLst>
                                    <p:set>
                                      <p:cBhvr>
                                        <p:cTn id="58" dur="1" fill="hold">
                                          <p:stCondLst>
                                            <p:cond delay="0"/>
                                          </p:stCondLst>
                                        </p:cTn>
                                        <p:tgtEl>
                                          <p:spTgt spid="31"/>
                                        </p:tgtEl>
                                        <p:attrNameLst>
                                          <p:attrName>style.visibility</p:attrName>
                                        </p:attrNameLst>
                                      </p:cBhvr>
                                      <p:to>
                                        <p:strVal val="visible"/>
                                      </p:to>
                                    </p:set>
                                    <p:anim calcmode="lin" valueType="num">
                                      <p:cBhvr>
                                        <p:cTn id="59" dur="500" fill="hold"/>
                                        <p:tgtEl>
                                          <p:spTgt spid="31"/>
                                        </p:tgtEl>
                                        <p:attrNameLst>
                                          <p:attrName>ppt_w</p:attrName>
                                        </p:attrNameLst>
                                      </p:cBhvr>
                                      <p:tavLst>
                                        <p:tav tm="0">
                                          <p:val>
                                            <p:fltVal val="0"/>
                                          </p:val>
                                        </p:tav>
                                        <p:tav tm="100000">
                                          <p:val>
                                            <p:strVal val="#ppt_w"/>
                                          </p:val>
                                        </p:tav>
                                      </p:tavLst>
                                    </p:anim>
                                    <p:anim calcmode="lin" valueType="num">
                                      <p:cBhvr>
                                        <p:cTn id="60" dur="500" fill="hold"/>
                                        <p:tgtEl>
                                          <p:spTgt spid="31"/>
                                        </p:tgtEl>
                                        <p:attrNameLst>
                                          <p:attrName>ppt_h</p:attrName>
                                        </p:attrNameLst>
                                      </p:cBhvr>
                                      <p:tavLst>
                                        <p:tav tm="0">
                                          <p:val>
                                            <p:fltVal val="0"/>
                                          </p:val>
                                        </p:tav>
                                        <p:tav tm="100000">
                                          <p:val>
                                            <p:strVal val="#ppt_h"/>
                                          </p:val>
                                        </p:tav>
                                      </p:tavLst>
                                    </p:anim>
                                    <p:animEffect transition="in" filter="fade">
                                      <p:cBhvr>
                                        <p:cTn id="61" dur="500"/>
                                        <p:tgtEl>
                                          <p:spTgt spid="31"/>
                                        </p:tgtEl>
                                      </p:cBhvr>
                                    </p:animEffect>
                                  </p:childTnLst>
                                </p:cTn>
                              </p:par>
                              <p:par>
                                <p:cTn id="62" presetID="53" presetClass="entr" presetSubtype="16" fill="hold" grpId="0" nodeType="withEffect">
                                  <p:stCondLst>
                                    <p:cond delay="200"/>
                                  </p:stCondLst>
                                  <p:childTnLst>
                                    <p:set>
                                      <p:cBhvr>
                                        <p:cTn id="63" dur="1" fill="hold">
                                          <p:stCondLst>
                                            <p:cond delay="0"/>
                                          </p:stCondLst>
                                        </p:cTn>
                                        <p:tgtEl>
                                          <p:spTgt spid="32"/>
                                        </p:tgtEl>
                                        <p:attrNameLst>
                                          <p:attrName>style.visibility</p:attrName>
                                        </p:attrNameLst>
                                      </p:cBhvr>
                                      <p:to>
                                        <p:strVal val="visible"/>
                                      </p:to>
                                    </p:set>
                                    <p:anim calcmode="lin" valueType="num">
                                      <p:cBhvr>
                                        <p:cTn id="64" dur="500" fill="hold"/>
                                        <p:tgtEl>
                                          <p:spTgt spid="32"/>
                                        </p:tgtEl>
                                        <p:attrNameLst>
                                          <p:attrName>ppt_w</p:attrName>
                                        </p:attrNameLst>
                                      </p:cBhvr>
                                      <p:tavLst>
                                        <p:tav tm="0">
                                          <p:val>
                                            <p:fltVal val="0"/>
                                          </p:val>
                                        </p:tav>
                                        <p:tav tm="100000">
                                          <p:val>
                                            <p:strVal val="#ppt_w"/>
                                          </p:val>
                                        </p:tav>
                                      </p:tavLst>
                                    </p:anim>
                                    <p:anim calcmode="lin" valueType="num">
                                      <p:cBhvr>
                                        <p:cTn id="65" dur="500" fill="hold"/>
                                        <p:tgtEl>
                                          <p:spTgt spid="32"/>
                                        </p:tgtEl>
                                        <p:attrNameLst>
                                          <p:attrName>ppt_h</p:attrName>
                                        </p:attrNameLst>
                                      </p:cBhvr>
                                      <p:tavLst>
                                        <p:tav tm="0">
                                          <p:val>
                                            <p:fltVal val="0"/>
                                          </p:val>
                                        </p:tav>
                                        <p:tav tm="100000">
                                          <p:val>
                                            <p:strVal val="#ppt_h"/>
                                          </p:val>
                                        </p:tav>
                                      </p:tavLst>
                                    </p:anim>
                                    <p:animEffect transition="in" filter="fade">
                                      <p:cBhvr>
                                        <p:cTn id="66" dur="500"/>
                                        <p:tgtEl>
                                          <p:spTgt spid="32"/>
                                        </p:tgtEl>
                                      </p:cBhvr>
                                    </p:animEffect>
                                  </p:childTnLst>
                                </p:cTn>
                              </p:par>
                              <p:par>
                                <p:cTn id="67" presetID="53" presetClass="entr" presetSubtype="16" fill="hold" grpId="0" nodeType="withEffect">
                                  <p:stCondLst>
                                    <p:cond delay="300"/>
                                  </p:stCondLst>
                                  <p:childTnLst>
                                    <p:set>
                                      <p:cBhvr>
                                        <p:cTn id="68" dur="1" fill="hold">
                                          <p:stCondLst>
                                            <p:cond delay="0"/>
                                          </p:stCondLst>
                                        </p:cTn>
                                        <p:tgtEl>
                                          <p:spTgt spid="35"/>
                                        </p:tgtEl>
                                        <p:attrNameLst>
                                          <p:attrName>style.visibility</p:attrName>
                                        </p:attrNameLst>
                                      </p:cBhvr>
                                      <p:to>
                                        <p:strVal val="visible"/>
                                      </p:to>
                                    </p:set>
                                    <p:anim calcmode="lin" valueType="num">
                                      <p:cBhvr>
                                        <p:cTn id="69" dur="500" fill="hold"/>
                                        <p:tgtEl>
                                          <p:spTgt spid="35"/>
                                        </p:tgtEl>
                                        <p:attrNameLst>
                                          <p:attrName>ppt_w</p:attrName>
                                        </p:attrNameLst>
                                      </p:cBhvr>
                                      <p:tavLst>
                                        <p:tav tm="0">
                                          <p:val>
                                            <p:fltVal val="0"/>
                                          </p:val>
                                        </p:tav>
                                        <p:tav tm="100000">
                                          <p:val>
                                            <p:strVal val="#ppt_w"/>
                                          </p:val>
                                        </p:tav>
                                      </p:tavLst>
                                    </p:anim>
                                    <p:anim calcmode="lin" valueType="num">
                                      <p:cBhvr>
                                        <p:cTn id="70" dur="500" fill="hold"/>
                                        <p:tgtEl>
                                          <p:spTgt spid="35"/>
                                        </p:tgtEl>
                                        <p:attrNameLst>
                                          <p:attrName>ppt_h</p:attrName>
                                        </p:attrNameLst>
                                      </p:cBhvr>
                                      <p:tavLst>
                                        <p:tav tm="0">
                                          <p:val>
                                            <p:fltVal val="0"/>
                                          </p:val>
                                        </p:tav>
                                        <p:tav tm="100000">
                                          <p:val>
                                            <p:strVal val="#ppt_h"/>
                                          </p:val>
                                        </p:tav>
                                      </p:tavLst>
                                    </p:anim>
                                    <p:animEffect transition="in" filter="fade">
                                      <p:cBhvr>
                                        <p:cTn id="71" dur="500"/>
                                        <p:tgtEl>
                                          <p:spTgt spid="35"/>
                                        </p:tgtEl>
                                      </p:cBhvr>
                                    </p:animEffect>
                                  </p:childTnLst>
                                </p:cTn>
                              </p:par>
                              <p:par>
                                <p:cTn id="72" presetID="53" presetClass="entr" presetSubtype="16" fill="hold" grpId="0" nodeType="withEffect">
                                  <p:stCondLst>
                                    <p:cond delay="400"/>
                                  </p:stCondLst>
                                  <p:childTnLst>
                                    <p:set>
                                      <p:cBhvr>
                                        <p:cTn id="73" dur="1" fill="hold">
                                          <p:stCondLst>
                                            <p:cond delay="0"/>
                                          </p:stCondLst>
                                        </p:cTn>
                                        <p:tgtEl>
                                          <p:spTgt spid="36"/>
                                        </p:tgtEl>
                                        <p:attrNameLst>
                                          <p:attrName>style.visibility</p:attrName>
                                        </p:attrNameLst>
                                      </p:cBhvr>
                                      <p:to>
                                        <p:strVal val="visible"/>
                                      </p:to>
                                    </p:set>
                                    <p:anim calcmode="lin" valueType="num">
                                      <p:cBhvr>
                                        <p:cTn id="74" dur="500" fill="hold"/>
                                        <p:tgtEl>
                                          <p:spTgt spid="36"/>
                                        </p:tgtEl>
                                        <p:attrNameLst>
                                          <p:attrName>ppt_w</p:attrName>
                                        </p:attrNameLst>
                                      </p:cBhvr>
                                      <p:tavLst>
                                        <p:tav tm="0">
                                          <p:val>
                                            <p:fltVal val="0"/>
                                          </p:val>
                                        </p:tav>
                                        <p:tav tm="100000">
                                          <p:val>
                                            <p:strVal val="#ppt_w"/>
                                          </p:val>
                                        </p:tav>
                                      </p:tavLst>
                                    </p:anim>
                                    <p:anim calcmode="lin" valueType="num">
                                      <p:cBhvr>
                                        <p:cTn id="75" dur="500" fill="hold"/>
                                        <p:tgtEl>
                                          <p:spTgt spid="36"/>
                                        </p:tgtEl>
                                        <p:attrNameLst>
                                          <p:attrName>ppt_h</p:attrName>
                                        </p:attrNameLst>
                                      </p:cBhvr>
                                      <p:tavLst>
                                        <p:tav tm="0">
                                          <p:val>
                                            <p:fltVal val="0"/>
                                          </p:val>
                                        </p:tav>
                                        <p:tav tm="100000">
                                          <p:val>
                                            <p:strVal val="#ppt_h"/>
                                          </p:val>
                                        </p:tav>
                                      </p:tavLst>
                                    </p:anim>
                                    <p:animEffect transition="in" filter="fade">
                                      <p:cBhvr>
                                        <p:cTn id="76" dur="500"/>
                                        <p:tgtEl>
                                          <p:spTgt spid="36"/>
                                        </p:tgtEl>
                                      </p:cBhvr>
                                    </p:animEffect>
                                  </p:childTnLst>
                                </p:cTn>
                              </p:par>
                              <p:par>
                                <p:cTn id="77" presetID="53" presetClass="entr" presetSubtype="16" fill="hold" grpId="0" nodeType="withEffect">
                                  <p:stCondLst>
                                    <p:cond delay="500"/>
                                  </p:stCondLst>
                                  <p:childTnLst>
                                    <p:set>
                                      <p:cBhvr>
                                        <p:cTn id="78" dur="1" fill="hold">
                                          <p:stCondLst>
                                            <p:cond delay="0"/>
                                          </p:stCondLst>
                                        </p:cTn>
                                        <p:tgtEl>
                                          <p:spTgt spid="37"/>
                                        </p:tgtEl>
                                        <p:attrNameLst>
                                          <p:attrName>style.visibility</p:attrName>
                                        </p:attrNameLst>
                                      </p:cBhvr>
                                      <p:to>
                                        <p:strVal val="visible"/>
                                      </p:to>
                                    </p:set>
                                    <p:anim calcmode="lin" valueType="num">
                                      <p:cBhvr>
                                        <p:cTn id="79" dur="500" fill="hold"/>
                                        <p:tgtEl>
                                          <p:spTgt spid="37"/>
                                        </p:tgtEl>
                                        <p:attrNameLst>
                                          <p:attrName>ppt_w</p:attrName>
                                        </p:attrNameLst>
                                      </p:cBhvr>
                                      <p:tavLst>
                                        <p:tav tm="0">
                                          <p:val>
                                            <p:fltVal val="0"/>
                                          </p:val>
                                        </p:tav>
                                        <p:tav tm="100000">
                                          <p:val>
                                            <p:strVal val="#ppt_w"/>
                                          </p:val>
                                        </p:tav>
                                      </p:tavLst>
                                    </p:anim>
                                    <p:anim calcmode="lin" valueType="num">
                                      <p:cBhvr>
                                        <p:cTn id="80" dur="500" fill="hold"/>
                                        <p:tgtEl>
                                          <p:spTgt spid="37"/>
                                        </p:tgtEl>
                                        <p:attrNameLst>
                                          <p:attrName>ppt_h</p:attrName>
                                        </p:attrNameLst>
                                      </p:cBhvr>
                                      <p:tavLst>
                                        <p:tav tm="0">
                                          <p:val>
                                            <p:fltVal val="0"/>
                                          </p:val>
                                        </p:tav>
                                        <p:tav tm="100000">
                                          <p:val>
                                            <p:strVal val="#ppt_h"/>
                                          </p:val>
                                        </p:tav>
                                      </p:tavLst>
                                    </p:anim>
                                    <p:animEffect transition="in" filter="fade">
                                      <p:cBhvr>
                                        <p:cTn id="81" dur="500"/>
                                        <p:tgtEl>
                                          <p:spTgt spid="37"/>
                                        </p:tgtEl>
                                      </p:cBhvr>
                                    </p:animEffect>
                                  </p:childTnLst>
                                </p:cTn>
                              </p:par>
                              <p:par>
                                <p:cTn id="82" presetID="53" presetClass="entr" presetSubtype="16" fill="hold" grpId="0" nodeType="withEffect">
                                  <p:stCondLst>
                                    <p:cond delay="600"/>
                                  </p:stCondLst>
                                  <p:childTnLst>
                                    <p:set>
                                      <p:cBhvr>
                                        <p:cTn id="83" dur="1" fill="hold">
                                          <p:stCondLst>
                                            <p:cond delay="0"/>
                                          </p:stCondLst>
                                        </p:cTn>
                                        <p:tgtEl>
                                          <p:spTgt spid="38"/>
                                        </p:tgtEl>
                                        <p:attrNameLst>
                                          <p:attrName>style.visibility</p:attrName>
                                        </p:attrNameLst>
                                      </p:cBhvr>
                                      <p:to>
                                        <p:strVal val="visible"/>
                                      </p:to>
                                    </p:set>
                                    <p:anim calcmode="lin" valueType="num">
                                      <p:cBhvr>
                                        <p:cTn id="84" dur="500" fill="hold"/>
                                        <p:tgtEl>
                                          <p:spTgt spid="38"/>
                                        </p:tgtEl>
                                        <p:attrNameLst>
                                          <p:attrName>ppt_w</p:attrName>
                                        </p:attrNameLst>
                                      </p:cBhvr>
                                      <p:tavLst>
                                        <p:tav tm="0">
                                          <p:val>
                                            <p:fltVal val="0"/>
                                          </p:val>
                                        </p:tav>
                                        <p:tav tm="100000">
                                          <p:val>
                                            <p:strVal val="#ppt_w"/>
                                          </p:val>
                                        </p:tav>
                                      </p:tavLst>
                                    </p:anim>
                                    <p:anim calcmode="lin" valueType="num">
                                      <p:cBhvr>
                                        <p:cTn id="85" dur="500" fill="hold"/>
                                        <p:tgtEl>
                                          <p:spTgt spid="38"/>
                                        </p:tgtEl>
                                        <p:attrNameLst>
                                          <p:attrName>ppt_h</p:attrName>
                                        </p:attrNameLst>
                                      </p:cBhvr>
                                      <p:tavLst>
                                        <p:tav tm="0">
                                          <p:val>
                                            <p:fltVal val="0"/>
                                          </p:val>
                                        </p:tav>
                                        <p:tav tm="100000">
                                          <p:val>
                                            <p:strVal val="#ppt_h"/>
                                          </p:val>
                                        </p:tav>
                                      </p:tavLst>
                                    </p:anim>
                                    <p:animEffect transition="in" filter="fade">
                                      <p:cBhvr>
                                        <p:cTn id="86" dur="500"/>
                                        <p:tgtEl>
                                          <p:spTgt spid="38"/>
                                        </p:tgtEl>
                                      </p:cBhvr>
                                    </p:animEffect>
                                  </p:childTnLst>
                                </p:cTn>
                              </p:par>
                              <p:par>
                                <p:cTn id="87" presetID="53" presetClass="entr" presetSubtype="16" fill="hold" grpId="0" nodeType="withEffect">
                                  <p:stCondLst>
                                    <p:cond delay="700"/>
                                  </p:stCondLst>
                                  <p:childTnLst>
                                    <p:set>
                                      <p:cBhvr>
                                        <p:cTn id="88" dur="1" fill="hold">
                                          <p:stCondLst>
                                            <p:cond delay="0"/>
                                          </p:stCondLst>
                                        </p:cTn>
                                        <p:tgtEl>
                                          <p:spTgt spid="39"/>
                                        </p:tgtEl>
                                        <p:attrNameLst>
                                          <p:attrName>style.visibility</p:attrName>
                                        </p:attrNameLst>
                                      </p:cBhvr>
                                      <p:to>
                                        <p:strVal val="visible"/>
                                      </p:to>
                                    </p:set>
                                    <p:anim calcmode="lin" valueType="num">
                                      <p:cBhvr>
                                        <p:cTn id="89" dur="500" fill="hold"/>
                                        <p:tgtEl>
                                          <p:spTgt spid="39"/>
                                        </p:tgtEl>
                                        <p:attrNameLst>
                                          <p:attrName>ppt_w</p:attrName>
                                        </p:attrNameLst>
                                      </p:cBhvr>
                                      <p:tavLst>
                                        <p:tav tm="0">
                                          <p:val>
                                            <p:fltVal val="0"/>
                                          </p:val>
                                        </p:tav>
                                        <p:tav tm="100000">
                                          <p:val>
                                            <p:strVal val="#ppt_w"/>
                                          </p:val>
                                        </p:tav>
                                      </p:tavLst>
                                    </p:anim>
                                    <p:anim calcmode="lin" valueType="num">
                                      <p:cBhvr>
                                        <p:cTn id="90" dur="500" fill="hold"/>
                                        <p:tgtEl>
                                          <p:spTgt spid="39"/>
                                        </p:tgtEl>
                                        <p:attrNameLst>
                                          <p:attrName>ppt_h</p:attrName>
                                        </p:attrNameLst>
                                      </p:cBhvr>
                                      <p:tavLst>
                                        <p:tav tm="0">
                                          <p:val>
                                            <p:fltVal val="0"/>
                                          </p:val>
                                        </p:tav>
                                        <p:tav tm="100000">
                                          <p:val>
                                            <p:strVal val="#ppt_h"/>
                                          </p:val>
                                        </p:tav>
                                      </p:tavLst>
                                    </p:anim>
                                    <p:animEffect transition="in" filter="fade">
                                      <p:cBhvr>
                                        <p:cTn id="91" dur="500"/>
                                        <p:tgtEl>
                                          <p:spTgt spid="39"/>
                                        </p:tgtEl>
                                      </p:cBhvr>
                                    </p:animEffect>
                                  </p:childTnLst>
                                </p:cTn>
                              </p:par>
                              <p:par>
                                <p:cTn id="92" presetID="22" presetClass="entr" presetSubtype="8" fill="hold" nodeType="withEffect">
                                  <p:stCondLst>
                                    <p:cond delay="800"/>
                                  </p:stCondLst>
                                  <p:childTnLst>
                                    <p:set>
                                      <p:cBhvr>
                                        <p:cTn id="93" dur="1" fill="hold">
                                          <p:stCondLst>
                                            <p:cond delay="0"/>
                                          </p:stCondLst>
                                        </p:cTn>
                                        <p:tgtEl>
                                          <p:spTgt spid="14"/>
                                        </p:tgtEl>
                                        <p:attrNameLst>
                                          <p:attrName>style.visibility</p:attrName>
                                        </p:attrNameLst>
                                      </p:cBhvr>
                                      <p:to>
                                        <p:strVal val="visible"/>
                                      </p:to>
                                    </p:set>
                                    <p:animEffect transition="in" filter="wipe(left)">
                                      <p:cBhvr>
                                        <p:cTn id="94" dur="500"/>
                                        <p:tgtEl>
                                          <p:spTgt spid="14"/>
                                        </p:tgtEl>
                                      </p:cBhvr>
                                    </p:animEffect>
                                  </p:childTnLst>
                                </p:cTn>
                              </p:par>
                              <p:par>
                                <p:cTn id="95" presetID="22" presetClass="entr" presetSubtype="8" fill="hold" nodeType="withEffect">
                                  <p:stCondLst>
                                    <p:cond delay="900"/>
                                  </p:stCondLst>
                                  <p:childTnLst>
                                    <p:set>
                                      <p:cBhvr>
                                        <p:cTn id="96" dur="1" fill="hold">
                                          <p:stCondLst>
                                            <p:cond delay="0"/>
                                          </p:stCondLst>
                                        </p:cTn>
                                        <p:tgtEl>
                                          <p:spTgt spid="17"/>
                                        </p:tgtEl>
                                        <p:attrNameLst>
                                          <p:attrName>style.visibility</p:attrName>
                                        </p:attrNameLst>
                                      </p:cBhvr>
                                      <p:to>
                                        <p:strVal val="visible"/>
                                      </p:to>
                                    </p:set>
                                    <p:animEffect transition="in" filter="wipe(left)">
                                      <p:cBhvr>
                                        <p:cTn id="97" dur="500"/>
                                        <p:tgtEl>
                                          <p:spTgt spid="17"/>
                                        </p:tgtEl>
                                      </p:cBhvr>
                                    </p:animEffect>
                                  </p:childTnLst>
                                </p:cTn>
                              </p:par>
                              <p:par>
                                <p:cTn id="98" presetID="22" presetClass="entr" presetSubtype="8" fill="hold" nodeType="withEffect">
                                  <p:stCondLst>
                                    <p:cond delay="1000"/>
                                  </p:stCondLst>
                                  <p:childTnLst>
                                    <p:set>
                                      <p:cBhvr>
                                        <p:cTn id="99" dur="1" fill="hold">
                                          <p:stCondLst>
                                            <p:cond delay="0"/>
                                          </p:stCondLst>
                                        </p:cTn>
                                        <p:tgtEl>
                                          <p:spTgt spid="20"/>
                                        </p:tgtEl>
                                        <p:attrNameLst>
                                          <p:attrName>style.visibility</p:attrName>
                                        </p:attrNameLst>
                                      </p:cBhvr>
                                      <p:to>
                                        <p:strVal val="visible"/>
                                      </p:to>
                                    </p:set>
                                    <p:animEffect transition="in" filter="wipe(left)">
                                      <p:cBhvr>
                                        <p:cTn id="100" dur="500"/>
                                        <p:tgtEl>
                                          <p:spTgt spid="20"/>
                                        </p:tgtEl>
                                      </p:cBhvr>
                                    </p:animEffect>
                                  </p:childTnLst>
                                </p:cTn>
                              </p:par>
                              <p:par>
                                <p:cTn id="101" presetID="22" presetClass="entr" presetSubtype="8" fill="hold" nodeType="withEffect">
                                  <p:stCondLst>
                                    <p:cond delay="1100"/>
                                  </p:stCondLst>
                                  <p:childTnLst>
                                    <p:set>
                                      <p:cBhvr>
                                        <p:cTn id="102" dur="1" fill="hold">
                                          <p:stCondLst>
                                            <p:cond delay="0"/>
                                          </p:stCondLst>
                                        </p:cTn>
                                        <p:tgtEl>
                                          <p:spTgt spid="23"/>
                                        </p:tgtEl>
                                        <p:attrNameLst>
                                          <p:attrName>style.visibility</p:attrName>
                                        </p:attrNameLst>
                                      </p:cBhvr>
                                      <p:to>
                                        <p:strVal val="visible"/>
                                      </p:to>
                                    </p:set>
                                    <p:animEffect transition="in" filter="wipe(left)">
                                      <p:cBhvr>
                                        <p:cTn id="103" dur="500"/>
                                        <p:tgtEl>
                                          <p:spTgt spid="23"/>
                                        </p:tgtEl>
                                      </p:cBhvr>
                                    </p:animEffect>
                                  </p:childTnLst>
                                </p:cTn>
                              </p:par>
                              <p:par>
                                <p:cTn id="104" presetID="22" presetClass="entr" presetSubtype="8" fill="hold" nodeType="withEffect">
                                  <p:stCondLst>
                                    <p:cond delay="1200"/>
                                  </p:stCondLst>
                                  <p:childTnLst>
                                    <p:set>
                                      <p:cBhvr>
                                        <p:cTn id="105" dur="1" fill="hold">
                                          <p:stCondLst>
                                            <p:cond delay="0"/>
                                          </p:stCondLst>
                                        </p:cTn>
                                        <p:tgtEl>
                                          <p:spTgt spid="26"/>
                                        </p:tgtEl>
                                        <p:attrNameLst>
                                          <p:attrName>style.visibility</p:attrName>
                                        </p:attrNameLst>
                                      </p:cBhvr>
                                      <p:to>
                                        <p:strVal val="visible"/>
                                      </p:to>
                                    </p:set>
                                    <p:animEffect transition="in" filter="wipe(left)">
                                      <p:cBhvr>
                                        <p:cTn id="106" dur="500"/>
                                        <p:tgtEl>
                                          <p:spTgt spid="26"/>
                                        </p:tgtEl>
                                      </p:cBhvr>
                                    </p:animEffect>
                                  </p:childTnLst>
                                </p:cTn>
                              </p:par>
                              <p:par>
                                <p:cTn id="107" presetID="22" presetClass="entr" presetSubtype="8" fill="hold" nodeType="withEffect">
                                  <p:stCondLst>
                                    <p:cond delay="1300"/>
                                  </p:stCondLst>
                                  <p:childTnLst>
                                    <p:set>
                                      <p:cBhvr>
                                        <p:cTn id="108" dur="1" fill="hold">
                                          <p:stCondLst>
                                            <p:cond delay="0"/>
                                          </p:stCondLst>
                                        </p:cTn>
                                        <p:tgtEl>
                                          <p:spTgt spid="29"/>
                                        </p:tgtEl>
                                        <p:attrNameLst>
                                          <p:attrName>style.visibility</p:attrName>
                                        </p:attrNameLst>
                                      </p:cBhvr>
                                      <p:to>
                                        <p:strVal val="visible"/>
                                      </p:to>
                                    </p:set>
                                    <p:animEffect transition="in" filter="wipe(left)">
                                      <p:cBhvr>
                                        <p:cTn id="109" dur="500"/>
                                        <p:tgtEl>
                                          <p:spTgt spid="29"/>
                                        </p:tgtEl>
                                      </p:cBhvr>
                                    </p:animEffect>
                                  </p:childTnLst>
                                </p:cTn>
                              </p:par>
                              <p:par>
                                <p:cTn id="110" presetID="22" presetClass="entr" presetSubtype="8" fill="hold" grpId="0" nodeType="withEffect">
                                  <p:stCondLst>
                                    <p:cond delay="1400"/>
                                  </p:stCondLst>
                                  <p:childTnLst>
                                    <p:set>
                                      <p:cBhvr>
                                        <p:cTn id="111" dur="1" fill="hold">
                                          <p:stCondLst>
                                            <p:cond delay="0"/>
                                          </p:stCondLst>
                                        </p:cTn>
                                        <p:tgtEl>
                                          <p:spTgt spid="12"/>
                                        </p:tgtEl>
                                        <p:attrNameLst>
                                          <p:attrName>style.visibility</p:attrName>
                                        </p:attrNameLst>
                                      </p:cBhvr>
                                      <p:to>
                                        <p:strVal val="visible"/>
                                      </p:to>
                                    </p:set>
                                    <p:animEffect transition="in" filter="wipe(left)">
                                      <p:cBhvr>
                                        <p:cTn id="112" dur="500"/>
                                        <p:tgtEl>
                                          <p:spTgt spid="12"/>
                                        </p:tgtEl>
                                      </p:cBhvr>
                                    </p:animEffect>
                                  </p:childTnLst>
                                </p:cTn>
                              </p:par>
                              <p:par>
                                <p:cTn id="113" presetID="22" presetClass="entr" presetSubtype="8" fill="hold" grpId="0" nodeType="withEffect">
                                  <p:stCondLst>
                                    <p:cond delay="1500"/>
                                  </p:stCondLst>
                                  <p:childTnLst>
                                    <p:set>
                                      <p:cBhvr>
                                        <p:cTn id="114" dur="1" fill="hold">
                                          <p:stCondLst>
                                            <p:cond delay="0"/>
                                          </p:stCondLst>
                                        </p:cTn>
                                        <p:tgtEl>
                                          <p:spTgt spid="15"/>
                                        </p:tgtEl>
                                        <p:attrNameLst>
                                          <p:attrName>style.visibility</p:attrName>
                                        </p:attrNameLst>
                                      </p:cBhvr>
                                      <p:to>
                                        <p:strVal val="visible"/>
                                      </p:to>
                                    </p:set>
                                    <p:animEffect transition="in" filter="wipe(left)">
                                      <p:cBhvr>
                                        <p:cTn id="115" dur="500"/>
                                        <p:tgtEl>
                                          <p:spTgt spid="15"/>
                                        </p:tgtEl>
                                      </p:cBhvr>
                                    </p:animEffect>
                                  </p:childTnLst>
                                </p:cTn>
                              </p:par>
                              <p:par>
                                <p:cTn id="116" presetID="22" presetClass="entr" presetSubtype="8" fill="hold" grpId="0" nodeType="withEffect">
                                  <p:stCondLst>
                                    <p:cond delay="1600"/>
                                  </p:stCondLst>
                                  <p:childTnLst>
                                    <p:set>
                                      <p:cBhvr>
                                        <p:cTn id="117" dur="1" fill="hold">
                                          <p:stCondLst>
                                            <p:cond delay="0"/>
                                          </p:stCondLst>
                                        </p:cTn>
                                        <p:tgtEl>
                                          <p:spTgt spid="18"/>
                                        </p:tgtEl>
                                        <p:attrNameLst>
                                          <p:attrName>style.visibility</p:attrName>
                                        </p:attrNameLst>
                                      </p:cBhvr>
                                      <p:to>
                                        <p:strVal val="visible"/>
                                      </p:to>
                                    </p:set>
                                    <p:animEffect transition="in" filter="wipe(left)">
                                      <p:cBhvr>
                                        <p:cTn id="118" dur="500"/>
                                        <p:tgtEl>
                                          <p:spTgt spid="18"/>
                                        </p:tgtEl>
                                      </p:cBhvr>
                                    </p:animEffect>
                                  </p:childTnLst>
                                </p:cTn>
                              </p:par>
                              <p:par>
                                <p:cTn id="119" presetID="22" presetClass="entr" presetSubtype="8" fill="hold" grpId="0" nodeType="withEffect">
                                  <p:stCondLst>
                                    <p:cond delay="1700"/>
                                  </p:stCondLst>
                                  <p:childTnLst>
                                    <p:set>
                                      <p:cBhvr>
                                        <p:cTn id="120" dur="1" fill="hold">
                                          <p:stCondLst>
                                            <p:cond delay="0"/>
                                          </p:stCondLst>
                                        </p:cTn>
                                        <p:tgtEl>
                                          <p:spTgt spid="21"/>
                                        </p:tgtEl>
                                        <p:attrNameLst>
                                          <p:attrName>style.visibility</p:attrName>
                                        </p:attrNameLst>
                                      </p:cBhvr>
                                      <p:to>
                                        <p:strVal val="visible"/>
                                      </p:to>
                                    </p:set>
                                    <p:animEffect transition="in" filter="wipe(left)">
                                      <p:cBhvr>
                                        <p:cTn id="121" dur="500"/>
                                        <p:tgtEl>
                                          <p:spTgt spid="21"/>
                                        </p:tgtEl>
                                      </p:cBhvr>
                                    </p:animEffect>
                                  </p:childTnLst>
                                </p:cTn>
                              </p:par>
                              <p:par>
                                <p:cTn id="122" presetID="22" presetClass="entr" presetSubtype="8" fill="hold" grpId="0" nodeType="withEffect">
                                  <p:stCondLst>
                                    <p:cond delay="1800"/>
                                  </p:stCondLst>
                                  <p:childTnLst>
                                    <p:set>
                                      <p:cBhvr>
                                        <p:cTn id="123" dur="1" fill="hold">
                                          <p:stCondLst>
                                            <p:cond delay="0"/>
                                          </p:stCondLst>
                                        </p:cTn>
                                        <p:tgtEl>
                                          <p:spTgt spid="24"/>
                                        </p:tgtEl>
                                        <p:attrNameLst>
                                          <p:attrName>style.visibility</p:attrName>
                                        </p:attrNameLst>
                                      </p:cBhvr>
                                      <p:to>
                                        <p:strVal val="visible"/>
                                      </p:to>
                                    </p:set>
                                    <p:animEffect transition="in" filter="wipe(left)">
                                      <p:cBhvr>
                                        <p:cTn id="124" dur="500"/>
                                        <p:tgtEl>
                                          <p:spTgt spid="24"/>
                                        </p:tgtEl>
                                      </p:cBhvr>
                                    </p:animEffect>
                                  </p:childTnLst>
                                </p:cTn>
                              </p:par>
                              <p:par>
                                <p:cTn id="125" presetID="22" presetClass="entr" presetSubtype="8" fill="hold" grpId="0" nodeType="withEffect">
                                  <p:stCondLst>
                                    <p:cond delay="1900"/>
                                  </p:stCondLst>
                                  <p:childTnLst>
                                    <p:set>
                                      <p:cBhvr>
                                        <p:cTn id="126" dur="1" fill="hold">
                                          <p:stCondLst>
                                            <p:cond delay="0"/>
                                          </p:stCondLst>
                                        </p:cTn>
                                        <p:tgtEl>
                                          <p:spTgt spid="27"/>
                                        </p:tgtEl>
                                        <p:attrNameLst>
                                          <p:attrName>style.visibility</p:attrName>
                                        </p:attrNameLst>
                                      </p:cBhvr>
                                      <p:to>
                                        <p:strVal val="visible"/>
                                      </p:to>
                                    </p:set>
                                    <p:animEffect transition="in" filter="wipe(left)">
                                      <p:cBhvr>
                                        <p:cTn id="12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P spid="15" grpId="0"/>
      <p:bldP spid="18" grpId="0"/>
      <p:bldP spid="21" grpId="0"/>
      <p:bldP spid="24" grpId="0"/>
      <p:bldP spid="27" grpId="0"/>
      <p:bldP spid="30" grpId="0" animBg="1"/>
      <p:bldP spid="31" grpId="0" animBg="1"/>
      <p:bldP spid="32" grpId="0" animBg="1"/>
      <p:bldP spid="35" grpId="0" animBg="1"/>
      <p:bldP spid="36" grpId="0" animBg="1"/>
      <p:bldP spid="37" grpId="0" animBg="1"/>
      <p:bldP spid="38" grpId="0" animBg="1"/>
      <p:bldP spid="39" grpId="0" animBg="1"/>
      <p:bldP spid="4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2651" y="4374708"/>
            <a:ext cx="986410"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收入</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来源一</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 name="TextBox 2"/>
          <p:cNvSpPr txBox="1"/>
          <p:nvPr/>
        </p:nvSpPr>
        <p:spPr>
          <a:xfrm>
            <a:off x="888055" y="3864409"/>
            <a:ext cx="216024" cy="138499"/>
          </a:xfrm>
          <a:prstGeom prst="rect">
            <a:avLst/>
          </a:prstGeom>
          <a:noFill/>
        </p:spPr>
        <p:txBody>
          <a:bodyPr wrap="square" lIns="0" tIns="0" rIns="0" bIns="0" rtlCol="0">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100</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TextBox 3"/>
          <p:cNvSpPr txBox="1"/>
          <p:nvPr/>
        </p:nvSpPr>
        <p:spPr>
          <a:xfrm>
            <a:off x="2368604" y="4374708"/>
            <a:ext cx="986410"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收入</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来源二</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TextBox 4"/>
          <p:cNvSpPr txBox="1"/>
          <p:nvPr/>
        </p:nvSpPr>
        <p:spPr>
          <a:xfrm>
            <a:off x="3479317" y="4374708"/>
            <a:ext cx="986410"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收入</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来源三</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TextBox 5"/>
          <p:cNvSpPr txBox="1"/>
          <p:nvPr/>
        </p:nvSpPr>
        <p:spPr>
          <a:xfrm>
            <a:off x="4590031" y="4374708"/>
            <a:ext cx="986410"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收入来源</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四</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888055" y="3495368"/>
            <a:ext cx="216024" cy="138499"/>
          </a:xfrm>
          <a:prstGeom prst="rect">
            <a:avLst/>
          </a:prstGeom>
          <a:noFill/>
        </p:spPr>
        <p:txBody>
          <a:bodyPr wrap="square" lIns="0" tIns="0" rIns="0" bIns="0" rtlCol="0">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200</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TextBox 7"/>
          <p:cNvSpPr txBox="1"/>
          <p:nvPr/>
        </p:nvSpPr>
        <p:spPr>
          <a:xfrm>
            <a:off x="888055" y="3126327"/>
            <a:ext cx="216024" cy="138499"/>
          </a:xfrm>
          <a:prstGeom prst="rect">
            <a:avLst/>
          </a:prstGeom>
          <a:noFill/>
        </p:spPr>
        <p:txBody>
          <a:bodyPr wrap="square" lIns="0" tIns="0" rIns="0" bIns="0" rtlCol="0">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300</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888055" y="2757286"/>
            <a:ext cx="216024" cy="138499"/>
          </a:xfrm>
          <a:prstGeom prst="rect">
            <a:avLst/>
          </a:prstGeom>
          <a:noFill/>
        </p:spPr>
        <p:txBody>
          <a:bodyPr wrap="square" lIns="0" tIns="0" rIns="0" bIns="0" rtlCol="0">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400</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p:nvPr/>
        </p:nvSpPr>
        <p:spPr>
          <a:xfrm>
            <a:off x="888055" y="2388245"/>
            <a:ext cx="216024" cy="138499"/>
          </a:xfrm>
          <a:prstGeom prst="rect">
            <a:avLst/>
          </a:prstGeom>
          <a:noFill/>
        </p:spPr>
        <p:txBody>
          <a:bodyPr wrap="square" lIns="0" tIns="0" rIns="0" bIns="0" rtlCol="0">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500</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TextBox 10"/>
          <p:cNvSpPr txBox="1"/>
          <p:nvPr/>
        </p:nvSpPr>
        <p:spPr>
          <a:xfrm>
            <a:off x="888055" y="2019204"/>
            <a:ext cx="216024" cy="138499"/>
          </a:xfrm>
          <a:prstGeom prst="rect">
            <a:avLst/>
          </a:prstGeom>
          <a:noFill/>
        </p:spPr>
        <p:txBody>
          <a:bodyPr wrap="square" lIns="0" tIns="0" rIns="0" bIns="0" rtlCol="0">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600</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TextBox 11"/>
          <p:cNvSpPr txBox="1"/>
          <p:nvPr/>
        </p:nvSpPr>
        <p:spPr>
          <a:xfrm>
            <a:off x="888055" y="1643920"/>
            <a:ext cx="216024" cy="138499"/>
          </a:xfrm>
          <a:prstGeom prst="rect">
            <a:avLst/>
          </a:prstGeom>
          <a:noFill/>
        </p:spPr>
        <p:txBody>
          <a:bodyPr wrap="square" lIns="0" tIns="0" rIns="0" bIns="0" rtlCol="0">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700</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3" name="组合 12"/>
          <p:cNvGrpSpPr/>
          <p:nvPr/>
        </p:nvGrpSpPr>
        <p:grpSpPr>
          <a:xfrm>
            <a:off x="1176087" y="1350372"/>
            <a:ext cx="4464496" cy="2952328"/>
            <a:chOff x="1126939" y="1350372"/>
            <a:chExt cx="4464496" cy="2952328"/>
          </a:xfrm>
        </p:grpSpPr>
        <p:cxnSp>
          <p:nvCxnSpPr>
            <p:cNvPr id="14" name="直接连接符 13"/>
            <p:cNvCxnSpPr/>
            <p:nvPr/>
          </p:nvCxnSpPr>
          <p:spPr>
            <a:xfrm>
              <a:off x="1126939" y="4302700"/>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126939" y="3933659"/>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126939" y="3564618"/>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126939" y="3195577"/>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26939" y="2826536"/>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126939" y="2457495"/>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126939" y="2088454"/>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1719413"/>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1350372"/>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p:nvPr/>
        </p:nvSpPr>
        <p:spPr>
          <a:xfrm>
            <a:off x="888055" y="1281122"/>
            <a:ext cx="216024" cy="138499"/>
          </a:xfrm>
          <a:prstGeom prst="rect">
            <a:avLst/>
          </a:prstGeom>
          <a:noFill/>
        </p:spPr>
        <p:txBody>
          <a:bodyPr wrap="square" lIns="0" tIns="0" rIns="0" bIns="0" rtlCol="0">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800</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TextBox 23"/>
          <p:cNvSpPr txBox="1"/>
          <p:nvPr/>
        </p:nvSpPr>
        <p:spPr>
          <a:xfrm>
            <a:off x="888055" y="4233450"/>
            <a:ext cx="216024" cy="138499"/>
          </a:xfrm>
          <a:prstGeom prst="rect">
            <a:avLst/>
          </a:prstGeom>
          <a:noFill/>
        </p:spPr>
        <p:txBody>
          <a:bodyPr wrap="square" lIns="0" tIns="0" rIns="0" bIns="0" rtlCol="0">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0</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矩形 24"/>
          <p:cNvSpPr/>
          <p:nvPr/>
        </p:nvSpPr>
        <p:spPr>
          <a:xfrm>
            <a:off x="1436921" y="1719413"/>
            <a:ext cx="648072" cy="25832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26" name="矩形 25"/>
          <p:cNvSpPr/>
          <p:nvPr/>
        </p:nvSpPr>
        <p:spPr>
          <a:xfrm>
            <a:off x="1436921" y="1900165"/>
            <a:ext cx="648072" cy="2402538"/>
          </a:xfrm>
          <a:prstGeom prst="rect">
            <a:avLst/>
          </a:prstGeom>
          <a:solidFill>
            <a:schemeClr val="tx1"/>
          </a:solidFill>
          <a:ln>
            <a:noFill/>
          </a:ln>
          <a:effectLst>
            <a:outerShdw blurRad="228600" dist="101600" dir="8400000" sx="105000" sy="105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27" name="矩形 26"/>
          <p:cNvSpPr/>
          <p:nvPr/>
        </p:nvSpPr>
        <p:spPr>
          <a:xfrm>
            <a:off x="2537773" y="2457496"/>
            <a:ext cx="648072" cy="184520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28" name="矩形 27"/>
          <p:cNvSpPr/>
          <p:nvPr/>
        </p:nvSpPr>
        <p:spPr>
          <a:xfrm>
            <a:off x="2537773" y="2757287"/>
            <a:ext cx="648072" cy="1545416"/>
          </a:xfrm>
          <a:prstGeom prst="rect">
            <a:avLst/>
          </a:prstGeom>
          <a:solidFill>
            <a:schemeClr val="tx1"/>
          </a:solidFill>
          <a:ln>
            <a:noFill/>
          </a:ln>
          <a:effectLst>
            <a:outerShdw blurRad="228600" dist="101600" dir="8400000" sx="105000" sy="105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29" name="矩形 28"/>
          <p:cNvSpPr/>
          <p:nvPr/>
        </p:nvSpPr>
        <p:spPr>
          <a:xfrm>
            <a:off x="3648486" y="3011057"/>
            <a:ext cx="648072" cy="129164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30" name="矩形 29"/>
          <p:cNvSpPr/>
          <p:nvPr/>
        </p:nvSpPr>
        <p:spPr>
          <a:xfrm>
            <a:off x="3648486" y="3495368"/>
            <a:ext cx="648072" cy="807333"/>
          </a:xfrm>
          <a:prstGeom prst="rect">
            <a:avLst/>
          </a:prstGeom>
          <a:solidFill>
            <a:schemeClr val="tx1"/>
          </a:solidFill>
          <a:ln>
            <a:noFill/>
          </a:ln>
          <a:effectLst>
            <a:outerShdw blurRad="228600" dist="101600" dir="8400000" sx="105000" sy="105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31" name="矩形 30"/>
          <p:cNvSpPr/>
          <p:nvPr/>
        </p:nvSpPr>
        <p:spPr>
          <a:xfrm>
            <a:off x="4765164" y="3195578"/>
            <a:ext cx="648072" cy="110712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32" name="矩形 31"/>
          <p:cNvSpPr/>
          <p:nvPr/>
        </p:nvSpPr>
        <p:spPr>
          <a:xfrm>
            <a:off x="4765164" y="3435846"/>
            <a:ext cx="648072" cy="866855"/>
          </a:xfrm>
          <a:prstGeom prst="rect">
            <a:avLst/>
          </a:prstGeom>
          <a:solidFill>
            <a:schemeClr val="tx1"/>
          </a:solidFill>
          <a:ln>
            <a:noFill/>
          </a:ln>
          <a:effectLst>
            <a:outerShdw blurRad="228600" dist="101600" dir="8400000" sx="105000" sy="105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微软雅黑" panose="020B0503020204020204" pitchFamily="34" charset="-122"/>
              <a:cs typeface="+mn-cs"/>
            </a:endParaRPr>
          </a:p>
        </p:txBody>
      </p:sp>
      <p:sp>
        <p:nvSpPr>
          <p:cNvPr id="33" name="TextBox 32"/>
          <p:cNvSpPr txBox="1"/>
          <p:nvPr/>
        </p:nvSpPr>
        <p:spPr>
          <a:xfrm>
            <a:off x="6084168" y="1707654"/>
            <a:ext cx="2448272" cy="998478"/>
          </a:xfrm>
          <a:prstGeom prst="rect">
            <a:avLst/>
          </a:prstGeom>
          <a:noFill/>
        </p:spPr>
        <p:txBody>
          <a:bodyPr wrap="square" lIns="0" tIns="0" rIns="0" bIns="0" rtlCol="0">
            <a:spAutoFit/>
          </a:bodyPr>
          <a:lstStyle/>
          <a:p>
            <a:pPr marL="0" marR="0" lvl="0" indent="0" algn="just" defTabSz="914400" rtl="0" eaLnBrk="1" fontAlgn="base" latinLnBrk="0" hangingPunct="1">
              <a:lnSpc>
                <a:spcPct val="120000"/>
              </a:lnSpc>
              <a:spcBef>
                <a:spcPct val="0"/>
              </a:spcBef>
              <a:spcAft>
                <a:spcPct val="0"/>
              </a:spcAft>
              <a:buClrTx/>
              <a:buSzTx/>
              <a:buFontTx/>
              <a:buNone/>
              <a:defRPr/>
            </a:pP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       点击</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输入简要文字解说，解说文字尽量概括精炼，不用多余的文字修饰，简洁精准的 解说所提炼的核心概念</a:t>
            </a: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点击输入简要文字解说，解说文字尽量概括精炼，不用多余的文字</a:t>
            </a:r>
            <a:r>
              <a:rPr kumimoji="0" lang="zh-CN" altLang="en-US" sz="11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修饰。</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TextBox 33"/>
          <p:cNvSpPr txBox="1"/>
          <p:nvPr/>
        </p:nvSpPr>
        <p:spPr>
          <a:xfrm>
            <a:off x="6084168" y="1223400"/>
            <a:ext cx="2059343" cy="307777"/>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点击输入标题文本</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5" name="TextBox 34"/>
          <p:cNvSpPr txBox="1"/>
          <p:nvPr/>
        </p:nvSpPr>
        <p:spPr>
          <a:xfrm>
            <a:off x="6061308" y="3118197"/>
            <a:ext cx="2275367" cy="461665"/>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18,500,000</a:t>
            </a:r>
            <a:endParaRPr kumimoji="0" lang="zh-CN" altLang="en-US" sz="3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6" name="TextBox 35"/>
          <p:cNvSpPr txBox="1"/>
          <p:nvPr/>
        </p:nvSpPr>
        <p:spPr>
          <a:xfrm>
            <a:off x="6084168" y="2881033"/>
            <a:ext cx="1440160" cy="215444"/>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全年总额：</a:t>
            </a:r>
            <a:endParaRPr kumimoji="0" lang="zh-CN" altLang="en-US" sz="1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9" name="TextBox 38"/>
          <p:cNvSpPr txBox="1"/>
          <p:nvPr/>
        </p:nvSpPr>
        <p:spPr>
          <a:xfrm>
            <a:off x="6095069" y="4028232"/>
            <a:ext cx="634928" cy="215444"/>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毛利润</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0" name="TextBox 39"/>
          <p:cNvSpPr txBox="1"/>
          <p:nvPr/>
        </p:nvSpPr>
        <p:spPr>
          <a:xfrm>
            <a:off x="6095069" y="4372530"/>
            <a:ext cx="634928" cy="215444"/>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纯利润</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2" name="TextBox 9"/>
          <p:cNvSpPr txBox="1">
            <a:spLocks noChangeArrowheads="1"/>
          </p:cNvSpPr>
          <p:nvPr/>
        </p:nvSpPr>
        <p:spPr bwMode="auto">
          <a:xfrm>
            <a:off x="3706571" y="2732094"/>
            <a:ext cx="54822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5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350</a:t>
            </a:r>
            <a:r>
              <a:rPr kumimoji="0" lang="zh-CN" altLang="en-US" sz="15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万</a:t>
            </a:r>
            <a:endParaRPr kumimoji="0" lang="zh-CN" altLang="en-US" sz="15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43" name="TextBox 9"/>
          <p:cNvSpPr txBox="1">
            <a:spLocks noChangeArrowheads="1"/>
          </p:cNvSpPr>
          <p:nvPr/>
        </p:nvSpPr>
        <p:spPr bwMode="auto">
          <a:xfrm>
            <a:off x="2587695" y="2196902"/>
            <a:ext cx="54822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5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500</a:t>
            </a:r>
            <a:r>
              <a:rPr kumimoji="0" lang="zh-CN" altLang="en-US" sz="15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万</a:t>
            </a:r>
            <a:endParaRPr kumimoji="0" lang="zh-CN" altLang="en-US" sz="15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44" name="TextBox 9"/>
          <p:cNvSpPr txBox="1">
            <a:spLocks noChangeArrowheads="1"/>
          </p:cNvSpPr>
          <p:nvPr/>
        </p:nvSpPr>
        <p:spPr bwMode="auto">
          <a:xfrm>
            <a:off x="4811912" y="2941474"/>
            <a:ext cx="54822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5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300</a:t>
            </a:r>
            <a:r>
              <a:rPr kumimoji="0" lang="zh-CN" altLang="en-US" sz="15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万</a:t>
            </a:r>
            <a:endParaRPr kumimoji="0" lang="zh-CN" altLang="en-US" sz="15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48" name="TextBox 47"/>
          <p:cNvSpPr txBox="1"/>
          <p:nvPr/>
        </p:nvSpPr>
        <p:spPr>
          <a:xfrm>
            <a:off x="714128" y="4397791"/>
            <a:ext cx="528523" cy="230832"/>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9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（万元）</a:t>
            </a:r>
            <a:endParaRPr kumimoji="0" lang="zh-CN" altLang="en-US"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9" name="TextBox 9"/>
          <p:cNvSpPr txBox="1">
            <a:spLocks noChangeArrowheads="1"/>
          </p:cNvSpPr>
          <p:nvPr/>
        </p:nvSpPr>
        <p:spPr bwMode="auto">
          <a:xfrm>
            <a:off x="1542148" y="1995686"/>
            <a:ext cx="43762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650</a:t>
            </a:r>
            <a:r>
              <a:rPr kumimoji="0" lang="zh-CN" altLang="en-US"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万</a:t>
            </a:r>
            <a:endPar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0" name="TextBox 9"/>
          <p:cNvSpPr txBox="1">
            <a:spLocks noChangeArrowheads="1"/>
          </p:cNvSpPr>
          <p:nvPr/>
        </p:nvSpPr>
        <p:spPr bwMode="auto">
          <a:xfrm>
            <a:off x="2650211" y="2836294"/>
            <a:ext cx="42319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420</a:t>
            </a:r>
            <a:r>
              <a:rPr kumimoji="0" lang="zh-CN" altLang="en-US"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万</a:t>
            </a:r>
            <a:endPar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1" name="TextBox 9"/>
          <p:cNvSpPr txBox="1">
            <a:spLocks noChangeArrowheads="1"/>
          </p:cNvSpPr>
          <p:nvPr/>
        </p:nvSpPr>
        <p:spPr bwMode="auto">
          <a:xfrm>
            <a:off x="3760924" y="3564618"/>
            <a:ext cx="42319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a:t>
            </a:r>
            <a:r>
              <a:rPr kumimoji="0" lang="en-US" altLang="zh-CN"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a:t>
            </a:r>
            <a:r>
              <a:rPr kumimoji="0" lang="zh-CN" altLang="en-US"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万</a:t>
            </a:r>
            <a:endPar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2" name="TextBox 9"/>
          <p:cNvSpPr txBox="1">
            <a:spLocks noChangeArrowheads="1"/>
          </p:cNvSpPr>
          <p:nvPr/>
        </p:nvSpPr>
        <p:spPr bwMode="auto">
          <a:xfrm>
            <a:off x="4854301" y="3541534"/>
            <a:ext cx="42319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240</a:t>
            </a:r>
            <a:r>
              <a:rPr kumimoji="0" lang="zh-CN" altLang="en-US"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万</a:t>
            </a:r>
            <a:endPar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3" name="矩形 52"/>
          <p:cNvSpPr/>
          <p:nvPr/>
        </p:nvSpPr>
        <p:spPr>
          <a:xfrm>
            <a:off x="6729997" y="4054227"/>
            <a:ext cx="383842" cy="18437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4" name="矩形 53"/>
          <p:cNvSpPr/>
          <p:nvPr/>
        </p:nvSpPr>
        <p:spPr>
          <a:xfrm>
            <a:off x="6729997" y="4388065"/>
            <a:ext cx="383842" cy="1843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5" name="TextBox 54"/>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利润来源分析</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0" name="TextBox 9"/>
          <p:cNvSpPr txBox="1">
            <a:spLocks noChangeArrowheads="1"/>
          </p:cNvSpPr>
          <p:nvPr/>
        </p:nvSpPr>
        <p:spPr bwMode="auto">
          <a:xfrm>
            <a:off x="1499486" y="1476822"/>
            <a:ext cx="548227"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5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700</a:t>
            </a:r>
            <a:r>
              <a:rPr kumimoji="0" lang="zh-CN" altLang="en-US" sz="15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万</a:t>
            </a:r>
            <a:endParaRPr kumimoji="0" lang="zh-CN" altLang="en-US" sz="15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 fill="hold"/>
                                        <p:tgtEl>
                                          <p:spTgt spid="24"/>
                                        </p:tgtEl>
                                        <p:attrNameLst>
                                          <p:attrName>ppt_x</p:attrName>
                                        </p:attrNameLst>
                                      </p:cBhvr>
                                      <p:tavLst>
                                        <p:tav tm="0">
                                          <p:val>
                                            <p:strVal val="0-#ppt_w/2"/>
                                          </p:val>
                                        </p:tav>
                                        <p:tav tm="100000">
                                          <p:val>
                                            <p:strVal val="#ppt_x"/>
                                          </p:val>
                                        </p:tav>
                                      </p:tavLst>
                                    </p:anim>
                                    <p:anim calcmode="lin" valueType="num">
                                      <p:cBhvr additive="base">
                                        <p:cTn id="12" dur="1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100" fill="hold"/>
                                        <p:tgtEl>
                                          <p:spTgt spid="3"/>
                                        </p:tgtEl>
                                        <p:attrNameLst>
                                          <p:attrName>ppt_x</p:attrName>
                                        </p:attrNameLst>
                                      </p:cBhvr>
                                      <p:tavLst>
                                        <p:tav tm="0">
                                          <p:val>
                                            <p:strVal val="0-#ppt_w/2"/>
                                          </p:val>
                                        </p:tav>
                                        <p:tav tm="100000">
                                          <p:val>
                                            <p:strVal val="#ppt_x"/>
                                          </p:val>
                                        </p:tav>
                                      </p:tavLst>
                                    </p:anim>
                                    <p:anim calcmode="lin" valueType="num">
                                      <p:cBhvr additive="base">
                                        <p:cTn id="17" dur="10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 fill="hold"/>
                                        <p:tgtEl>
                                          <p:spTgt spid="7"/>
                                        </p:tgtEl>
                                        <p:attrNameLst>
                                          <p:attrName>ppt_x</p:attrName>
                                        </p:attrNameLst>
                                      </p:cBhvr>
                                      <p:tavLst>
                                        <p:tav tm="0">
                                          <p:val>
                                            <p:strVal val="0-#ppt_w/2"/>
                                          </p:val>
                                        </p:tav>
                                        <p:tav tm="100000">
                                          <p:val>
                                            <p:strVal val="#ppt_x"/>
                                          </p:val>
                                        </p:tav>
                                      </p:tavLst>
                                    </p:anim>
                                    <p:anim calcmode="lin" valueType="num">
                                      <p:cBhvr additive="base">
                                        <p:cTn id="22" dur="1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 fill="hold"/>
                                        <p:tgtEl>
                                          <p:spTgt spid="8"/>
                                        </p:tgtEl>
                                        <p:attrNameLst>
                                          <p:attrName>ppt_x</p:attrName>
                                        </p:attrNameLst>
                                      </p:cBhvr>
                                      <p:tavLst>
                                        <p:tav tm="0">
                                          <p:val>
                                            <p:strVal val="0-#ppt_w/2"/>
                                          </p:val>
                                        </p:tav>
                                        <p:tav tm="100000">
                                          <p:val>
                                            <p:strVal val="#ppt_x"/>
                                          </p:val>
                                        </p:tav>
                                      </p:tavLst>
                                    </p:anim>
                                    <p:anim calcmode="lin" valueType="num">
                                      <p:cBhvr additive="base">
                                        <p:cTn id="27" dur="1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100" fill="hold"/>
                                        <p:tgtEl>
                                          <p:spTgt spid="9"/>
                                        </p:tgtEl>
                                        <p:attrNameLst>
                                          <p:attrName>ppt_x</p:attrName>
                                        </p:attrNameLst>
                                      </p:cBhvr>
                                      <p:tavLst>
                                        <p:tav tm="0">
                                          <p:val>
                                            <p:strVal val="0-#ppt_w/2"/>
                                          </p:val>
                                        </p:tav>
                                        <p:tav tm="100000">
                                          <p:val>
                                            <p:strVal val="#ppt_x"/>
                                          </p:val>
                                        </p:tav>
                                      </p:tavLst>
                                    </p:anim>
                                    <p:anim calcmode="lin" valueType="num">
                                      <p:cBhvr additive="base">
                                        <p:cTn id="32" dur="1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 fill="hold"/>
                                        <p:tgtEl>
                                          <p:spTgt spid="10"/>
                                        </p:tgtEl>
                                        <p:attrNameLst>
                                          <p:attrName>ppt_x</p:attrName>
                                        </p:attrNameLst>
                                      </p:cBhvr>
                                      <p:tavLst>
                                        <p:tav tm="0">
                                          <p:val>
                                            <p:strVal val="0-#ppt_w/2"/>
                                          </p:val>
                                        </p:tav>
                                        <p:tav tm="100000">
                                          <p:val>
                                            <p:strVal val="#ppt_x"/>
                                          </p:val>
                                        </p:tav>
                                      </p:tavLst>
                                    </p:anim>
                                    <p:anim calcmode="lin" valueType="num">
                                      <p:cBhvr additive="base">
                                        <p:cTn id="37" dur="1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100" fill="hold"/>
                                        <p:tgtEl>
                                          <p:spTgt spid="11"/>
                                        </p:tgtEl>
                                        <p:attrNameLst>
                                          <p:attrName>ppt_x</p:attrName>
                                        </p:attrNameLst>
                                      </p:cBhvr>
                                      <p:tavLst>
                                        <p:tav tm="0">
                                          <p:val>
                                            <p:strVal val="0-#ppt_w/2"/>
                                          </p:val>
                                        </p:tav>
                                        <p:tav tm="100000">
                                          <p:val>
                                            <p:strVal val="#ppt_x"/>
                                          </p:val>
                                        </p:tav>
                                      </p:tavLst>
                                    </p:anim>
                                    <p:anim calcmode="lin" valueType="num">
                                      <p:cBhvr additive="base">
                                        <p:cTn id="42" dur="100" fill="hold"/>
                                        <p:tgtEl>
                                          <p:spTgt spid="11"/>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100" fill="hold"/>
                                        <p:tgtEl>
                                          <p:spTgt spid="12"/>
                                        </p:tgtEl>
                                        <p:attrNameLst>
                                          <p:attrName>ppt_x</p:attrName>
                                        </p:attrNameLst>
                                      </p:cBhvr>
                                      <p:tavLst>
                                        <p:tav tm="0">
                                          <p:val>
                                            <p:strVal val="0-#ppt_w/2"/>
                                          </p:val>
                                        </p:tav>
                                        <p:tav tm="100000">
                                          <p:val>
                                            <p:strVal val="#ppt_x"/>
                                          </p:val>
                                        </p:tav>
                                      </p:tavLst>
                                    </p:anim>
                                    <p:anim calcmode="lin" valueType="num">
                                      <p:cBhvr additive="base">
                                        <p:cTn id="47" dur="100" fill="hold"/>
                                        <p:tgtEl>
                                          <p:spTgt spid="12"/>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100" fill="hold"/>
                                        <p:tgtEl>
                                          <p:spTgt spid="23"/>
                                        </p:tgtEl>
                                        <p:attrNameLst>
                                          <p:attrName>ppt_x</p:attrName>
                                        </p:attrNameLst>
                                      </p:cBhvr>
                                      <p:tavLst>
                                        <p:tav tm="0">
                                          <p:val>
                                            <p:strVal val="0-#ppt_w/2"/>
                                          </p:val>
                                        </p:tav>
                                        <p:tav tm="100000">
                                          <p:val>
                                            <p:strVal val="#ppt_x"/>
                                          </p:val>
                                        </p:tav>
                                      </p:tavLst>
                                    </p:anim>
                                    <p:anim calcmode="lin" valueType="num">
                                      <p:cBhvr additive="base">
                                        <p:cTn id="52" dur="1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 presetClass="entr" presetSubtype="8" fill="hold" grpId="0" nodeType="after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200" fill="hold"/>
                                        <p:tgtEl>
                                          <p:spTgt spid="48"/>
                                        </p:tgtEl>
                                        <p:attrNameLst>
                                          <p:attrName>ppt_x</p:attrName>
                                        </p:attrNameLst>
                                      </p:cBhvr>
                                      <p:tavLst>
                                        <p:tav tm="0">
                                          <p:val>
                                            <p:strVal val="0-#ppt_w/2"/>
                                          </p:val>
                                        </p:tav>
                                        <p:tav tm="100000">
                                          <p:val>
                                            <p:strVal val="#ppt_x"/>
                                          </p:val>
                                        </p:tav>
                                      </p:tavLst>
                                    </p:anim>
                                    <p:anim calcmode="lin" valueType="num">
                                      <p:cBhvr additive="base">
                                        <p:cTn id="57" dur="200" fill="hold"/>
                                        <p:tgtEl>
                                          <p:spTgt spid="48"/>
                                        </p:tgtEl>
                                        <p:attrNameLst>
                                          <p:attrName>ppt_y</p:attrName>
                                        </p:attrNameLst>
                                      </p:cBhvr>
                                      <p:tavLst>
                                        <p:tav tm="0">
                                          <p:val>
                                            <p:strVal val="#ppt_y"/>
                                          </p:val>
                                        </p:tav>
                                        <p:tav tm="100000">
                                          <p:val>
                                            <p:strVal val="#ppt_y"/>
                                          </p:val>
                                        </p:tav>
                                      </p:tavLst>
                                    </p:anim>
                                  </p:childTnLst>
                                </p:cTn>
                              </p:par>
                            </p:childTnLst>
                          </p:cTn>
                        </p:par>
                        <p:par>
                          <p:cTn id="58" fill="hold">
                            <p:stCondLst>
                              <p:cond delay="5500"/>
                            </p:stCondLst>
                            <p:childTnLst>
                              <p:par>
                                <p:cTn id="59" presetID="2" presetClass="entr" presetSubtype="8" fill="hold" grpId="0" nodeType="afterEffect">
                                  <p:stCondLst>
                                    <p:cond delay="0"/>
                                  </p:stCondLst>
                                  <p:childTnLst>
                                    <p:set>
                                      <p:cBhvr>
                                        <p:cTn id="60" dur="1" fill="hold">
                                          <p:stCondLst>
                                            <p:cond delay="0"/>
                                          </p:stCondLst>
                                        </p:cTn>
                                        <p:tgtEl>
                                          <p:spTgt spid="2"/>
                                        </p:tgtEl>
                                        <p:attrNameLst>
                                          <p:attrName>style.visibility</p:attrName>
                                        </p:attrNameLst>
                                      </p:cBhvr>
                                      <p:to>
                                        <p:strVal val="visible"/>
                                      </p:to>
                                    </p:set>
                                    <p:anim calcmode="lin" valueType="num">
                                      <p:cBhvr additive="base">
                                        <p:cTn id="61" dur="200" fill="hold"/>
                                        <p:tgtEl>
                                          <p:spTgt spid="2"/>
                                        </p:tgtEl>
                                        <p:attrNameLst>
                                          <p:attrName>ppt_x</p:attrName>
                                        </p:attrNameLst>
                                      </p:cBhvr>
                                      <p:tavLst>
                                        <p:tav tm="0">
                                          <p:val>
                                            <p:strVal val="0-#ppt_w/2"/>
                                          </p:val>
                                        </p:tav>
                                        <p:tav tm="100000">
                                          <p:val>
                                            <p:strVal val="#ppt_x"/>
                                          </p:val>
                                        </p:tav>
                                      </p:tavLst>
                                    </p:anim>
                                    <p:anim calcmode="lin" valueType="num">
                                      <p:cBhvr additive="base">
                                        <p:cTn id="62" dur="200" fill="hold"/>
                                        <p:tgtEl>
                                          <p:spTgt spid="2"/>
                                        </p:tgtEl>
                                        <p:attrNameLst>
                                          <p:attrName>ppt_y</p:attrName>
                                        </p:attrNameLst>
                                      </p:cBhvr>
                                      <p:tavLst>
                                        <p:tav tm="0">
                                          <p:val>
                                            <p:strVal val="#ppt_y"/>
                                          </p:val>
                                        </p:tav>
                                        <p:tav tm="100000">
                                          <p:val>
                                            <p:strVal val="#ppt_y"/>
                                          </p:val>
                                        </p:tav>
                                      </p:tavLst>
                                    </p:anim>
                                  </p:childTnLst>
                                </p:cTn>
                              </p:par>
                            </p:childTnLst>
                          </p:cTn>
                        </p:par>
                        <p:par>
                          <p:cTn id="63" fill="hold">
                            <p:stCondLst>
                              <p:cond delay="6000"/>
                            </p:stCondLst>
                            <p:childTnLst>
                              <p:par>
                                <p:cTn id="64" presetID="22" presetClass="entr" presetSubtype="4"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down)">
                                      <p:cBhvr>
                                        <p:cTn id="66" dur="300"/>
                                        <p:tgtEl>
                                          <p:spTgt spid="25"/>
                                        </p:tgtEl>
                                      </p:cBhvr>
                                    </p:animEffect>
                                  </p:childTnLst>
                                </p:cTn>
                              </p:par>
                            </p:childTnLst>
                          </p:cTn>
                        </p:par>
                        <p:par>
                          <p:cTn id="67" fill="hold">
                            <p:stCondLst>
                              <p:cond delay="6500"/>
                            </p:stCondLst>
                            <p:childTnLst>
                              <p:par>
                                <p:cTn id="68" presetID="53" presetClass="entr" presetSubtype="16"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p:cTn id="70" dur="300" fill="hold"/>
                                        <p:tgtEl>
                                          <p:spTgt spid="60"/>
                                        </p:tgtEl>
                                        <p:attrNameLst>
                                          <p:attrName>ppt_w</p:attrName>
                                        </p:attrNameLst>
                                      </p:cBhvr>
                                      <p:tavLst>
                                        <p:tav tm="0">
                                          <p:val>
                                            <p:fltVal val="0"/>
                                          </p:val>
                                        </p:tav>
                                        <p:tav tm="100000">
                                          <p:val>
                                            <p:strVal val="#ppt_w"/>
                                          </p:val>
                                        </p:tav>
                                      </p:tavLst>
                                    </p:anim>
                                    <p:anim calcmode="lin" valueType="num">
                                      <p:cBhvr>
                                        <p:cTn id="71" dur="300" fill="hold"/>
                                        <p:tgtEl>
                                          <p:spTgt spid="60"/>
                                        </p:tgtEl>
                                        <p:attrNameLst>
                                          <p:attrName>ppt_h</p:attrName>
                                        </p:attrNameLst>
                                      </p:cBhvr>
                                      <p:tavLst>
                                        <p:tav tm="0">
                                          <p:val>
                                            <p:fltVal val="0"/>
                                          </p:val>
                                        </p:tav>
                                        <p:tav tm="100000">
                                          <p:val>
                                            <p:strVal val="#ppt_h"/>
                                          </p:val>
                                        </p:tav>
                                      </p:tavLst>
                                    </p:anim>
                                    <p:animEffect transition="in" filter="fade">
                                      <p:cBhvr>
                                        <p:cTn id="72" dur="300"/>
                                        <p:tgtEl>
                                          <p:spTgt spid="60"/>
                                        </p:tgtEl>
                                      </p:cBhvr>
                                    </p:animEffect>
                                  </p:childTnLst>
                                </p:cTn>
                              </p:par>
                            </p:childTnLst>
                          </p:cTn>
                        </p:par>
                        <p:par>
                          <p:cTn id="73" fill="hold">
                            <p:stCondLst>
                              <p:cond delay="7000"/>
                            </p:stCondLst>
                            <p:childTnLst>
                              <p:par>
                                <p:cTn id="74" presetID="22" presetClass="entr" presetSubtype="4"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wipe(down)">
                                      <p:cBhvr>
                                        <p:cTn id="76" dur="500"/>
                                        <p:tgtEl>
                                          <p:spTgt spid="26"/>
                                        </p:tgtEl>
                                      </p:cBhvr>
                                    </p:animEffect>
                                  </p:childTnLst>
                                </p:cTn>
                              </p:par>
                            </p:childTnLst>
                          </p:cTn>
                        </p:par>
                        <p:par>
                          <p:cTn id="77" fill="hold">
                            <p:stCondLst>
                              <p:cond delay="7500"/>
                            </p:stCondLst>
                            <p:childTnLst>
                              <p:par>
                                <p:cTn id="78" presetID="53" presetClass="entr" presetSubtype="16"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p:cTn id="80" dur="300" fill="hold"/>
                                        <p:tgtEl>
                                          <p:spTgt spid="49"/>
                                        </p:tgtEl>
                                        <p:attrNameLst>
                                          <p:attrName>ppt_w</p:attrName>
                                        </p:attrNameLst>
                                      </p:cBhvr>
                                      <p:tavLst>
                                        <p:tav tm="0">
                                          <p:val>
                                            <p:fltVal val="0"/>
                                          </p:val>
                                        </p:tav>
                                        <p:tav tm="100000">
                                          <p:val>
                                            <p:strVal val="#ppt_w"/>
                                          </p:val>
                                        </p:tav>
                                      </p:tavLst>
                                    </p:anim>
                                    <p:anim calcmode="lin" valueType="num">
                                      <p:cBhvr>
                                        <p:cTn id="81" dur="300" fill="hold"/>
                                        <p:tgtEl>
                                          <p:spTgt spid="49"/>
                                        </p:tgtEl>
                                        <p:attrNameLst>
                                          <p:attrName>ppt_h</p:attrName>
                                        </p:attrNameLst>
                                      </p:cBhvr>
                                      <p:tavLst>
                                        <p:tav tm="0">
                                          <p:val>
                                            <p:fltVal val="0"/>
                                          </p:val>
                                        </p:tav>
                                        <p:tav tm="100000">
                                          <p:val>
                                            <p:strVal val="#ppt_h"/>
                                          </p:val>
                                        </p:tav>
                                      </p:tavLst>
                                    </p:anim>
                                    <p:animEffect transition="in" filter="fade">
                                      <p:cBhvr>
                                        <p:cTn id="82" dur="300"/>
                                        <p:tgtEl>
                                          <p:spTgt spid="49"/>
                                        </p:tgtEl>
                                      </p:cBhvr>
                                    </p:animEffect>
                                  </p:childTnLst>
                                </p:cTn>
                              </p:par>
                            </p:childTnLst>
                          </p:cTn>
                        </p:par>
                        <p:par>
                          <p:cTn id="83" fill="hold">
                            <p:stCondLst>
                              <p:cond delay="8000"/>
                            </p:stCondLst>
                            <p:childTnLst>
                              <p:par>
                                <p:cTn id="84" presetID="2" presetClass="entr" presetSubtype="8"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additive="base">
                                        <p:cTn id="86" dur="200" fill="hold"/>
                                        <p:tgtEl>
                                          <p:spTgt spid="4"/>
                                        </p:tgtEl>
                                        <p:attrNameLst>
                                          <p:attrName>ppt_x</p:attrName>
                                        </p:attrNameLst>
                                      </p:cBhvr>
                                      <p:tavLst>
                                        <p:tav tm="0">
                                          <p:val>
                                            <p:strVal val="0-#ppt_w/2"/>
                                          </p:val>
                                        </p:tav>
                                        <p:tav tm="100000">
                                          <p:val>
                                            <p:strVal val="#ppt_x"/>
                                          </p:val>
                                        </p:tav>
                                      </p:tavLst>
                                    </p:anim>
                                    <p:anim calcmode="lin" valueType="num">
                                      <p:cBhvr additive="base">
                                        <p:cTn id="87" dur="200" fill="hold"/>
                                        <p:tgtEl>
                                          <p:spTgt spid="4"/>
                                        </p:tgtEl>
                                        <p:attrNameLst>
                                          <p:attrName>ppt_y</p:attrName>
                                        </p:attrNameLst>
                                      </p:cBhvr>
                                      <p:tavLst>
                                        <p:tav tm="0">
                                          <p:val>
                                            <p:strVal val="#ppt_y"/>
                                          </p:val>
                                        </p:tav>
                                        <p:tav tm="100000">
                                          <p:val>
                                            <p:strVal val="#ppt_y"/>
                                          </p:val>
                                        </p:tav>
                                      </p:tavLst>
                                    </p:anim>
                                  </p:childTnLst>
                                </p:cTn>
                              </p:par>
                            </p:childTnLst>
                          </p:cTn>
                        </p:par>
                        <p:par>
                          <p:cTn id="88" fill="hold">
                            <p:stCondLst>
                              <p:cond delay="8500"/>
                            </p:stCondLst>
                            <p:childTnLst>
                              <p:par>
                                <p:cTn id="89" presetID="22" presetClass="entr" presetSubtype="4" fill="hold" grpId="0" nodeType="after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down)">
                                      <p:cBhvr>
                                        <p:cTn id="91" dur="300"/>
                                        <p:tgtEl>
                                          <p:spTgt spid="27"/>
                                        </p:tgtEl>
                                      </p:cBhvr>
                                    </p:animEffect>
                                  </p:childTnLst>
                                </p:cTn>
                              </p:par>
                            </p:childTnLst>
                          </p:cTn>
                        </p:par>
                        <p:par>
                          <p:cTn id="92" fill="hold">
                            <p:stCondLst>
                              <p:cond delay="9000"/>
                            </p:stCondLst>
                            <p:childTnLst>
                              <p:par>
                                <p:cTn id="93" presetID="53" presetClass="entr" presetSubtype="16" fill="hold" grpId="0" nodeType="afterEffect">
                                  <p:stCondLst>
                                    <p:cond delay="0"/>
                                  </p:stCondLst>
                                  <p:childTnLst>
                                    <p:set>
                                      <p:cBhvr>
                                        <p:cTn id="94" dur="1" fill="hold">
                                          <p:stCondLst>
                                            <p:cond delay="0"/>
                                          </p:stCondLst>
                                        </p:cTn>
                                        <p:tgtEl>
                                          <p:spTgt spid="43"/>
                                        </p:tgtEl>
                                        <p:attrNameLst>
                                          <p:attrName>style.visibility</p:attrName>
                                        </p:attrNameLst>
                                      </p:cBhvr>
                                      <p:to>
                                        <p:strVal val="visible"/>
                                      </p:to>
                                    </p:set>
                                    <p:anim calcmode="lin" valueType="num">
                                      <p:cBhvr>
                                        <p:cTn id="95" dur="300" fill="hold"/>
                                        <p:tgtEl>
                                          <p:spTgt spid="43"/>
                                        </p:tgtEl>
                                        <p:attrNameLst>
                                          <p:attrName>ppt_w</p:attrName>
                                        </p:attrNameLst>
                                      </p:cBhvr>
                                      <p:tavLst>
                                        <p:tav tm="0">
                                          <p:val>
                                            <p:fltVal val="0"/>
                                          </p:val>
                                        </p:tav>
                                        <p:tav tm="100000">
                                          <p:val>
                                            <p:strVal val="#ppt_w"/>
                                          </p:val>
                                        </p:tav>
                                      </p:tavLst>
                                    </p:anim>
                                    <p:anim calcmode="lin" valueType="num">
                                      <p:cBhvr>
                                        <p:cTn id="96" dur="300" fill="hold"/>
                                        <p:tgtEl>
                                          <p:spTgt spid="43"/>
                                        </p:tgtEl>
                                        <p:attrNameLst>
                                          <p:attrName>ppt_h</p:attrName>
                                        </p:attrNameLst>
                                      </p:cBhvr>
                                      <p:tavLst>
                                        <p:tav tm="0">
                                          <p:val>
                                            <p:fltVal val="0"/>
                                          </p:val>
                                        </p:tav>
                                        <p:tav tm="100000">
                                          <p:val>
                                            <p:strVal val="#ppt_h"/>
                                          </p:val>
                                        </p:tav>
                                      </p:tavLst>
                                    </p:anim>
                                    <p:animEffect transition="in" filter="fade">
                                      <p:cBhvr>
                                        <p:cTn id="97" dur="300"/>
                                        <p:tgtEl>
                                          <p:spTgt spid="43"/>
                                        </p:tgtEl>
                                      </p:cBhvr>
                                    </p:animEffect>
                                  </p:childTnLst>
                                </p:cTn>
                              </p:par>
                            </p:childTnLst>
                          </p:cTn>
                        </p:par>
                        <p:par>
                          <p:cTn id="98" fill="hold">
                            <p:stCondLst>
                              <p:cond delay="9500"/>
                            </p:stCondLst>
                            <p:childTnLst>
                              <p:par>
                                <p:cTn id="99" presetID="22" presetClass="entr" presetSubtype="4"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down)">
                                      <p:cBhvr>
                                        <p:cTn id="101" dur="500"/>
                                        <p:tgtEl>
                                          <p:spTgt spid="28"/>
                                        </p:tgtEl>
                                      </p:cBhvr>
                                    </p:animEffect>
                                  </p:childTnLst>
                                </p:cTn>
                              </p:par>
                            </p:childTnLst>
                          </p:cTn>
                        </p:par>
                        <p:par>
                          <p:cTn id="102" fill="hold">
                            <p:stCondLst>
                              <p:cond delay="10000"/>
                            </p:stCondLst>
                            <p:childTnLst>
                              <p:par>
                                <p:cTn id="103" presetID="53" presetClass="entr" presetSubtype="16"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300" fill="hold"/>
                                        <p:tgtEl>
                                          <p:spTgt spid="50"/>
                                        </p:tgtEl>
                                        <p:attrNameLst>
                                          <p:attrName>ppt_w</p:attrName>
                                        </p:attrNameLst>
                                      </p:cBhvr>
                                      <p:tavLst>
                                        <p:tav tm="0">
                                          <p:val>
                                            <p:fltVal val="0"/>
                                          </p:val>
                                        </p:tav>
                                        <p:tav tm="100000">
                                          <p:val>
                                            <p:strVal val="#ppt_w"/>
                                          </p:val>
                                        </p:tav>
                                      </p:tavLst>
                                    </p:anim>
                                    <p:anim calcmode="lin" valueType="num">
                                      <p:cBhvr>
                                        <p:cTn id="106" dur="300" fill="hold"/>
                                        <p:tgtEl>
                                          <p:spTgt spid="50"/>
                                        </p:tgtEl>
                                        <p:attrNameLst>
                                          <p:attrName>ppt_h</p:attrName>
                                        </p:attrNameLst>
                                      </p:cBhvr>
                                      <p:tavLst>
                                        <p:tav tm="0">
                                          <p:val>
                                            <p:fltVal val="0"/>
                                          </p:val>
                                        </p:tav>
                                        <p:tav tm="100000">
                                          <p:val>
                                            <p:strVal val="#ppt_h"/>
                                          </p:val>
                                        </p:tav>
                                      </p:tavLst>
                                    </p:anim>
                                    <p:animEffect transition="in" filter="fade">
                                      <p:cBhvr>
                                        <p:cTn id="107" dur="300"/>
                                        <p:tgtEl>
                                          <p:spTgt spid="50"/>
                                        </p:tgtEl>
                                      </p:cBhvr>
                                    </p:animEffect>
                                  </p:childTnLst>
                                </p:cTn>
                              </p:par>
                            </p:childTnLst>
                          </p:cTn>
                        </p:par>
                        <p:par>
                          <p:cTn id="108" fill="hold">
                            <p:stCondLst>
                              <p:cond delay="10500"/>
                            </p:stCondLst>
                            <p:childTnLst>
                              <p:par>
                                <p:cTn id="109" presetID="2" presetClass="entr" presetSubtype="8" fill="hold" grpId="0" nodeType="after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additive="base">
                                        <p:cTn id="111" dur="200" fill="hold"/>
                                        <p:tgtEl>
                                          <p:spTgt spid="5"/>
                                        </p:tgtEl>
                                        <p:attrNameLst>
                                          <p:attrName>ppt_x</p:attrName>
                                        </p:attrNameLst>
                                      </p:cBhvr>
                                      <p:tavLst>
                                        <p:tav tm="0">
                                          <p:val>
                                            <p:strVal val="0-#ppt_w/2"/>
                                          </p:val>
                                        </p:tav>
                                        <p:tav tm="100000">
                                          <p:val>
                                            <p:strVal val="#ppt_x"/>
                                          </p:val>
                                        </p:tav>
                                      </p:tavLst>
                                    </p:anim>
                                    <p:anim calcmode="lin" valueType="num">
                                      <p:cBhvr additive="base">
                                        <p:cTn id="112" dur="200" fill="hold"/>
                                        <p:tgtEl>
                                          <p:spTgt spid="5"/>
                                        </p:tgtEl>
                                        <p:attrNameLst>
                                          <p:attrName>ppt_y</p:attrName>
                                        </p:attrNameLst>
                                      </p:cBhvr>
                                      <p:tavLst>
                                        <p:tav tm="0">
                                          <p:val>
                                            <p:strVal val="#ppt_y"/>
                                          </p:val>
                                        </p:tav>
                                        <p:tav tm="100000">
                                          <p:val>
                                            <p:strVal val="#ppt_y"/>
                                          </p:val>
                                        </p:tav>
                                      </p:tavLst>
                                    </p:anim>
                                  </p:childTnLst>
                                </p:cTn>
                              </p:par>
                            </p:childTnLst>
                          </p:cTn>
                        </p:par>
                        <p:par>
                          <p:cTn id="113" fill="hold">
                            <p:stCondLst>
                              <p:cond delay="11000"/>
                            </p:stCondLst>
                            <p:childTnLst>
                              <p:par>
                                <p:cTn id="114" presetID="22" presetClass="entr" presetSubtype="4" fill="hold" grpId="0" nodeType="afterEffect">
                                  <p:stCondLst>
                                    <p:cond delay="0"/>
                                  </p:stCondLst>
                                  <p:childTnLst>
                                    <p:set>
                                      <p:cBhvr>
                                        <p:cTn id="115" dur="1" fill="hold">
                                          <p:stCondLst>
                                            <p:cond delay="0"/>
                                          </p:stCondLst>
                                        </p:cTn>
                                        <p:tgtEl>
                                          <p:spTgt spid="29"/>
                                        </p:tgtEl>
                                        <p:attrNameLst>
                                          <p:attrName>style.visibility</p:attrName>
                                        </p:attrNameLst>
                                      </p:cBhvr>
                                      <p:to>
                                        <p:strVal val="visible"/>
                                      </p:to>
                                    </p:set>
                                    <p:animEffect transition="in" filter="wipe(down)">
                                      <p:cBhvr>
                                        <p:cTn id="116" dur="300"/>
                                        <p:tgtEl>
                                          <p:spTgt spid="29"/>
                                        </p:tgtEl>
                                      </p:cBhvr>
                                    </p:animEffect>
                                  </p:childTnLst>
                                </p:cTn>
                              </p:par>
                            </p:childTnLst>
                          </p:cTn>
                        </p:par>
                        <p:par>
                          <p:cTn id="117" fill="hold">
                            <p:stCondLst>
                              <p:cond delay="11500"/>
                            </p:stCondLst>
                            <p:childTnLst>
                              <p:par>
                                <p:cTn id="118" presetID="53" presetClass="entr" presetSubtype="16"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 calcmode="lin" valueType="num">
                                      <p:cBhvr>
                                        <p:cTn id="120" dur="300" fill="hold"/>
                                        <p:tgtEl>
                                          <p:spTgt spid="42"/>
                                        </p:tgtEl>
                                        <p:attrNameLst>
                                          <p:attrName>ppt_w</p:attrName>
                                        </p:attrNameLst>
                                      </p:cBhvr>
                                      <p:tavLst>
                                        <p:tav tm="0">
                                          <p:val>
                                            <p:fltVal val="0"/>
                                          </p:val>
                                        </p:tav>
                                        <p:tav tm="100000">
                                          <p:val>
                                            <p:strVal val="#ppt_w"/>
                                          </p:val>
                                        </p:tav>
                                      </p:tavLst>
                                    </p:anim>
                                    <p:anim calcmode="lin" valueType="num">
                                      <p:cBhvr>
                                        <p:cTn id="121" dur="300" fill="hold"/>
                                        <p:tgtEl>
                                          <p:spTgt spid="42"/>
                                        </p:tgtEl>
                                        <p:attrNameLst>
                                          <p:attrName>ppt_h</p:attrName>
                                        </p:attrNameLst>
                                      </p:cBhvr>
                                      <p:tavLst>
                                        <p:tav tm="0">
                                          <p:val>
                                            <p:fltVal val="0"/>
                                          </p:val>
                                        </p:tav>
                                        <p:tav tm="100000">
                                          <p:val>
                                            <p:strVal val="#ppt_h"/>
                                          </p:val>
                                        </p:tav>
                                      </p:tavLst>
                                    </p:anim>
                                    <p:animEffect transition="in" filter="fade">
                                      <p:cBhvr>
                                        <p:cTn id="122" dur="300"/>
                                        <p:tgtEl>
                                          <p:spTgt spid="42"/>
                                        </p:tgtEl>
                                      </p:cBhvr>
                                    </p:animEffect>
                                  </p:childTnLst>
                                </p:cTn>
                              </p:par>
                            </p:childTnLst>
                          </p:cTn>
                        </p:par>
                        <p:par>
                          <p:cTn id="123" fill="hold">
                            <p:stCondLst>
                              <p:cond delay="12000"/>
                            </p:stCondLst>
                            <p:childTnLst>
                              <p:par>
                                <p:cTn id="124" presetID="22" presetClass="entr" presetSubtype="4" fill="hold" grpId="0" nodeType="after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wipe(down)">
                                      <p:cBhvr>
                                        <p:cTn id="126" dur="500"/>
                                        <p:tgtEl>
                                          <p:spTgt spid="30"/>
                                        </p:tgtEl>
                                      </p:cBhvr>
                                    </p:animEffect>
                                  </p:childTnLst>
                                </p:cTn>
                              </p:par>
                            </p:childTnLst>
                          </p:cTn>
                        </p:par>
                        <p:par>
                          <p:cTn id="127" fill="hold">
                            <p:stCondLst>
                              <p:cond delay="12500"/>
                            </p:stCondLst>
                            <p:childTnLst>
                              <p:par>
                                <p:cTn id="128" presetID="53" presetClass="entr" presetSubtype="16" fill="hold" grpId="0" nodeType="afterEffect">
                                  <p:stCondLst>
                                    <p:cond delay="0"/>
                                  </p:stCondLst>
                                  <p:childTnLst>
                                    <p:set>
                                      <p:cBhvr>
                                        <p:cTn id="129" dur="1" fill="hold">
                                          <p:stCondLst>
                                            <p:cond delay="0"/>
                                          </p:stCondLst>
                                        </p:cTn>
                                        <p:tgtEl>
                                          <p:spTgt spid="51"/>
                                        </p:tgtEl>
                                        <p:attrNameLst>
                                          <p:attrName>style.visibility</p:attrName>
                                        </p:attrNameLst>
                                      </p:cBhvr>
                                      <p:to>
                                        <p:strVal val="visible"/>
                                      </p:to>
                                    </p:set>
                                    <p:anim calcmode="lin" valueType="num">
                                      <p:cBhvr>
                                        <p:cTn id="130" dur="300" fill="hold"/>
                                        <p:tgtEl>
                                          <p:spTgt spid="51"/>
                                        </p:tgtEl>
                                        <p:attrNameLst>
                                          <p:attrName>ppt_w</p:attrName>
                                        </p:attrNameLst>
                                      </p:cBhvr>
                                      <p:tavLst>
                                        <p:tav tm="0">
                                          <p:val>
                                            <p:fltVal val="0"/>
                                          </p:val>
                                        </p:tav>
                                        <p:tav tm="100000">
                                          <p:val>
                                            <p:strVal val="#ppt_w"/>
                                          </p:val>
                                        </p:tav>
                                      </p:tavLst>
                                    </p:anim>
                                    <p:anim calcmode="lin" valueType="num">
                                      <p:cBhvr>
                                        <p:cTn id="131" dur="300" fill="hold"/>
                                        <p:tgtEl>
                                          <p:spTgt spid="51"/>
                                        </p:tgtEl>
                                        <p:attrNameLst>
                                          <p:attrName>ppt_h</p:attrName>
                                        </p:attrNameLst>
                                      </p:cBhvr>
                                      <p:tavLst>
                                        <p:tav tm="0">
                                          <p:val>
                                            <p:fltVal val="0"/>
                                          </p:val>
                                        </p:tav>
                                        <p:tav tm="100000">
                                          <p:val>
                                            <p:strVal val="#ppt_h"/>
                                          </p:val>
                                        </p:tav>
                                      </p:tavLst>
                                    </p:anim>
                                    <p:animEffect transition="in" filter="fade">
                                      <p:cBhvr>
                                        <p:cTn id="132" dur="300"/>
                                        <p:tgtEl>
                                          <p:spTgt spid="51"/>
                                        </p:tgtEl>
                                      </p:cBhvr>
                                    </p:animEffect>
                                  </p:childTnLst>
                                </p:cTn>
                              </p:par>
                            </p:childTnLst>
                          </p:cTn>
                        </p:par>
                        <p:par>
                          <p:cTn id="133" fill="hold">
                            <p:stCondLst>
                              <p:cond delay="13000"/>
                            </p:stCondLst>
                            <p:childTnLst>
                              <p:par>
                                <p:cTn id="134" presetID="2" presetClass="entr" presetSubtype="8" fill="hold" grpId="0" nodeType="after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200" fill="hold"/>
                                        <p:tgtEl>
                                          <p:spTgt spid="6"/>
                                        </p:tgtEl>
                                        <p:attrNameLst>
                                          <p:attrName>ppt_x</p:attrName>
                                        </p:attrNameLst>
                                      </p:cBhvr>
                                      <p:tavLst>
                                        <p:tav tm="0">
                                          <p:val>
                                            <p:strVal val="0-#ppt_w/2"/>
                                          </p:val>
                                        </p:tav>
                                        <p:tav tm="100000">
                                          <p:val>
                                            <p:strVal val="#ppt_x"/>
                                          </p:val>
                                        </p:tav>
                                      </p:tavLst>
                                    </p:anim>
                                    <p:anim calcmode="lin" valueType="num">
                                      <p:cBhvr additive="base">
                                        <p:cTn id="137" dur="200" fill="hold"/>
                                        <p:tgtEl>
                                          <p:spTgt spid="6"/>
                                        </p:tgtEl>
                                        <p:attrNameLst>
                                          <p:attrName>ppt_y</p:attrName>
                                        </p:attrNameLst>
                                      </p:cBhvr>
                                      <p:tavLst>
                                        <p:tav tm="0">
                                          <p:val>
                                            <p:strVal val="#ppt_y"/>
                                          </p:val>
                                        </p:tav>
                                        <p:tav tm="100000">
                                          <p:val>
                                            <p:strVal val="#ppt_y"/>
                                          </p:val>
                                        </p:tav>
                                      </p:tavLst>
                                    </p:anim>
                                  </p:childTnLst>
                                </p:cTn>
                              </p:par>
                            </p:childTnLst>
                          </p:cTn>
                        </p:par>
                        <p:par>
                          <p:cTn id="138" fill="hold">
                            <p:stCondLst>
                              <p:cond delay="13500"/>
                            </p:stCondLst>
                            <p:childTnLst>
                              <p:par>
                                <p:cTn id="139" presetID="22" presetClass="entr" presetSubtype="4" fill="hold" grpId="0" nodeType="afterEffect">
                                  <p:stCondLst>
                                    <p:cond delay="0"/>
                                  </p:stCondLst>
                                  <p:childTnLst>
                                    <p:set>
                                      <p:cBhvr>
                                        <p:cTn id="140" dur="1" fill="hold">
                                          <p:stCondLst>
                                            <p:cond delay="0"/>
                                          </p:stCondLst>
                                        </p:cTn>
                                        <p:tgtEl>
                                          <p:spTgt spid="31"/>
                                        </p:tgtEl>
                                        <p:attrNameLst>
                                          <p:attrName>style.visibility</p:attrName>
                                        </p:attrNameLst>
                                      </p:cBhvr>
                                      <p:to>
                                        <p:strVal val="visible"/>
                                      </p:to>
                                    </p:set>
                                    <p:animEffect transition="in" filter="wipe(down)">
                                      <p:cBhvr>
                                        <p:cTn id="141" dur="300"/>
                                        <p:tgtEl>
                                          <p:spTgt spid="31"/>
                                        </p:tgtEl>
                                      </p:cBhvr>
                                    </p:animEffect>
                                  </p:childTnLst>
                                </p:cTn>
                              </p:par>
                            </p:childTnLst>
                          </p:cTn>
                        </p:par>
                        <p:par>
                          <p:cTn id="142" fill="hold">
                            <p:stCondLst>
                              <p:cond delay="14000"/>
                            </p:stCondLst>
                            <p:childTnLst>
                              <p:par>
                                <p:cTn id="143" presetID="53" presetClass="entr" presetSubtype="16" fill="hold" grpId="0" nodeType="afterEffect">
                                  <p:stCondLst>
                                    <p:cond delay="0"/>
                                  </p:stCondLst>
                                  <p:childTnLst>
                                    <p:set>
                                      <p:cBhvr>
                                        <p:cTn id="144" dur="1" fill="hold">
                                          <p:stCondLst>
                                            <p:cond delay="0"/>
                                          </p:stCondLst>
                                        </p:cTn>
                                        <p:tgtEl>
                                          <p:spTgt spid="44"/>
                                        </p:tgtEl>
                                        <p:attrNameLst>
                                          <p:attrName>style.visibility</p:attrName>
                                        </p:attrNameLst>
                                      </p:cBhvr>
                                      <p:to>
                                        <p:strVal val="visible"/>
                                      </p:to>
                                    </p:set>
                                    <p:anim calcmode="lin" valueType="num">
                                      <p:cBhvr>
                                        <p:cTn id="145" dur="300" fill="hold"/>
                                        <p:tgtEl>
                                          <p:spTgt spid="44"/>
                                        </p:tgtEl>
                                        <p:attrNameLst>
                                          <p:attrName>ppt_w</p:attrName>
                                        </p:attrNameLst>
                                      </p:cBhvr>
                                      <p:tavLst>
                                        <p:tav tm="0">
                                          <p:val>
                                            <p:fltVal val="0"/>
                                          </p:val>
                                        </p:tav>
                                        <p:tav tm="100000">
                                          <p:val>
                                            <p:strVal val="#ppt_w"/>
                                          </p:val>
                                        </p:tav>
                                      </p:tavLst>
                                    </p:anim>
                                    <p:anim calcmode="lin" valueType="num">
                                      <p:cBhvr>
                                        <p:cTn id="146" dur="300" fill="hold"/>
                                        <p:tgtEl>
                                          <p:spTgt spid="44"/>
                                        </p:tgtEl>
                                        <p:attrNameLst>
                                          <p:attrName>ppt_h</p:attrName>
                                        </p:attrNameLst>
                                      </p:cBhvr>
                                      <p:tavLst>
                                        <p:tav tm="0">
                                          <p:val>
                                            <p:fltVal val="0"/>
                                          </p:val>
                                        </p:tav>
                                        <p:tav tm="100000">
                                          <p:val>
                                            <p:strVal val="#ppt_h"/>
                                          </p:val>
                                        </p:tav>
                                      </p:tavLst>
                                    </p:anim>
                                    <p:animEffect transition="in" filter="fade">
                                      <p:cBhvr>
                                        <p:cTn id="147" dur="300"/>
                                        <p:tgtEl>
                                          <p:spTgt spid="44"/>
                                        </p:tgtEl>
                                      </p:cBhvr>
                                    </p:animEffect>
                                  </p:childTnLst>
                                </p:cTn>
                              </p:par>
                            </p:childTnLst>
                          </p:cTn>
                        </p:par>
                        <p:par>
                          <p:cTn id="148" fill="hold">
                            <p:stCondLst>
                              <p:cond delay="14500"/>
                            </p:stCondLst>
                            <p:childTnLst>
                              <p:par>
                                <p:cTn id="149" presetID="22" presetClass="entr" presetSubtype="4" fill="hold" grpId="0" nodeType="afterEffect">
                                  <p:stCondLst>
                                    <p:cond delay="0"/>
                                  </p:stCondLst>
                                  <p:childTnLst>
                                    <p:set>
                                      <p:cBhvr>
                                        <p:cTn id="150" dur="1" fill="hold">
                                          <p:stCondLst>
                                            <p:cond delay="0"/>
                                          </p:stCondLst>
                                        </p:cTn>
                                        <p:tgtEl>
                                          <p:spTgt spid="32"/>
                                        </p:tgtEl>
                                        <p:attrNameLst>
                                          <p:attrName>style.visibility</p:attrName>
                                        </p:attrNameLst>
                                      </p:cBhvr>
                                      <p:to>
                                        <p:strVal val="visible"/>
                                      </p:to>
                                    </p:set>
                                    <p:animEffect transition="in" filter="wipe(down)">
                                      <p:cBhvr>
                                        <p:cTn id="151" dur="500"/>
                                        <p:tgtEl>
                                          <p:spTgt spid="32"/>
                                        </p:tgtEl>
                                      </p:cBhvr>
                                    </p:animEffect>
                                  </p:childTnLst>
                                </p:cTn>
                              </p:par>
                            </p:childTnLst>
                          </p:cTn>
                        </p:par>
                        <p:par>
                          <p:cTn id="152" fill="hold">
                            <p:stCondLst>
                              <p:cond delay="15000"/>
                            </p:stCondLst>
                            <p:childTnLst>
                              <p:par>
                                <p:cTn id="153" presetID="53" presetClass="entr" presetSubtype="16" fill="hold" grpId="0" nodeType="afterEffect">
                                  <p:stCondLst>
                                    <p:cond delay="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300" fill="hold"/>
                                        <p:tgtEl>
                                          <p:spTgt spid="52"/>
                                        </p:tgtEl>
                                        <p:attrNameLst>
                                          <p:attrName>ppt_w</p:attrName>
                                        </p:attrNameLst>
                                      </p:cBhvr>
                                      <p:tavLst>
                                        <p:tav tm="0">
                                          <p:val>
                                            <p:fltVal val="0"/>
                                          </p:val>
                                        </p:tav>
                                        <p:tav tm="100000">
                                          <p:val>
                                            <p:strVal val="#ppt_w"/>
                                          </p:val>
                                        </p:tav>
                                      </p:tavLst>
                                    </p:anim>
                                    <p:anim calcmode="lin" valueType="num">
                                      <p:cBhvr>
                                        <p:cTn id="156" dur="300" fill="hold"/>
                                        <p:tgtEl>
                                          <p:spTgt spid="52"/>
                                        </p:tgtEl>
                                        <p:attrNameLst>
                                          <p:attrName>ppt_h</p:attrName>
                                        </p:attrNameLst>
                                      </p:cBhvr>
                                      <p:tavLst>
                                        <p:tav tm="0">
                                          <p:val>
                                            <p:fltVal val="0"/>
                                          </p:val>
                                        </p:tav>
                                        <p:tav tm="100000">
                                          <p:val>
                                            <p:strVal val="#ppt_h"/>
                                          </p:val>
                                        </p:tav>
                                      </p:tavLst>
                                    </p:anim>
                                    <p:animEffect transition="in" filter="fade">
                                      <p:cBhvr>
                                        <p:cTn id="157" dur="300"/>
                                        <p:tgtEl>
                                          <p:spTgt spid="52"/>
                                        </p:tgtEl>
                                      </p:cBhvr>
                                    </p:animEffect>
                                  </p:childTnLst>
                                </p:cTn>
                              </p:par>
                            </p:childTnLst>
                          </p:cTn>
                        </p:par>
                        <p:par>
                          <p:cTn id="158" fill="hold">
                            <p:stCondLst>
                              <p:cond delay="15500"/>
                            </p:stCondLst>
                            <p:childTnLst>
                              <p:par>
                                <p:cTn id="159" presetID="2" presetClass="entr" presetSubtype="2" fill="hold" grpId="0" nodeType="after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300" fill="hold"/>
                                        <p:tgtEl>
                                          <p:spTgt spid="34"/>
                                        </p:tgtEl>
                                        <p:attrNameLst>
                                          <p:attrName>ppt_x</p:attrName>
                                        </p:attrNameLst>
                                      </p:cBhvr>
                                      <p:tavLst>
                                        <p:tav tm="0">
                                          <p:val>
                                            <p:strVal val="1+#ppt_w/2"/>
                                          </p:val>
                                        </p:tav>
                                        <p:tav tm="100000">
                                          <p:val>
                                            <p:strVal val="#ppt_x"/>
                                          </p:val>
                                        </p:tav>
                                      </p:tavLst>
                                    </p:anim>
                                    <p:anim calcmode="lin" valueType="num">
                                      <p:cBhvr additive="base">
                                        <p:cTn id="162" dur="300" fill="hold"/>
                                        <p:tgtEl>
                                          <p:spTgt spid="34"/>
                                        </p:tgtEl>
                                        <p:attrNameLst>
                                          <p:attrName>ppt_y</p:attrName>
                                        </p:attrNameLst>
                                      </p:cBhvr>
                                      <p:tavLst>
                                        <p:tav tm="0">
                                          <p:val>
                                            <p:strVal val="#ppt_y"/>
                                          </p:val>
                                        </p:tav>
                                        <p:tav tm="100000">
                                          <p:val>
                                            <p:strVal val="#ppt_y"/>
                                          </p:val>
                                        </p:tav>
                                      </p:tavLst>
                                    </p:anim>
                                  </p:childTnLst>
                                </p:cTn>
                              </p:par>
                            </p:childTnLst>
                          </p:cTn>
                        </p:par>
                        <p:par>
                          <p:cTn id="163" fill="hold">
                            <p:stCondLst>
                              <p:cond delay="16000"/>
                            </p:stCondLst>
                            <p:childTnLst>
                              <p:par>
                                <p:cTn id="164" presetID="2" presetClass="entr" presetSubtype="2" fill="hold" grpId="0" nodeType="afterEffect">
                                  <p:stCondLst>
                                    <p:cond delay="0"/>
                                  </p:stCondLst>
                                  <p:childTnLst>
                                    <p:set>
                                      <p:cBhvr>
                                        <p:cTn id="165" dur="1" fill="hold">
                                          <p:stCondLst>
                                            <p:cond delay="0"/>
                                          </p:stCondLst>
                                        </p:cTn>
                                        <p:tgtEl>
                                          <p:spTgt spid="33"/>
                                        </p:tgtEl>
                                        <p:attrNameLst>
                                          <p:attrName>style.visibility</p:attrName>
                                        </p:attrNameLst>
                                      </p:cBhvr>
                                      <p:to>
                                        <p:strVal val="visible"/>
                                      </p:to>
                                    </p:set>
                                    <p:anim calcmode="lin" valueType="num">
                                      <p:cBhvr additive="base">
                                        <p:cTn id="166" dur="300" fill="hold"/>
                                        <p:tgtEl>
                                          <p:spTgt spid="33"/>
                                        </p:tgtEl>
                                        <p:attrNameLst>
                                          <p:attrName>ppt_x</p:attrName>
                                        </p:attrNameLst>
                                      </p:cBhvr>
                                      <p:tavLst>
                                        <p:tav tm="0">
                                          <p:val>
                                            <p:strVal val="1+#ppt_w/2"/>
                                          </p:val>
                                        </p:tav>
                                        <p:tav tm="100000">
                                          <p:val>
                                            <p:strVal val="#ppt_x"/>
                                          </p:val>
                                        </p:tav>
                                      </p:tavLst>
                                    </p:anim>
                                    <p:anim calcmode="lin" valueType="num">
                                      <p:cBhvr additive="base">
                                        <p:cTn id="167" dur="300" fill="hold"/>
                                        <p:tgtEl>
                                          <p:spTgt spid="33"/>
                                        </p:tgtEl>
                                        <p:attrNameLst>
                                          <p:attrName>ppt_y</p:attrName>
                                        </p:attrNameLst>
                                      </p:cBhvr>
                                      <p:tavLst>
                                        <p:tav tm="0">
                                          <p:val>
                                            <p:strVal val="#ppt_y"/>
                                          </p:val>
                                        </p:tav>
                                        <p:tav tm="100000">
                                          <p:val>
                                            <p:strVal val="#ppt_y"/>
                                          </p:val>
                                        </p:tav>
                                      </p:tavLst>
                                    </p:anim>
                                  </p:childTnLst>
                                </p:cTn>
                              </p:par>
                            </p:childTnLst>
                          </p:cTn>
                        </p:par>
                        <p:par>
                          <p:cTn id="168" fill="hold">
                            <p:stCondLst>
                              <p:cond delay="16500"/>
                            </p:stCondLst>
                            <p:childTnLst>
                              <p:par>
                                <p:cTn id="169" presetID="22" presetClass="entr" presetSubtype="8" fill="hold" grpId="0" nodeType="afterEffect">
                                  <p:stCondLst>
                                    <p:cond delay="0"/>
                                  </p:stCondLst>
                                  <p:childTnLst>
                                    <p:set>
                                      <p:cBhvr>
                                        <p:cTn id="170" dur="1" fill="hold">
                                          <p:stCondLst>
                                            <p:cond delay="0"/>
                                          </p:stCondLst>
                                        </p:cTn>
                                        <p:tgtEl>
                                          <p:spTgt spid="36"/>
                                        </p:tgtEl>
                                        <p:attrNameLst>
                                          <p:attrName>style.visibility</p:attrName>
                                        </p:attrNameLst>
                                      </p:cBhvr>
                                      <p:to>
                                        <p:strVal val="visible"/>
                                      </p:to>
                                    </p:set>
                                    <p:animEffect transition="in" filter="wipe(left)">
                                      <p:cBhvr>
                                        <p:cTn id="171" dur="500"/>
                                        <p:tgtEl>
                                          <p:spTgt spid="36"/>
                                        </p:tgtEl>
                                      </p:cBhvr>
                                    </p:animEffect>
                                  </p:childTnLst>
                                </p:cTn>
                              </p:par>
                            </p:childTnLst>
                          </p:cTn>
                        </p:par>
                        <p:par>
                          <p:cTn id="172" fill="hold">
                            <p:stCondLst>
                              <p:cond delay="17000"/>
                            </p:stCondLst>
                            <p:childTnLst>
                              <p:par>
                                <p:cTn id="173" presetID="22" presetClass="entr" presetSubtype="8" fill="hold" grpId="0" nodeType="afterEffect">
                                  <p:stCondLst>
                                    <p:cond delay="0"/>
                                  </p:stCondLst>
                                  <p:childTnLst>
                                    <p:set>
                                      <p:cBhvr>
                                        <p:cTn id="174" dur="1" fill="hold">
                                          <p:stCondLst>
                                            <p:cond delay="0"/>
                                          </p:stCondLst>
                                        </p:cTn>
                                        <p:tgtEl>
                                          <p:spTgt spid="35"/>
                                        </p:tgtEl>
                                        <p:attrNameLst>
                                          <p:attrName>style.visibility</p:attrName>
                                        </p:attrNameLst>
                                      </p:cBhvr>
                                      <p:to>
                                        <p:strVal val="visible"/>
                                      </p:to>
                                    </p:set>
                                    <p:animEffect transition="in" filter="wipe(left)">
                                      <p:cBhvr>
                                        <p:cTn id="175" dur="500"/>
                                        <p:tgtEl>
                                          <p:spTgt spid="35"/>
                                        </p:tgtEl>
                                      </p:cBhvr>
                                    </p:animEffect>
                                  </p:childTnLst>
                                </p:cTn>
                              </p:par>
                            </p:childTnLst>
                          </p:cTn>
                        </p:par>
                        <p:par>
                          <p:cTn id="176" fill="hold">
                            <p:stCondLst>
                              <p:cond delay="17500"/>
                            </p:stCondLst>
                            <p:childTnLst>
                              <p:par>
                                <p:cTn id="177" presetID="22" presetClass="entr" presetSubtype="8" fill="hold" grpId="0" nodeType="afterEffect">
                                  <p:stCondLst>
                                    <p:cond delay="0"/>
                                  </p:stCondLst>
                                  <p:childTnLst>
                                    <p:set>
                                      <p:cBhvr>
                                        <p:cTn id="178" dur="1" fill="hold">
                                          <p:stCondLst>
                                            <p:cond delay="0"/>
                                          </p:stCondLst>
                                        </p:cTn>
                                        <p:tgtEl>
                                          <p:spTgt spid="39"/>
                                        </p:tgtEl>
                                        <p:attrNameLst>
                                          <p:attrName>style.visibility</p:attrName>
                                        </p:attrNameLst>
                                      </p:cBhvr>
                                      <p:to>
                                        <p:strVal val="visible"/>
                                      </p:to>
                                    </p:set>
                                    <p:animEffect transition="in" filter="wipe(left)">
                                      <p:cBhvr>
                                        <p:cTn id="179" dur="500"/>
                                        <p:tgtEl>
                                          <p:spTgt spid="39"/>
                                        </p:tgtEl>
                                      </p:cBhvr>
                                    </p:animEffect>
                                  </p:childTnLst>
                                </p:cTn>
                              </p:par>
                            </p:childTnLst>
                          </p:cTn>
                        </p:par>
                        <p:par>
                          <p:cTn id="180" fill="hold">
                            <p:stCondLst>
                              <p:cond delay="18000"/>
                            </p:stCondLst>
                            <p:childTnLst>
                              <p:par>
                                <p:cTn id="181" presetID="22" presetClass="entr" presetSubtype="4" fill="hold" grpId="0" nodeType="after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wipe(down)">
                                      <p:cBhvr>
                                        <p:cTn id="183" dur="500"/>
                                        <p:tgtEl>
                                          <p:spTgt spid="53"/>
                                        </p:tgtEl>
                                      </p:cBhvr>
                                    </p:animEffect>
                                  </p:childTnLst>
                                </p:cTn>
                              </p:par>
                            </p:childTnLst>
                          </p:cTn>
                        </p:par>
                        <p:par>
                          <p:cTn id="184" fill="hold">
                            <p:stCondLst>
                              <p:cond delay="18500"/>
                            </p:stCondLst>
                            <p:childTnLst>
                              <p:par>
                                <p:cTn id="185" presetID="22" presetClass="entr" presetSubtype="8" fill="hold" grpId="0" nodeType="afterEffect">
                                  <p:stCondLst>
                                    <p:cond delay="0"/>
                                  </p:stCondLst>
                                  <p:childTnLst>
                                    <p:set>
                                      <p:cBhvr>
                                        <p:cTn id="186" dur="1" fill="hold">
                                          <p:stCondLst>
                                            <p:cond delay="0"/>
                                          </p:stCondLst>
                                        </p:cTn>
                                        <p:tgtEl>
                                          <p:spTgt spid="40"/>
                                        </p:tgtEl>
                                        <p:attrNameLst>
                                          <p:attrName>style.visibility</p:attrName>
                                        </p:attrNameLst>
                                      </p:cBhvr>
                                      <p:to>
                                        <p:strVal val="visible"/>
                                      </p:to>
                                    </p:set>
                                    <p:animEffect transition="in" filter="wipe(left)">
                                      <p:cBhvr>
                                        <p:cTn id="187" dur="500"/>
                                        <p:tgtEl>
                                          <p:spTgt spid="40"/>
                                        </p:tgtEl>
                                      </p:cBhvr>
                                    </p:animEffect>
                                  </p:childTnLst>
                                </p:cTn>
                              </p:par>
                            </p:childTnLst>
                          </p:cTn>
                        </p:par>
                        <p:par>
                          <p:cTn id="188" fill="hold">
                            <p:stCondLst>
                              <p:cond delay="19000"/>
                            </p:stCondLst>
                            <p:childTnLst>
                              <p:par>
                                <p:cTn id="189" presetID="22" presetClass="entr" presetSubtype="4" fill="hold" grpId="0" nodeType="afterEffect">
                                  <p:stCondLst>
                                    <p:cond delay="0"/>
                                  </p:stCondLst>
                                  <p:childTnLst>
                                    <p:set>
                                      <p:cBhvr>
                                        <p:cTn id="190" dur="1" fill="hold">
                                          <p:stCondLst>
                                            <p:cond delay="0"/>
                                          </p:stCondLst>
                                        </p:cTn>
                                        <p:tgtEl>
                                          <p:spTgt spid="54"/>
                                        </p:tgtEl>
                                        <p:attrNameLst>
                                          <p:attrName>style.visibility</p:attrName>
                                        </p:attrNameLst>
                                      </p:cBhvr>
                                      <p:to>
                                        <p:strVal val="visible"/>
                                      </p:to>
                                    </p:set>
                                    <p:animEffect transition="in" filter="wipe(down)">
                                      <p:cBhvr>
                                        <p:cTn id="19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P spid="12" grpId="0"/>
      <p:bldP spid="23" grpId="0"/>
      <p:bldP spid="24" grpId="0"/>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P spid="39" grpId="0"/>
      <p:bldP spid="40" grpId="0"/>
      <p:bldP spid="42" grpId="0"/>
      <p:bldP spid="43" grpId="0"/>
      <p:bldP spid="44" grpId="0"/>
      <p:bldP spid="48" grpId="0"/>
      <p:bldP spid="49" grpId="0"/>
      <p:bldP spid="50" grpId="0"/>
      <p:bldP spid="51" grpId="0"/>
      <p:bldP spid="52" grpId="0"/>
      <p:bldP spid="53" grpId="0" animBg="1"/>
      <p:bldP spid="54" grpId="0" animBg="1"/>
      <p:bldP spid="6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95936" y="1773787"/>
            <a:ext cx="2185214" cy="646331"/>
          </a:xfrm>
          <a:prstGeom prst="rect">
            <a:avLst/>
          </a:prstGeom>
          <a:noFill/>
        </p:spPr>
        <p:txBody>
          <a:bodyPr wrap="none" rtlCol="0">
            <a:spAutoFit/>
          </a:bodyPr>
          <a:lstStyle/>
          <a:p>
            <a:pPr marL="0" marR="0" lvl="1"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30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发展前景</a:t>
            </a:r>
            <a:endParaRPr kumimoji="0" lang="zh-CN" altLang="en-US" sz="3600" b="1" i="0" u="none" strike="noStrike" kern="1200" cap="none" spc="3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cxnSp>
        <p:nvCxnSpPr>
          <p:cNvPr id="7" name="直接连接符 6"/>
          <p:cNvCxnSpPr/>
          <p:nvPr/>
        </p:nvCxnSpPr>
        <p:spPr>
          <a:xfrm flipV="1">
            <a:off x="3779912" y="1203598"/>
            <a:ext cx="0" cy="280831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 name="文本框 9"/>
          <p:cNvSpPr txBox="1"/>
          <p:nvPr/>
        </p:nvSpPr>
        <p:spPr>
          <a:xfrm>
            <a:off x="4101203" y="264050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产品开发计划</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文本框 9"/>
          <p:cNvSpPr txBox="1"/>
          <p:nvPr/>
        </p:nvSpPr>
        <p:spPr>
          <a:xfrm>
            <a:off x="4101202" y="296594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市场开拓计划</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p:nvSpPr>
        <p:spPr>
          <a:xfrm>
            <a:off x="4101203" y="329183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五年发展规划</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文本框 9"/>
          <p:cNvSpPr txBox="1"/>
          <p:nvPr/>
        </p:nvSpPr>
        <p:spPr>
          <a:xfrm>
            <a:off x="4101202" y="3613209"/>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销售网络布局</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5804419" y="2643758"/>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短期盈利计划</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TextBox 12"/>
          <p:cNvSpPr txBox="1"/>
          <p:nvPr/>
        </p:nvSpPr>
        <p:spPr>
          <a:xfrm>
            <a:off x="2461912" y="2896649"/>
            <a:ext cx="902846"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PART 04</a:t>
            </a:r>
            <a:endPar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2262782" y="1446400"/>
            <a:ext cx="1301106" cy="1301106"/>
            <a:chOff x="2262782" y="1446400"/>
            <a:chExt cx="1301106" cy="1301106"/>
          </a:xfrm>
        </p:grpSpPr>
        <p:sp>
          <p:nvSpPr>
            <p:cNvPr id="5" name="椭圆 4"/>
            <p:cNvSpPr/>
            <p:nvPr/>
          </p:nvSpPr>
          <p:spPr>
            <a:xfrm>
              <a:off x="2262782" y="1446400"/>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KSO_Shape"/>
            <p:cNvSpPr/>
            <p:nvPr/>
          </p:nvSpPr>
          <p:spPr bwMode="auto">
            <a:xfrm>
              <a:off x="2573935" y="1804771"/>
              <a:ext cx="695127" cy="590855"/>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left)">
                                      <p:cBhvr>
                                        <p:cTn id="12" dur="500"/>
                                        <p:tgtEl>
                                          <p:spTgt spid="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p:tgtEl>
                                          <p:spTgt spid="2"/>
                                        </p:tgtEl>
                                        <p:attrNameLst>
                                          <p:attrName>ppt_x</p:attrName>
                                        </p:attrNameLst>
                                      </p:cBhvr>
                                      <p:tavLst>
                                        <p:tav tm="0">
                                          <p:val>
                                            <p:strVal val="#ppt_x-#ppt_w*1.125000"/>
                                          </p:val>
                                        </p:tav>
                                        <p:tav tm="100000">
                                          <p:val>
                                            <p:strVal val="#ppt_x"/>
                                          </p:val>
                                        </p:tav>
                                      </p:tavLst>
                                    </p:anim>
                                    <p:animEffect transition="in" filter="wipe(right)">
                                      <p:cBhvr>
                                        <p:cTn id="16" dur="500"/>
                                        <p:tgtEl>
                                          <p:spTgt spid="2"/>
                                        </p:tgtEl>
                                      </p:cBhvr>
                                    </p:animEffect>
                                  </p:childTnLst>
                                </p:cTn>
                              </p:par>
                            </p:childTnLst>
                          </p:cTn>
                        </p:par>
                        <p:par>
                          <p:cTn id="17" fill="hold">
                            <p:stCondLst>
                              <p:cond delay="1000"/>
                            </p:stCondLst>
                            <p:childTnLst>
                              <p:par>
                                <p:cTn id="18" presetID="47"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anim calcmode="lin" valueType="num">
                                      <p:cBhvr>
                                        <p:cTn id="21" dur="500" fill="hold"/>
                                        <p:tgtEl>
                                          <p:spTgt spid="13"/>
                                        </p:tgtEl>
                                        <p:attrNameLst>
                                          <p:attrName>ppt_x</p:attrName>
                                        </p:attrNameLst>
                                      </p:cBhvr>
                                      <p:tavLst>
                                        <p:tav tm="0">
                                          <p:val>
                                            <p:strVal val="#ppt_x"/>
                                          </p:val>
                                        </p:tav>
                                        <p:tav tm="100000">
                                          <p:val>
                                            <p:strVal val="#ppt_x"/>
                                          </p:val>
                                        </p:tav>
                                      </p:tavLst>
                                    </p:anim>
                                    <p:anim calcmode="lin" valueType="num">
                                      <p:cBhvr>
                                        <p:cTn id="22" dur="5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0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40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60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1" grpId="0"/>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5"/>
          <p:cNvCxnSpPr/>
          <p:nvPr/>
        </p:nvCxnSpPr>
        <p:spPr bwMode="auto">
          <a:xfrm>
            <a:off x="4912672" y="1344088"/>
            <a:ext cx="1766888"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bwMode="auto">
          <a:xfrm>
            <a:off x="5461335" y="3319194"/>
            <a:ext cx="1127107" cy="607317"/>
            <a:chOff x="7906533" y="4840050"/>
            <a:chExt cx="1125966" cy="606826"/>
          </a:xfrm>
        </p:grpSpPr>
        <p:cxnSp>
          <p:nvCxnSpPr>
            <p:cNvPr id="6" name="Straight Arrow Connector 42"/>
            <p:cNvCxnSpPr/>
            <p:nvPr/>
          </p:nvCxnSpPr>
          <p:spPr>
            <a:xfrm>
              <a:off x="8636025" y="5446875"/>
              <a:ext cx="396474"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45"/>
            <p:cNvCxnSpPr/>
            <p:nvPr/>
          </p:nvCxnSpPr>
          <p:spPr>
            <a:xfrm flipH="1" flipV="1">
              <a:off x="7906533" y="4840050"/>
              <a:ext cx="729493" cy="60682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bwMode="auto">
          <a:xfrm>
            <a:off x="5548468" y="2179850"/>
            <a:ext cx="1129509" cy="558411"/>
            <a:chOff x="7902901" y="3124000"/>
            <a:chExt cx="1129418" cy="558855"/>
          </a:xfrm>
        </p:grpSpPr>
        <p:cxnSp>
          <p:nvCxnSpPr>
            <p:cNvPr id="10" name="Straight Arrow Connector 38"/>
            <p:cNvCxnSpPr/>
            <p:nvPr/>
          </p:nvCxnSpPr>
          <p:spPr>
            <a:xfrm>
              <a:off x="8460865" y="3124000"/>
              <a:ext cx="571454" cy="558855"/>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41"/>
            <p:cNvCxnSpPr/>
            <p:nvPr/>
          </p:nvCxnSpPr>
          <p:spPr>
            <a:xfrm flipH="1" flipV="1">
              <a:off x="7902901" y="3124000"/>
              <a:ext cx="557964" cy="2"/>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bwMode="auto">
          <a:xfrm>
            <a:off x="2448036" y="1389859"/>
            <a:ext cx="1300163" cy="271463"/>
            <a:chOff x="3181205" y="2010025"/>
            <a:chExt cx="1299921" cy="271166"/>
          </a:xfrm>
        </p:grpSpPr>
        <p:cxnSp>
          <p:nvCxnSpPr>
            <p:cNvPr id="14" name="Straight Arrow Connector 70"/>
            <p:cNvCxnSpPr/>
            <p:nvPr/>
          </p:nvCxnSpPr>
          <p:spPr>
            <a:xfrm flipH="1">
              <a:off x="3181205" y="2010025"/>
              <a:ext cx="780905"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72"/>
            <p:cNvCxnSpPr>
              <a:endCxn id="62" idx="25"/>
            </p:cNvCxnSpPr>
            <p:nvPr/>
          </p:nvCxnSpPr>
          <p:spPr>
            <a:xfrm>
              <a:off x="3962110" y="2010025"/>
              <a:ext cx="519016" cy="27116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bwMode="auto">
          <a:xfrm>
            <a:off x="2528500" y="3219820"/>
            <a:ext cx="960141" cy="833683"/>
            <a:chOff x="3243437" y="4210024"/>
            <a:chExt cx="960324" cy="834506"/>
          </a:xfrm>
        </p:grpSpPr>
        <p:cxnSp>
          <p:nvCxnSpPr>
            <p:cNvPr id="18" name="Straight Arrow Connector 57"/>
            <p:cNvCxnSpPr/>
            <p:nvPr/>
          </p:nvCxnSpPr>
          <p:spPr>
            <a:xfrm flipH="1">
              <a:off x="3243437" y="5044530"/>
              <a:ext cx="564561"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60"/>
            <p:cNvCxnSpPr/>
            <p:nvPr/>
          </p:nvCxnSpPr>
          <p:spPr>
            <a:xfrm flipH="1">
              <a:off x="3816345" y="4210024"/>
              <a:ext cx="387416" cy="83450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bwMode="auto">
          <a:xfrm>
            <a:off x="2564739" y="2721895"/>
            <a:ext cx="1871862" cy="325928"/>
            <a:chOff x="3279710" y="3713495"/>
            <a:chExt cx="1872464" cy="325928"/>
          </a:xfrm>
        </p:grpSpPr>
        <p:cxnSp>
          <p:nvCxnSpPr>
            <p:cNvPr id="22" name="Straight Arrow Connector 62"/>
            <p:cNvCxnSpPr/>
            <p:nvPr/>
          </p:nvCxnSpPr>
          <p:spPr>
            <a:xfrm flipH="1">
              <a:off x="3279710" y="3713495"/>
              <a:ext cx="1412285" cy="4452"/>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64"/>
            <p:cNvCxnSpPr/>
            <p:nvPr/>
          </p:nvCxnSpPr>
          <p:spPr>
            <a:xfrm flipH="1" flipV="1">
              <a:off x="4690107" y="3717947"/>
              <a:ext cx="462067" cy="32147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sp>
        <p:nvSpPr>
          <p:cNvPr id="25" name="TextBox 59"/>
          <p:cNvSpPr txBox="1">
            <a:spLocks noChangeArrowheads="1"/>
          </p:cNvSpPr>
          <p:nvPr/>
        </p:nvSpPr>
        <p:spPr bwMode="auto">
          <a:xfrm flipH="1">
            <a:off x="497936" y="1233519"/>
            <a:ext cx="1786358" cy="323157"/>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r" defTabSz="913765" rtl="0" eaLnBrk="0" fontAlgn="auto" latinLnBrk="0" hangingPunct="0">
              <a:lnSpc>
                <a:spcPct val="100000"/>
              </a:lnSpc>
              <a:spcBef>
                <a:spcPts val="0"/>
              </a:spcBef>
              <a:spcAft>
                <a:spcPts val="0"/>
              </a:spcAft>
              <a:buClrTx/>
              <a:buSzTx/>
              <a:buFontTx/>
              <a:buNone/>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核心产品一</a:t>
            </a:r>
            <a:endParaRPr kumimoji="0" lang="en-US" altLang="ko-KR"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矩形 17"/>
          <p:cNvSpPr>
            <a:spLocks noChangeArrowheads="1"/>
          </p:cNvSpPr>
          <p:nvPr/>
        </p:nvSpPr>
        <p:spPr bwMode="auto">
          <a:xfrm>
            <a:off x="467544" y="1583067"/>
            <a:ext cx="1822450" cy="640873"/>
          </a:xfrm>
          <a:prstGeom prst="rect">
            <a:avLst/>
          </a:prstGeom>
          <a:noFill/>
          <a:ln>
            <a:noFill/>
          </a:ln>
        </p:spPr>
        <p:txBody>
          <a:bodyPr lIns="91431" tIns="45716" rIns="91431" bIns="45716">
            <a:spAutoFit/>
          </a:bodyPr>
          <a:lstStyle/>
          <a:p>
            <a:pPr marL="0" marR="0" lvl="0" indent="0" algn="r" defTabSz="913765" rtl="0" eaLnBrk="1" fontAlgn="auto" latinLnBrk="0" hangingPunct="1">
              <a:lnSpc>
                <a:spcPct val="11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在此录入上述图表的综合描述说明，在此录入上述图表的综合描述说明。</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TextBox 59"/>
          <p:cNvSpPr txBox="1">
            <a:spLocks noChangeArrowheads="1"/>
          </p:cNvSpPr>
          <p:nvPr/>
        </p:nvSpPr>
        <p:spPr bwMode="auto">
          <a:xfrm flipH="1">
            <a:off x="497936" y="2558000"/>
            <a:ext cx="1822450" cy="323157"/>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r" defTabSz="913765" rtl="0" eaLnBrk="0" fontAlgn="auto" latinLnBrk="0" hangingPunct="0">
              <a:lnSpc>
                <a:spcPct val="100000"/>
              </a:lnSpc>
              <a:spcBef>
                <a:spcPts val="0"/>
              </a:spcBef>
              <a:spcAft>
                <a:spcPts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核心</a:t>
            </a: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产品二</a:t>
            </a:r>
            <a:endParaRPr kumimoji="0" lang="en-US" altLang="ko-KR"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矩形 17"/>
          <p:cNvSpPr>
            <a:spLocks noChangeArrowheads="1"/>
          </p:cNvSpPr>
          <p:nvPr/>
        </p:nvSpPr>
        <p:spPr bwMode="auto">
          <a:xfrm>
            <a:off x="474419" y="2868479"/>
            <a:ext cx="1822450" cy="650939"/>
          </a:xfrm>
          <a:prstGeom prst="rect">
            <a:avLst/>
          </a:prstGeom>
          <a:noFill/>
          <a:ln>
            <a:noFill/>
          </a:ln>
        </p:spPr>
        <p:txBody>
          <a:bodyPr lIns="91431" tIns="45716" rIns="91431" bIns="45716">
            <a:spAutoFit/>
          </a:bodyPr>
          <a:lstStyle/>
          <a:p>
            <a:pPr marL="0" marR="0" lvl="0" indent="0" algn="r" defTabSz="913765" rtl="0" eaLnBrk="1" fontAlgn="auto" latinLnBrk="0" hangingPunct="1">
              <a:lnSpc>
                <a:spcPct val="11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在此录入上述图表的综合描述说明，在此录入上述图表的综合描述说明。</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TextBox 59"/>
          <p:cNvSpPr txBox="1">
            <a:spLocks noChangeArrowheads="1"/>
          </p:cNvSpPr>
          <p:nvPr/>
        </p:nvSpPr>
        <p:spPr bwMode="auto">
          <a:xfrm flipH="1">
            <a:off x="497936" y="3914072"/>
            <a:ext cx="1792058" cy="323157"/>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r" defTabSz="913765" rtl="0" eaLnBrk="0" fontAlgn="auto" latinLnBrk="0" hangingPunct="0">
              <a:lnSpc>
                <a:spcPct val="100000"/>
              </a:lnSpc>
              <a:spcBef>
                <a:spcPts val="0"/>
              </a:spcBef>
              <a:spcAft>
                <a:spcPts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核心</a:t>
            </a: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产品三</a:t>
            </a:r>
            <a:endParaRPr kumimoji="0" lang="en-US" altLang="ko-KR"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矩形 17"/>
          <p:cNvSpPr>
            <a:spLocks noChangeArrowheads="1"/>
          </p:cNvSpPr>
          <p:nvPr/>
        </p:nvSpPr>
        <p:spPr bwMode="auto">
          <a:xfrm>
            <a:off x="497936" y="4240967"/>
            <a:ext cx="1822450" cy="650939"/>
          </a:xfrm>
          <a:prstGeom prst="rect">
            <a:avLst/>
          </a:prstGeom>
          <a:noFill/>
          <a:ln>
            <a:noFill/>
          </a:ln>
        </p:spPr>
        <p:txBody>
          <a:bodyPr lIns="91431" tIns="45716" rIns="91431" bIns="45716">
            <a:spAutoFit/>
          </a:bodyPr>
          <a:lstStyle/>
          <a:p>
            <a:pPr marL="0" marR="0" lvl="0" indent="0" algn="r" defTabSz="913765" rtl="0" eaLnBrk="1" fontAlgn="auto" latinLnBrk="0" hangingPunct="1">
              <a:lnSpc>
                <a:spcPct val="11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在此录入上述图表的描述说明，在此录入图表的描述说明。</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TextBox 59"/>
          <p:cNvSpPr txBox="1">
            <a:spLocks noChangeArrowheads="1"/>
          </p:cNvSpPr>
          <p:nvPr/>
        </p:nvSpPr>
        <p:spPr bwMode="auto">
          <a:xfrm flipH="1">
            <a:off x="6913327" y="1151935"/>
            <a:ext cx="1599745" cy="323157"/>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3765" rtl="0" eaLnBrk="0" fontAlgn="auto" latinLnBrk="0" hangingPunct="0">
              <a:lnSpc>
                <a:spcPct val="100000"/>
              </a:lnSpc>
              <a:spcBef>
                <a:spcPts val="0"/>
              </a:spcBef>
              <a:spcAft>
                <a:spcPts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附属</a:t>
            </a: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a:t>
            </a: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a:t>
            </a:r>
            <a:endParaRPr kumimoji="0" lang="en-US" altLang="ko-KR"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矩形 17"/>
          <p:cNvSpPr>
            <a:spLocks noChangeArrowheads="1"/>
          </p:cNvSpPr>
          <p:nvPr/>
        </p:nvSpPr>
        <p:spPr bwMode="auto">
          <a:xfrm>
            <a:off x="6913328" y="1501237"/>
            <a:ext cx="1822450" cy="640873"/>
          </a:xfrm>
          <a:prstGeom prst="rect">
            <a:avLst/>
          </a:prstGeom>
          <a:noFill/>
          <a:ln>
            <a:noFill/>
          </a:ln>
        </p:spPr>
        <p:txBody>
          <a:bodyPr lIns="91431" tIns="45716" rIns="91431" bIns="45716">
            <a:spAutoFit/>
          </a:bodyPr>
          <a:lstStyle/>
          <a:p>
            <a:pPr marL="0" marR="0" lvl="0" indent="0" algn="l" defTabSz="913765" rtl="0" eaLnBrk="1" fontAlgn="auto" latinLnBrk="0" hangingPunct="1">
              <a:lnSpc>
                <a:spcPct val="11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在此录入上述图表的综合描述说明，在此录入上述图表的综合描述说明。</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TextBox 59"/>
          <p:cNvSpPr txBox="1">
            <a:spLocks noChangeArrowheads="1"/>
          </p:cNvSpPr>
          <p:nvPr/>
        </p:nvSpPr>
        <p:spPr bwMode="auto">
          <a:xfrm flipH="1">
            <a:off x="6913326" y="2571403"/>
            <a:ext cx="1599747" cy="323157"/>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3765" rtl="0" eaLnBrk="0" fontAlgn="auto" latinLnBrk="0" hangingPunct="0">
              <a:lnSpc>
                <a:spcPct val="100000"/>
              </a:lnSpc>
              <a:spcBef>
                <a:spcPts val="0"/>
              </a:spcBef>
              <a:spcAft>
                <a:spcPts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附属</a:t>
            </a: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产品二</a:t>
            </a:r>
            <a:endParaRPr kumimoji="0" lang="en-US" altLang="ko-KR"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矩形 17"/>
          <p:cNvSpPr>
            <a:spLocks noChangeArrowheads="1"/>
          </p:cNvSpPr>
          <p:nvPr/>
        </p:nvSpPr>
        <p:spPr bwMode="auto">
          <a:xfrm>
            <a:off x="6913328" y="2893317"/>
            <a:ext cx="1822450" cy="640873"/>
          </a:xfrm>
          <a:prstGeom prst="rect">
            <a:avLst/>
          </a:prstGeom>
          <a:noFill/>
          <a:ln>
            <a:noFill/>
          </a:ln>
        </p:spPr>
        <p:txBody>
          <a:bodyPr lIns="91431" tIns="45716" rIns="91431" bIns="45716">
            <a:spAutoFit/>
          </a:bodyPr>
          <a:lstStyle/>
          <a:p>
            <a:pPr marL="0" marR="0" lvl="0" indent="0" algn="l" defTabSz="913765" rtl="0" eaLnBrk="1" fontAlgn="auto" latinLnBrk="0" hangingPunct="1">
              <a:lnSpc>
                <a:spcPct val="11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在此录入上述图表的综合描述说明，在此录入上述图表的综合描述说明。</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5" name="TextBox 59"/>
          <p:cNvSpPr txBox="1">
            <a:spLocks noChangeArrowheads="1"/>
          </p:cNvSpPr>
          <p:nvPr/>
        </p:nvSpPr>
        <p:spPr bwMode="auto">
          <a:xfrm flipH="1">
            <a:off x="6913327" y="3768210"/>
            <a:ext cx="1599745" cy="323157"/>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3765" rtl="0" eaLnBrk="0" fontAlgn="auto" latinLnBrk="0" hangingPunct="0">
              <a:lnSpc>
                <a:spcPct val="100000"/>
              </a:lnSpc>
              <a:spcBef>
                <a:spcPts val="0"/>
              </a:spcBef>
              <a:spcAft>
                <a:spcPts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附属</a:t>
            </a: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产品三</a:t>
            </a:r>
            <a:endParaRPr kumimoji="0" lang="en-US" altLang="ko-KR"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6" name="矩形 17"/>
          <p:cNvSpPr>
            <a:spLocks noChangeArrowheads="1"/>
          </p:cNvSpPr>
          <p:nvPr/>
        </p:nvSpPr>
        <p:spPr bwMode="auto">
          <a:xfrm>
            <a:off x="6913328" y="4106258"/>
            <a:ext cx="1822450" cy="454668"/>
          </a:xfrm>
          <a:prstGeom prst="rect">
            <a:avLst/>
          </a:prstGeom>
          <a:noFill/>
          <a:ln>
            <a:noFill/>
          </a:ln>
        </p:spPr>
        <p:txBody>
          <a:bodyPr lIns="91431" tIns="45716" rIns="91431" bIns="45716">
            <a:spAutoFit/>
          </a:bodyPr>
          <a:lstStyle/>
          <a:p>
            <a:pPr marL="0" marR="0" lvl="0" indent="0" algn="l" defTabSz="913765" rtl="0" eaLnBrk="1" fontAlgn="auto" latinLnBrk="0" hangingPunct="1">
              <a:lnSpc>
                <a:spcPct val="11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在此录入上述图表的综合描述说明，在此录入。</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4" name="Freeform 6"/>
          <p:cNvSpPr>
            <a:spLocks noEditPoints="1"/>
          </p:cNvSpPr>
          <p:nvPr/>
        </p:nvSpPr>
        <p:spPr bwMode="auto">
          <a:xfrm>
            <a:off x="3821328" y="3557729"/>
            <a:ext cx="1487760" cy="1585771"/>
          </a:xfrm>
          <a:custGeom>
            <a:avLst/>
            <a:gdLst>
              <a:gd name="T0" fmla="*/ 1459818 w 957"/>
              <a:gd name="T1" fmla="*/ 614910 h 1020"/>
              <a:gd name="T2" fmla="*/ 1485360 w 957"/>
              <a:gd name="T3" fmla="*/ 840835 h 1020"/>
              <a:gd name="T4" fmla="*/ 1383192 w 957"/>
              <a:gd name="T5" fmla="*/ 1007823 h 1020"/>
              <a:gd name="T6" fmla="*/ 1422488 w 957"/>
              <a:gd name="T7" fmla="*/ 669918 h 1020"/>
              <a:gd name="T8" fmla="*/ 1383192 w 957"/>
              <a:gd name="T9" fmla="*/ 298614 h 1020"/>
              <a:gd name="T10" fmla="*/ 1872418 w 957"/>
              <a:gd name="T11" fmla="*/ 1817225 h 1020"/>
              <a:gd name="T12" fmla="*/ 1383192 w 957"/>
              <a:gd name="T13" fmla="*/ 2003859 h 1020"/>
              <a:gd name="T14" fmla="*/ 939156 w 957"/>
              <a:gd name="T15" fmla="*/ 31433 h 1020"/>
              <a:gd name="T16" fmla="*/ 1383192 w 957"/>
              <a:gd name="T17" fmla="*/ 605087 h 1020"/>
              <a:gd name="T18" fmla="*/ 1334073 w 957"/>
              <a:gd name="T19" fmla="*/ 970496 h 1020"/>
              <a:gd name="T20" fmla="*/ 1383192 w 957"/>
              <a:gd name="T21" fmla="*/ 1007823 h 1020"/>
              <a:gd name="T22" fmla="*/ 1306567 w 957"/>
              <a:gd name="T23" fmla="*/ 1111946 h 1020"/>
              <a:gd name="T24" fmla="*/ 1343897 w 957"/>
              <a:gd name="T25" fmla="*/ 1420383 h 1020"/>
              <a:gd name="T26" fmla="*/ 1383192 w 957"/>
              <a:gd name="T27" fmla="*/ 2003859 h 1020"/>
              <a:gd name="T28" fmla="*/ 939156 w 957"/>
              <a:gd name="T29" fmla="*/ 1933135 h 1020"/>
              <a:gd name="T30" fmla="*/ 968628 w 957"/>
              <a:gd name="T31" fmla="*/ 1903666 h 1020"/>
              <a:gd name="T32" fmla="*/ 939156 w 957"/>
              <a:gd name="T33" fmla="*/ 1876162 h 1020"/>
              <a:gd name="T34" fmla="*/ 943086 w 957"/>
              <a:gd name="T35" fmla="*/ 1856516 h 1020"/>
              <a:gd name="T36" fmla="*/ 943086 w 957"/>
              <a:gd name="T37" fmla="*/ 1799544 h 1020"/>
              <a:gd name="T38" fmla="*/ 939156 w 957"/>
              <a:gd name="T39" fmla="*/ 1770076 h 1020"/>
              <a:gd name="T40" fmla="*/ 1157245 w 957"/>
              <a:gd name="T41" fmla="*/ 1302509 h 1020"/>
              <a:gd name="T42" fmla="*/ 941121 w 957"/>
              <a:gd name="T43" fmla="*/ 1392879 h 1020"/>
              <a:gd name="T44" fmla="*/ 939156 w 957"/>
              <a:gd name="T45" fmla="*/ 1204280 h 1020"/>
              <a:gd name="T46" fmla="*/ 1019712 w 957"/>
              <a:gd name="T47" fmla="*/ 1233749 h 1020"/>
              <a:gd name="T48" fmla="*/ 939156 w 957"/>
              <a:gd name="T49" fmla="*/ 1005859 h 1020"/>
              <a:gd name="T50" fmla="*/ 1153315 w 957"/>
              <a:gd name="T51" fmla="*/ 986213 h 1020"/>
              <a:gd name="T52" fmla="*/ 1304602 w 957"/>
              <a:gd name="T53" fmla="*/ 626697 h 1020"/>
              <a:gd name="T54" fmla="*/ 939156 w 957"/>
              <a:gd name="T55" fmla="*/ 31433 h 1020"/>
              <a:gd name="T56" fmla="*/ 776081 w 957"/>
              <a:gd name="T57" fmla="*/ 68760 h 1020"/>
              <a:gd name="T58" fmla="*/ 939156 w 957"/>
              <a:gd name="T59" fmla="*/ 31433 h 1020"/>
              <a:gd name="T60" fmla="*/ 835024 w 957"/>
              <a:gd name="T61" fmla="*/ 400772 h 1020"/>
              <a:gd name="T62" fmla="*/ 577640 w 957"/>
              <a:gd name="T63" fmla="*/ 557937 h 1020"/>
              <a:gd name="T64" fmla="*/ 711244 w 957"/>
              <a:gd name="T65" fmla="*/ 994071 h 1020"/>
              <a:gd name="T66" fmla="*/ 937191 w 957"/>
              <a:gd name="T67" fmla="*/ 939063 h 1020"/>
              <a:gd name="T68" fmla="*/ 939156 w 957"/>
              <a:gd name="T69" fmla="*/ 1005859 h 1020"/>
              <a:gd name="T70" fmla="*/ 860566 w 957"/>
              <a:gd name="T71" fmla="*/ 1233749 h 1020"/>
              <a:gd name="T72" fmla="*/ 939156 w 957"/>
              <a:gd name="T73" fmla="*/ 1392879 h 1020"/>
              <a:gd name="T74" fmla="*/ 726962 w 957"/>
              <a:gd name="T75" fmla="*/ 1306438 h 1020"/>
              <a:gd name="T76" fmla="*/ 939156 w 957"/>
              <a:gd name="T77" fmla="*/ 1770076 h 1020"/>
              <a:gd name="T78" fmla="*/ 939156 w 957"/>
              <a:gd name="T79" fmla="*/ 1799544 h 1020"/>
              <a:gd name="T80" fmla="*/ 939156 w 957"/>
              <a:gd name="T81" fmla="*/ 1856516 h 1020"/>
              <a:gd name="T82" fmla="*/ 915579 w 957"/>
              <a:gd name="T83" fmla="*/ 1903666 h 1020"/>
              <a:gd name="T84" fmla="*/ 939156 w 957"/>
              <a:gd name="T85" fmla="*/ 2003859 h 1020"/>
              <a:gd name="T86" fmla="*/ 497085 w 957"/>
              <a:gd name="T87" fmla="*/ 1434135 h 1020"/>
              <a:gd name="T88" fmla="*/ 671949 w 957"/>
              <a:gd name="T89" fmla="*/ 1257323 h 1020"/>
              <a:gd name="T90" fmla="*/ 520662 w 957"/>
              <a:gd name="T91" fmla="*/ 1019611 h 1020"/>
              <a:gd name="T92" fmla="*/ 497085 w 957"/>
              <a:gd name="T93" fmla="*/ 937099 h 1020"/>
              <a:gd name="T94" fmla="*/ 542274 w 957"/>
              <a:gd name="T95" fmla="*/ 669918 h 1020"/>
              <a:gd name="T96" fmla="*/ 497085 w 957"/>
              <a:gd name="T97" fmla="*/ 280933 h 1020"/>
              <a:gd name="T98" fmla="*/ 420459 w 957"/>
              <a:gd name="T99" fmla="*/ 614910 h 1020"/>
              <a:gd name="T100" fmla="*/ 497085 w 957"/>
              <a:gd name="T101" fmla="*/ 609016 h 1020"/>
              <a:gd name="T102" fmla="*/ 497085 w 957"/>
              <a:gd name="T103" fmla="*/ 937099 h 1020"/>
              <a:gd name="T104" fmla="*/ 446001 w 957"/>
              <a:gd name="T105" fmla="*/ 962638 h 1020"/>
              <a:gd name="T106" fmla="*/ 390988 w 957"/>
              <a:gd name="T107" fmla="*/ 705280 h 1020"/>
              <a:gd name="T108" fmla="*/ 497085 w 957"/>
              <a:gd name="T109" fmla="*/ 2003859 h 1020"/>
              <a:gd name="T110" fmla="*/ 5894 w 957"/>
              <a:gd name="T111" fmla="*/ 1817225 h 1020"/>
              <a:gd name="T112" fmla="*/ 497085 w 957"/>
              <a:gd name="T113" fmla="*/ 2003859 h 102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57"/>
              <a:gd name="T172" fmla="*/ 0 h 1020"/>
              <a:gd name="T173" fmla="*/ 957 w 957"/>
              <a:gd name="T174" fmla="*/ 1020 h 102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57" h="1020">
                <a:moveTo>
                  <a:pt x="704" y="152"/>
                </a:moveTo>
                <a:cubicBezTo>
                  <a:pt x="723" y="197"/>
                  <a:pt x="736" y="251"/>
                  <a:pt x="743" y="313"/>
                </a:cubicBezTo>
                <a:cubicBezTo>
                  <a:pt x="750" y="327"/>
                  <a:pt x="755" y="342"/>
                  <a:pt x="757" y="359"/>
                </a:cubicBezTo>
                <a:cubicBezTo>
                  <a:pt x="761" y="381"/>
                  <a:pt x="760" y="406"/>
                  <a:pt x="756" y="428"/>
                </a:cubicBezTo>
                <a:cubicBezTo>
                  <a:pt x="751" y="452"/>
                  <a:pt x="742" y="473"/>
                  <a:pt x="729" y="490"/>
                </a:cubicBezTo>
                <a:cubicBezTo>
                  <a:pt x="722" y="500"/>
                  <a:pt x="713" y="508"/>
                  <a:pt x="704" y="513"/>
                </a:cubicBezTo>
                <a:cubicBezTo>
                  <a:pt x="704" y="476"/>
                  <a:pt x="704" y="476"/>
                  <a:pt x="704" y="476"/>
                </a:cubicBezTo>
                <a:cubicBezTo>
                  <a:pt x="730" y="445"/>
                  <a:pt x="739" y="384"/>
                  <a:pt x="724" y="341"/>
                </a:cubicBezTo>
                <a:cubicBezTo>
                  <a:pt x="718" y="320"/>
                  <a:pt x="710" y="310"/>
                  <a:pt x="704" y="308"/>
                </a:cubicBezTo>
                <a:lnTo>
                  <a:pt x="704" y="152"/>
                </a:lnTo>
                <a:close/>
                <a:moveTo>
                  <a:pt x="704" y="731"/>
                </a:moveTo>
                <a:cubicBezTo>
                  <a:pt x="815" y="772"/>
                  <a:pt x="957" y="791"/>
                  <a:pt x="953" y="925"/>
                </a:cubicBezTo>
                <a:cubicBezTo>
                  <a:pt x="952" y="956"/>
                  <a:pt x="940" y="988"/>
                  <a:pt x="921" y="1020"/>
                </a:cubicBezTo>
                <a:cubicBezTo>
                  <a:pt x="704" y="1020"/>
                  <a:pt x="704" y="1020"/>
                  <a:pt x="704" y="1020"/>
                </a:cubicBezTo>
                <a:lnTo>
                  <a:pt x="704" y="731"/>
                </a:lnTo>
                <a:close/>
                <a:moveTo>
                  <a:pt x="478" y="16"/>
                </a:moveTo>
                <a:cubicBezTo>
                  <a:pt x="588" y="0"/>
                  <a:pt x="661" y="52"/>
                  <a:pt x="704" y="152"/>
                </a:cubicBezTo>
                <a:cubicBezTo>
                  <a:pt x="704" y="308"/>
                  <a:pt x="704" y="308"/>
                  <a:pt x="704" y="308"/>
                </a:cubicBezTo>
                <a:cubicBezTo>
                  <a:pt x="693" y="305"/>
                  <a:pt x="684" y="321"/>
                  <a:pt x="680" y="350"/>
                </a:cubicBezTo>
                <a:cubicBezTo>
                  <a:pt x="675" y="381"/>
                  <a:pt x="674" y="429"/>
                  <a:pt x="679" y="494"/>
                </a:cubicBezTo>
                <a:cubicBezTo>
                  <a:pt x="688" y="491"/>
                  <a:pt x="697" y="484"/>
                  <a:pt x="704" y="476"/>
                </a:cubicBezTo>
                <a:cubicBezTo>
                  <a:pt x="704" y="513"/>
                  <a:pt x="704" y="513"/>
                  <a:pt x="704" y="513"/>
                </a:cubicBezTo>
                <a:cubicBezTo>
                  <a:pt x="700" y="515"/>
                  <a:pt x="696" y="517"/>
                  <a:pt x="692" y="519"/>
                </a:cubicBezTo>
                <a:cubicBezTo>
                  <a:pt x="684" y="535"/>
                  <a:pt x="675" y="552"/>
                  <a:pt x="665" y="566"/>
                </a:cubicBezTo>
                <a:cubicBezTo>
                  <a:pt x="654" y="594"/>
                  <a:pt x="635" y="619"/>
                  <a:pt x="614" y="640"/>
                </a:cubicBezTo>
                <a:cubicBezTo>
                  <a:pt x="621" y="675"/>
                  <a:pt x="640" y="705"/>
                  <a:pt x="684" y="723"/>
                </a:cubicBezTo>
                <a:cubicBezTo>
                  <a:pt x="690" y="726"/>
                  <a:pt x="697" y="728"/>
                  <a:pt x="704" y="731"/>
                </a:cubicBezTo>
                <a:cubicBezTo>
                  <a:pt x="704" y="1020"/>
                  <a:pt x="704" y="1020"/>
                  <a:pt x="704" y="1020"/>
                </a:cubicBezTo>
                <a:cubicBezTo>
                  <a:pt x="478" y="1020"/>
                  <a:pt x="478" y="1020"/>
                  <a:pt x="478" y="1020"/>
                </a:cubicBezTo>
                <a:cubicBezTo>
                  <a:pt x="478" y="984"/>
                  <a:pt x="478" y="984"/>
                  <a:pt x="478" y="984"/>
                </a:cubicBezTo>
                <a:cubicBezTo>
                  <a:pt x="479" y="984"/>
                  <a:pt x="479" y="984"/>
                  <a:pt x="480" y="984"/>
                </a:cubicBezTo>
                <a:cubicBezTo>
                  <a:pt x="487" y="984"/>
                  <a:pt x="493" y="977"/>
                  <a:pt x="493" y="969"/>
                </a:cubicBezTo>
                <a:cubicBezTo>
                  <a:pt x="493" y="961"/>
                  <a:pt x="487" y="955"/>
                  <a:pt x="480" y="955"/>
                </a:cubicBezTo>
                <a:cubicBezTo>
                  <a:pt x="479" y="955"/>
                  <a:pt x="479" y="955"/>
                  <a:pt x="478" y="955"/>
                </a:cubicBezTo>
                <a:cubicBezTo>
                  <a:pt x="478" y="945"/>
                  <a:pt x="478" y="945"/>
                  <a:pt x="478" y="945"/>
                </a:cubicBezTo>
                <a:cubicBezTo>
                  <a:pt x="479" y="945"/>
                  <a:pt x="479" y="945"/>
                  <a:pt x="480" y="945"/>
                </a:cubicBezTo>
                <a:cubicBezTo>
                  <a:pt x="487" y="945"/>
                  <a:pt x="493" y="938"/>
                  <a:pt x="493" y="930"/>
                </a:cubicBezTo>
                <a:cubicBezTo>
                  <a:pt x="493" y="922"/>
                  <a:pt x="487" y="916"/>
                  <a:pt x="480" y="916"/>
                </a:cubicBezTo>
                <a:cubicBezTo>
                  <a:pt x="479" y="916"/>
                  <a:pt x="479" y="916"/>
                  <a:pt x="478" y="916"/>
                </a:cubicBezTo>
                <a:cubicBezTo>
                  <a:pt x="478" y="901"/>
                  <a:pt x="478" y="901"/>
                  <a:pt x="478" y="901"/>
                </a:cubicBezTo>
                <a:cubicBezTo>
                  <a:pt x="556" y="871"/>
                  <a:pt x="598" y="831"/>
                  <a:pt x="661" y="751"/>
                </a:cubicBezTo>
                <a:cubicBezTo>
                  <a:pt x="625" y="737"/>
                  <a:pt x="602" y="703"/>
                  <a:pt x="589" y="663"/>
                </a:cubicBezTo>
                <a:cubicBezTo>
                  <a:pt x="553" y="691"/>
                  <a:pt x="514" y="709"/>
                  <a:pt x="485" y="709"/>
                </a:cubicBezTo>
                <a:cubicBezTo>
                  <a:pt x="483" y="709"/>
                  <a:pt x="481" y="709"/>
                  <a:pt x="479" y="709"/>
                </a:cubicBezTo>
                <a:cubicBezTo>
                  <a:pt x="478" y="709"/>
                  <a:pt x="478" y="709"/>
                  <a:pt x="478" y="709"/>
                </a:cubicBezTo>
                <a:cubicBezTo>
                  <a:pt x="478" y="613"/>
                  <a:pt x="478" y="613"/>
                  <a:pt x="478" y="613"/>
                </a:cubicBezTo>
                <a:cubicBezTo>
                  <a:pt x="479" y="613"/>
                  <a:pt x="479" y="613"/>
                  <a:pt x="479" y="613"/>
                </a:cubicBezTo>
                <a:cubicBezTo>
                  <a:pt x="493" y="613"/>
                  <a:pt x="503" y="634"/>
                  <a:pt x="519" y="628"/>
                </a:cubicBezTo>
                <a:cubicBezTo>
                  <a:pt x="555" y="615"/>
                  <a:pt x="571" y="591"/>
                  <a:pt x="571" y="565"/>
                </a:cubicBezTo>
                <a:cubicBezTo>
                  <a:pt x="571" y="529"/>
                  <a:pt x="525" y="512"/>
                  <a:pt x="478" y="512"/>
                </a:cubicBezTo>
                <a:cubicBezTo>
                  <a:pt x="478" y="478"/>
                  <a:pt x="478" y="478"/>
                  <a:pt x="478" y="478"/>
                </a:cubicBezTo>
                <a:cubicBezTo>
                  <a:pt x="531" y="470"/>
                  <a:pt x="566" y="485"/>
                  <a:pt x="587" y="502"/>
                </a:cubicBezTo>
                <a:cubicBezTo>
                  <a:pt x="588" y="503"/>
                  <a:pt x="590" y="504"/>
                  <a:pt x="591" y="506"/>
                </a:cubicBezTo>
                <a:cubicBezTo>
                  <a:pt x="644" y="538"/>
                  <a:pt x="663" y="405"/>
                  <a:pt x="664" y="319"/>
                </a:cubicBezTo>
                <a:cubicBezTo>
                  <a:pt x="580" y="314"/>
                  <a:pt x="531" y="271"/>
                  <a:pt x="478" y="235"/>
                </a:cubicBezTo>
                <a:lnTo>
                  <a:pt x="478" y="16"/>
                </a:lnTo>
                <a:close/>
                <a:moveTo>
                  <a:pt x="253" y="143"/>
                </a:moveTo>
                <a:cubicBezTo>
                  <a:pt x="281" y="83"/>
                  <a:pt x="325" y="38"/>
                  <a:pt x="395" y="35"/>
                </a:cubicBezTo>
                <a:cubicBezTo>
                  <a:pt x="408" y="31"/>
                  <a:pt x="422" y="27"/>
                  <a:pt x="437" y="25"/>
                </a:cubicBezTo>
                <a:cubicBezTo>
                  <a:pt x="451" y="21"/>
                  <a:pt x="465" y="18"/>
                  <a:pt x="478" y="16"/>
                </a:cubicBezTo>
                <a:cubicBezTo>
                  <a:pt x="478" y="235"/>
                  <a:pt x="478" y="235"/>
                  <a:pt x="478" y="235"/>
                </a:cubicBezTo>
                <a:cubicBezTo>
                  <a:pt x="461" y="223"/>
                  <a:pt x="444" y="212"/>
                  <a:pt x="425" y="204"/>
                </a:cubicBezTo>
                <a:cubicBezTo>
                  <a:pt x="378" y="183"/>
                  <a:pt x="333" y="179"/>
                  <a:pt x="316" y="207"/>
                </a:cubicBezTo>
                <a:cubicBezTo>
                  <a:pt x="303" y="228"/>
                  <a:pt x="296" y="254"/>
                  <a:pt x="294" y="284"/>
                </a:cubicBezTo>
                <a:cubicBezTo>
                  <a:pt x="294" y="285"/>
                  <a:pt x="294" y="287"/>
                  <a:pt x="294" y="289"/>
                </a:cubicBezTo>
                <a:cubicBezTo>
                  <a:pt x="290" y="370"/>
                  <a:pt x="303" y="542"/>
                  <a:pt x="362" y="506"/>
                </a:cubicBezTo>
                <a:cubicBezTo>
                  <a:pt x="364" y="504"/>
                  <a:pt x="365" y="503"/>
                  <a:pt x="367" y="502"/>
                </a:cubicBezTo>
                <a:cubicBezTo>
                  <a:pt x="388" y="485"/>
                  <a:pt x="423" y="469"/>
                  <a:pt x="477" y="478"/>
                </a:cubicBezTo>
                <a:cubicBezTo>
                  <a:pt x="478" y="478"/>
                  <a:pt x="478" y="478"/>
                  <a:pt x="478" y="478"/>
                </a:cubicBezTo>
                <a:cubicBezTo>
                  <a:pt x="478" y="512"/>
                  <a:pt x="478" y="512"/>
                  <a:pt x="478" y="512"/>
                </a:cubicBezTo>
                <a:cubicBezTo>
                  <a:pt x="432" y="512"/>
                  <a:pt x="384" y="529"/>
                  <a:pt x="382" y="561"/>
                </a:cubicBezTo>
                <a:cubicBezTo>
                  <a:pt x="380" y="588"/>
                  <a:pt x="400" y="615"/>
                  <a:pt x="438" y="628"/>
                </a:cubicBezTo>
                <a:cubicBezTo>
                  <a:pt x="454" y="634"/>
                  <a:pt x="464" y="613"/>
                  <a:pt x="478" y="613"/>
                </a:cubicBezTo>
                <a:cubicBezTo>
                  <a:pt x="478" y="709"/>
                  <a:pt x="478" y="709"/>
                  <a:pt x="478" y="709"/>
                </a:cubicBezTo>
                <a:cubicBezTo>
                  <a:pt x="477" y="709"/>
                  <a:pt x="475" y="709"/>
                  <a:pt x="472" y="709"/>
                </a:cubicBezTo>
                <a:cubicBezTo>
                  <a:pt x="444" y="709"/>
                  <a:pt x="405" y="692"/>
                  <a:pt x="370" y="665"/>
                </a:cubicBezTo>
                <a:cubicBezTo>
                  <a:pt x="357" y="704"/>
                  <a:pt x="334" y="737"/>
                  <a:pt x="298" y="751"/>
                </a:cubicBezTo>
                <a:cubicBezTo>
                  <a:pt x="358" y="841"/>
                  <a:pt x="407" y="878"/>
                  <a:pt x="478" y="901"/>
                </a:cubicBezTo>
                <a:cubicBezTo>
                  <a:pt x="478" y="901"/>
                  <a:pt x="478" y="901"/>
                  <a:pt x="478" y="901"/>
                </a:cubicBezTo>
                <a:cubicBezTo>
                  <a:pt x="478" y="916"/>
                  <a:pt x="478" y="916"/>
                  <a:pt x="478" y="916"/>
                </a:cubicBezTo>
                <a:cubicBezTo>
                  <a:pt x="471" y="916"/>
                  <a:pt x="466" y="923"/>
                  <a:pt x="466" y="930"/>
                </a:cubicBezTo>
                <a:cubicBezTo>
                  <a:pt x="466" y="938"/>
                  <a:pt x="471" y="944"/>
                  <a:pt x="478" y="945"/>
                </a:cubicBezTo>
                <a:cubicBezTo>
                  <a:pt x="478" y="955"/>
                  <a:pt x="478" y="955"/>
                  <a:pt x="478" y="955"/>
                </a:cubicBezTo>
                <a:cubicBezTo>
                  <a:pt x="471" y="956"/>
                  <a:pt x="466" y="962"/>
                  <a:pt x="466" y="969"/>
                </a:cubicBezTo>
                <a:cubicBezTo>
                  <a:pt x="466" y="977"/>
                  <a:pt x="471" y="983"/>
                  <a:pt x="478" y="984"/>
                </a:cubicBezTo>
                <a:cubicBezTo>
                  <a:pt x="478" y="1020"/>
                  <a:pt x="478" y="1020"/>
                  <a:pt x="478" y="1020"/>
                </a:cubicBezTo>
                <a:cubicBezTo>
                  <a:pt x="253" y="1020"/>
                  <a:pt x="253" y="1020"/>
                  <a:pt x="253" y="1020"/>
                </a:cubicBezTo>
                <a:cubicBezTo>
                  <a:pt x="253" y="730"/>
                  <a:pt x="253" y="730"/>
                  <a:pt x="253" y="730"/>
                </a:cubicBezTo>
                <a:cubicBezTo>
                  <a:pt x="260" y="728"/>
                  <a:pt x="266" y="726"/>
                  <a:pt x="272" y="723"/>
                </a:cubicBezTo>
                <a:cubicBezTo>
                  <a:pt x="317" y="704"/>
                  <a:pt x="336" y="675"/>
                  <a:pt x="342" y="640"/>
                </a:cubicBezTo>
                <a:cubicBezTo>
                  <a:pt x="322" y="619"/>
                  <a:pt x="304" y="595"/>
                  <a:pt x="293" y="569"/>
                </a:cubicBezTo>
                <a:cubicBezTo>
                  <a:pt x="282" y="554"/>
                  <a:pt x="273" y="537"/>
                  <a:pt x="265" y="519"/>
                </a:cubicBezTo>
                <a:cubicBezTo>
                  <a:pt x="261" y="517"/>
                  <a:pt x="257" y="516"/>
                  <a:pt x="253" y="513"/>
                </a:cubicBezTo>
                <a:cubicBezTo>
                  <a:pt x="253" y="477"/>
                  <a:pt x="253" y="477"/>
                  <a:pt x="253" y="477"/>
                </a:cubicBezTo>
                <a:cubicBezTo>
                  <a:pt x="260" y="485"/>
                  <a:pt x="269" y="491"/>
                  <a:pt x="278" y="494"/>
                </a:cubicBezTo>
                <a:cubicBezTo>
                  <a:pt x="283" y="431"/>
                  <a:pt x="283" y="374"/>
                  <a:pt x="276" y="341"/>
                </a:cubicBezTo>
                <a:cubicBezTo>
                  <a:pt x="271" y="317"/>
                  <a:pt x="262" y="308"/>
                  <a:pt x="253" y="310"/>
                </a:cubicBezTo>
                <a:lnTo>
                  <a:pt x="253" y="143"/>
                </a:lnTo>
                <a:close/>
                <a:moveTo>
                  <a:pt x="214" y="313"/>
                </a:moveTo>
                <a:cubicBezTo>
                  <a:pt x="214" y="313"/>
                  <a:pt x="214" y="313"/>
                  <a:pt x="214" y="313"/>
                </a:cubicBezTo>
                <a:cubicBezTo>
                  <a:pt x="218" y="258"/>
                  <a:pt x="229" y="195"/>
                  <a:pt x="253" y="143"/>
                </a:cubicBezTo>
                <a:cubicBezTo>
                  <a:pt x="253" y="310"/>
                  <a:pt x="253" y="310"/>
                  <a:pt x="253" y="310"/>
                </a:cubicBezTo>
                <a:cubicBezTo>
                  <a:pt x="246" y="312"/>
                  <a:pt x="238" y="323"/>
                  <a:pt x="233" y="339"/>
                </a:cubicBezTo>
                <a:cubicBezTo>
                  <a:pt x="217" y="383"/>
                  <a:pt x="226" y="445"/>
                  <a:pt x="253" y="477"/>
                </a:cubicBezTo>
                <a:cubicBezTo>
                  <a:pt x="253" y="513"/>
                  <a:pt x="253" y="513"/>
                  <a:pt x="253" y="513"/>
                </a:cubicBezTo>
                <a:cubicBezTo>
                  <a:pt x="243" y="508"/>
                  <a:pt x="235" y="500"/>
                  <a:pt x="227" y="490"/>
                </a:cubicBezTo>
                <a:cubicBezTo>
                  <a:pt x="214" y="473"/>
                  <a:pt x="206" y="452"/>
                  <a:pt x="201" y="428"/>
                </a:cubicBezTo>
                <a:cubicBezTo>
                  <a:pt x="196" y="406"/>
                  <a:pt x="195" y="381"/>
                  <a:pt x="199" y="359"/>
                </a:cubicBezTo>
                <a:cubicBezTo>
                  <a:pt x="202" y="342"/>
                  <a:pt x="206" y="326"/>
                  <a:pt x="214" y="313"/>
                </a:cubicBezTo>
                <a:moveTo>
                  <a:pt x="253" y="1020"/>
                </a:moveTo>
                <a:cubicBezTo>
                  <a:pt x="35" y="1020"/>
                  <a:pt x="35" y="1020"/>
                  <a:pt x="35" y="1020"/>
                </a:cubicBezTo>
                <a:cubicBezTo>
                  <a:pt x="16" y="988"/>
                  <a:pt x="4" y="956"/>
                  <a:pt x="3" y="925"/>
                </a:cubicBezTo>
                <a:cubicBezTo>
                  <a:pt x="0" y="791"/>
                  <a:pt x="142" y="772"/>
                  <a:pt x="253" y="730"/>
                </a:cubicBezTo>
                <a:lnTo>
                  <a:pt x="253" y="1020"/>
                </a:lnTo>
                <a:close/>
              </a:path>
            </a:pathLst>
          </a:custGeom>
          <a:solidFill>
            <a:schemeClr val="tx1"/>
          </a:solidFill>
          <a:ln w="9525">
            <a:noFill/>
            <a:round/>
          </a:ln>
        </p:spPr>
        <p:txBody>
          <a:bodyPr lIns="121920" tIns="60960" rIns="121920" bIns="60960"/>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grpSp>
        <p:nvGrpSpPr>
          <p:cNvPr id="65" name="组合 64"/>
          <p:cNvGrpSpPr/>
          <p:nvPr/>
        </p:nvGrpSpPr>
        <p:grpSpPr>
          <a:xfrm>
            <a:off x="4048578" y="2659800"/>
            <a:ext cx="776045" cy="776045"/>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7" name="椭圆 66"/>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68" name="组合 67"/>
          <p:cNvGrpSpPr/>
          <p:nvPr/>
        </p:nvGrpSpPr>
        <p:grpSpPr>
          <a:xfrm>
            <a:off x="5009057" y="1707654"/>
            <a:ext cx="904550" cy="904550"/>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0" name="椭圆 69"/>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71" name="组合 70"/>
          <p:cNvGrpSpPr/>
          <p:nvPr/>
        </p:nvGrpSpPr>
        <p:grpSpPr>
          <a:xfrm>
            <a:off x="3622770" y="1450531"/>
            <a:ext cx="1121219" cy="1121219"/>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椭圆 72"/>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74" name="组合 73"/>
          <p:cNvGrpSpPr/>
          <p:nvPr/>
        </p:nvGrpSpPr>
        <p:grpSpPr>
          <a:xfrm>
            <a:off x="4732484" y="1021290"/>
            <a:ext cx="654934" cy="654934"/>
            <a:chOff x="304800" y="673100"/>
            <a:chExt cx="4000500" cy="4000500"/>
          </a:xfrm>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6" name="椭圆 75"/>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77" name="组合 76"/>
          <p:cNvGrpSpPr/>
          <p:nvPr/>
        </p:nvGrpSpPr>
        <p:grpSpPr>
          <a:xfrm>
            <a:off x="5022393" y="2900981"/>
            <a:ext cx="836431" cy="836431"/>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9" name="椭圆 78"/>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80" name="组合 79"/>
          <p:cNvGrpSpPr/>
          <p:nvPr/>
        </p:nvGrpSpPr>
        <p:grpSpPr>
          <a:xfrm>
            <a:off x="3075116" y="2771234"/>
            <a:ext cx="817141" cy="817141"/>
            <a:chOff x="304800" y="673100"/>
            <a:chExt cx="4000500" cy="4000500"/>
          </a:xfrm>
          <a:effectLst>
            <a:outerShdw blurRad="444500" dist="254000" dir="810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2" name="椭圆 81"/>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83" name="椭圆 82"/>
          <p:cNvSpPr/>
          <p:nvPr/>
        </p:nvSpPr>
        <p:spPr>
          <a:xfrm>
            <a:off x="3527201" y="2211710"/>
            <a:ext cx="449369" cy="44936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84" name="椭圆 83"/>
          <p:cNvSpPr/>
          <p:nvPr/>
        </p:nvSpPr>
        <p:spPr>
          <a:xfrm>
            <a:off x="3310827" y="1756709"/>
            <a:ext cx="137599" cy="13759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85" name="椭圆 84"/>
          <p:cNvSpPr/>
          <p:nvPr/>
        </p:nvSpPr>
        <p:spPr>
          <a:xfrm>
            <a:off x="5737761" y="2677796"/>
            <a:ext cx="307718" cy="307718"/>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86" name="椭圆 85"/>
          <p:cNvSpPr/>
          <p:nvPr/>
        </p:nvSpPr>
        <p:spPr>
          <a:xfrm>
            <a:off x="4768423" y="2086525"/>
            <a:ext cx="269201" cy="269201"/>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87" name="椭圆 86"/>
          <p:cNvSpPr/>
          <p:nvPr/>
        </p:nvSpPr>
        <p:spPr>
          <a:xfrm>
            <a:off x="3629344" y="3651869"/>
            <a:ext cx="345339" cy="34533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88" name="椭圆 87"/>
          <p:cNvSpPr/>
          <p:nvPr/>
        </p:nvSpPr>
        <p:spPr>
          <a:xfrm>
            <a:off x="4696650" y="3097627"/>
            <a:ext cx="211067" cy="21106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89" name="椭圆 88"/>
          <p:cNvSpPr/>
          <p:nvPr/>
        </p:nvSpPr>
        <p:spPr>
          <a:xfrm>
            <a:off x="5560746" y="1602968"/>
            <a:ext cx="245925" cy="245925"/>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90" name="椭圆 89"/>
          <p:cNvSpPr/>
          <p:nvPr/>
        </p:nvSpPr>
        <p:spPr>
          <a:xfrm>
            <a:off x="2375825" y="1271362"/>
            <a:ext cx="258866" cy="258866"/>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92" name="椭圆 91"/>
          <p:cNvSpPr/>
          <p:nvPr/>
        </p:nvSpPr>
        <p:spPr>
          <a:xfrm>
            <a:off x="2368844" y="2587889"/>
            <a:ext cx="258866" cy="258866"/>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99" name="椭圆 98"/>
          <p:cNvSpPr/>
          <p:nvPr/>
        </p:nvSpPr>
        <p:spPr>
          <a:xfrm>
            <a:off x="2367876" y="3924073"/>
            <a:ext cx="258866" cy="258866"/>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103" name="椭圆 102"/>
          <p:cNvSpPr/>
          <p:nvPr/>
        </p:nvSpPr>
        <p:spPr>
          <a:xfrm>
            <a:off x="6551558" y="1232764"/>
            <a:ext cx="258866" cy="258866"/>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104" name="椭圆 103"/>
          <p:cNvSpPr/>
          <p:nvPr/>
        </p:nvSpPr>
        <p:spPr>
          <a:xfrm>
            <a:off x="6561198" y="2592462"/>
            <a:ext cx="258866" cy="258866"/>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105" name="椭圆 104"/>
          <p:cNvSpPr/>
          <p:nvPr/>
        </p:nvSpPr>
        <p:spPr>
          <a:xfrm>
            <a:off x="6551558" y="3794637"/>
            <a:ext cx="258866" cy="258866"/>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113" name="椭圆 112"/>
          <p:cNvSpPr/>
          <p:nvPr/>
        </p:nvSpPr>
        <p:spPr>
          <a:xfrm>
            <a:off x="5009057" y="2473329"/>
            <a:ext cx="98421" cy="98421"/>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116" name="TextBox 115"/>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产品开发计划</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750"/>
                                        <p:tgtEl>
                                          <p:spTgt spid="64"/>
                                        </p:tgtEl>
                                      </p:cBhvr>
                                    </p:animEffect>
                                    <p:anim calcmode="lin" valueType="num">
                                      <p:cBhvr>
                                        <p:cTn id="8" dur="750" fill="hold"/>
                                        <p:tgtEl>
                                          <p:spTgt spid="64"/>
                                        </p:tgtEl>
                                        <p:attrNameLst>
                                          <p:attrName>ppt_x</p:attrName>
                                        </p:attrNameLst>
                                      </p:cBhvr>
                                      <p:tavLst>
                                        <p:tav tm="0">
                                          <p:val>
                                            <p:strVal val="#ppt_x"/>
                                          </p:val>
                                        </p:tav>
                                        <p:tav tm="100000">
                                          <p:val>
                                            <p:strVal val="#ppt_x"/>
                                          </p:val>
                                        </p:tav>
                                      </p:tavLst>
                                    </p:anim>
                                    <p:anim calcmode="lin" valueType="num">
                                      <p:cBhvr>
                                        <p:cTn id="9" dur="750" fill="hold"/>
                                        <p:tgtEl>
                                          <p:spTgt spid="64"/>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700"/>
                                  </p:stCondLst>
                                  <p:childTnLst>
                                    <p:set>
                                      <p:cBhvr>
                                        <p:cTn id="11" dur="1" fill="hold">
                                          <p:stCondLst>
                                            <p:cond delay="0"/>
                                          </p:stCondLst>
                                        </p:cTn>
                                        <p:tgtEl>
                                          <p:spTgt spid="71"/>
                                        </p:tgtEl>
                                        <p:attrNameLst>
                                          <p:attrName>style.visibility</p:attrName>
                                        </p:attrNameLst>
                                      </p:cBhvr>
                                      <p:to>
                                        <p:strVal val="visible"/>
                                      </p:to>
                                    </p:set>
                                    <p:anim calcmode="lin" valueType="num">
                                      <p:cBhvr>
                                        <p:cTn id="12" dur="500" fill="hold"/>
                                        <p:tgtEl>
                                          <p:spTgt spid="71"/>
                                        </p:tgtEl>
                                        <p:attrNameLst>
                                          <p:attrName>ppt_w</p:attrName>
                                        </p:attrNameLst>
                                      </p:cBhvr>
                                      <p:tavLst>
                                        <p:tav tm="0">
                                          <p:val>
                                            <p:fltVal val="0"/>
                                          </p:val>
                                        </p:tav>
                                        <p:tav tm="100000">
                                          <p:val>
                                            <p:strVal val="#ppt_w"/>
                                          </p:val>
                                        </p:tav>
                                      </p:tavLst>
                                    </p:anim>
                                    <p:anim calcmode="lin" valueType="num">
                                      <p:cBhvr>
                                        <p:cTn id="13" dur="500" fill="hold"/>
                                        <p:tgtEl>
                                          <p:spTgt spid="71"/>
                                        </p:tgtEl>
                                        <p:attrNameLst>
                                          <p:attrName>ppt_h</p:attrName>
                                        </p:attrNameLst>
                                      </p:cBhvr>
                                      <p:tavLst>
                                        <p:tav tm="0">
                                          <p:val>
                                            <p:fltVal val="0"/>
                                          </p:val>
                                        </p:tav>
                                        <p:tav tm="100000">
                                          <p:val>
                                            <p:strVal val="#ppt_h"/>
                                          </p:val>
                                        </p:tav>
                                      </p:tavLst>
                                    </p:anim>
                                    <p:animEffect transition="in" filter="fade">
                                      <p:cBhvr>
                                        <p:cTn id="14" dur="500"/>
                                        <p:tgtEl>
                                          <p:spTgt spid="71"/>
                                        </p:tgtEl>
                                      </p:cBhvr>
                                    </p:animEffect>
                                  </p:childTnLst>
                                </p:cTn>
                              </p:par>
                              <p:par>
                                <p:cTn id="15" presetID="53" presetClass="entr" presetSubtype="16" fill="hold" nodeType="withEffect">
                                  <p:stCondLst>
                                    <p:cond delay="200"/>
                                  </p:stCondLst>
                                  <p:childTnLst>
                                    <p:set>
                                      <p:cBhvr>
                                        <p:cTn id="16" dur="1" fill="hold">
                                          <p:stCondLst>
                                            <p:cond delay="0"/>
                                          </p:stCondLst>
                                        </p:cTn>
                                        <p:tgtEl>
                                          <p:spTgt spid="80"/>
                                        </p:tgtEl>
                                        <p:attrNameLst>
                                          <p:attrName>style.visibility</p:attrName>
                                        </p:attrNameLst>
                                      </p:cBhvr>
                                      <p:to>
                                        <p:strVal val="visible"/>
                                      </p:to>
                                    </p:set>
                                    <p:anim calcmode="lin" valueType="num">
                                      <p:cBhvr>
                                        <p:cTn id="17" dur="500" fill="hold"/>
                                        <p:tgtEl>
                                          <p:spTgt spid="80"/>
                                        </p:tgtEl>
                                        <p:attrNameLst>
                                          <p:attrName>ppt_w</p:attrName>
                                        </p:attrNameLst>
                                      </p:cBhvr>
                                      <p:tavLst>
                                        <p:tav tm="0">
                                          <p:val>
                                            <p:fltVal val="0"/>
                                          </p:val>
                                        </p:tav>
                                        <p:tav tm="100000">
                                          <p:val>
                                            <p:strVal val="#ppt_w"/>
                                          </p:val>
                                        </p:tav>
                                      </p:tavLst>
                                    </p:anim>
                                    <p:anim calcmode="lin" valueType="num">
                                      <p:cBhvr>
                                        <p:cTn id="18" dur="500" fill="hold"/>
                                        <p:tgtEl>
                                          <p:spTgt spid="80"/>
                                        </p:tgtEl>
                                        <p:attrNameLst>
                                          <p:attrName>ppt_h</p:attrName>
                                        </p:attrNameLst>
                                      </p:cBhvr>
                                      <p:tavLst>
                                        <p:tav tm="0">
                                          <p:val>
                                            <p:fltVal val="0"/>
                                          </p:val>
                                        </p:tav>
                                        <p:tav tm="100000">
                                          <p:val>
                                            <p:strVal val="#ppt_h"/>
                                          </p:val>
                                        </p:tav>
                                      </p:tavLst>
                                    </p:anim>
                                    <p:animEffect transition="in" filter="fade">
                                      <p:cBhvr>
                                        <p:cTn id="19" dur="500"/>
                                        <p:tgtEl>
                                          <p:spTgt spid="80"/>
                                        </p:tgtEl>
                                      </p:cBhvr>
                                    </p:animEffect>
                                  </p:childTnLst>
                                </p:cTn>
                              </p:par>
                              <p:par>
                                <p:cTn id="20" presetID="53" presetClass="entr" presetSubtype="16" fill="hold" nodeType="withEffect">
                                  <p:stCondLst>
                                    <p:cond delay="500"/>
                                  </p:stCondLst>
                                  <p:childTnLst>
                                    <p:set>
                                      <p:cBhvr>
                                        <p:cTn id="21" dur="1" fill="hold">
                                          <p:stCondLst>
                                            <p:cond delay="0"/>
                                          </p:stCondLst>
                                        </p:cTn>
                                        <p:tgtEl>
                                          <p:spTgt spid="74"/>
                                        </p:tgtEl>
                                        <p:attrNameLst>
                                          <p:attrName>style.visibility</p:attrName>
                                        </p:attrNameLst>
                                      </p:cBhvr>
                                      <p:to>
                                        <p:strVal val="visible"/>
                                      </p:to>
                                    </p:set>
                                    <p:anim calcmode="lin" valueType="num">
                                      <p:cBhvr>
                                        <p:cTn id="22" dur="300" fill="hold"/>
                                        <p:tgtEl>
                                          <p:spTgt spid="74"/>
                                        </p:tgtEl>
                                        <p:attrNameLst>
                                          <p:attrName>ppt_w</p:attrName>
                                        </p:attrNameLst>
                                      </p:cBhvr>
                                      <p:tavLst>
                                        <p:tav tm="0">
                                          <p:val>
                                            <p:fltVal val="0"/>
                                          </p:val>
                                        </p:tav>
                                        <p:tav tm="100000">
                                          <p:val>
                                            <p:strVal val="#ppt_w"/>
                                          </p:val>
                                        </p:tav>
                                      </p:tavLst>
                                    </p:anim>
                                    <p:anim calcmode="lin" valueType="num">
                                      <p:cBhvr>
                                        <p:cTn id="23" dur="300" fill="hold"/>
                                        <p:tgtEl>
                                          <p:spTgt spid="74"/>
                                        </p:tgtEl>
                                        <p:attrNameLst>
                                          <p:attrName>ppt_h</p:attrName>
                                        </p:attrNameLst>
                                      </p:cBhvr>
                                      <p:tavLst>
                                        <p:tav tm="0">
                                          <p:val>
                                            <p:fltVal val="0"/>
                                          </p:val>
                                        </p:tav>
                                        <p:tav tm="100000">
                                          <p:val>
                                            <p:strVal val="#ppt_h"/>
                                          </p:val>
                                        </p:tav>
                                      </p:tavLst>
                                    </p:anim>
                                    <p:animEffect transition="in" filter="fade">
                                      <p:cBhvr>
                                        <p:cTn id="24" dur="300"/>
                                        <p:tgtEl>
                                          <p:spTgt spid="74"/>
                                        </p:tgtEl>
                                      </p:cBhvr>
                                    </p:animEffect>
                                  </p:childTnLst>
                                </p:cTn>
                              </p:par>
                              <p:par>
                                <p:cTn id="25" presetID="53" presetClass="entr" presetSubtype="16" fill="hold" nodeType="withEffect">
                                  <p:stCondLst>
                                    <p:cond delay="70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53" presetClass="entr" presetSubtype="16" fill="hold" nodeType="withEffect">
                                  <p:stCondLst>
                                    <p:cond delay="60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animEffect transition="in" filter="fade">
                                      <p:cBhvr>
                                        <p:cTn id="34" dur="500"/>
                                        <p:tgtEl>
                                          <p:spTgt spid="65"/>
                                        </p:tgtEl>
                                      </p:cBhvr>
                                    </p:animEffect>
                                  </p:childTnLst>
                                </p:cTn>
                              </p:par>
                              <p:par>
                                <p:cTn id="35" presetID="53" presetClass="entr" presetSubtype="16" fill="hold" nodeType="withEffect">
                                  <p:stCondLst>
                                    <p:cond delay="200"/>
                                  </p:stCondLst>
                                  <p:childTnLst>
                                    <p:set>
                                      <p:cBhvr>
                                        <p:cTn id="36" dur="1" fill="hold">
                                          <p:stCondLst>
                                            <p:cond delay="0"/>
                                          </p:stCondLst>
                                        </p:cTn>
                                        <p:tgtEl>
                                          <p:spTgt spid="77"/>
                                        </p:tgtEl>
                                        <p:attrNameLst>
                                          <p:attrName>style.visibility</p:attrName>
                                        </p:attrNameLst>
                                      </p:cBhvr>
                                      <p:to>
                                        <p:strVal val="visible"/>
                                      </p:to>
                                    </p:set>
                                    <p:anim calcmode="lin" valueType="num">
                                      <p:cBhvr>
                                        <p:cTn id="37" dur="800" fill="hold"/>
                                        <p:tgtEl>
                                          <p:spTgt spid="77"/>
                                        </p:tgtEl>
                                        <p:attrNameLst>
                                          <p:attrName>ppt_w</p:attrName>
                                        </p:attrNameLst>
                                      </p:cBhvr>
                                      <p:tavLst>
                                        <p:tav tm="0">
                                          <p:val>
                                            <p:fltVal val="0"/>
                                          </p:val>
                                        </p:tav>
                                        <p:tav tm="100000">
                                          <p:val>
                                            <p:strVal val="#ppt_w"/>
                                          </p:val>
                                        </p:tav>
                                      </p:tavLst>
                                    </p:anim>
                                    <p:anim calcmode="lin" valueType="num">
                                      <p:cBhvr>
                                        <p:cTn id="38" dur="800" fill="hold"/>
                                        <p:tgtEl>
                                          <p:spTgt spid="77"/>
                                        </p:tgtEl>
                                        <p:attrNameLst>
                                          <p:attrName>ppt_h</p:attrName>
                                        </p:attrNameLst>
                                      </p:cBhvr>
                                      <p:tavLst>
                                        <p:tav tm="0">
                                          <p:val>
                                            <p:fltVal val="0"/>
                                          </p:val>
                                        </p:tav>
                                        <p:tav tm="100000">
                                          <p:val>
                                            <p:strVal val="#ppt_h"/>
                                          </p:val>
                                        </p:tav>
                                      </p:tavLst>
                                    </p:anim>
                                    <p:animEffect transition="in" filter="fade">
                                      <p:cBhvr>
                                        <p:cTn id="39" dur="800"/>
                                        <p:tgtEl>
                                          <p:spTgt spid="77"/>
                                        </p:tgtEl>
                                      </p:cBhvr>
                                    </p:animEffect>
                                  </p:childTnLst>
                                </p:cTn>
                              </p:par>
                              <p:par>
                                <p:cTn id="40" presetID="53" presetClass="entr" presetSubtype="16" fill="hold" grpId="0" nodeType="withEffect">
                                  <p:stCondLst>
                                    <p:cond delay="800"/>
                                  </p:stCondLst>
                                  <p:childTnLst>
                                    <p:set>
                                      <p:cBhvr>
                                        <p:cTn id="41" dur="1" fill="hold">
                                          <p:stCondLst>
                                            <p:cond delay="0"/>
                                          </p:stCondLst>
                                        </p:cTn>
                                        <p:tgtEl>
                                          <p:spTgt spid="83"/>
                                        </p:tgtEl>
                                        <p:attrNameLst>
                                          <p:attrName>style.visibility</p:attrName>
                                        </p:attrNameLst>
                                      </p:cBhvr>
                                      <p:to>
                                        <p:strVal val="visible"/>
                                      </p:to>
                                    </p:set>
                                    <p:anim calcmode="lin" valueType="num">
                                      <p:cBhvr>
                                        <p:cTn id="42" dur="500" fill="hold"/>
                                        <p:tgtEl>
                                          <p:spTgt spid="83"/>
                                        </p:tgtEl>
                                        <p:attrNameLst>
                                          <p:attrName>ppt_w</p:attrName>
                                        </p:attrNameLst>
                                      </p:cBhvr>
                                      <p:tavLst>
                                        <p:tav tm="0">
                                          <p:val>
                                            <p:fltVal val="0"/>
                                          </p:val>
                                        </p:tav>
                                        <p:tav tm="100000">
                                          <p:val>
                                            <p:strVal val="#ppt_w"/>
                                          </p:val>
                                        </p:tav>
                                      </p:tavLst>
                                    </p:anim>
                                    <p:anim calcmode="lin" valueType="num">
                                      <p:cBhvr>
                                        <p:cTn id="43" dur="500" fill="hold"/>
                                        <p:tgtEl>
                                          <p:spTgt spid="83"/>
                                        </p:tgtEl>
                                        <p:attrNameLst>
                                          <p:attrName>ppt_h</p:attrName>
                                        </p:attrNameLst>
                                      </p:cBhvr>
                                      <p:tavLst>
                                        <p:tav tm="0">
                                          <p:val>
                                            <p:fltVal val="0"/>
                                          </p:val>
                                        </p:tav>
                                        <p:tav tm="100000">
                                          <p:val>
                                            <p:strVal val="#ppt_h"/>
                                          </p:val>
                                        </p:tav>
                                      </p:tavLst>
                                    </p:anim>
                                    <p:animEffect transition="in" filter="fade">
                                      <p:cBhvr>
                                        <p:cTn id="44" dur="500"/>
                                        <p:tgtEl>
                                          <p:spTgt spid="83"/>
                                        </p:tgtEl>
                                      </p:cBhvr>
                                    </p:animEffect>
                                  </p:childTnLst>
                                </p:cTn>
                              </p:par>
                              <p:par>
                                <p:cTn id="45" presetID="53" presetClass="entr" presetSubtype="16" fill="hold" grpId="0" nodeType="withEffect">
                                  <p:stCondLst>
                                    <p:cond delay="600"/>
                                  </p:stCondLst>
                                  <p:childTnLst>
                                    <p:set>
                                      <p:cBhvr>
                                        <p:cTn id="46" dur="1" fill="hold">
                                          <p:stCondLst>
                                            <p:cond delay="0"/>
                                          </p:stCondLst>
                                        </p:cTn>
                                        <p:tgtEl>
                                          <p:spTgt spid="84"/>
                                        </p:tgtEl>
                                        <p:attrNameLst>
                                          <p:attrName>style.visibility</p:attrName>
                                        </p:attrNameLst>
                                      </p:cBhvr>
                                      <p:to>
                                        <p:strVal val="visible"/>
                                      </p:to>
                                    </p:set>
                                    <p:anim calcmode="lin" valueType="num">
                                      <p:cBhvr>
                                        <p:cTn id="47" dur="300" fill="hold"/>
                                        <p:tgtEl>
                                          <p:spTgt spid="84"/>
                                        </p:tgtEl>
                                        <p:attrNameLst>
                                          <p:attrName>ppt_w</p:attrName>
                                        </p:attrNameLst>
                                      </p:cBhvr>
                                      <p:tavLst>
                                        <p:tav tm="0">
                                          <p:val>
                                            <p:fltVal val="0"/>
                                          </p:val>
                                        </p:tav>
                                        <p:tav tm="100000">
                                          <p:val>
                                            <p:strVal val="#ppt_w"/>
                                          </p:val>
                                        </p:tav>
                                      </p:tavLst>
                                    </p:anim>
                                    <p:anim calcmode="lin" valueType="num">
                                      <p:cBhvr>
                                        <p:cTn id="48" dur="300" fill="hold"/>
                                        <p:tgtEl>
                                          <p:spTgt spid="84"/>
                                        </p:tgtEl>
                                        <p:attrNameLst>
                                          <p:attrName>ppt_h</p:attrName>
                                        </p:attrNameLst>
                                      </p:cBhvr>
                                      <p:tavLst>
                                        <p:tav tm="0">
                                          <p:val>
                                            <p:fltVal val="0"/>
                                          </p:val>
                                        </p:tav>
                                        <p:tav tm="100000">
                                          <p:val>
                                            <p:strVal val="#ppt_h"/>
                                          </p:val>
                                        </p:tav>
                                      </p:tavLst>
                                    </p:anim>
                                    <p:animEffect transition="in" filter="fade">
                                      <p:cBhvr>
                                        <p:cTn id="49" dur="300"/>
                                        <p:tgtEl>
                                          <p:spTgt spid="84"/>
                                        </p:tgtEl>
                                      </p:cBhvr>
                                    </p:animEffect>
                                  </p:childTnLst>
                                </p:cTn>
                              </p:par>
                              <p:par>
                                <p:cTn id="50" presetID="53" presetClass="entr" presetSubtype="16" fill="hold" grpId="0" nodeType="withEffect">
                                  <p:stCondLst>
                                    <p:cond delay="400"/>
                                  </p:stCondLst>
                                  <p:childTnLst>
                                    <p:set>
                                      <p:cBhvr>
                                        <p:cTn id="51" dur="1" fill="hold">
                                          <p:stCondLst>
                                            <p:cond delay="0"/>
                                          </p:stCondLst>
                                        </p:cTn>
                                        <p:tgtEl>
                                          <p:spTgt spid="85"/>
                                        </p:tgtEl>
                                        <p:attrNameLst>
                                          <p:attrName>style.visibility</p:attrName>
                                        </p:attrNameLst>
                                      </p:cBhvr>
                                      <p:to>
                                        <p:strVal val="visible"/>
                                      </p:to>
                                    </p:set>
                                    <p:anim calcmode="lin" valueType="num">
                                      <p:cBhvr>
                                        <p:cTn id="52" dur="600" fill="hold"/>
                                        <p:tgtEl>
                                          <p:spTgt spid="85"/>
                                        </p:tgtEl>
                                        <p:attrNameLst>
                                          <p:attrName>ppt_w</p:attrName>
                                        </p:attrNameLst>
                                      </p:cBhvr>
                                      <p:tavLst>
                                        <p:tav tm="0">
                                          <p:val>
                                            <p:fltVal val="0"/>
                                          </p:val>
                                        </p:tav>
                                        <p:tav tm="100000">
                                          <p:val>
                                            <p:strVal val="#ppt_w"/>
                                          </p:val>
                                        </p:tav>
                                      </p:tavLst>
                                    </p:anim>
                                    <p:anim calcmode="lin" valueType="num">
                                      <p:cBhvr>
                                        <p:cTn id="53" dur="600" fill="hold"/>
                                        <p:tgtEl>
                                          <p:spTgt spid="85"/>
                                        </p:tgtEl>
                                        <p:attrNameLst>
                                          <p:attrName>ppt_h</p:attrName>
                                        </p:attrNameLst>
                                      </p:cBhvr>
                                      <p:tavLst>
                                        <p:tav tm="0">
                                          <p:val>
                                            <p:fltVal val="0"/>
                                          </p:val>
                                        </p:tav>
                                        <p:tav tm="100000">
                                          <p:val>
                                            <p:strVal val="#ppt_h"/>
                                          </p:val>
                                        </p:tav>
                                      </p:tavLst>
                                    </p:anim>
                                    <p:animEffect transition="in" filter="fade">
                                      <p:cBhvr>
                                        <p:cTn id="54" dur="600"/>
                                        <p:tgtEl>
                                          <p:spTgt spid="85"/>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86"/>
                                        </p:tgtEl>
                                        <p:attrNameLst>
                                          <p:attrName>style.visibility</p:attrName>
                                        </p:attrNameLst>
                                      </p:cBhvr>
                                      <p:to>
                                        <p:strVal val="visible"/>
                                      </p:to>
                                    </p:set>
                                    <p:anim calcmode="lin" valueType="num">
                                      <p:cBhvr>
                                        <p:cTn id="57" dur="500" fill="hold"/>
                                        <p:tgtEl>
                                          <p:spTgt spid="86"/>
                                        </p:tgtEl>
                                        <p:attrNameLst>
                                          <p:attrName>ppt_w</p:attrName>
                                        </p:attrNameLst>
                                      </p:cBhvr>
                                      <p:tavLst>
                                        <p:tav tm="0">
                                          <p:val>
                                            <p:fltVal val="0"/>
                                          </p:val>
                                        </p:tav>
                                        <p:tav tm="100000">
                                          <p:val>
                                            <p:strVal val="#ppt_w"/>
                                          </p:val>
                                        </p:tav>
                                      </p:tavLst>
                                    </p:anim>
                                    <p:anim calcmode="lin" valueType="num">
                                      <p:cBhvr>
                                        <p:cTn id="58" dur="500" fill="hold"/>
                                        <p:tgtEl>
                                          <p:spTgt spid="86"/>
                                        </p:tgtEl>
                                        <p:attrNameLst>
                                          <p:attrName>ppt_h</p:attrName>
                                        </p:attrNameLst>
                                      </p:cBhvr>
                                      <p:tavLst>
                                        <p:tav tm="0">
                                          <p:val>
                                            <p:fltVal val="0"/>
                                          </p:val>
                                        </p:tav>
                                        <p:tav tm="100000">
                                          <p:val>
                                            <p:strVal val="#ppt_h"/>
                                          </p:val>
                                        </p:tav>
                                      </p:tavLst>
                                    </p:anim>
                                    <p:animEffect transition="in" filter="fade">
                                      <p:cBhvr>
                                        <p:cTn id="59" dur="500"/>
                                        <p:tgtEl>
                                          <p:spTgt spid="86"/>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87"/>
                                        </p:tgtEl>
                                        <p:attrNameLst>
                                          <p:attrName>style.visibility</p:attrName>
                                        </p:attrNameLst>
                                      </p:cBhvr>
                                      <p:to>
                                        <p:strVal val="visible"/>
                                      </p:to>
                                    </p:set>
                                    <p:anim calcmode="lin" valueType="num">
                                      <p:cBhvr>
                                        <p:cTn id="62" dur="800" fill="hold"/>
                                        <p:tgtEl>
                                          <p:spTgt spid="87"/>
                                        </p:tgtEl>
                                        <p:attrNameLst>
                                          <p:attrName>ppt_w</p:attrName>
                                        </p:attrNameLst>
                                      </p:cBhvr>
                                      <p:tavLst>
                                        <p:tav tm="0">
                                          <p:val>
                                            <p:fltVal val="0"/>
                                          </p:val>
                                        </p:tav>
                                        <p:tav tm="100000">
                                          <p:val>
                                            <p:strVal val="#ppt_w"/>
                                          </p:val>
                                        </p:tav>
                                      </p:tavLst>
                                    </p:anim>
                                    <p:anim calcmode="lin" valueType="num">
                                      <p:cBhvr>
                                        <p:cTn id="63" dur="800" fill="hold"/>
                                        <p:tgtEl>
                                          <p:spTgt spid="87"/>
                                        </p:tgtEl>
                                        <p:attrNameLst>
                                          <p:attrName>ppt_h</p:attrName>
                                        </p:attrNameLst>
                                      </p:cBhvr>
                                      <p:tavLst>
                                        <p:tav tm="0">
                                          <p:val>
                                            <p:fltVal val="0"/>
                                          </p:val>
                                        </p:tav>
                                        <p:tav tm="100000">
                                          <p:val>
                                            <p:strVal val="#ppt_h"/>
                                          </p:val>
                                        </p:tav>
                                      </p:tavLst>
                                    </p:anim>
                                    <p:animEffect transition="in" filter="fade">
                                      <p:cBhvr>
                                        <p:cTn id="64" dur="800"/>
                                        <p:tgtEl>
                                          <p:spTgt spid="87"/>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88"/>
                                        </p:tgtEl>
                                        <p:attrNameLst>
                                          <p:attrName>style.visibility</p:attrName>
                                        </p:attrNameLst>
                                      </p:cBhvr>
                                      <p:to>
                                        <p:strVal val="visible"/>
                                      </p:to>
                                    </p:set>
                                    <p:anim calcmode="lin" valueType="num">
                                      <p:cBhvr>
                                        <p:cTn id="67" dur="500" fill="hold"/>
                                        <p:tgtEl>
                                          <p:spTgt spid="88"/>
                                        </p:tgtEl>
                                        <p:attrNameLst>
                                          <p:attrName>ppt_w</p:attrName>
                                        </p:attrNameLst>
                                      </p:cBhvr>
                                      <p:tavLst>
                                        <p:tav tm="0">
                                          <p:val>
                                            <p:fltVal val="0"/>
                                          </p:val>
                                        </p:tav>
                                        <p:tav tm="100000">
                                          <p:val>
                                            <p:strVal val="#ppt_w"/>
                                          </p:val>
                                        </p:tav>
                                      </p:tavLst>
                                    </p:anim>
                                    <p:anim calcmode="lin" valueType="num">
                                      <p:cBhvr>
                                        <p:cTn id="68" dur="500" fill="hold"/>
                                        <p:tgtEl>
                                          <p:spTgt spid="88"/>
                                        </p:tgtEl>
                                        <p:attrNameLst>
                                          <p:attrName>ppt_h</p:attrName>
                                        </p:attrNameLst>
                                      </p:cBhvr>
                                      <p:tavLst>
                                        <p:tav tm="0">
                                          <p:val>
                                            <p:fltVal val="0"/>
                                          </p:val>
                                        </p:tav>
                                        <p:tav tm="100000">
                                          <p:val>
                                            <p:strVal val="#ppt_h"/>
                                          </p:val>
                                        </p:tav>
                                      </p:tavLst>
                                    </p:anim>
                                    <p:animEffect transition="in" filter="fade">
                                      <p:cBhvr>
                                        <p:cTn id="69" dur="500"/>
                                        <p:tgtEl>
                                          <p:spTgt spid="88"/>
                                        </p:tgtEl>
                                      </p:cBhvr>
                                    </p:animEffect>
                                  </p:childTnLst>
                                </p:cTn>
                              </p:par>
                              <p:par>
                                <p:cTn id="70" presetID="53" presetClass="entr" presetSubtype="16" fill="hold" grpId="0" nodeType="withEffect">
                                  <p:stCondLst>
                                    <p:cond delay="600"/>
                                  </p:stCondLst>
                                  <p:childTnLst>
                                    <p:set>
                                      <p:cBhvr>
                                        <p:cTn id="71" dur="1" fill="hold">
                                          <p:stCondLst>
                                            <p:cond delay="0"/>
                                          </p:stCondLst>
                                        </p:cTn>
                                        <p:tgtEl>
                                          <p:spTgt spid="89"/>
                                        </p:tgtEl>
                                        <p:attrNameLst>
                                          <p:attrName>style.visibility</p:attrName>
                                        </p:attrNameLst>
                                      </p:cBhvr>
                                      <p:to>
                                        <p:strVal val="visible"/>
                                      </p:to>
                                    </p:set>
                                    <p:anim calcmode="lin" valueType="num">
                                      <p:cBhvr>
                                        <p:cTn id="72" dur="500" fill="hold"/>
                                        <p:tgtEl>
                                          <p:spTgt spid="89"/>
                                        </p:tgtEl>
                                        <p:attrNameLst>
                                          <p:attrName>ppt_w</p:attrName>
                                        </p:attrNameLst>
                                      </p:cBhvr>
                                      <p:tavLst>
                                        <p:tav tm="0">
                                          <p:val>
                                            <p:fltVal val="0"/>
                                          </p:val>
                                        </p:tav>
                                        <p:tav tm="100000">
                                          <p:val>
                                            <p:strVal val="#ppt_w"/>
                                          </p:val>
                                        </p:tav>
                                      </p:tavLst>
                                    </p:anim>
                                    <p:anim calcmode="lin" valueType="num">
                                      <p:cBhvr>
                                        <p:cTn id="73" dur="500" fill="hold"/>
                                        <p:tgtEl>
                                          <p:spTgt spid="89"/>
                                        </p:tgtEl>
                                        <p:attrNameLst>
                                          <p:attrName>ppt_h</p:attrName>
                                        </p:attrNameLst>
                                      </p:cBhvr>
                                      <p:tavLst>
                                        <p:tav tm="0">
                                          <p:val>
                                            <p:fltVal val="0"/>
                                          </p:val>
                                        </p:tav>
                                        <p:tav tm="100000">
                                          <p:val>
                                            <p:strVal val="#ppt_h"/>
                                          </p:val>
                                        </p:tav>
                                      </p:tavLst>
                                    </p:anim>
                                    <p:animEffect transition="in" filter="fade">
                                      <p:cBhvr>
                                        <p:cTn id="74" dur="500"/>
                                        <p:tgtEl>
                                          <p:spTgt spid="89"/>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90"/>
                                        </p:tgtEl>
                                        <p:attrNameLst>
                                          <p:attrName>style.visibility</p:attrName>
                                        </p:attrNameLst>
                                      </p:cBhvr>
                                      <p:to>
                                        <p:strVal val="visible"/>
                                      </p:to>
                                    </p:set>
                                    <p:anim calcmode="lin" valueType="num">
                                      <p:cBhvr>
                                        <p:cTn id="77" dur="300" fill="hold"/>
                                        <p:tgtEl>
                                          <p:spTgt spid="90"/>
                                        </p:tgtEl>
                                        <p:attrNameLst>
                                          <p:attrName>ppt_w</p:attrName>
                                        </p:attrNameLst>
                                      </p:cBhvr>
                                      <p:tavLst>
                                        <p:tav tm="0">
                                          <p:val>
                                            <p:fltVal val="0"/>
                                          </p:val>
                                        </p:tav>
                                        <p:tav tm="100000">
                                          <p:val>
                                            <p:strVal val="#ppt_w"/>
                                          </p:val>
                                        </p:tav>
                                      </p:tavLst>
                                    </p:anim>
                                    <p:anim calcmode="lin" valueType="num">
                                      <p:cBhvr>
                                        <p:cTn id="78" dur="300" fill="hold"/>
                                        <p:tgtEl>
                                          <p:spTgt spid="90"/>
                                        </p:tgtEl>
                                        <p:attrNameLst>
                                          <p:attrName>ppt_h</p:attrName>
                                        </p:attrNameLst>
                                      </p:cBhvr>
                                      <p:tavLst>
                                        <p:tav tm="0">
                                          <p:val>
                                            <p:fltVal val="0"/>
                                          </p:val>
                                        </p:tav>
                                        <p:tav tm="100000">
                                          <p:val>
                                            <p:strVal val="#ppt_h"/>
                                          </p:val>
                                        </p:tav>
                                      </p:tavLst>
                                    </p:anim>
                                    <p:animEffect transition="in" filter="fade">
                                      <p:cBhvr>
                                        <p:cTn id="79" dur="300"/>
                                        <p:tgtEl>
                                          <p:spTgt spid="90"/>
                                        </p:tgtEl>
                                      </p:cBhvr>
                                    </p:animEffect>
                                  </p:childTnLst>
                                </p:cTn>
                              </p:par>
                              <p:par>
                                <p:cTn id="80" presetID="53" presetClass="entr" presetSubtype="16" fill="hold" grpId="0" nodeType="withEffect">
                                  <p:stCondLst>
                                    <p:cond delay="900"/>
                                  </p:stCondLst>
                                  <p:childTnLst>
                                    <p:set>
                                      <p:cBhvr>
                                        <p:cTn id="81" dur="1" fill="hold">
                                          <p:stCondLst>
                                            <p:cond delay="0"/>
                                          </p:stCondLst>
                                        </p:cTn>
                                        <p:tgtEl>
                                          <p:spTgt spid="92"/>
                                        </p:tgtEl>
                                        <p:attrNameLst>
                                          <p:attrName>style.visibility</p:attrName>
                                        </p:attrNameLst>
                                      </p:cBhvr>
                                      <p:to>
                                        <p:strVal val="visible"/>
                                      </p:to>
                                    </p:set>
                                    <p:anim calcmode="lin" valueType="num">
                                      <p:cBhvr>
                                        <p:cTn id="82" dur="500" fill="hold"/>
                                        <p:tgtEl>
                                          <p:spTgt spid="92"/>
                                        </p:tgtEl>
                                        <p:attrNameLst>
                                          <p:attrName>ppt_w</p:attrName>
                                        </p:attrNameLst>
                                      </p:cBhvr>
                                      <p:tavLst>
                                        <p:tav tm="0">
                                          <p:val>
                                            <p:fltVal val="0"/>
                                          </p:val>
                                        </p:tav>
                                        <p:tav tm="100000">
                                          <p:val>
                                            <p:strVal val="#ppt_w"/>
                                          </p:val>
                                        </p:tav>
                                      </p:tavLst>
                                    </p:anim>
                                    <p:anim calcmode="lin" valueType="num">
                                      <p:cBhvr>
                                        <p:cTn id="83" dur="500" fill="hold"/>
                                        <p:tgtEl>
                                          <p:spTgt spid="92"/>
                                        </p:tgtEl>
                                        <p:attrNameLst>
                                          <p:attrName>ppt_h</p:attrName>
                                        </p:attrNameLst>
                                      </p:cBhvr>
                                      <p:tavLst>
                                        <p:tav tm="0">
                                          <p:val>
                                            <p:fltVal val="0"/>
                                          </p:val>
                                        </p:tav>
                                        <p:tav tm="100000">
                                          <p:val>
                                            <p:strVal val="#ppt_h"/>
                                          </p:val>
                                        </p:tav>
                                      </p:tavLst>
                                    </p:anim>
                                    <p:animEffect transition="in" filter="fade">
                                      <p:cBhvr>
                                        <p:cTn id="84" dur="500"/>
                                        <p:tgtEl>
                                          <p:spTgt spid="92"/>
                                        </p:tgtEl>
                                      </p:cBhvr>
                                    </p:animEffect>
                                  </p:childTnLst>
                                </p:cTn>
                              </p:par>
                              <p:par>
                                <p:cTn id="85" presetID="53" presetClass="entr" presetSubtype="16" fill="hold" grpId="0" nodeType="withEffect">
                                  <p:stCondLst>
                                    <p:cond delay="200"/>
                                  </p:stCondLst>
                                  <p:childTnLst>
                                    <p:set>
                                      <p:cBhvr>
                                        <p:cTn id="86" dur="1" fill="hold">
                                          <p:stCondLst>
                                            <p:cond delay="0"/>
                                          </p:stCondLst>
                                        </p:cTn>
                                        <p:tgtEl>
                                          <p:spTgt spid="99"/>
                                        </p:tgtEl>
                                        <p:attrNameLst>
                                          <p:attrName>style.visibility</p:attrName>
                                        </p:attrNameLst>
                                      </p:cBhvr>
                                      <p:to>
                                        <p:strVal val="visible"/>
                                      </p:to>
                                    </p:set>
                                    <p:anim calcmode="lin" valueType="num">
                                      <p:cBhvr>
                                        <p:cTn id="87" dur="500" fill="hold"/>
                                        <p:tgtEl>
                                          <p:spTgt spid="99"/>
                                        </p:tgtEl>
                                        <p:attrNameLst>
                                          <p:attrName>ppt_w</p:attrName>
                                        </p:attrNameLst>
                                      </p:cBhvr>
                                      <p:tavLst>
                                        <p:tav tm="0">
                                          <p:val>
                                            <p:fltVal val="0"/>
                                          </p:val>
                                        </p:tav>
                                        <p:tav tm="100000">
                                          <p:val>
                                            <p:strVal val="#ppt_w"/>
                                          </p:val>
                                        </p:tav>
                                      </p:tavLst>
                                    </p:anim>
                                    <p:anim calcmode="lin" valueType="num">
                                      <p:cBhvr>
                                        <p:cTn id="88" dur="500" fill="hold"/>
                                        <p:tgtEl>
                                          <p:spTgt spid="99"/>
                                        </p:tgtEl>
                                        <p:attrNameLst>
                                          <p:attrName>ppt_h</p:attrName>
                                        </p:attrNameLst>
                                      </p:cBhvr>
                                      <p:tavLst>
                                        <p:tav tm="0">
                                          <p:val>
                                            <p:fltVal val="0"/>
                                          </p:val>
                                        </p:tav>
                                        <p:tav tm="100000">
                                          <p:val>
                                            <p:strVal val="#ppt_h"/>
                                          </p:val>
                                        </p:tav>
                                      </p:tavLst>
                                    </p:anim>
                                    <p:animEffect transition="in" filter="fade">
                                      <p:cBhvr>
                                        <p:cTn id="89" dur="500"/>
                                        <p:tgtEl>
                                          <p:spTgt spid="99"/>
                                        </p:tgtEl>
                                      </p:cBhvr>
                                    </p:animEffect>
                                  </p:childTnLst>
                                </p:cTn>
                              </p:par>
                              <p:par>
                                <p:cTn id="90" presetID="53" presetClass="entr" presetSubtype="16" fill="hold" grpId="0" nodeType="withEffect">
                                  <p:stCondLst>
                                    <p:cond delay="600"/>
                                  </p:stCondLst>
                                  <p:childTnLst>
                                    <p:set>
                                      <p:cBhvr>
                                        <p:cTn id="91" dur="1" fill="hold">
                                          <p:stCondLst>
                                            <p:cond delay="0"/>
                                          </p:stCondLst>
                                        </p:cTn>
                                        <p:tgtEl>
                                          <p:spTgt spid="103"/>
                                        </p:tgtEl>
                                        <p:attrNameLst>
                                          <p:attrName>style.visibility</p:attrName>
                                        </p:attrNameLst>
                                      </p:cBhvr>
                                      <p:to>
                                        <p:strVal val="visible"/>
                                      </p:to>
                                    </p:set>
                                    <p:anim calcmode="lin" valueType="num">
                                      <p:cBhvr>
                                        <p:cTn id="92" dur="800" fill="hold"/>
                                        <p:tgtEl>
                                          <p:spTgt spid="103"/>
                                        </p:tgtEl>
                                        <p:attrNameLst>
                                          <p:attrName>ppt_w</p:attrName>
                                        </p:attrNameLst>
                                      </p:cBhvr>
                                      <p:tavLst>
                                        <p:tav tm="0">
                                          <p:val>
                                            <p:fltVal val="0"/>
                                          </p:val>
                                        </p:tav>
                                        <p:tav tm="100000">
                                          <p:val>
                                            <p:strVal val="#ppt_w"/>
                                          </p:val>
                                        </p:tav>
                                      </p:tavLst>
                                    </p:anim>
                                    <p:anim calcmode="lin" valueType="num">
                                      <p:cBhvr>
                                        <p:cTn id="93" dur="800" fill="hold"/>
                                        <p:tgtEl>
                                          <p:spTgt spid="103"/>
                                        </p:tgtEl>
                                        <p:attrNameLst>
                                          <p:attrName>ppt_h</p:attrName>
                                        </p:attrNameLst>
                                      </p:cBhvr>
                                      <p:tavLst>
                                        <p:tav tm="0">
                                          <p:val>
                                            <p:fltVal val="0"/>
                                          </p:val>
                                        </p:tav>
                                        <p:tav tm="100000">
                                          <p:val>
                                            <p:strVal val="#ppt_h"/>
                                          </p:val>
                                        </p:tav>
                                      </p:tavLst>
                                    </p:anim>
                                    <p:animEffect transition="in" filter="fade">
                                      <p:cBhvr>
                                        <p:cTn id="94" dur="800"/>
                                        <p:tgtEl>
                                          <p:spTgt spid="103"/>
                                        </p:tgtEl>
                                      </p:cBhvr>
                                    </p:animEffect>
                                  </p:childTnLst>
                                </p:cTn>
                              </p:par>
                              <p:par>
                                <p:cTn id="95" presetID="53" presetClass="entr" presetSubtype="16" fill="hold" grpId="0" nodeType="withEffect">
                                  <p:stCondLst>
                                    <p:cond delay="400"/>
                                  </p:stCondLst>
                                  <p:childTnLst>
                                    <p:set>
                                      <p:cBhvr>
                                        <p:cTn id="96" dur="1" fill="hold">
                                          <p:stCondLst>
                                            <p:cond delay="0"/>
                                          </p:stCondLst>
                                        </p:cTn>
                                        <p:tgtEl>
                                          <p:spTgt spid="104"/>
                                        </p:tgtEl>
                                        <p:attrNameLst>
                                          <p:attrName>style.visibility</p:attrName>
                                        </p:attrNameLst>
                                      </p:cBhvr>
                                      <p:to>
                                        <p:strVal val="visible"/>
                                      </p:to>
                                    </p:set>
                                    <p:anim calcmode="lin" valueType="num">
                                      <p:cBhvr>
                                        <p:cTn id="97" dur="500" fill="hold"/>
                                        <p:tgtEl>
                                          <p:spTgt spid="104"/>
                                        </p:tgtEl>
                                        <p:attrNameLst>
                                          <p:attrName>ppt_w</p:attrName>
                                        </p:attrNameLst>
                                      </p:cBhvr>
                                      <p:tavLst>
                                        <p:tav tm="0">
                                          <p:val>
                                            <p:fltVal val="0"/>
                                          </p:val>
                                        </p:tav>
                                        <p:tav tm="100000">
                                          <p:val>
                                            <p:strVal val="#ppt_w"/>
                                          </p:val>
                                        </p:tav>
                                      </p:tavLst>
                                    </p:anim>
                                    <p:anim calcmode="lin" valueType="num">
                                      <p:cBhvr>
                                        <p:cTn id="98" dur="500" fill="hold"/>
                                        <p:tgtEl>
                                          <p:spTgt spid="104"/>
                                        </p:tgtEl>
                                        <p:attrNameLst>
                                          <p:attrName>ppt_h</p:attrName>
                                        </p:attrNameLst>
                                      </p:cBhvr>
                                      <p:tavLst>
                                        <p:tav tm="0">
                                          <p:val>
                                            <p:fltVal val="0"/>
                                          </p:val>
                                        </p:tav>
                                        <p:tav tm="100000">
                                          <p:val>
                                            <p:strVal val="#ppt_h"/>
                                          </p:val>
                                        </p:tav>
                                      </p:tavLst>
                                    </p:anim>
                                    <p:animEffect transition="in" filter="fade">
                                      <p:cBhvr>
                                        <p:cTn id="99" dur="500"/>
                                        <p:tgtEl>
                                          <p:spTgt spid="104"/>
                                        </p:tgtEl>
                                      </p:cBhvr>
                                    </p:animEffect>
                                  </p:childTnLst>
                                </p:cTn>
                              </p:par>
                              <p:par>
                                <p:cTn id="100" presetID="53" presetClass="entr" presetSubtype="16" fill="hold" grpId="0" nodeType="withEffect">
                                  <p:stCondLst>
                                    <p:cond delay="700"/>
                                  </p:stCondLst>
                                  <p:childTnLst>
                                    <p:set>
                                      <p:cBhvr>
                                        <p:cTn id="101" dur="1" fill="hold">
                                          <p:stCondLst>
                                            <p:cond delay="0"/>
                                          </p:stCondLst>
                                        </p:cTn>
                                        <p:tgtEl>
                                          <p:spTgt spid="105"/>
                                        </p:tgtEl>
                                        <p:attrNameLst>
                                          <p:attrName>style.visibility</p:attrName>
                                        </p:attrNameLst>
                                      </p:cBhvr>
                                      <p:to>
                                        <p:strVal val="visible"/>
                                      </p:to>
                                    </p:set>
                                    <p:anim calcmode="lin" valueType="num">
                                      <p:cBhvr>
                                        <p:cTn id="102" dur="500" fill="hold"/>
                                        <p:tgtEl>
                                          <p:spTgt spid="105"/>
                                        </p:tgtEl>
                                        <p:attrNameLst>
                                          <p:attrName>ppt_w</p:attrName>
                                        </p:attrNameLst>
                                      </p:cBhvr>
                                      <p:tavLst>
                                        <p:tav tm="0">
                                          <p:val>
                                            <p:fltVal val="0"/>
                                          </p:val>
                                        </p:tav>
                                        <p:tav tm="100000">
                                          <p:val>
                                            <p:strVal val="#ppt_w"/>
                                          </p:val>
                                        </p:tav>
                                      </p:tavLst>
                                    </p:anim>
                                    <p:anim calcmode="lin" valueType="num">
                                      <p:cBhvr>
                                        <p:cTn id="103" dur="500" fill="hold"/>
                                        <p:tgtEl>
                                          <p:spTgt spid="105"/>
                                        </p:tgtEl>
                                        <p:attrNameLst>
                                          <p:attrName>ppt_h</p:attrName>
                                        </p:attrNameLst>
                                      </p:cBhvr>
                                      <p:tavLst>
                                        <p:tav tm="0">
                                          <p:val>
                                            <p:fltVal val="0"/>
                                          </p:val>
                                        </p:tav>
                                        <p:tav tm="100000">
                                          <p:val>
                                            <p:strVal val="#ppt_h"/>
                                          </p:val>
                                        </p:tav>
                                      </p:tavLst>
                                    </p:anim>
                                    <p:animEffect transition="in" filter="fade">
                                      <p:cBhvr>
                                        <p:cTn id="104" dur="500"/>
                                        <p:tgtEl>
                                          <p:spTgt spid="105"/>
                                        </p:tgtEl>
                                      </p:cBhvr>
                                    </p:animEffect>
                                  </p:childTnLst>
                                </p:cTn>
                              </p:par>
                              <p:par>
                                <p:cTn id="105" presetID="53" presetClass="entr" presetSubtype="16" fill="hold" grpId="0" nodeType="withEffect">
                                  <p:stCondLst>
                                    <p:cond delay="200"/>
                                  </p:stCondLst>
                                  <p:childTnLst>
                                    <p:set>
                                      <p:cBhvr>
                                        <p:cTn id="106" dur="1" fill="hold">
                                          <p:stCondLst>
                                            <p:cond delay="0"/>
                                          </p:stCondLst>
                                        </p:cTn>
                                        <p:tgtEl>
                                          <p:spTgt spid="113"/>
                                        </p:tgtEl>
                                        <p:attrNameLst>
                                          <p:attrName>style.visibility</p:attrName>
                                        </p:attrNameLst>
                                      </p:cBhvr>
                                      <p:to>
                                        <p:strVal val="visible"/>
                                      </p:to>
                                    </p:set>
                                    <p:anim calcmode="lin" valueType="num">
                                      <p:cBhvr>
                                        <p:cTn id="107" dur="500" fill="hold"/>
                                        <p:tgtEl>
                                          <p:spTgt spid="113"/>
                                        </p:tgtEl>
                                        <p:attrNameLst>
                                          <p:attrName>ppt_w</p:attrName>
                                        </p:attrNameLst>
                                      </p:cBhvr>
                                      <p:tavLst>
                                        <p:tav tm="0">
                                          <p:val>
                                            <p:fltVal val="0"/>
                                          </p:val>
                                        </p:tav>
                                        <p:tav tm="100000">
                                          <p:val>
                                            <p:strVal val="#ppt_w"/>
                                          </p:val>
                                        </p:tav>
                                      </p:tavLst>
                                    </p:anim>
                                    <p:anim calcmode="lin" valueType="num">
                                      <p:cBhvr>
                                        <p:cTn id="108" dur="500" fill="hold"/>
                                        <p:tgtEl>
                                          <p:spTgt spid="113"/>
                                        </p:tgtEl>
                                        <p:attrNameLst>
                                          <p:attrName>ppt_h</p:attrName>
                                        </p:attrNameLst>
                                      </p:cBhvr>
                                      <p:tavLst>
                                        <p:tav tm="0">
                                          <p:val>
                                            <p:fltVal val="0"/>
                                          </p:val>
                                        </p:tav>
                                        <p:tav tm="100000">
                                          <p:val>
                                            <p:strVal val="#ppt_h"/>
                                          </p:val>
                                        </p:tav>
                                      </p:tavLst>
                                    </p:anim>
                                    <p:animEffect transition="in" filter="fade">
                                      <p:cBhvr>
                                        <p:cTn id="109" dur="500"/>
                                        <p:tgtEl>
                                          <p:spTgt spid="113"/>
                                        </p:tgtEl>
                                      </p:cBhvr>
                                    </p:animEffect>
                                  </p:childTnLst>
                                </p:cTn>
                              </p:par>
                            </p:childTnLst>
                          </p:cTn>
                        </p:par>
                        <p:par>
                          <p:cTn id="110" fill="hold">
                            <p:stCondLst>
                              <p:cond delay="1000"/>
                            </p:stCondLst>
                            <p:childTnLst>
                              <p:par>
                                <p:cTn id="111" presetID="22" presetClass="entr" presetSubtype="2" fill="hold" nodeType="afterEffect">
                                  <p:stCondLst>
                                    <p:cond delay="0"/>
                                  </p:stCondLst>
                                  <p:childTnLst>
                                    <p:set>
                                      <p:cBhvr>
                                        <p:cTn id="112" dur="1" fill="hold">
                                          <p:stCondLst>
                                            <p:cond delay="0"/>
                                          </p:stCondLst>
                                        </p:cTn>
                                        <p:tgtEl>
                                          <p:spTgt spid="13"/>
                                        </p:tgtEl>
                                        <p:attrNameLst>
                                          <p:attrName>style.visibility</p:attrName>
                                        </p:attrNameLst>
                                      </p:cBhvr>
                                      <p:to>
                                        <p:strVal val="visible"/>
                                      </p:to>
                                    </p:set>
                                    <p:animEffect transition="in" filter="wipe(right)">
                                      <p:cBhvr>
                                        <p:cTn id="113" dur="500"/>
                                        <p:tgtEl>
                                          <p:spTgt spid="13"/>
                                        </p:tgtEl>
                                      </p:cBhvr>
                                    </p:animEffect>
                                  </p:childTnLst>
                                </p:cTn>
                              </p:par>
                            </p:childTnLst>
                          </p:cTn>
                        </p:par>
                        <p:par>
                          <p:cTn id="114" fill="hold">
                            <p:stCondLst>
                              <p:cond delay="1500"/>
                            </p:stCondLst>
                            <p:childTnLst>
                              <p:par>
                                <p:cTn id="115" presetID="22" presetClass="entr" presetSubtype="2" fill="hold" grpId="0" nodeType="after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wipe(right)">
                                      <p:cBhvr>
                                        <p:cTn id="117" dur="500"/>
                                        <p:tgtEl>
                                          <p:spTgt spid="25"/>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26"/>
                                        </p:tgtEl>
                                        <p:attrNameLst>
                                          <p:attrName>style.visibility</p:attrName>
                                        </p:attrNameLst>
                                      </p:cBhvr>
                                      <p:to>
                                        <p:strVal val="visible"/>
                                      </p:to>
                                    </p:set>
                                    <p:animEffect transition="in" filter="wipe(right)">
                                      <p:cBhvr>
                                        <p:cTn id="120" dur="500"/>
                                        <p:tgtEl>
                                          <p:spTgt spid="26"/>
                                        </p:tgtEl>
                                      </p:cBhvr>
                                    </p:animEffect>
                                  </p:childTnLst>
                                </p:cTn>
                              </p:par>
                            </p:childTnLst>
                          </p:cTn>
                        </p:par>
                        <p:par>
                          <p:cTn id="121" fill="hold">
                            <p:stCondLst>
                              <p:cond delay="2000"/>
                            </p:stCondLst>
                            <p:childTnLst>
                              <p:par>
                                <p:cTn id="122" presetID="22" presetClass="entr" presetSubtype="2" fill="hold"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right)">
                                      <p:cBhvr>
                                        <p:cTn id="124" dur="500"/>
                                        <p:tgtEl>
                                          <p:spTgt spid="21"/>
                                        </p:tgtEl>
                                      </p:cBhvr>
                                    </p:animEffect>
                                  </p:childTnLst>
                                </p:cTn>
                              </p:par>
                            </p:childTnLst>
                          </p:cTn>
                        </p:par>
                        <p:par>
                          <p:cTn id="125" fill="hold">
                            <p:stCondLst>
                              <p:cond delay="2500"/>
                            </p:stCondLst>
                            <p:childTnLst>
                              <p:par>
                                <p:cTn id="126" presetID="22" presetClass="entr" presetSubtype="2" fill="hold" grpId="0" nodeType="afterEffect">
                                  <p:stCondLst>
                                    <p:cond delay="0"/>
                                  </p:stCondLst>
                                  <p:childTnLst>
                                    <p:set>
                                      <p:cBhvr>
                                        <p:cTn id="127" dur="1" fill="hold">
                                          <p:stCondLst>
                                            <p:cond delay="0"/>
                                          </p:stCondLst>
                                        </p:cTn>
                                        <p:tgtEl>
                                          <p:spTgt spid="27"/>
                                        </p:tgtEl>
                                        <p:attrNameLst>
                                          <p:attrName>style.visibility</p:attrName>
                                        </p:attrNameLst>
                                      </p:cBhvr>
                                      <p:to>
                                        <p:strVal val="visible"/>
                                      </p:to>
                                    </p:set>
                                    <p:animEffect transition="in" filter="wipe(right)">
                                      <p:cBhvr>
                                        <p:cTn id="128" dur="500"/>
                                        <p:tgtEl>
                                          <p:spTgt spid="27"/>
                                        </p:tgtEl>
                                      </p:cBhvr>
                                    </p:animEffect>
                                  </p:childTnLst>
                                </p:cTn>
                              </p:par>
                              <p:par>
                                <p:cTn id="129" presetID="22" presetClass="entr" presetSubtype="2" fill="hold" grpId="0" nodeType="with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wipe(right)">
                                      <p:cBhvr>
                                        <p:cTn id="131" dur="500"/>
                                        <p:tgtEl>
                                          <p:spTgt spid="28"/>
                                        </p:tgtEl>
                                      </p:cBhvr>
                                    </p:animEffect>
                                  </p:childTnLst>
                                </p:cTn>
                              </p:par>
                            </p:childTnLst>
                          </p:cTn>
                        </p:par>
                        <p:par>
                          <p:cTn id="132" fill="hold">
                            <p:stCondLst>
                              <p:cond delay="3000"/>
                            </p:stCondLst>
                            <p:childTnLst>
                              <p:par>
                                <p:cTn id="133" presetID="22" presetClass="entr" presetSubtype="2" fill="hold" nodeType="afterEffect">
                                  <p:stCondLst>
                                    <p:cond delay="0"/>
                                  </p:stCondLst>
                                  <p:childTnLst>
                                    <p:set>
                                      <p:cBhvr>
                                        <p:cTn id="134" dur="1" fill="hold">
                                          <p:stCondLst>
                                            <p:cond delay="0"/>
                                          </p:stCondLst>
                                        </p:cTn>
                                        <p:tgtEl>
                                          <p:spTgt spid="17"/>
                                        </p:tgtEl>
                                        <p:attrNameLst>
                                          <p:attrName>style.visibility</p:attrName>
                                        </p:attrNameLst>
                                      </p:cBhvr>
                                      <p:to>
                                        <p:strVal val="visible"/>
                                      </p:to>
                                    </p:set>
                                    <p:animEffect transition="in" filter="wipe(right)">
                                      <p:cBhvr>
                                        <p:cTn id="135" dur="500"/>
                                        <p:tgtEl>
                                          <p:spTgt spid="17"/>
                                        </p:tgtEl>
                                      </p:cBhvr>
                                    </p:animEffect>
                                  </p:childTnLst>
                                </p:cTn>
                              </p:par>
                            </p:childTnLst>
                          </p:cTn>
                        </p:par>
                        <p:par>
                          <p:cTn id="136" fill="hold">
                            <p:stCondLst>
                              <p:cond delay="3500"/>
                            </p:stCondLst>
                            <p:childTnLst>
                              <p:par>
                                <p:cTn id="137" presetID="22" presetClass="entr" presetSubtype="2" fill="hold" grpId="0" nodeType="after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wipe(right)">
                                      <p:cBhvr>
                                        <p:cTn id="139" dur="500"/>
                                        <p:tgtEl>
                                          <p:spTgt spid="29"/>
                                        </p:tgtEl>
                                      </p:cBhvr>
                                    </p:animEffect>
                                  </p:childTnLst>
                                </p:cTn>
                              </p:par>
                              <p:par>
                                <p:cTn id="140" presetID="22" presetClass="entr" presetSubtype="2"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wipe(right)">
                                      <p:cBhvr>
                                        <p:cTn id="142" dur="500"/>
                                        <p:tgtEl>
                                          <p:spTgt spid="30"/>
                                        </p:tgtEl>
                                      </p:cBhvr>
                                    </p:animEffect>
                                  </p:childTnLst>
                                </p:cTn>
                              </p:par>
                            </p:childTnLst>
                          </p:cTn>
                        </p:par>
                        <p:par>
                          <p:cTn id="143" fill="hold">
                            <p:stCondLst>
                              <p:cond delay="4000"/>
                            </p:stCondLst>
                            <p:childTnLst>
                              <p:par>
                                <p:cTn id="144" presetID="22" presetClass="entr" presetSubtype="8" fill="hold" nodeType="afterEffect">
                                  <p:stCondLst>
                                    <p:cond delay="0"/>
                                  </p:stCondLst>
                                  <p:childTnLst>
                                    <p:set>
                                      <p:cBhvr>
                                        <p:cTn id="145" dur="1" fill="hold">
                                          <p:stCondLst>
                                            <p:cond delay="0"/>
                                          </p:stCondLst>
                                        </p:cTn>
                                        <p:tgtEl>
                                          <p:spTgt spid="3"/>
                                        </p:tgtEl>
                                        <p:attrNameLst>
                                          <p:attrName>style.visibility</p:attrName>
                                        </p:attrNameLst>
                                      </p:cBhvr>
                                      <p:to>
                                        <p:strVal val="visible"/>
                                      </p:to>
                                    </p:set>
                                    <p:animEffect transition="in" filter="wipe(left)">
                                      <p:cBhvr>
                                        <p:cTn id="146" dur="500"/>
                                        <p:tgtEl>
                                          <p:spTgt spid="3"/>
                                        </p:tgtEl>
                                      </p:cBhvr>
                                    </p:animEffect>
                                  </p:childTnLst>
                                </p:cTn>
                              </p:par>
                            </p:childTnLst>
                          </p:cTn>
                        </p:par>
                        <p:par>
                          <p:cTn id="147" fill="hold">
                            <p:stCondLst>
                              <p:cond delay="4500"/>
                            </p:stCondLst>
                            <p:childTnLst>
                              <p:par>
                                <p:cTn id="148" presetID="22" presetClass="entr" presetSubtype="8" fill="hold" grpId="0" nodeType="afterEffect">
                                  <p:stCondLst>
                                    <p:cond delay="0"/>
                                  </p:stCondLst>
                                  <p:childTnLst>
                                    <p:set>
                                      <p:cBhvr>
                                        <p:cTn id="149" dur="1" fill="hold">
                                          <p:stCondLst>
                                            <p:cond delay="0"/>
                                          </p:stCondLst>
                                        </p:cTn>
                                        <p:tgtEl>
                                          <p:spTgt spid="31"/>
                                        </p:tgtEl>
                                        <p:attrNameLst>
                                          <p:attrName>style.visibility</p:attrName>
                                        </p:attrNameLst>
                                      </p:cBhvr>
                                      <p:to>
                                        <p:strVal val="visible"/>
                                      </p:to>
                                    </p:set>
                                    <p:animEffect transition="in" filter="wipe(left)">
                                      <p:cBhvr>
                                        <p:cTn id="150" dur="500"/>
                                        <p:tgtEl>
                                          <p:spTgt spid="31"/>
                                        </p:tgtEl>
                                      </p:cBhvr>
                                    </p:animEffect>
                                  </p:childTnLst>
                                </p:cTn>
                              </p:par>
                              <p:par>
                                <p:cTn id="151" presetID="22" presetClass="entr" presetSubtype="8" fill="hold" grpId="0" nodeType="withEffect">
                                  <p:stCondLst>
                                    <p:cond delay="0"/>
                                  </p:stCondLst>
                                  <p:childTnLst>
                                    <p:set>
                                      <p:cBhvr>
                                        <p:cTn id="152" dur="1" fill="hold">
                                          <p:stCondLst>
                                            <p:cond delay="0"/>
                                          </p:stCondLst>
                                        </p:cTn>
                                        <p:tgtEl>
                                          <p:spTgt spid="32"/>
                                        </p:tgtEl>
                                        <p:attrNameLst>
                                          <p:attrName>style.visibility</p:attrName>
                                        </p:attrNameLst>
                                      </p:cBhvr>
                                      <p:to>
                                        <p:strVal val="visible"/>
                                      </p:to>
                                    </p:set>
                                    <p:animEffect transition="in" filter="wipe(left)">
                                      <p:cBhvr>
                                        <p:cTn id="153" dur="500"/>
                                        <p:tgtEl>
                                          <p:spTgt spid="32"/>
                                        </p:tgtEl>
                                      </p:cBhvr>
                                    </p:animEffect>
                                  </p:childTnLst>
                                </p:cTn>
                              </p:par>
                            </p:childTnLst>
                          </p:cTn>
                        </p:par>
                        <p:par>
                          <p:cTn id="154" fill="hold">
                            <p:stCondLst>
                              <p:cond delay="5000"/>
                            </p:stCondLst>
                            <p:childTnLst>
                              <p:par>
                                <p:cTn id="155" presetID="22" presetClass="entr" presetSubtype="8" fill="hold" nodeType="after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wipe(left)">
                                      <p:cBhvr>
                                        <p:cTn id="157" dur="500"/>
                                        <p:tgtEl>
                                          <p:spTgt spid="9"/>
                                        </p:tgtEl>
                                      </p:cBhvr>
                                    </p:animEffect>
                                  </p:childTnLst>
                                </p:cTn>
                              </p:par>
                              <p:par>
                                <p:cTn id="158" presetID="22" presetClass="entr" presetSubtype="8" fill="hold" grpId="0" nodeType="withEffect">
                                  <p:stCondLst>
                                    <p:cond delay="500"/>
                                  </p:stCondLst>
                                  <p:childTnLst>
                                    <p:set>
                                      <p:cBhvr>
                                        <p:cTn id="159" dur="1" fill="hold">
                                          <p:stCondLst>
                                            <p:cond delay="0"/>
                                          </p:stCondLst>
                                        </p:cTn>
                                        <p:tgtEl>
                                          <p:spTgt spid="33"/>
                                        </p:tgtEl>
                                        <p:attrNameLst>
                                          <p:attrName>style.visibility</p:attrName>
                                        </p:attrNameLst>
                                      </p:cBhvr>
                                      <p:to>
                                        <p:strVal val="visible"/>
                                      </p:to>
                                    </p:set>
                                    <p:animEffect transition="in" filter="wipe(left)">
                                      <p:cBhvr>
                                        <p:cTn id="160" dur="500"/>
                                        <p:tgtEl>
                                          <p:spTgt spid="33"/>
                                        </p:tgtEl>
                                      </p:cBhvr>
                                    </p:animEffect>
                                  </p:childTnLst>
                                </p:cTn>
                              </p:par>
                              <p:par>
                                <p:cTn id="161" presetID="22" presetClass="entr" presetSubtype="8" fill="hold" grpId="0" nodeType="withEffect">
                                  <p:stCondLst>
                                    <p:cond delay="500"/>
                                  </p:stCondLst>
                                  <p:childTnLst>
                                    <p:set>
                                      <p:cBhvr>
                                        <p:cTn id="162" dur="1" fill="hold">
                                          <p:stCondLst>
                                            <p:cond delay="0"/>
                                          </p:stCondLst>
                                        </p:cTn>
                                        <p:tgtEl>
                                          <p:spTgt spid="34"/>
                                        </p:tgtEl>
                                        <p:attrNameLst>
                                          <p:attrName>style.visibility</p:attrName>
                                        </p:attrNameLst>
                                      </p:cBhvr>
                                      <p:to>
                                        <p:strVal val="visible"/>
                                      </p:to>
                                    </p:set>
                                    <p:animEffect transition="in" filter="wipe(left)">
                                      <p:cBhvr>
                                        <p:cTn id="163" dur="500"/>
                                        <p:tgtEl>
                                          <p:spTgt spid="34"/>
                                        </p:tgtEl>
                                      </p:cBhvr>
                                    </p:animEffect>
                                  </p:childTnLst>
                                </p:cTn>
                              </p:par>
                            </p:childTnLst>
                          </p:cTn>
                        </p:par>
                        <p:par>
                          <p:cTn id="164" fill="hold">
                            <p:stCondLst>
                              <p:cond delay="5500"/>
                            </p:stCondLst>
                            <p:childTnLst>
                              <p:par>
                                <p:cTn id="165" presetID="22" presetClass="entr" presetSubtype="8" fill="hold" nodeType="afterEffect">
                                  <p:stCondLst>
                                    <p:cond delay="0"/>
                                  </p:stCondLst>
                                  <p:childTnLst>
                                    <p:set>
                                      <p:cBhvr>
                                        <p:cTn id="166" dur="1" fill="hold">
                                          <p:stCondLst>
                                            <p:cond delay="0"/>
                                          </p:stCondLst>
                                        </p:cTn>
                                        <p:tgtEl>
                                          <p:spTgt spid="5"/>
                                        </p:tgtEl>
                                        <p:attrNameLst>
                                          <p:attrName>style.visibility</p:attrName>
                                        </p:attrNameLst>
                                      </p:cBhvr>
                                      <p:to>
                                        <p:strVal val="visible"/>
                                      </p:to>
                                    </p:set>
                                    <p:animEffect transition="in" filter="wipe(left)">
                                      <p:cBhvr>
                                        <p:cTn id="167" dur="500"/>
                                        <p:tgtEl>
                                          <p:spTgt spid="5"/>
                                        </p:tgtEl>
                                      </p:cBhvr>
                                    </p:animEffect>
                                  </p:childTnLst>
                                </p:cTn>
                              </p:par>
                            </p:childTnLst>
                          </p:cTn>
                        </p:par>
                        <p:par>
                          <p:cTn id="168" fill="hold">
                            <p:stCondLst>
                              <p:cond delay="6000"/>
                            </p:stCondLst>
                            <p:childTnLst>
                              <p:par>
                                <p:cTn id="169" presetID="22" presetClass="entr" presetSubtype="8" fill="hold" grpId="0" nodeType="afterEffect">
                                  <p:stCondLst>
                                    <p:cond delay="0"/>
                                  </p:stCondLst>
                                  <p:childTnLst>
                                    <p:set>
                                      <p:cBhvr>
                                        <p:cTn id="170" dur="1" fill="hold">
                                          <p:stCondLst>
                                            <p:cond delay="0"/>
                                          </p:stCondLst>
                                        </p:cTn>
                                        <p:tgtEl>
                                          <p:spTgt spid="35"/>
                                        </p:tgtEl>
                                        <p:attrNameLst>
                                          <p:attrName>style.visibility</p:attrName>
                                        </p:attrNameLst>
                                      </p:cBhvr>
                                      <p:to>
                                        <p:strVal val="visible"/>
                                      </p:to>
                                    </p:set>
                                    <p:animEffect transition="in" filter="wipe(left)">
                                      <p:cBhvr>
                                        <p:cTn id="171" dur="500"/>
                                        <p:tgtEl>
                                          <p:spTgt spid="35"/>
                                        </p:tgtEl>
                                      </p:cBhvr>
                                    </p:animEffect>
                                  </p:childTnLst>
                                </p:cTn>
                              </p:par>
                              <p:par>
                                <p:cTn id="172" presetID="22" presetClass="entr" presetSubtype="8" fill="hold" grpId="0" nodeType="withEffect">
                                  <p:stCondLst>
                                    <p:cond delay="0"/>
                                  </p:stCondLst>
                                  <p:childTnLst>
                                    <p:set>
                                      <p:cBhvr>
                                        <p:cTn id="173" dur="1" fill="hold">
                                          <p:stCondLst>
                                            <p:cond delay="0"/>
                                          </p:stCondLst>
                                        </p:cTn>
                                        <p:tgtEl>
                                          <p:spTgt spid="36"/>
                                        </p:tgtEl>
                                        <p:attrNameLst>
                                          <p:attrName>style.visibility</p:attrName>
                                        </p:attrNameLst>
                                      </p:cBhvr>
                                      <p:to>
                                        <p:strVal val="visible"/>
                                      </p:to>
                                    </p:set>
                                    <p:animEffect transition="in" filter="wipe(left)">
                                      <p:cBhvr>
                                        <p:cTn id="17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P spid="34" grpId="0"/>
      <p:bldP spid="35" grpId="0"/>
      <p:bldP spid="36" grpId="0"/>
      <p:bldP spid="64" grpId="0" animBg="1"/>
      <p:bldP spid="83" grpId="0" animBg="1"/>
      <p:bldP spid="84" grpId="0" animBg="1"/>
      <p:bldP spid="85" grpId="0" animBg="1"/>
      <p:bldP spid="86" grpId="0" animBg="1"/>
      <p:bldP spid="87" grpId="0" animBg="1"/>
      <p:bldP spid="88" grpId="0" animBg="1"/>
      <p:bldP spid="89" grpId="0" animBg="1"/>
      <p:bldP spid="90" grpId="0" animBg="1"/>
      <p:bldP spid="92" grpId="0" animBg="1"/>
      <p:bldP spid="99" grpId="0" animBg="1"/>
      <p:bldP spid="103" grpId="0" animBg="1"/>
      <p:bldP spid="104" grpId="0" animBg="1"/>
      <p:bldP spid="105" grpId="0" animBg="1"/>
      <p:bldP spid="1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2018852" y="3209594"/>
            <a:ext cx="1348932" cy="939553"/>
          </a:xfrm>
          <a:prstGeom prst="line">
            <a:avLst/>
          </a:prstGeom>
          <a:ln w="7620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36512" y="4144388"/>
            <a:ext cx="2062918" cy="999112"/>
          </a:xfrm>
          <a:prstGeom prst="line">
            <a:avLst/>
          </a:prstGeom>
          <a:ln w="7620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3367784" y="3209595"/>
            <a:ext cx="1816070" cy="638773"/>
          </a:xfrm>
          <a:prstGeom prst="line">
            <a:avLst/>
          </a:prstGeom>
          <a:ln w="76200">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5183854" y="2423427"/>
            <a:ext cx="1816825" cy="1424941"/>
          </a:xfrm>
          <a:prstGeom prst="line">
            <a:avLst/>
          </a:prstGeom>
          <a:ln w="76200">
            <a:solidFill>
              <a:schemeClr val="tx1"/>
            </a:solidFill>
          </a:ln>
          <a:effectLst/>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620880" y="3703428"/>
            <a:ext cx="836538" cy="836538"/>
            <a:chOff x="1566862" y="4055810"/>
            <a:chExt cx="827056" cy="827056"/>
          </a:xfrm>
        </p:grpSpPr>
        <p:grpSp>
          <p:nvGrpSpPr>
            <p:cNvPr id="7" name="组合 6"/>
            <p:cNvGrpSpPr/>
            <p:nvPr/>
          </p:nvGrpSpPr>
          <p:grpSpPr>
            <a:xfrm>
              <a:off x="1566862" y="4055810"/>
              <a:ext cx="827056" cy="827056"/>
              <a:chOff x="304800" y="673100"/>
              <a:chExt cx="4000500" cy="4000500"/>
            </a:xfrm>
            <a:effectLst>
              <a:outerShdw blurRad="584200" dist="520700" dir="8100000" algn="tr" rotWithShape="0">
                <a:prstClr val="black">
                  <a:alpha val="35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 name="椭圆 9"/>
              <p:cNvSpPr/>
              <p:nvPr/>
            </p:nvSpPr>
            <p:spPr>
              <a:xfrm>
                <a:off x="431574" y="799874"/>
                <a:ext cx="3746952" cy="374695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8" name="TextBox 7"/>
            <p:cNvSpPr txBox="1"/>
            <p:nvPr/>
          </p:nvSpPr>
          <p:spPr>
            <a:xfrm>
              <a:off x="1617926" y="4218412"/>
              <a:ext cx="730851" cy="517289"/>
            </a:xfrm>
            <a:prstGeom prst="rect">
              <a:avLst/>
            </a:prstGeom>
            <a:noFill/>
            <a:ln>
              <a:noFill/>
            </a:ln>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本地</a:t>
              </a:r>
              <a:endParaRPr kumimoji="0" lang="en-US" altLang="zh-CN"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市场</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1" name="组合 10"/>
          <p:cNvGrpSpPr/>
          <p:nvPr/>
        </p:nvGrpSpPr>
        <p:grpSpPr>
          <a:xfrm>
            <a:off x="2845016" y="2754205"/>
            <a:ext cx="1016704" cy="1016704"/>
            <a:chOff x="2781516" y="3097105"/>
            <a:chExt cx="1016704" cy="1016704"/>
          </a:xfrm>
          <a:effectLst/>
        </p:grpSpPr>
        <p:grpSp>
          <p:nvGrpSpPr>
            <p:cNvPr id="12" name="组合 11"/>
            <p:cNvGrpSpPr/>
            <p:nvPr/>
          </p:nvGrpSpPr>
          <p:grpSpPr>
            <a:xfrm>
              <a:off x="2781516" y="3097105"/>
              <a:ext cx="1016704" cy="1016704"/>
              <a:chOff x="304800" y="673100"/>
              <a:chExt cx="4000500" cy="4000500"/>
            </a:xfrm>
            <a:effectLst>
              <a:outerShdw blurRad="584200" dist="520700" dir="8100000" algn="tr" rotWithShape="0">
                <a:prstClr val="black">
                  <a:alpha val="35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 name="椭圆 14"/>
              <p:cNvSpPr/>
              <p:nvPr/>
            </p:nvSpPr>
            <p:spPr>
              <a:xfrm>
                <a:off x="392113" y="760413"/>
                <a:ext cx="3825875" cy="3825875"/>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3" name="TextBox 12"/>
            <p:cNvSpPr txBox="1"/>
            <p:nvPr/>
          </p:nvSpPr>
          <p:spPr>
            <a:xfrm>
              <a:off x="2980409" y="3315940"/>
              <a:ext cx="595035" cy="584775"/>
            </a:xfrm>
            <a:prstGeom prst="rect">
              <a:avLst/>
            </a:prstGeom>
            <a:noFill/>
            <a:ln>
              <a:noFill/>
            </a:ln>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周边</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市场</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4592277" y="3232510"/>
            <a:ext cx="1239392" cy="1239392"/>
            <a:chOff x="4464548" y="3511181"/>
            <a:chExt cx="1303621" cy="1303621"/>
          </a:xfrm>
        </p:grpSpPr>
        <p:grpSp>
          <p:nvGrpSpPr>
            <p:cNvPr id="17" name="组合 16"/>
            <p:cNvGrpSpPr/>
            <p:nvPr/>
          </p:nvGrpSpPr>
          <p:grpSpPr>
            <a:xfrm>
              <a:off x="4464548" y="3511181"/>
              <a:ext cx="1303621" cy="1303621"/>
              <a:chOff x="304800" y="673100"/>
              <a:chExt cx="4000500" cy="4000500"/>
            </a:xfrm>
            <a:effectLst>
              <a:outerShdw blurRad="584200" dist="520700" dir="8100000" algn="tr" rotWithShape="0">
                <a:prstClr val="black">
                  <a:alpha val="35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0" name="椭圆 19"/>
              <p:cNvSpPr/>
              <p:nvPr/>
            </p:nvSpPr>
            <p:spPr>
              <a:xfrm>
                <a:off x="404596" y="772896"/>
                <a:ext cx="3800908" cy="380090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8" name="TextBox 17"/>
            <p:cNvSpPr txBox="1"/>
            <p:nvPr/>
          </p:nvSpPr>
          <p:spPr>
            <a:xfrm>
              <a:off x="4752438" y="3825704"/>
              <a:ext cx="733780" cy="744571"/>
            </a:xfrm>
            <a:prstGeom prst="rect">
              <a:avLst/>
            </a:prstGeom>
            <a:noFill/>
            <a:ln>
              <a:noFill/>
            </a:ln>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细分</a:t>
              </a:r>
              <a:endPar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市场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 name="组合 20"/>
          <p:cNvGrpSpPr/>
          <p:nvPr/>
        </p:nvGrpSpPr>
        <p:grpSpPr>
          <a:xfrm>
            <a:off x="6300192" y="1635646"/>
            <a:ext cx="1454948" cy="1454948"/>
            <a:chOff x="6075122" y="1932896"/>
            <a:chExt cx="1688526" cy="1688526"/>
          </a:xfrm>
        </p:grpSpPr>
        <p:grpSp>
          <p:nvGrpSpPr>
            <p:cNvPr id="22" name="组合 21"/>
            <p:cNvGrpSpPr/>
            <p:nvPr/>
          </p:nvGrpSpPr>
          <p:grpSpPr>
            <a:xfrm>
              <a:off x="6075122" y="1932896"/>
              <a:ext cx="1688526" cy="1688526"/>
              <a:chOff x="304800" y="673100"/>
              <a:chExt cx="4000500" cy="4000500"/>
            </a:xfrm>
            <a:effectLst>
              <a:outerShdw blurRad="584200" dist="520700" dir="8100000" algn="tr" rotWithShape="0">
                <a:prstClr val="black">
                  <a:alpha val="35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椭圆 24"/>
              <p:cNvSpPr/>
              <p:nvPr/>
            </p:nvSpPr>
            <p:spPr>
              <a:xfrm>
                <a:off x="411027" y="779327"/>
                <a:ext cx="3788049" cy="3788049"/>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23" name="TextBox 22"/>
            <p:cNvSpPr txBox="1"/>
            <p:nvPr/>
          </p:nvSpPr>
          <p:spPr>
            <a:xfrm>
              <a:off x="6456877" y="2299775"/>
              <a:ext cx="928687" cy="964406"/>
            </a:xfrm>
            <a:prstGeom prst="rect">
              <a:avLst/>
            </a:prstGeom>
            <a:noFill/>
            <a:ln>
              <a:noFill/>
            </a:ln>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高端</a:t>
              </a:r>
              <a:endParaRPr kumimoji="0" lang="en-US" altLang="zh-CN" sz="2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市场</a:t>
              </a:r>
              <a:endParaRPr kumimoji="0" lang="zh-CN" altLang="en-US" sz="2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30" name="TextBox 29"/>
          <p:cNvSpPr txBox="1"/>
          <p:nvPr/>
        </p:nvSpPr>
        <p:spPr>
          <a:xfrm>
            <a:off x="2230637" y="1923678"/>
            <a:ext cx="2448272" cy="731098"/>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TextBox 30"/>
          <p:cNvSpPr txBox="1"/>
          <p:nvPr/>
        </p:nvSpPr>
        <p:spPr>
          <a:xfrm>
            <a:off x="323528" y="2920772"/>
            <a:ext cx="2448272" cy="731098"/>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TextBox 31"/>
          <p:cNvSpPr txBox="1"/>
          <p:nvPr/>
        </p:nvSpPr>
        <p:spPr>
          <a:xfrm>
            <a:off x="6156176" y="3770953"/>
            <a:ext cx="2448272" cy="731098"/>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TextBox 32"/>
          <p:cNvSpPr txBox="1"/>
          <p:nvPr/>
        </p:nvSpPr>
        <p:spPr>
          <a:xfrm>
            <a:off x="5436096" y="915566"/>
            <a:ext cx="2448272" cy="731098"/>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42" name="组合 41"/>
          <p:cNvGrpSpPr/>
          <p:nvPr/>
        </p:nvGrpSpPr>
        <p:grpSpPr>
          <a:xfrm>
            <a:off x="2246287" y="4155926"/>
            <a:ext cx="447031" cy="447031"/>
            <a:chOff x="2246286" y="4230035"/>
            <a:chExt cx="525513" cy="525513"/>
          </a:xfrm>
        </p:grpSpPr>
        <p:sp>
          <p:nvSpPr>
            <p:cNvPr id="26" name="椭圆 25"/>
            <p:cNvSpPr/>
            <p:nvPr/>
          </p:nvSpPr>
          <p:spPr>
            <a:xfrm>
              <a:off x="2246286" y="4230035"/>
              <a:ext cx="525513" cy="525513"/>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7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41" name="TextBox 40"/>
            <p:cNvSpPr txBox="1"/>
            <p:nvPr/>
          </p:nvSpPr>
          <p:spPr>
            <a:xfrm>
              <a:off x="2290215" y="4410054"/>
              <a:ext cx="433392" cy="153888"/>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0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2016</a:t>
              </a:r>
              <a:endParaRPr kumimoji="0" lang="zh-CN" altLang="en-US" sz="10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grpSp>
        <p:nvGrpSpPr>
          <p:cNvPr id="49" name="组合 48"/>
          <p:cNvGrpSpPr/>
          <p:nvPr/>
        </p:nvGrpSpPr>
        <p:grpSpPr>
          <a:xfrm>
            <a:off x="5577236" y="3993954"/>
            <a:ext cx="447032" cy="447031"/>
            <a:chOff x="2246285" y="4230035"/>
            <a:chExt cx="525514" cy="525513"/>
          </a:xfrm>
        </p:grpSpPr>
        <p:sp>
          <p:nvSpPr>
            <p:cNvPr id="50" name="椭圆 49"/>
            <p:cNvSpPr/>
            <p:nvPr/>
          </p:nvSpPr>
          <p:spPr>
            <a:xfrm>
              <a:off x="2246286" y="4230035"/>
              <a:ext cx="525513" cy="525513"/>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7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51" name="TextBox 50"/>
            <p:cNvSpPr txBox="1"/>
            <p:nvPr/>
          </p:nvSpPr>
          <p:spPr>
            <a:xfrm>
              <a:off x="2246285" y="4324595"/>
              <a:ext cx="525513" cy="325630"/>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9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2017</a:t>
              </a:r>
              <a:endParaRPr kumimoji="0" lang="en-US" altLang="zh-CN" sz="9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9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下半年</a:t>
              </a:r>
              <a:endParaRPr kumimoji="0" lang="zh-CN" altLang="en-US" sz="9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grpSp>
        <p:nvGrpSpPr>
          <p:cNvPr id="52" name="组合 51"/>
          <p:cNvGrpSpPr/>
          <p:nvPr/>
        </p:nvGrpSpPr>
        <p:grpSpPr>
          <a:xfrm>
            <a:off x="3522599" y="3426320"/>
            <a:ext cx="447032" cy="447031"/>
            <a:chOff x="2246285" y="4230035"/>
            <a:chExt cx="525514" cy="525513"/>
          </a:xfrm>
        </p:grpSpPr>
        <p:sp>
          <p:nvSpPr>
            <p:cNvPr id="53" name="椭圆 52"/>
            <p:cNvSpPr/>
            <p:nvPr/>
          </p:nvSpPr>
          <p:spPr>
            <a:xfrm>
              <a:off x="2246286" y="4230035"/>
              <a:ext cx="525513" cy="525513"/>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7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54" name="TextBox 53"/>
            <p:cNvSpPr txBox="1"/>
            <p:nvPr/>
          </p:nvSpPr>
          <p:spPr>
            <a:xfrm>
              <a:off x="2246285" y="4415895"/>
              <a:ext cx="525513" cy="16281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9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2017</a:t>
              </a:r>
              <a:endParaRPr kumimoji="0" lang="zh-CN" altLang="en-US" sz="9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grpSp>
        <p:nvGrpSpPr>
          <p:cNvPr id="55" name="组合 54"/>
          <p:cNvGrpSpPr/>
          <p:nvPr/>
        </p:nvGrpSpPr>
        <p:grpSpPr>
          <a:xfrm>
            <a:off x="7452320" y="2571750"/>
            <a:ext cx="447032" cy="447031"/>
            <a:chOff x="2246285" y="4230035"/>
            <a:chExt cx="525514" cy="525513"/>
          </a:xfrm>
        </p:grpSpPr>
        <p:sp>
          <p:nvSpPr>
            <p:cNvPr id="56" name="椭圆 55"/>
            <p:cNvSpPr/>
            <p:nvPr/>
          </p:nvSpPr>
          <p:spPr>
            <a:xfrm>
              <a:off x="2246286" y="4230035"/>
              <a:ext cx="525513" cy="525513"/>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7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57" name="TextBox 56"/>
            <p:cNvSpPr txBox="1"/>
            <p:nvPr/>
          </p:nvSpPr>
          <p:spPr>
            <a:xfrm>
              <a:off x="2246285" y="4415895"/>
              <a:ext cx="525513" cy="16281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9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2018</a:t>
              </a:r>
              <a:endParaRPr kumimoji="0" lang="zh-CN" altLang="en-US" sz="9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59" name="椭圆 58"/>
          <p:cNvSpPr/>
          <p:nvPr/>
        </p:nvSpPr>
        <p:spPr>
          <a:xfrm>
            <a:off x="4349204" y="3297699"/>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0" name="椭圆 59"/>
          <p:cNvSpPr/>
          <p:nvPr/>
        </p:nvSpPr>
        <p:spPr>
          <a:xfrm>
            <a:off x="4087077" y="391484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1" name="椭圆 60"/>
          <p:cNvSpPr/>
          <p:nvPr/>
        </p:nvSpPr>
        <p:spPr>
          <a:xfrm>
            <a:off x="4224465" y="4498008"/>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2" name="椭圆 61"/>
          <p:cNvSpPr/>
          <p:nvPr/>
        </p:nvSpPr>
        <p:spPr>
          <a:xfrm>
            <a:off x="2765464" y="4258314"/>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3" name="椭圆 62"/>
          <p:cNvSpPr/>
          <p:nvPr/>
        </p:nvSpPr>
        <p:spPr>
          <a:xfrm>
            <a:off x="3341787" y="3799199"/>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5954877" y="3288931"/>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5" name="椭圆 64"/>
          <p:cNvSpPr/>
          <p:nvPr/>
        </p:nvSpPr>
        <p:spPr>
          <a:xfrm>
            <a:off x="7360071" y="3209594"/>
            <a:ext cx="167224" cy="167224"/>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6" name="椭圆 65"/>
          <p:cNvSpPr/>
          <p:nvPr/>
        </p:nvSpPr>
        <p:spPr>
          <a:xfrm>
            <a:off x="6562548" y="3113850"/>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0" name="TextBox 69"/>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市场开拓计划</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2" name="椭圆 71"/>
          <p:cNvSpPr/>
          <p:nvPr/>
        </p:nvSpPr>
        <p:spPr>
          <a:xfrm>
            <a:off x="5161319" y="276589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3" name="椭圆 72"/>
          <p:cNvSpPr/>
          <p:nvPr/>
        </p:nvSpPr>
        <p:spPr>
          <a:xfrm>
            <a:off x="8028384" y="2307255"/>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4" name="椭圆 73"/>
          <p:cNvSpPr/>
          <p:nvPr/>
        </p:nvSpPr>
        <p:spPr>
          <a:xfrm>
            <a:off x="8053009" y="1993016"/>
            <a:ext cx="152400" cy="152400"/>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5" name="椭圆 74"/>
          <p:cNvSpPr/>
          <p:nvPr/>
        </p:nvSpPr>
        <p:spPr>
          <a:xfrm>
            <a:off x="966178" y="4299942"/>
            <a:ext cx="166157" cy="16615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3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 fill="hold"/>
                                        <p:tgtEl>
                                          <p:spTgt spid="6"/>
                                        </p:tgtEl>
                                        <p:attrNameLst>
                                          <p:attrName>ppt_w</p:attrName>
                                        </p:attrNameLst>
                                      </p:cBhvr>
                                      <p:tavLst>
                                        <p:tav tm="0">
                                          <p:val>
                                            <p:fltVal val="0"/>
                                          </p:val>
                                        </p:tav>
                                        <p:tav tm="100000">
                                          <p:val>
                                            <p:strVal val="#ppt_w"/>
                                          </p:val>
                                        </p:tav>
                                      </p:tavLst>
                                    </p:anim>
                                    <p:anim calcmode="lin" valueType="num">
                                      <p:cBhvr>
                                        <p:cTn id="12" dur="300" fill="hold"/>
                                        <p:tgtEl>
                                          <p:spTgt spid="6"/>
                                        </p:tgtEl>
                                        <p:attrNameLst>
                                          <p:attrName>ppt_h</p:attrName>
                                        </p:attrNameLst>
                                      </p:cBhvr>
                                      <p:tavLst>
                                        <p:tav tm="0">
                                          <p:val>
                                            <p:fltVal val="0"/>
                                          </p:val>
                                        </p:tav>
                                        <p:tav tm="100000">
                                          <p:val>
                                            <p:strVal val="#ppt_h"/>
                                          </p:val>
                                        </p:tav>
                                      </p:tavLst>
                                    </p:anim>
                                    <p:animEffect transition="in" filter="fade">
                                      <p:cBhvr>
                                        <p:cTn id="13" dur="300"/>
                                        <p:tgtEl>
                                          <p:spTgt spid="6"/>
                                        </p:tgtEl>
                                      </p:cBhvr>
                                    </p:animEffect>
                                  </p:childTnLst>
                                </p:cTn>
                              </p:par>
                              <p:par>
                                <p:cTn id="14" presetID="2" presetClass="entr" presetSubtype="4"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300" fill="hold"/>
                                        <p:tgtEl>
                                          <p:spTgt spid="42"/>
                                        </p:tgtEl>
                                        <p:attrNameLst>
                                          <p:attrName>ppt_x</p:attrName>
                                        </p:attrNameLst>
                                      </p:cBhvr>
                                      <p:tavLst>
                                        <p:tav tm="0">
                                          <p:val>
                                            <p:strVal val="#ppt_x"/>
                                          </p:val>
                                        </p:tav>
                                        <p:tav tm="100000">
                                          <p:val>
                                            <p:strVal val="#ppt_x"/>
                                          </p:val>
                                        </p:tav>
                                      </p:tavLst>
                                    </p:anim>
                                    <p:anim calcmode="lin" valueType="num">
                                      <p:cBhvr additive="base">
                                        <p:cTn id="17" dur="300" fill="hold"/>
                                        <p:tgtEl>
                                          <p:spTgt spid="42"/>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18" presetClass="entr" presetSubtype="3"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strips(upRight)">
                                      <p:cBhvr>
                                        <p:cTn id="21" dur="300"/>
                                        <p:tgtEl>
                                          <p:spTgt spid="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 fill="hold"/>
                                        <p:tgtEl>
                                          <p:spTgt spid="11"/>
                                        </p:tgtEl>
                                        <p:attrNameLst>
                                          <p:attrName>ppt_w</p:attrName>
                                        </p:attrNameLst>
                                      </p:cBhvr>
                                      <p:tavLst>
                                        <p:tav tm="0">
                                          <p:val>
                                            <p:fltVal val="0"/>
                                          </p:val>
                                        </p:tav>
                                        <p:tav tm="100000">
                                          <p:val>
                                            <p:strVal val="#ppt_w"/>
                                          </p:val>
                                        </p:tav>
                                      </p:tavLst>
                                    </p:anim>
                                    <p:anim calcmode="lin" valueType="num">
                                      <p:cBhvr>
                                        <p:cTn id="26" dur="300" fill="hold"/>
                                        <p:tgtEl>
                                          <p:spTgt spid="11"/>
                                        </p:tgtEl>
                                        <p:attrNameLst>
                                          <p:attrName>ppt_h</p:attrName>
                                        </p:attrNameLst>
                                      </p:cBhvr>
                                      <p:tavLst>
                                        <p:tav tm="0">
                                          <p:val>
                                            <p:fltVal val="0"/>
                                          </p:val>
                                        </p:tav>
                                        <p:tav tm="100000">
                                          <p:val>
                                            <p:strVal val="#ppt_h"/>
                                          </p:val>
                                        </p:tav>
                                      </p:tavLst>
                                    </p:anim>
                                    <p:animEffect transition="in" filter="fade">
                                      <p:cBhvr>
                                        <p:cTn id="27" dur="300"/>
                                        <p:tgtEl>
                                          <p:spTgt spid="11"/>
                                        </p:tgtEl>
                                      </p:cBhvr>
                                    </p:animEffect>
                                  </p:childTnLst>
                                </p:cTn>
                              </p:par>
                              <p:par>
                                <p:cTn id="28" presetID="2" presetClass="entr" presetSubtype="4" fill="hold" nodeType="with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additive="base">
                                        <p:cTn id="30" dur="300" fill="hold"/>
                                        <p:tgtEl>
                                          <p:spTgt spid="52"/>
                                        </p:tgtEl>
                                        <p:attrNameLst>
                                          <p:attrName>ppt_x</p:attrName>
                                        </p:attrNameLst>
                                      </p:cBhvr>
                                      <p:tavLst>
                                        <p:tav tm="0">
                                          <p:val>
                                            <p:strVal val="#ppt_x"/>
                                          </p:val>
                                        </p:tav>
                                        <p:tav tm="100000">
                                          <p:val>
                                            <p:strVal val="#ppt_x"/>
                                          </p:val>
                                        </p:tav>
                                      </p:tavLst>
                                    </p:anim>
                                    <p:anim calcmode="lin" valueType="num">
                                      <p:cBhvr additive="base">
                                        <p:cTn id="31" dur="300" fill="hold"/>
                                        <p:tgtEl>
                                          <p:spTgt spid="52"/>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18" presetClass="entr" presetSubtype="6"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strips(downRight)">
                                      <p:cBhvr>
                                        <p:cTn id="35" dur="300"/>
                                        <p:tgtEl>
                                          <p:spTgt spid="4"/>
                                        </p:tgtEl>
                                      </p:cBhvr>
                                    </p:animEffect>
                                  </p:childTnLst>
                                </p:cTn>
                              </p:par>
                            </p:childTnLst>
                          </p:cTn>
                        </p:par>
                        <p:par>
                          <p:cTn id="36" fill="hold">
                            <p:stCondLst>
                              <p:cond delay="2500"/>
                            </p:stCondLst>
                            <p:childTnLst>
                              <p:par>
                                <p:cTn id="37" presetID="53" presetClass="entr" presetSubtype="16"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300" fill="hold"/>
                                        <p:tgtEl>
                                          <p:spTgt spid="16"/>
                                        </p:tgtEl>
                                        <p:attrNameLst>
                                          <p:attrName>ppt_w</p:attrName>
                                        </p:attrNameLst>
                                      </p:cBhvr>
                                      <p:tavLst>
                                        <p:tav tm="0">
                                          <p:val>
                                            <p:fltVal val="0"/>
                                          </p:val>
                                        </p:tav>
                                        <p:tav tm="100000">
                                          <p:val>
                                            <p:strVal val="#ppt_w"/>
                                          </p:val>
                                        </p:tav>
                                      </p:tavLst>
                                    </p:anim>
                                    <p:anim calcmode="lin" valueType="num">
                                      <p:cBhvr>
                                        <p:cTn id="40" dur="300" fill="hold"/>
                                        <p:tgtEl>
                                          <p:spTgt spid="16"/>
                                        </p:tgtEl>
                                        <p:attrNameLst>
                                          <p:attrName>ppt_h</p:attrName>
                                        </p:attrNameLst>
                                      </p:cBhvr>
                                      <p:tavLst>
                                        <p:tav tm="0">
                                          <p:val>
                                            <p:fltVal val="0"/>
                                          </p:val>
                                        </p:tav>
                                        <p:tav tm="100000">
                                          <p:val>
                                            <p:strVal val="#ppt_h"/>
                                          </p:val>
                                        </p:tav>
                                      </p:tavLst>
                                    </p:anim>
                                    <p:animEffect transition="in" filter="fade">
                                      <p:cBhvr>
                                        <p:cTn id="41" dur="300"/>
                                        <p:tgtEl>
                                          <p:spTgt spid="16"/>
                                        </p:tgtEl>
                                      </p:cBhvr>
                                    </p:animEffect>
                                  </p:childTnLst>
                                </p:cTn>
                              </p:par>
                              <p:par>
                                <p:cTn id="42" presetID="2" presetClass="entr" presetSubtype="4" fill="hold" nodeType="withEffect">
                                  <p:stCondLst>
                                    <p:cond delay="0"/>
                                  </p:stCondLst>
                                  <p:childTnLst>
                                    <p:set>
                                      <p:cBhvr>
                                        <p:cTn id="43" dur="1" fill="hold">
                                          <p:stCondLst>
                                            <p:cond delay="0"/>
                                          </p:stCondLst>
                                        </p:cTn>
                                        <p:tgtEl>
                                          <p:spTgt spid="49"/>
                                        </p:tgtEl>
                                        <p:attrNameLst>
                                          <p:attrName>style.visibility</p:attrName>
                                        </p:attrNameLst>
                                      </p:cBhvr>
                                      <p:to>
                                        <p:strVal val="visible"/>
                                      </p:to>
                                    </p:set>
                                    <p:anim calcmode="lin" valueType="num">
                                      <p:cBhvr additive="base">
                                        <p:cTn id="44" dur="300" fill="hold"/>
                                        <p:tgtEl>
                                          <p:spTgt spid="49"/>
                                        </p:tgtEl>
                                        <p:attrNameLst>
                                          <p:attrName>ppt_x</p:attrName>
                                        </p:attrNameLst>
                                      </p:cBhvr>
                                      <p:tavLst>
                                        <p:tav tm="0">
                                          <p:val>
                                            <p:strVal val="#ppt_x"/>
                                          </p:val>
                                        </p:tav>
                                        <p:tav tm="100000">
                                          <p:val>
                                            <p:strVal val="#ppt_x"/>
                                          </p:val>
                                        </p:tav>
                                      </p:tavLst>
                                    </p:anim>
                                    <p:anim calcmode="lin" valueType="num">
                                      <p:cBhvr additive="base">
                                        <p:cTn id="45" dur="300" fill="hold"/>
                                        <p:tgtEl>
                                          <p:spTgt spid="49"/>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18" presetClass="entr" presetSubtype="3"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strips(upRight)">
                                      <p:cBhvr>
                                        <p:cTn id="49" dur="300"/>
                                        <p:tgtEl>
                                          <p:spTgt spid="5"/>
                                        </p:tgtEl>
                                      </p:cBhvr>
                                    </p:animEffect>
                                  </p:childTnLst>
                                </p:cTn>
                              </p:par>
                            </p:childTnLst>
                          </p:cTn>
                        </p:par>
                        <p:par>
                          <p:cTn id="50" fill="hold">
                            <p:stCondLst>
                              <p:cond delay="3500"/>
                            </p:stCondLst>
                            <p:childTnLst>
                              <p:par>
                                <p:cTn id="51" presetID="53" presetClass="entr" presetSubtype="16"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p:cTn id="53" dur="300" fill="hold"/>
                                        <p:tgtEl>
                                          <p:spTgt spid="21"/>
                                        </p:tgtEl>
                                        <p:attrNameLst>
                                          <p:attrName>ppt_w</p:attrName>
                                        </p:attrNameLst>
                                      </p:cBhvr>
                                      <p:tavLst>
                                        <p:tav tm="0">
                                          <p:val>
                                            <p:fltVal val="0"/>
                                          </p:val>
                                        </p:tav>
                                        <p:tav tm="100000">
                                          <p:val>
                                            <p:strVal val="#ppt_w"/>
                                          </p:val>
                                        </p:tav>
                                      </p:tavLst>
                                    </p:anim>
                                    <p:anim calcmode="lin" valueType="num">
                                      <p:cBhvr>
                                        <p:cTn id="54" dur="300" fill="hold"/>
                                        <p:tgtEl>
                                          <p:spTgt spid="21"/>
                                        </p:tgtEl>
                                        <p:attrNameLst>
                                          <p:attrName>ppt_h</p:attrName>
                                        </p:attrNameLst>
                                      </p:cBhvr>
                                      <p:tavLst>
                                        <p:tav tm="0">
                                          <p:val>
                                            <p:fltVal val="0"/>
                                          </p:val>
                                        </p:tav>
                                        <p:tav tm="100000">
                                          <p:val>
                                            <p:strVal val="#ppt_h"/>
                                          </p:val>
                                        </p:tav>
                                      </p:tavLst>
                                    </p:anim>
                                    <p:animEffect transition="in" filter="fade">
                                      <p:cBhvr>
                                        <p:cTn id="55" dur="300"/>
                                        <p:tgtEl>
                                          <p:spTgt spid="21"/>
                                        </p:tgtEl>
                                      </p:cBhvr>
                                    </p:animEffect>
                                  </p:childTnLst>
                                </p:cTn>
                              </p:par>
                              <p:par>
                                <p:cTn id="56" presetID="2" presetClass="entr" presetSubtype="4" fill="hold" nodeType="withEffect">
                                  <p:stCondLst>
                                    <p:cond delay="0"/>
                                  </p:stCondLst>
                                  <p:childTnLst>
                                    <p:set>
                                      <p:cBhvr>
                                        <p:cTn id="57" dur="1" fill="hold">
                                          <p:stCondLst>
                                            <p:cond delay="0"/>
                                          </p:stCondLst>
                                        </p:cTn>
                                        <p:tgtEl>
                                          <p:spTgt spid="55"/>
                                        </p:tgtEl>
                                        <p:attrNameLst>
                                          <p:attrName>style.visibility</p:attrName>
                                        </p:attrNameLst>
                                      </p:cBhvr>
                                      <p:to>
                                        <p:strVal val="visible"/>
                                      </p:to>
                                    </p:set>
                                    <p:anim calcmode="lin" valueType="num">
                                      <p:cBhvr additive="base">
                                        <p:cTn id="58" dur="300" fill="hold"/>
                                        <p:tgtEl>
                                          <p:spTgt spid="55"/>
                                        </p:tgtEl>
                                        <p:attrNameLst>
                                          <p:attrName>ppt_x</p:attrName>
                                        </p:attrNameLst>
                                      </p:cBhvr>
                                      <p:tavLst>
                                        <p:tav tm="0">
                                          <p:val>
                                            <p:strVal val="#ppt_x"/>
                                          </p:val>
                                        </p:tav>
                                        <p:tav tm="100000">
                                          <p:val>
                                            <p:strVal val="#ppt_x"/>
                                          </p:val>
                                        </p:tav>
                                      </p:tavLst>
                                    </p:anim>
                                    <p:anim calcmode="lin" valueType="num">
                                      <p:cBhvr additive="base">
                                        <p:cTn id="59" dur="300" fill="hold"/>
                                        <p:tgtEl>
                                          <p:spTgt spid="55"/>
                                        </p:tgtEl>
                                        <p:attrNameLst>
                                          <p:attrName>ppt_y</p:attrName>
                                        </p:attrNameLst>
                                      </p:cBhvr>
                                      <p:tavLst>
                                        <p:tav tm="0">
                                          <p:val>
                                            <p:strVal val="1+#ppt_h/2"/>
                                          </p:val>
                                        </p:tav>
                                        <p:tav tm="100000">
                                          <p:val>
                                            <p:strVal val="#ppt_y"/>
                                          </p:val>
                                        </p:tav>
                                      </p:tavLst>
                                    </p:anim>
                                  </p:childTnLst>
                                </p:cTn>
                              </p:par>
                            </p:childTnLst>
                          </p:cTn>
                        </p:par>
                        <p:par>
                          <p:cTn id="60" fill="hold">
                            <p:stCondLst>
                              <p:cond delay="4000"/>
                            </p:stCondLst>
                            <p:childTnLst>
                              <p:par>
                                <p:cTn id="61" presetID="22" presetClass="entr" presetSubtype="1"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wipe(up)">
                                      <p:cBhvr>
                                        <p:cTn id="63" dur="500"/>
                                        <p:tgtEl>
                                          <p:spTgt spid="31"/>
                                        </p:tgtEl>
                                      </p:cBhvr>
                                    </p:animEffect>
                                  </p:childTnLst>
                                </p:cTn>
                              </p:par>
                            </p:childTnLst>
                          </p:cTn>
                        </p:par>
                        <p:par>
                          <p:cTn id="64" fill="hold">
                            <p:stCondLst>
                              <p:cond delay="4500"/>
                            </p:stCondLst>
                            <p:childTnLst>
                              <p:par>
                                <p:cTn id="65" presetID="22" presetClass="entr" presetSubtype="1"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wipe(up)">
                                      <p:cBhvr>
                                        <p:cTn id="67" dur="500"/>
                                        <p:tgtEl>
                                          <p:spTgt spid="30"/>
                                        </p:tgtEl>
                                      </p:cBhvr>
                                    </p:animEffect>
                                  </p:childTnLst>
                                </p:cTn>
                              </p:par>
                            </p:childTnLst>
                          </p:cTn>
                        </p:par>
                        <p:par>
                          <p:cTn id="68" fill="hold">
                            <p:stCondLst>
                              <p:cond delay="5000"/>
                            </p:stCondLst>
                            <p:childTnLst>
                              <p:par>
                                <p:cTn id="69" presetID="22" presetClass="entr" presetSubtype="1" fill="hold" grpId="0" nodeType="after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wipe(up)">
                                      <p:cBhvr>
                                        <p:cTn id="71" dur="500"/>
                                        <p:tgtEl>
                                          <p:spTgt spid="32"/>
                                        </p:tgtEl>
                                      </p:cBhvr>
                                    </p:animEffect>
                                  </p:childTnLst>
                                </p:cTn>
                              </p:par>
                            </p:childTnLst>
                          </p:cTn>
                        </p:par>
                        <p:par>
                          <p:cTn id="72" fill="hold">
                            <p:stCondLst>
                              <p:cond delay="5500"/>
                            </p:stCondLst>
                            <p:childTnLst>
                              <p:par>
                                <p:cTn id="73" presetID="22" presetClass="entr" presetSubtype="1" fill="hold" grpId="0"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wipe(up)">
                                      <p:cBhvr>
                                        <p:cTn id="75" dur="500"/>
                                        <p:tgtEl>
                                          <p:spTgt spid="33"/>
                                        </p:tgtEl>
                                      </p:cBhvr>
                                    </p:animEffect>
                                  </p:childTnLst>
                                </p:cTn>
                              </p:par>
                            </p:childTnLst>
                          </p:cTn>
                        </p:par>
                        <p:par>
                          <p:cTn id="76" fill="hold">
                            <p:stCondLst>
                              <p:cond delay="6000"/>
                            </p:stCondLst>
                            <p:childTnLst>
                              <p:par>
                                <p:cTn id="77" presetID="2" presetClass="entr" presetSubtype="12" fill="hold" grpId="0" nodeType="after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700" fill="hold"/>
                                        <p:tgtEl>
                                          <p:spTgt spid="59"/>
                                        </p:tgtEl>
                                        <p:attrNameLst>
                                          <p:attrName>ppt_x</p:attrName>
                                        </p:attrNameLst>
                                      </p:cBhvr>
                                      <p:tavLst>
                                        <p:tav tm="0">
                                          <p:val>
                                            <p:strVal val="0-#ppt_w/2"/>
                                          </p:val>
                                        </p:tav>
                                        <p:tav tm="100000">
                                          <p:val>
                                            <p:strVal val="#ppt_x"/>
                                          </p:val>
                                        </p:tav>
                                      </p:tavLst>
                                    </p:anim>
                                    <p:anim calcmode="lin" valueType="num">
                                      <p:cBhvr additive="base">
                                        <p:cTn id="80" dur="700" fill="hold"/>
                                        <p:tgtEl>
                                          <p:spTgt spid="59"/>
                                        </p:tgtEl>
                                        <p:attrNameLst>
                                          <p:attrName>ppt_y</p:attrName>
                                        </p:attrNameLst>
                                      </p:cBhvr>
                                      <p:tavLst>
                                        <p:tav tm="0">
                                          <p:val>
                                            <p:strVal val="1+#ppt_h/2"/>
                                          </p:val>
                                        </p:tav>
                                        <p:tav tm="100000">
                                          <p:val>
                                            <p:strVal val="#ppt_y"/>
                                          </p:val>
                                        </p:tav>
                                      </p:tavLst>
                                    </p:anim>
                                  </p:childTnLst>
                                </p:cTn>
                              </p:par>
                              <p:par>
                                <p:cTn id="81" presetID="2" presetClass="entr" presetSubtype="12" fill="hold" grpId="0" nodeType="withEffect">
                                  <p:stCondLst>
                                    <p:cond delay="300"/>
                                  </p:stCondLst>
                                  <p:childTnLst>
                                    <p:set>
                                      <p:cBhvr>
                                        <p:cTn id="82" dur="1" fill="hold">
                                          <p:stCondLst>
                                            <p:cond delay="0"/>
                                          </p:stCondLst>
                                        </p:cTn>
                                        <p:tgtEl>
                                          <p:spTgt spid="60"/>
                                        </p:tgtEl>
                                        <p:attrNameLst>
                                          <p:attrName>style.visibility</p:attrName>
                                        </p:attrNameLst>
                                      </p:cBhvr>
                                      <p:to>
                                        <p:strVal val="visible"/>
                                      </p:to>
                                    </p:set>
                                    <p:anim calcmode="lin" valueType="num">
                                      <p:cBhvr additive="base">
                                        <p:cTn id="83" dur="500" fill="hold"/>
                                        <p:tgtEl>
                                          <p:spTgt spid="60"/>
                                        </p:tgtEl>
                                        <p:attrNameLst>
                                          <p:attrName>ppt_x</p:attrName>
                                        </p:attrNameLst>
                                      </p:cBhvr>
                                      <p:tavLst>
                                        <p:tav tm="0">
                                          <p:val>
                                            <p:strVal val="0-#ppt_w/2"/>
                                          </p:val>
                                        </p:tav>
                                        <p:tav tm="100000">
                                          <p:val>
                                            <p:strVal val="#ppt_x"/>
                                          </p:val>
                                        </p:tav>
                                      </p:tavLst>
                                    </p:anim>
                                    <p:anim calcmode="lin" valueType="num">
                                      <p:cBhvr additive="base">
                                        <p:cTn id="84" dur="500" fill="hold"/>
                                        <p:tgtEl>
                                          <p:spTgt spid="60"/>
                                        </p:tgtEl>
                                        <p:attrNameLst>
                                          <p:attrName>ppt_y</p:attrName>
                                        </p:attrNameLst>
                                      </p:cBhvr>
                                      <p:tavLst>
                                        <p:tav tm="0">
                                          <p:val>
                                            <p:strVal val="1+#ppt_h/2"/>
                                          </p:val>
                                        </p:tav>
                                        <p:tav tm="100000">
                                          <p:val>
                                            <p:strVal val="#ppt_y"/>
                                          </p:val>
                                        </p:tav>
                                      </p:tavLst>
                                    </p:anim>
                                  </p:childTnLst>
                                </p:cTn>
                              </p:par>
                              <p:par>
                                <p:cTn id="85" presetID="2" presetClass="entr" presetSubtype="12" fill="hold" grpId="0" nodeType="withEffect">
                                  <p:stCondLst>
                                    <p:cond delay="30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600" fill="hold"/>
                                        <p:tgtEl>
                                          <p:spTgt spid="61"/>
                                        </p:tgtEl>
                                        <p:attrNameLst>
                                          <p:attrName>ppt_x</p:attrName>
                                        </p:attrNameLst>
                                      </p:cBhvr>
                                      <p:tavLst>
                                        <p:tav tm="0">
                                          <p:val>
                                            <p:strVal val="0-#ppt_w/2"/>
                                          </p:val>
                                        </p:tav>
                                        <p:tav tm="100000">
                                          <p:val>
                                            <p:strVal val="#ppt_x"/>
                                          </p:val>
                                        </p:tav>
                                      </p:tavLst>
                                    </p:anim>
                                    <p:anim calcmode="lin" valueType="num">
                                      <p:cBhvr additive="base">
                                        <p:cTn id="88" dur="600" fill="hold"/>
                                        <p:tgtEl>
                                          <p:spTgt spid="61"/>
                                        </p:tgtEl>
                                        <p:attrNameLst>
                                          <p:attrName>ppt_y</p:attrName>
                                        </p:attrNameLst>
                                      </p:cBhvr>
                                      <p:tavLst>
                                        <p:tav tm="0">
                                          <p:val>
                                            <p:strVal val="1+#ppt_h/2"/>
                                          </p:val>
                                        </p:tav>
                                        <p:tav tm="100000">
                                          <p:val>
                                            <p:strVal val="#ppt_y"/>
                                          </p:val>
                                        </p:tav>
                                      </p:tavLst>
                                    </p:anim>
                                  </p:childTnLst>
                                </p:cTn>
                              </p:par>
                              <p:par>
                                <p:cTn id="89" presetID="2" presetClass="entr" presetSubtype="12" fill="hold" grpId="0" nodeType="withEffect">
                                  <p:stCondLst>
                                    <p:cond delay="200"/>
                                  </p:stCondLst>
                                  <p:childTnLst>
                                    <p:set>
                                      <p:cBhvr>
                                        <p:cTn id="90" dur="1" fill="hold">
                                          <p:stCondLst>
                                            <p:cond delay="0"/>
                                          </p:stCondLst>
                                        </p:cTn>
                                        <p:tgtEl>
                                          <p:spTgt spid="62"/>
                                        </p:tgtEl>
                                        <p:attrNameLst>
                                          <p:attrName>style.visibility</p:attrName>
                                        </p:attrNameLst>
                                      </p:cBhvr>
                                      <p:to>
                                        <p:strVal val="visible"/>
                                      </p:to>
                                    </p:set>
                                    <p:anim calcmode="lin" valueType="num">
                                      <p:cBhvr additive="base">
                                        <p:cTn id="91" dur="400" fill="hold"/>
                                        <p:tgtEl>
                                          <p:spTgt spid="62"/>
                                        </p:tgtEl>
                                        <p:attrNameLst>
                                          <p:attrName>ppt_x</p:attrName>
                                        </p:attrNameLst>
                                      </p:cBhvr>
                                      <p:tavLst>
                                        <p:tav tm="0">
                                          <p:val>
                                            <p:strVal val="0-#ppt_w/2"/>
                                          </p:val>
                                        </p:tav>
                                        <p:tav tm="100000">
                                          <p:val>
                                            <p:strVal val="#ppt_x"/>
                                          </p:val>
                                        </p:tav>
                                      </p:tavLst>
                                    </p:anim>
                                    <p:anim calcmode="lin" valueType="num">
                                      <p:cBhvr additive="base">
                                        <p:cTn id="92" dur="400" fill="hold"/>
                                        <p:tgtEl>
                                          <p:spTgt spid="62"/>
                                        </p:tgtEl>
                                        <p:attrNameLst>
                                          <p:attrName>ppt_y</p:attrName>
                                        </p:attrNameLst>
                                      </p:cBhvr>
                                      <p:tavLst>
                                        <p:tav tm="0">
                                          <p:val>
                                            <p:strVal val="1+#ppt_h/2"/>
                                          </p:val>
                                        </p:tav>
                                        <p:tav tm="100000">
                                          <p:val>
                                            <p:strVal val="#ppt_y"/>
                                          </p:val>
                                        </p:tav>
                                      </p:tavLst>
                                    </p:anim>
                                  </p:childTnLst>
                                </p:cTn>
                              </p:par>
                              <p:par>
                                <p:cTn id="93" presetID="2" presetClass="entr" presetSubtype="12" fill="hold" grpId="0" nodeType="withEffect">
                                  <p:stCondLst>
                                    <p:cond delay="0"/>
                                  </p:stCondLst>
                                  <p:childTnLst>
                                    <p:set>
                                      <p:cBhvr>
                                        <p:cTn id="94" dur="1" fill="hold">
                                          <p:stCondLst>
                                            <p:cond delay="0"/>
                                          </p:stCondLst>
                                        </p:cTn>
                                        <p:tgtEl>
                                          <p:spTgt spid="63"/>
                                        </p:tgtEl>
                                        <p:attrNameLst>
                                          <p:attrName>style.visibility</p:attrName>
                                        </p:attrNameLst>
                                      </p:cBhvr>
                                      <p:to>
                                        <p:strVal val="visible"/>
                                      </p:to>
                                    </p:set>
                                    <p:anim calcmode="lin" valueType="num">
                                      <p:cBhvr additive="base">
                                        <p:cTn id="95" dur="500" fill="hold"/>
                                        <p:tgtEl>
                                          <p:spTgt spid="63"/>
                                        </p:tgtEl>
                                        <p:attrNameLst>
                                          <p:attrName>ppt_x</p:attrName>
                                        </p:attrNameLst>
                                      </p:cBhvr>
                                      <p:tavLst>
                                        <p:tav tm="0">
                                          <p:val>
                                            <p:strVal val="0-#ppt_w/2"/>
                                          </p:val>
                                        </p:tav>
                                        <p:tav tm="100000">
                                          <p:val>
                                            <p:strVal val="#ppt_x"/>
                                          </p:val>
                                        </p:tav>
                                      </p:tavLst>
                                    </p:anim>
                                    <p:anim calcmode="lin" valueType="num">
                                      <p:cBhvr additive="base">
                                        <p:cTn id="96" dur="500" fill="hold"/>
                                        <p:tgtEl>
                                          <p:spTgt spid="63"/>
                                        </p:tgtEl>
                                        <p:attrNameLst>
                                          <p:attrName>ppt_y</p:attrName>
                                        </p:attrNameLst>
                                      </p:cBhvr>
                                      <p:tavLst>
                                        <p:tav tm="0">
                                          <p:val>
                                            <p:strVal val="1+#ppt_h/2"/>
                                          </p:val>
                                        </p:tav>
                                        <p:tav tm="100000">
                                          <p:val>
                                            <p:strVal val="#ppt_y"/>
                                          </p:val>
                                        </p:tav>
                                      </p:tavLst>
                                    </p:anim>
                                  </p:childTnLst>
                                </p:cTn>
                              </p:par>
                              <p:par>
                                <p:cTn id="97" presetID="2" presetClass="entr" presetSubtype="12" fill="hold" grpId="0" nodeType="withEffect">
                                  <p:stCondLst>
                                    <p:cond delay="200"/>
                                  </p:stCondLst>
                                  <p:childTnLst>
                                    <p:set>
                                      <p:cBhvr>
                                        <p:cTn id="98" dur="1" fill="hold">
                                          <p:stCondLst>
                                            <p:cond delay="0"/>
                                          </p:stCondLst>
                                        </p:cTn>
                                        <p:tgtEl>
                                          <p:spTgt spid="64"/>
                                        </p:tgtEl>
                                        <p:attrNameLst>
                                          <p:attrName>style.visibility</p:attrName>
                                        </p:attrNameLst>
                                      </p:cBhvr>
                                      <p:to>
                                        <p:strVal val="visible"/>
                                      </p:to>
                                    </p:set>
                                    <p:anim calcmode="lin" valueType="num">
                                      <p:cBhvr additive="base">
                                        <p:cTn id="99" dur="800" fill="hold"/>
                                        <p:tgtEl>
                                          <p:spTgt spid="64"/>
                                        </p:tgtEl>
                                        <p:attrNameLst>
                                          <p:attrName>ppt_x</p:attrName>
                                        </p:attrNameLst>
                                      </p:cBhvr>
                                      <p:tavLst>
                                        <p:tav tm="0">
                                          <p:val>
                                            <p:strVal val="0-#ppt_w/2"/>
                                          </p:val>
                                        </p:tav>
                                        <p:tav tm="100000">
                                          <p:val>
                                            <p:strVal val="#ppt_x"/>
                                          </p:val>
                                        </p:tav>
                                      </p:tavLst>
                                    </p:anim>
                                    <p:anim calcmode="lin" valueType="num">
                                      <p:cBhvr additive="base">
                                        <p:cTn id="100" dur="800" fill="hold"/>
                                        <p:tgtEl>
                                          <p:spTgt spid="64"/>
                                        </p:tgtEl>
                                        <p:attrNameLst>
                                          <p:attrName>ppt_y</p:attrName>
                                        </p:attrNameLst>
                                      </p:cBhvr>
                                      <p:tavLst>
                                        <p:tav tm="0">
                                          <p:val>
                                            <p:strVal val="1+#ppt_h/2"/>
                                          </p:val>
                                        </p:tav>
                                        <p:tav tm="100000">
                                          <p:val>
                                            <p:strVal val="#ppt_y"/>
                                          </p:val>
                                        </p:tav>
                                      </p:tavLst>
                                    </p:anim>
                                  </p:childTnLst>
                                </p:cTn>
                              </p:par>
                              <p:par>
                                <p:cTn id="101" presetID="2" presetClass="entr" presetSubtype="12" fill="hold" grpId="0" nodeType="withEffect">
                                  <p:stCondLst>
                                    <p:cond delay="0"/>
                                  </p:stCondLst>
                                  <p:childTnLst>
                                    <p:set>
                                      <p:cBhvr>
                                        <p:cTn id="102" dur="1" fill="hold">
                                          <p:stCondLst>
                                            <p:cond delay="0"/>
                                          </p:stCondLst>
                                        </p:cTn>
                                        <p:tgtEl>
                                          <p:spTgt spid="65"/>
                                        </p:tgtEl>
                                        <p:attrNameLst>
                                          <p:attrName>style.visibility</p:attrName>
                                        </p:attrNameLst>
                                      </p:cBhvr>
                                      <p:to>
                                        <p:strVal val="visible"/>
                                      </p:to>
                                    </p:set>
                                    <p:anim calcmode="lin" valueType="num">
                                      <p:cBhvr additive="base">
                                        <p:cTn id="103" dur="500" fill="hold"/>
                                        <p:tgtEl>
                                          <p:spTgt spid="65"/>
                                        </p:tgtEl>
                                        <p:attrNameLst>
                                          <p:attrName>ppt_x</p:attrName>
                                        </p:attrNameLst>
                                      </p:cBhvr>
                                      <p:tavLst>
                                        <p:tav tm="0">
                                          <p:val>
                                            <p:strVal val="0-#ppt_w/2"/>
                                          </p:val>
                                        </p:tav>
                                        <p:tav tm="100000">
                                          <p:val>
                                            <p:strVal val="#ppt_x"/>
                                          </p:val>
                                        </p:tav>
                                      </p:tavLst>
                                    </p:anim>
                                    <p:anim calcmode="lin" valueType="num">
                                      <p:cBhvr additive="base">
                                        <p:cTn id="104" dur="500" fill="hold"/>
                                        <p:tgtEl>
                                          <p:spTgt spid="65"/>
                                        </p:tgtEl>
                                        <p:attrNameLst>
                                          <p:attrName>ppt_y</p:attrName>
                                        </p:attrNameLst>
                                      </p:cBhvr>
                                      <p:tavLst>
                                        <p:tav tm="0">
                                          <p:val>
                                            <p:strVal val="1+#ppt_h/2"/>
                                          </p:val>
                                        </p:tav>
                                        <p:tav tm="100000">
                                          <p:val>
                                            <p:strVal val="#ppt_y"/>
                                          </p:val>
                                        </p:tav>
                                      </p:tavLst>
                                    </p:anim>
                                  </p:childTnLst>
                                </p:cTn>
                              </p:par>
                              <p:par>
                                <p:cTn id="105" presetID="2" presetClass="entr" presetSubtype="12" fill="hold" grpId="0" nodeType="withEffect">
                                  <p:stCondLst>
                                    <p:cond delay="200"/>
                                  </p:stCondLst>
                                  <p:childTnLst>
                                    <p:set>
                                      <p:cBhvr>
                                        <p:cTn id="106" dur="1" fill="hold">
                                          <p:stCondLst>
                                            <p:cond delay="0"/>
                                          </p:stCondLst>
                                        </p:cTn>
                                        <p:tgtEl>
                                          <p:spTgt spid="66"/>
                                        </p:tgtEl>
                                        <p:attrNameLst>
                                          <p:attrName>style.visibility</p:attrName>
                                        </p:attrNameLst>
                                      </p:cBhvr>
                                      <p:to>
                                        <p:strVal val="visible"/>
                                      </p:to>
                                    </p:set>
                                    <p:anim calcmode="lin" valueType="num">
                                      <p:cBhvr additive="base">
                                        <p:cTn id="107" dur="500" fill="hold"/>
                                        <p:tgtEl>
                                          <p:spTgt spid="66"/>
                                        </p:tgtEl>
                                        <p:attrNameLst>
                                          <p:attrName>ppt_x</p:attrName>
                                        </p:attrNameLst>
                                      </p:cBhvr>
                                      <p:tavLst>
                                        <p:tav tm="0">
                                          <p:val>
                                            <p:strVal val="0-#ppt_w/2"/>
                                          </p:val>
                                        </p:tav>
                                        <p:tav tm="100000">
                                          <p:val>
                                            <p:strVal val="#ppt_x"/>
                                          </p:val>
                                        </p:tav>
                                      </p:tavLst>
                                    </p:anim>
                                    <p:anim calcmode="lin" valueType="num">
                                      <p:cBhvr additive="base">
                                        <p:cTn id="108" dur="500" fill="hold"/>
                                        <p:tgtEl>
                                          <p:spTgt spid="66"/>
                                        </p:tgtEl>
                                        <p:attrNameLst>
                                          <p:attrName>ppt_y</p:attrName>
                                        </p:attrNameLst>
                                      </p:cBhvr>
                                      <p:tavLst>
                                        <p:tav tm="0">
                                          <p:val>
                                            <p:strVal val="1+#ppt_h/2"/>
                                          </p:val>
                                        </p:tav>
                                        <p:tav tm="100000">
                                          <p:val>
                                            <p:strVal val="#ppt_y"/>
                                          </p:val>
                                        </p:tav>
                                      </p:tavLst>
                                    </p:anim>
                                  </p:childTnLst>
                                </p:cTn>
                              </p:par>
                              <p:par>
                                <p:cTn id="109" presetID="2" presetClass="entr" presetSubtype="12" fill="hold" grpId="0" nodeType="withEffect">
                                  <p:stCondLst>
                                    <p:cond delay="0"/>
                                  </p:stCondLst>
                                  <p:childTnLst>
                                    <p:set>
                                      <p:cBhvr>
                                        <p:cTn id="110" dur="1" fill="hold">
                                          <p:stCondLst>
                                            <p:cond delay="0"/>
                                          </p:stCondLst>
                                        </p:cTn>
                                        <p:tgtEl>
                                          <p:spTgt spid="72"/>
                                        </p:tgtEl>
                                        <p:attrNameLst>
                                          <p:attrName>style.visibility</p:attrName>
                                        </p:attrNameLst>
                                      </p:cBhvr>
                                      <p:to>
                                        <p:strVal val="visible"/>
                                      </p:to>
                                    </p:set>
                                    <p:anim calcmode="lin" valueType="num">
                                      <p:cBhvr additive="base">
                                        <p:cTn id="111" dur="600" fill="hold"/>
                                        <p:tgtEl>
                                          <p:spTgt spid="72"/>
                                        </p:tgtEl>
                                        <p:attrNameLst>
                                          <p:attrName>ppt_x</p:attrName>
                                        </p:attrNameLst>
                                      </p:cBhvr>
                                      <p:tavLst>
                                        <p:tav tm="0">
                                          <p:val>
                                            <p:strVal val="0-#ppt_w/2"/>
                                          </p:val>
                                        </p:tav>
                                        <p:tav tm="100000">
                                          <p:val>
                                            <p:strVal val="#ppt_x"/>
                                          </p:val>
                                        </p:tav>
                                      </p:tavLst>
                                    </p:anim>
                                    <p:anim calcmode="lin" valueType="num">
                                      <p:cBhvr additive="base">
                                        <p:cTn id="112" dur="600" fill="hold"/>
                                        <p:tgtEl>
                                          <p:spTgt spid="72"/>
                                        </p:tgtEl>
                                        <p:attrNameLst>
                                          <p:attrName>ppt_y</p:attrName>
                                        </p:attrNameLst>
                                      </p:cBhvr>
                                      <p:tavLst>
                                        <p:tav tm="0">
                                          <p:val>
                                            <p:strVal val="1+#ppt_h/2"/>
                                          </p:val>
                                        </p:tav>
                                        <p:tav tm="100000">
                                          <p:val>
                                            <p:strVal val="#ppt_y"/>
                                          </p:val>
                                        </p:tav>
                                      </p:tavLst>
                                    </p:anim>
                                  </p:childTnLst>
                                </p:cTn>
                              </p:par>
                              <p:par>
                                <p:cTn id="113" presetID="2" presetClass="entr" presetSubtype="12" fill="hold" grpId="0" nodeType="withEffect">
                                  <p:stCondLst>
                                    <p:cond delay="0"/>
                                  </p:stCondLst>
                                  <p:childTnLst>
                                    <p:set>
                                      <p:cBhvr>
                                        <p:cTn id="114" dur="1" fill="hold">
                                          <p:stCondLst>
                                            <p:cond delay="0"/>
                                          </p:stCondLst>
                                        </p:cTn>
                                        <p:tgtEl>
                                          <p:spTgt spid="73"/>
                                        </p:tgtEl>
                                        <p:attrNameLst>
                                          <p:attrName>style.visibility</p:attrName>
                                        </p:attrNameLst>
                                      </p:cBhvr>
                                      <p:to>
                                        <p:strVal val="visible"/>
                                      </p:to>
                                    </p:set>
                                    <p:anim calcmode="lin" valueType="num">
                                      <p:cBhvr additive="base">
                                        <p:cTn id="115" dur="500" fill="hold"/>
                                        <p:tgtEl>
                                          <p:spTgt spid="73"/>
                                        </p:tgtEl>
                                        <p:attrNameLst>
                                          <p:attrName>ppt_x</p:attrName>
                                        </p:attrNameLst>
                                      </p:cBhvr>
                                      <p:tavLst>
                                        <p:tav tm="0">
                                          <p:val>
                                            <p:strVal val="0-#ppt_w/2"/>
                                          </p:val>
                                        </p:tav>
                                        <p:tav tm="100000">
                                          <p:val>
                                            <p:strVal val="#ppt_x"/>
                                          </p:val>
                                        </p:tav>
                                      </p:tavLst>
                                    </p:anim>
                                    <p:anim calcmode="lin" valueType="num">
                                      <p:cBhvr additive="base">
                                        <p:cTn id="116" dur="500" fill="hold"/>
                                        <p:tgtEl>
                                          <p:spTgt spid="73"/>
                                        </p:tgtEl>
                                        <p:attrNameLst>
                                          <p:attrName>ppt_y</p:attrName>
                                        </p:attrNameLst>
                                      </p:cBhvr>
                                      <p:tavLst>
                                        <p:tav tm="0">
                                          <p:val>
                                            <p:strVal val="1+#ppt_h/2"/>
                                          </p:val>
                                        </p:tav>
                                        <p:tav tm="100000">
                                          <p:val>
                                            <p:strVal val="#ppt_y"/>
                                          </p:val>
                                        </p:tav>
                                      </p:tavLst>
                                    </p:anim>
                                  </p:childTnLst>
                                </p:cTn>
                              </p:par>
                              <p:par>
                                <p:cTn id="117" presetID="2" presetClass="entr" presetSubtype="12" fill="hold" grpId="0" nodeType="withEffect">
                                  <p:stCondLst>
                                    <p:cond delay="300"/>
                                  </p:stCondLst>
                                  <p:childTnLst>
                                    <p:set>
                                      <p:cBhvr>
                                        <p:cTn id="118" dur="1" fill="hold">
                                          <p:stCondLst>
                                            <p:cond delay="0"/>
                                          </p:stCondLst>
                                        </p:cTn>
                                        <p:tgtEl>
                                          <p:spTgt spid="74"/>
                                        </p:tgtEl>
                                        <p:attrNameLst>
                                          <p:attrName>style.visibility</p:attrName>
                                        </p:attrNameLst>
                                      </p:cBhvr>
                                      <p:to>
                                        <p:strVal val="visible"/>
                                      </p:to>
                                    </p:set>
                                    <p:anim calcmode="lin" valueType="num">
                                      <p:cBhvr additive="base">
                                        <p:cTn id="119" dur="400" fill="hold"/>
                                        <p:tgtEl>
                                          <p:spTgt spid="74"/>
                                        </p:tgtEl>
                                        <p:attrNameLst>
                                          <p:attrName>ppt_x</p:attrName>
                                        </p:attrNameLst>
                                      </p:cBhvr>
                                      <p:tavLst>
                                        <p:tav tm="0">
                                          <p:val>
                                            <p:strVal val="0-#ppt_w/2"/>
                                          </p:val>
                                        </p:tav>
                                        <p:tav tm="100000">
                                          <p:val>
                                            <p:strVal val="#ppt_x"/>
                                          </p:val>
                                        </p:tav>
                                      </p:tavLst>
                                    </p:anim>
                                    <p:anim calcmode="lin" valueType="num">
                                      <p:cBhvr additive="base">
                                        <p:cTn id="120" dur="400" fill="hold"/>
                                        <p:tgtEl>
                                          <p:spTgt spid="74"/>
                                        </p:tgtEl>
                                        <p:attrNameLst>
                                          <p:attrName>ppt_y</p:attrName>
                                        </p:attrNameLst>
                                      </p:cBhvr>
                                      <p:tavLst>
                                        <p:tav tm="0">
                                          <p:val>
                                            <p:strVal val="1+#ppt_h/2"/>
                                          </p:val>
                                        </p:tav>
                                        <p:tav tm="100000">
                                          <p:val>
                                            <p:strVal val="#ppt_y"/>
                                          </p:val>
                                        </p:tav>
                                      </p:tavLst>
                                    </p:anim>
                                  </p:childTnLst>
                                </p:cTn>
                              </p:par>
                              <p:par>
                                <p:cTn id="121" presetID="2" presetClass="entr" presetSubtype="12" fill="hold" grpId="0" nodeType="withEffect">
                                  <p:stCondLst>
                                    <p:cond delay="0"/>
                                  </p:stCondLst>
                                  <p:childTnLst>
                                    <p:set>
                                      <p:cBhvr>
                                        <p:cTn id="122" dur="1" fill="hold">
                                          <p:stCondLst>
                                            <p:cond delay="0"/>
                                          </p:stCondLst>
                                        </p:cTn>
                                        <p:tgtEl>
                                          <p:spTgt spid="75"/>
                                        </p:tgtEl>
                                        <p:attrNameLst>
                                          <p:attrName>style.visibility</p:attrName>
                                        </p:attrNameLst>
                                      </p:cBhvr>
                                      <p:to>
                                        <p:strVal val="visible"/>
                                      </p:to>
                                    </p:set>
                                    <p:anim calcmode="lin" valueType="num">
                                      <p:cBhvr additive="base">
                                        <p:cTn id="123" dur="500" fill="hold"/>
                                        <p:tgtEl>
                                          <p:spTgt spid="75"/>
                                        </p:tgtEl>
                                        <p:attrNameLst>
                                          <p:attrName>ppt_x</p:attrName>
                                        </p:attrNameLst>
                                      </p:cBhvr>
                                      <p:tavLst>
                                        <p:tav tm="0">
                                          <p:val>
                                            <p:strVal val="0-#ppt_w/2"/>
                                          </p:val>
                                        </p:tav>
                                        <p:tav tm="100000">
                                          <p:val>
                                            <p:strVal val="#ppt_x"/>
                                          </p:val>
                                        </p:tav>
                                      </p:tavLst>
                                    </p:anim>
                                    <p:anim calcmode="lin" valueType="num">
                                      <p:cBhvr additive="base">
                                        <p:cTn id="124"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59" grpId="0" animBg="1"/>
      <p:bldP spid="60" grpId="0" animBg="1"/>
      <p:bldP spid="61" grpId="0" animBg="1"/>
      <p:bldP spid="62" grpId="0" animBg="1"/>
      <p:bldP spid="63" grpId="0" animBg="1"/>
      <p:bldP spid="64" grpId="0" animBg="1"/>
      <p:bldP spid="65" grpId="0" animBg="1"/>
      <p:bldP spid="66" grpId="0" animBg="1"/>
      <p:bldP spid="72" grpId="0" animBg="1"/>
      <p:bldP spid="73" grpId="0" animBg="1"/>
      <p:bldP spid="74" grpId="0" animBg="1"/>
      <p:bldP spid="7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6"/>
          <p:cNvGrpSpPr/>
          <p:nvPr/>
        </p:nvGrpSpPr>
        <p:grpSpPr bwMode="auto">
          <a:xfrm>
            <a:off x="3395739" y="1206654"/>
            <a:ext cx="3821656" cy="3215431"/>
            <a:chOff x="720" y="839"/>
            <a:chExt cx="3740" cy="3146"/>
          </a:xfrm>
          <a:solidFill>
            <a:srgbClr val="F8F8F8"/>
          </a:solidFill>
        </p:grpSpPr>
        <p:sp>
          <p:nvSpPr>
            <p:cNvPr id="3"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6"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7"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8"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9"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0"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solidFill>
              <a:schemeClr val="bg1">
                <a:lumMod val="65000"/>
              </a:schemeClr>
            </a:solid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1"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2"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3"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4"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5"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6"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solidFill>
              <a:schemeClr val="bg1">
                <a:lumMod val="65000"/>
              </a:schemeClr>
            </a:solid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7"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8"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9"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0"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1"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2"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3"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4"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5"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6"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7"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8"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0"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1"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2"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3"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4"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5"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6"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bg1">
                <a:lumMod val="65000"/>
              </a:schemeClr>
            </a:solid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7"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8"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39"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0"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1"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2"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3"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4"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5"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6"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7"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8"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49"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0"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1"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2"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3"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4"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5"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6"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7"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8"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59"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60"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61"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62"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solidFill>
              <a:schemeClr val="bg1">
                <a:lumMod val="65000"/>
              </a:schemeClr>
            </a:solid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63"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64"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grpSp>
      <p:cxnSp>
        <p:nvCxnSpPr>
          <p:cNvPr id="69" name="直接连接符 68"/>
          <p:cNvCxnSpPr/>
          <p:nvPr/>
        </p:nvCxnSpPr>
        <p:spPr>
          <a:xfrm>
            <a:off x="6605298" y="2294597"/>
            <a:ext cx="252413" cy="24850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6857710" y="2543098"/>
            <a:ext cx="1230648" cy="7578"/>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933951" y="2771304"/>
            <a:ext cx="252413"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6186365" y="3011629"/>
            <a:ext cx="1901993" cy="817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V="1">
            <a:off x="6495015" y="3486543"/>
            <a:ext cx="316249" cy="20483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6811265" y="3486543"/>
            <a:ext cx="1276721"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5881466" y="3962596"/>
            <a:ext cx="252413" cy="24850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6133879" y="4211097"/>
            <a:ext cx="1954107"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7" name="矩形 76"/>
          <p:cNvSpPr/>
          <p:nvPr/>
        </p:nvSpPr>
        <p:spPr>
          <a:xfrm>
            <a:off x="7062178" y="2285846"/>
            <a:ext cx="1031116" cy="261642"/>
          </a:xfrm>
          <a:prstGeom prst="rect">
            <a:avLst/>
          </a:prstGeom>
        </p:spPr>
        <p:txBody>
          <a:bodyPr wrap="none" lIns="91472" tIns="45736" rIns="91472" bIns="45736">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8" name="矩形 77"/>
          <p:cNvSpPr/>
          <p:nvPr/>
        </p:nvSpPr>
        <p:spPr>
          <a:xfrm>
            <a:off x="7062178" y="2751470"/>
            <a:ext cx="1031116" cy="261642"/>
          </a:xfrm>
          <a:prstGeom prst="rect">
            <a:avLst/>
          </a:prstGeom>
        </p:spPr>
        <p:txBody>
          <a:bodyPr wrap="none" lIns="91472" tIns="45736" rIns="91472" bIns="45736">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9" name="矩形 78"/>
          <p:cNvSpPr/>
          <p:nvPr/>
        </p:nvSpPr>
        <p:spPr>
          <a:xfrm>
            <a:off x="7062178" y="3228142"/>
            <a:ext cx="1031116" cy="261642"/>
          </a:xfrm>
          <a:prstGeom prst="rect">
            <a:avLst/>
          </a:prstGeom>
        </p:spPr>
        <p:txBody>
          <a:bodyPr wrap="none" lIns="91472" tIns="45736" rIns="91472" bIns="45736">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0" name="矩形 79"/>
          <p:cNvSpPr/>
          <p:nvPr/>
        </p:nvSpPr>
        <p:spPr>
          <a:xfrm>
            <a:off x="7062178" y="3947507"/>
            <a:ext cx="1031116" cy="261642"/>
          </a:xfrm>
          <a:prstGeom prst="rect">
            <a:avLst/>
          </a:prstGeom>
        </p:spPr>
        <p:txBody>
          <a:bodyPr wrap="none" lIns="91472" tIns="45736" rIns="91472" bIns="45736">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2" name="TextBox 81"/>
          <p:cNvSpPr txBox="1"/>
          <p:nvPr/>
        </p:nvSpPr>
        <p:spPr>
          <a:xfrm>
            <a:off x="631845" y="2392467"/>
            <a:ext cx="2228971" cy="2051491"/>
          </a:xfrm>
          <a:prstGeom prst="rect">
            <a:avLst/>
          </a:prstGeom>
          <a:noFill/>
        </p:spPr>
        <p:txBody>
          <a:bodyPr wrap="square" lIns="91472" tIns="45736" rIns="91472" bIns="45736"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      </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您的内容打在这里，或者通过复制您的文本后，在此框中选择粘贴，并选择只保留文字。您的内容打在这里，或者通过复制您的文本后，在此框中选择粘贴，并选择只保留文字。</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您的内容打在这里，或者通过复制您的文本后，在此框中选择粘贴，并选择只保留文字。</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8" name="圆角矩形 87"/>
          <p:cNvSpPr/>
          <p:nvPr/>
        </p:nvSpPr>
        <p:spPr>
          <a:xfrm>
            <a:off x="527361" y="1758318"/>
            <a:ext cx="2448272" cy="2973672"/>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2" name="椭圆 91"/>
          <p:cNvSpPr/>
          <p:nvPr/>
        </p:nvSpPr>
        <p:spPr>
          <a:xfrm>
            <a:off x="918732" y="1982566"/>
            <a:ext cx="229144" cy="229144"/>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3" name="椭圆 92"/>
          <p:cNvSpPr/>
          <p:nvPr/>
        </p:nvSpPr>
        <p:spPr>
          <a:xfrm>
            <a:off x="1250857" y="2106469"/>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5" name="椭圆 94"/>
          <p:cNvSpPr/>
          <p:nvPr/>
        </p:nvSpPr>
        <p:spPr>
          <a:xfrm>
            <a:off x="2057321" y="2033457"/>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6" name="椭圆 95"/>
          <p:cNvSpPr/>
          <p:nvPr/>
        </p:nvSpPr>
        <p:spPr>
          <a:xfrm>
            <a:off x="581226" y="1793763"/>
            <a:ext cx="291871" cy="291871"/>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7" name="椭圆 96"/>
          <p:cNvSpPr/>
          <p:nvPr/>
        </p:nvSpPr>
        <p:spPr>
          <a:xfrm>
            <a:off x="891069" y="1837055"/>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8" name="椭圆 97"/>
          <p:cNvSpPr/>
          <p:nvPr/>
        </p:nvSpPr>
        <p:spPr>
          <a:xfrm>
            <a:off x="2428039" y="1968483"/>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9" name="椭圆 98"/>
          <p:cNvSpPr/>
          <p:nvPr/>
        </p:nvSpPr>
        <p:spPr>
          <a:xfrm>
            <a:off x="2793922" y="1607340"/>
            <a:ext cx="167224" cy="167224"/>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0" name="椭圆 99"/>
          <p:cNvSpPr/>
          <p:nvPr/>
        </p:nvSpPr>
        <p:spPr>
          <a:xfrm>
            <a:off x="2589023" y="1725068"/>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1" name="组合 100"/>
          <p:cNvGrpSpPr/>
          <p:nvPr/>
        </p:nvGrpSpPr>
        <p:grpSpPr>
          <a:xfrm>
            <a:off x="1035141" y="1563638"/>
            <a:ext cx="1356392" cy="432536"/>
            <a:chOff x="814328" y="3219334"/>
            <a:chExt cx="1356392" cy="432536"/>
          </a:xfrm>
        </p:grpSpPr>
        <p:grpSp>
          <p:nvGrpSpPr>
            <p:cNvPr id="104" name="组合 103"/>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106" name="圆角矩形 10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7" name="圆角矩形 106"/>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103" name="TextBox 102"/>
            <p:cNvSpPr txBox="1"/>
            <p:nvPr/>
          </p:nvSpPr>
          <p:spPr>
            <a:xfrm>
              <a:off x="831252" y="3331792"/>
              <a:ext cx="1322544" cy="215444"/>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全国发展规划</a:t>
              </a:r>
              <a:endParaRPr kumimoji="0" lang="zh-CN" altLang="en-US" sz="1400" b="1" i="0" u="none" strike="noStrike" kern="1200" cap="none" spc="0" normalizeH="0" baseline="0" noProof="0" dirty="0">
                <a:ln>
                  <a:noFill/>
                </a:ln>
                <a:solidFill>
                  <a:srgbClr val="C00000"/>
                </a:solidFill>
                <a:effectLst/>
                <a:uLnTx/>
                <a:uFillTx/>
                <a:latin typeface="宋体" panose="02010600030101010101" pitchFamily="2" charset="-122"/>
                <a:ea typeface="微软雅黑" panose="020B0503020204020204" pitchFamily="34" charset="-122"/>
                <a:cs typeface="+mn-cs"/>
              </a:endParaRPr>
            </a:p>
          </p:txBody>
        </p:sp>
      </p:grpSp>
      <p:sp>
        <p:nvSpPr>
          <p:cNvPr id="94" name="椭圆 93"/>
          <p:cNvSpPr/>
          <p:nvPr/>
        </p:nvSpPr>
        <p:spPr>
          <a:xfrm>
            <a:off x="1424560" y="1951178"/>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8" name="TextBox 107"/>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销售</a:t>
            </a: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网络布局</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9" name="椭圆 108"/>
          <p:cNvSpPr/>
          <p:nvPr/>
        </p:nvSpPr>
        <p:spPr>
          <a:xfrm>
            <a:off x="690195" y="1635646"/>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Tree>
  </p:cSld>
  <p:clrMapOvr>
    <a:masterClrMapping/>
  </p:clrMapOvr>
  <p:transition spd="slow" advClick="0" advTm="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8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250"/>
                                            <p:tgtEl>
                                              <p:spTgt spid="69"/>
                                            </p:tgtEl>
                                          </p:cBhvr>
                                        </p:animEffect>
                                      </p:childTnLst>
                                    </p:cTn>
                                  </p:par>
                                </p:childTnLst>
                              </p:cTn>
                            </p:par>
                            <p:par>
                              <p:cTn id="13" fill="hold">
                                <p:stCondLst>
                                  <p:cond delay="1500"/>
                                </p:stCondLst>
                                <p:childTnLst>
                                  <p:par>
                                    <p:cTn id="14" presetID="22" presetClass="entr" presetSubtype="8" fill="hold" nodeType="afterEffect">
                                      <p:stCondLst>
                                        <p:cond delay="0"/>
                                      </p:stCondLst>
                                      <p:childTnLst>
                                        <p:set>
                                          <p:cBhvr>
                                            <p:cTn id="15" dur="1" fill="hold">
                                              <p:stCondLst>
                                                <p:cond delay="0"/>
                                              </p:stCondLst>
                                            </p:cTn>
                                            <p:tgtEl>
                                              <p:spTgt spid="70"/>
                                            </p:tgtEl>
                                            <p:attrNameLst>
                                              <p:attrName>style.visibility</p:attrName>
                                            </p:attrNameLst>
                                          </p:cBhvr>
                                          <p:to>
                                            <p:strVal val="visible"/>
                                          </p:to>
                                        </p:set>
                                        <p:animEffect transition="in" filter="wipe(left)">
                                          <p:cBhvr>
                                            <p:cTn id="16" dur="250"/>
                                            <p:tgtEl>
                                              <p:spTgt spid="70"/>
                                            </p:tgtEl>
                                          </p:cBhvr>
                                        </p:animEffect>
                                      </p:childTnLst>
                                    </p:cTn>
                                  </p:par>
                                </p:childTnLst>
                              </p:cTn>
                            </p:par>
                            <p:par>
                              <p:cTn id="17" fill="hold">
                                <p:stCondLst>
                                  <p:cond delay="2000"/>
                                </p:stCondLst>
                                <p:childTnLst>
                                  <p:par>
                                    <p:cTn id="18" presetID="47" presetClass="entr" presetSubtype="0" fill="hold" grpId="0" nodeType="afterEffect">
                                      <p:stCondLst>
                                        <p:cond delay="0"/>
                                      </p:stCondLst>
                                      <p:childTnLst>
                                        <p:set>
                                          <p:cBhvr>
                                            <p:cTn id="19" dur="1" fill="hold">
                                              <p:stCondLst>
                                                <p:cond delay="0"/>
                                              </p:stCondLst>
                                            </p:cTn>
                                            <p:tgtEl>
                                              <p:spTgt spid="77"/>
                                            </p:tgtEl>
                                            <p:attrNameLst>
                                              <p:attrName>style.visibility</p:attrName>
                                            </p:attrNameLst>
                                          </p:cBhvr>
                                          <p:to>
                                            <p:strVal val="visible"/>
                                          </p:to>
                                        </p:set>
                                        <p:animEffect transition="in" filter="fade">
                                          <p:cBhvr>
                                            <p:cTn id="20" dur="500"/>
                                            <p:tgtEl>
                                              <p:spTgt spid="77"/>
                                            </p:tgtEl>
                                          </p:cBhvr>
                                        </p:animEffect>
                                        <p:anim calcmode="lin" valueType="num">
                                          <p:cBhvr>
                                            <p:cTn id="21" dur="500" fill="hold"/>
                                            <p:tgtEl>
                                              <p:spTgt spid="77"/>
                                            </p:tgtEl>
                                            <p:attrNameLst>
                                              <p:attrName>ppt_x</p:attrName>
                                            </p:attrNameLst>
                                          </p:cBhvr>
                                          <p:tavLst>
                                            <p:tav tm="0">
                                              <p:val>
                                                <p:strVal val="#ppt_x"/>
                                              </p:val>
                                            </p:tav>
                                            <p:tav tm="100000">
                                              <p:val>
                                                <p:strVal val="#ppt_x"/>
                                              </p:val>
                                            </p:tav>
                                          </p:tavLst>
                                        </p:anim>
                                        <p:anim calcmode="lin" valueType="num">
                                          <p:cBhvr>
                                            <p:cTn id="22" dur="500" fill="hold"/>
                                            <p:tgtEl>
                                              <p:spTgt spid="77"/>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71"/>
                                            </p:tgtEl>
                                            <p:attrNameLst>
                                              <p:attrName>style.visibility</p:attrName>
                                            </p:attrNameLst>
                                          </p:cBhvr>
                                          <p:to>
                                            <p:strVal val="visible"/>
                                          </p:to>
                                        </p:set>
                                        <p:animEffect transition="in" filter="wipe(left)">
                                          <p:cBhvr>
                                            <p:cTn id="26" dur="250"/>
                                            <p:tgtEl>
                                              <p:spTgt spid="71"/>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72"/>
                                            </p:tgtEl>
                                            <p:attrNameLst>
                                              <p:attrName>style.visibility</p:attrName>
                                            </p:attrNameLst>
                                          </p:cBhvr>
                                          <p:to>
                                            <p:strVal val="visible"/>
                                          </p:to>
                                        </p:set>
                                        <p:animEffect transition="in" filter="wipe(left)">
                                          <p:cBhvr>
                                            <p:cTn id="30" dur="250"/>
                                            <p:tgtEl>
                                              <p:spTgt spid="72"/>
                                            </p:tgtEl>
                                          </p:cBhvr>
                                        </p:animEffect>
                                      </p:childTnLst>
                                    </p:cTn>
                                  </p:par>
                                </p:childTnLst>
                              </p:cTn>
                            </p:par>
                            <p:par>
                              <p:cTn id="31" fill="hold">
                                <p:stCondLst>
                                  <p:cond delay="3500"/>
                                </p:stCondLst>
                                <p:childTnLst>
                                  <p:par>
                                    <p:cTn id="32" presetID="47" presetClass="entr" presetSubtype="0" fill="hold" grpId="0" nodeType="after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fade">
                                          <p:cBhvr>
                                            <p:cTn id="34" dur="500"/>
                                            <p:tgtEl>
                                              <p:spTgt spid="78"/>
                                            </p:tgtEl>
                                          </p:cBhvr>
                                        </p:animEffect>
                                        <p:anim calcmode="lin" valueType="num">
                                          <p:cBhvr>
                                            <p:cTn id="35" dur="500" fill="hold"/>
                                            <p:tgtEl>
                                              <p:spTgt spid="78"/>
                                            </p:tgtEl>
                                            <p:attrNameLst>
                                              <p:attrName>ppt_x</p:attrName>
                                            </p:attrNameLst>
                                          </p:cBhvr>
                                          <p:tavLst>
                                            <p:tav tm="0">
                                              <p:val>
                                                <p:strVal val="#ppt_x"/>
                                              </p:val>
                                            </p:tav>
                                            <p:tav tm="100000">
                                              <p:val>
                                                <p:strVal val="#ppt_x"/>
                                              </p:val>
                                            </p:tav>
                                          </p:tavLst>
                                        </p:anim>
                                        <p:anim calcmode="lin" valueType="num">
                                          <p:cBhvr>
                                            <p:cTn id="36" dur="500" fill="hold"/>
                                            <p:tgtEl>
                                              <p:spTgt spid="78"/>
                                            </p:tgtEl>
                                            <p:attrNameLst>
                                              <p:attrName>ppt_y</p:attrName>
                                            </p:attrNameLst>
                                          </p:cBhvr>
                                          <p:tavLst>
                                            <p:tav tm="0">
                                              <p:val>
                                                <p:strVal val="#ppt_y-.1"/>
                                              </p:val>
                                            </p:tav>
                                            <p:tav tm="100000">
                                              <p:val>
                                                <p:strVal val="#ppt_y"/>
                                              </p:val>
                                            </p:tav>
                                          </p:tavLst>
                                        </p:anim>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73"/>
                                            </p:tgtEl>
                                            <p:attrNameLst>
                                              <p:attrName>style.visibility</p:attrName>
                                            </p:attrNameLst>
                                          </p:cBhvr>
                                          <p:to>
                                            <p:strVal val="visible"/>
                                          </p:to>
                                        </p:set>
                                        <p:animEffect transition="in" filter="wipe(left)">
                                          <p:cBhvr>
                                            <p:cTn id="40" dur="250"/>
                                            <p:tgtEl>
                                              <p:spTgt spid="73"/>
                                            </p:tgtEl>
                                          </p:cBhvr>
                                        </p:animEffect>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250"/>
                                            <p:tgtEl>
                                              <p:spTgt spid="74"/>
                                            </p:tgtEl>
                                          </p:cBhvr>
                                        </p:animEffect>
                                      </p:childTnLst>
                                    </p:cTn>
                                  </p:par>
                                </p:childTnLst>
                              </p:cTn>
                            </p:par>
                            <p:par>
                              <p:cTn id="45" fill="hold">
                                <p:stCondLst>
                                  <p:cond delay="5000"/>
                                </p:stCondLst>
                                <p:childTnLst>
                                  <p:par>
                                    <p:cTn id="46" presetID="47" presetClass="entr" presetSubtype="0" fill="hold" grpId="0" nodeType="afterEffect">
                                      <p:stCondLst>
                                        <p:cond delay="0"/>
                                      </p:stCondLst>
                                      <p:childTnLst>
                                        <p:set>
                                          <p:cBhvr>
                                            <p:cTn id="47" dur="1" fill="hold">
                                              <p:stCondLst>
                                                <p:cond delay="0"/>
                                              </p:stCondLst>
                                            </p:cTn>
                                            <p:tgtEl>
                                              <p:spTgt spid="79"/>
                                            </p:tgtEl>
                                            <p:attrNameLst>
                                              <p:attrName>style.visibility</p:attrName>
                                            </p:attrNameLst>
                                          </p:cBhvr>
                                          <p:to>
                                            <p:strVal val="visible"/>
                                          </p:to>
                                        </p:set>
                                        <p:animEffect transition="in" filter="fade">
                                          <p:cBhvr>
                                            <p:cTn id="48" dur="500"/>
                                            <p:tgtEl>
                                              <p:spTgt spid="79"/>
                                            </p:tgtEl>
                                          </p:cBhvr>
                                        </p:animEffect>
                                        <p:anim calcmode="lin" valueType="num">
                                          <p:cBhvr>
                                            <p:cTn id="49" dur="500" fill="hold"/>
                                            <p:tgtEl>
                                              <p:spTgt spid="79"/>
                                            </p:tgtEl>
                                            <p:attrNameLst>
                                              <p:attrName>ppt_x</p:attrName>
                                            </p:attrNameLst>
                                          </p:cBhvr>
                                          <p:tavLst>
                                            <p:tav tm="0">
                                              <p:val>
                                                <p:strVal val="#ppt_x"/>
                                              </p:val>
                                            </p:tav>
                                            <p:tav tm="100000">
                                              <p:val>
                                                <p:strVal val="#ppt_x"/>
                                              </p:val>
                                            </p:tav>
                                          </p:tavLst>
                                        </p:anim>
                                        <p:anim calcmode="lin" valueType="num">
                                          <p:cBhvr>
                                            <p:cTn id="50" dur="500" fill="hold"/>
                                            <p:tgtEl>
                                              <p:spTgt spid="79"/>
                                            </p:tgtEl>
                                            <p:attrNameLst>
                                              <p:attrName>ppt_y</p:attrName>
                                            </p:attrNameLst>
                                          </p:cBhvr>
                                          <p:tavLst>
                                            <p:tav tm="0">
                                              <p:val>
                                                <p:strVal val="#ppt_y-.1"/>
                                              </p:val>
                                            </p:tav>
                                            <p:tav tm="100000">
                                              <p:val>
                                                <p:strVal val="#ppt_y"/>
                                              </p:val>
                                            </p:tav>
                                          </p:tavLst>
                                        </p:anim>
                                      </p:childTnLst>
                                    </p:cTn>
                                  </p:par>
                                </p:childTnLst>
                              </p:cTn>
                            </p:par>
                            <p:par>
                              <p:cTn id="51" fill="hold">
                                <p:stCondLst>
                                  <p:cond delay="5500"/>
                                </p:stCondLst>
                                <p:childTnLst>
                                  <p:par>
                                    <p:cTn id="52" presetID="22" presetClass="entr" presetSubtype="8" fill="hold" nodeType="after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wipe(left)">
                                          <p:cBhvr>
                                            <p:cTn id="54" dur="250"/>
                                            <p:tgtEl>
                                              <p:spTgt spid="75"/>
                                            </p:tgtEl>
                                          </p:cBhvr>
                                        </p:animEffect>
                                      </p:childTnLst>
                                    </p:cTn>
                                  </p:par>
                                </p:childTnLst>
                              </p:cTn>
                            </p:par>
                            <p:par>
                              <p:cTn id="55" fill="hold">
                                <p:stCondLst>
                                  <p:cond delay="6000"/>
                                </p:stCondLst>
                                <p:childTnLst>
                                  <p:par>
                                    <p:cTn id="56" presetID="22" presetClass="entr" presetSubtype="8" fill="hold" nodeType="afterEffect">
                                      <p:stCondLst>
                                        <p:cond delay="0"/>
                                      </p:stCondLst>
                                      <p:childTnLst>
                                        <p:set>
                                          <p:cBhvr>
                                            <p:cTn id="57" dur="1" fill="hold">
                                              <p:stCondLst>
                                                <p:cond delay="0"/>
                                              </p:stCondLst>
                                            </p:cTn>
                                            <p:tgtEl>
                                              <p:spTgt spid="76"/>
                                            </p:tgtEl>
                                            <p:attrNameLst>
                                              <p:attrName>style.visibility</p:attrName>
                                            </p:attrNameLst>
                                          </p:cBhvr>
                                          <p:to>
                                            <p:strVal val="visible"/>
                                          </p:to>
                                        </p:set>
                                        <p:animEffect transition="in" filter="wipe(left)">
                                          <p:cBhvr>
                                            <p:cTn id="58" dur="250"/>
                                            <p:tgtEl>
                                              <p:spTgt spid="76"/>
                                            </p:tgtEl>
                                          </p:cBhvr>
                                        </p:animEffect>
                                      </p:childTnLst>
                                    </p:cTn>
                                  </p:par>
                                </p:childTnLst>
                              </p:cTn>
                            </p:par>
                            <p:par>
                              <p:cTn id="59" fill="hold">
                                <p:stCondLst>
                                  <p:cond delay="6500"/>
                                </p:stCondLst>
                                <p:childTnLst>
                                  <p:par>
                                    <p:cTn id="60" presetID="47" presetClass="entr" presetSubtype="0" fill="hold" grpId="0" nodeType="afterEffect">
                                      <p:stCondLst>
                                        <p:cond delay="0"/>
                                      </p:stCondLst>
                                      <p:childTnLst>
                                        <p:set>
                                          <p:cBhvr>
                                            <p:cTn id="61" dur="1" fill="hold">
                                              <p:stCondLst>
                                                <p:cond delay="0"/>
                                              </p:stCondLst>
                                            </p:cTn>
                                            <p:tgtEl>
                                              <p:spTgt spid="80"/>
                                            </p:tgtEl>
                                            <p:attrNameLst>
                                              <p:attrName>style.visibility</p:attrName>
                                            </p:attrNameLst>
                                          </p:cBhvr>
                                          <p:to>
                                            <p:strVal val="visible"/>
                                          </p:to>
                                        </p:set>
                                        <p:animEffect transition="in" filter="fade">
                                          <p:cBhvr>
                                            <p:cTn id="62" dur="500"/>
                                            <p:tgtEl>
                                              <p:spTgt spid="80"/>
                                            </p:tgtEl>
                                          </p:cBhvr>
                                        </p:animEffect>
                                        <p:anim calcmode="lin" valueType="num">
                                          <p:cBhvr>
                                            <p:cTn id="63" dur="500" fill="hold"/>
                                            <p:tgtEl>
                                              <p:spTgt spid="80"/>
                                            </p:tgtEl>
                                            <p:attrNameLst>
                                              <p:attrName>ppt_x</p:attrName>
                                            </p:attrNameLst>
                                          </p:cBhvr>
                                          <p:tavLst>
                                            <p:tav tm="0">
                                              <p:val>
                                                <p:strVal val="#ppt_x"/>
                                              </p:val>
                                            </p:tav>
                                            <p:tav tm="100000">
                                              <p:val>
                                                <p:strVal val="#ppt_x"/>
                                              </p:val>
                                            </p:tav>
                                          </p:tavLst>
                                        </p:anim>
                                        <p:anim calcmode="lin" valueType="num">
                                          <p:cBhvr>
                                            <p:cTn id="64" dur="500" fill="hold"/>
                                            <p:tgtEl>
                                              <p:spTgt spid="80"/>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53" presetClass="entr" presetSubtype="16" fill="hold" nodeType="afterEffect">
                                      <p:stCondLst>
                                        <p:cond delay="0"/>
                                      </p:stCondLst>
                                      <p:childTnLst>
                                        <p:set>
                                          <p:cBhvr>
                                            <p:cTn id="67" dur="1" fill="hold">
                                              <p:stCondLst>
                                                <p:cond delay="0"/>
                                              </p:stCondLst>
                                            </p:cTn>
                                            <p:tgtEl>
                                              <p:spTgt spid="101"/>
                                            </p:tgtEl>
                                            <p:attrNameLst>
                                              <p:attrName>style.visibility</p:attrName>
                                            </p:attrNameLst>
                                          </p:cBhvr>
                                          <p:to>
                                            <p:strVal val="visible"/>
                                          </p:to>
                                        </p:set>
                                        <p:anim calcmode="lin" valueType="num">
                                          <p:cBhvr>
                                            <p:cTn id="68" dur="500" fill="hold"/>
                                            <p:tgtEl>
                                              <p:spTgt spid="101"/>
                                            </p:tgtEl>
                                            <p:attrNameLst>
                                              <p:attrName>ppt_w</p:attrName>
                                            </p:attrNameLst>
                                          </p:cBhvr>
                                          <p:tavLst>
                                            <p:tav tm="0">
                                              <p:val>
                                                <p:fltVal val="0"/>
                                              </p:val>
                                            </p:tav>
                                            <p:tav tm="100000">
                                              <p:val>
                                                <p:strVal val="#ppt_w"/>
                                              </p:val>
                                            </p:tav>
                                          </p:tavLst>
                                        </p:anim>
                                        <p:anim calcmode="lin" valueType="num">
                                          <p:cBhvr>
                                            <p:cTn id="69" dur="500" fill="hold"/>
                                            <p:tgtEl>
                                              <p:spTgt spid="101"/>
                                            </p:tgtEl>
                                            <p:attrNameLst>
                                              <p:attrName>ppt_h</p:attrName>
                                            </p:attrNameLst>
                                          </p:cBhvr>
                                          <p:tavLst>
                                            <p:tav tm="0">
                                              <p:val>
                                                <p:fltVal val="0"/>
                                              </p:val>
                                            </p:tav>
                                            <p:tav tm="100000">
                                              <p:val>
                                                <p:strVal val="#ppt_h"/>
                                              </p:val>
                                            </p:tav>
                                          </p:tavLst>
                                        </p:anim>
                                        <p:animEffect transition="in" filter="fade">
                                          <p:cBhvr>
                                            <p:cTn id="70" dur="500"/>
                                            <p:tgtEl>
                                              <p:spTgt spid="101"/>
                                            </p:tgtEl>
                                          </p:cBhvr>
                                        </p:animEffect>
                                      </p:childTnLst>
                                    </p:cTn>
                                  </p:par>
                                </p:childTnLst>
                              </p:cTn>
                            </p:par>
                            <p:par>
                              <p:cTn id="71" fill="hold">
                                <p:stCondLst>
                                  <p:cond delay="750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82"/>
                                            </p:tgtEl>
                                            <p:attrNameLst>
                                              <p:attrName>style.visibility</p:attrName>
                                            </p:attrNameLst>
                                          </p:cBhvr>
                                          <p:to>
                                            <p:strVal val="visible"/>
                                          </p:to>
                                        </p:set>
                                        <p:animEffect transition="in" filter="wipe(left)">
                                          <p:cBhvr>
                                            <p:cTn id="74" dur="50"/>
                                            <p:tgtEl>
                                              <p:spTgt spid="82"/>
                                            </p:tgtEl>
                                          </p:cBhvr>
                                        </p:animEffect>
                                      </p:childTnLst>
                                    </p:cTn>
                                  </p:par>
                                  <p:par>
                                    <p:cTn id="75" presetID="36" presetClass="emph" presetSubtype="0" fill="hold" grpId="1" nodeType="withEffect">
                                      <p:stCondLst>
                                        <p:cond delay="0"/>
                                      </p:stCondLst>
                                      <p:iterate type="lt">
                                        <p:tmPct val="30000"/>
                                      </p:iterate>
                                      <p:childTnLst>
                                        <p:animScale>
                                          <p:cBhvr>
                                            <p:cTn id="76" dur="25" autoRev="1" fill="hold">
                                              <p:stCondLst>
                                                <p:cond delay="0"/>
                                              </p:stCondLst>
                                            </p:cTn>
                                            <p:tgtEl>
                                              <p:spTgt spid="82"/>
                                            </p:tgtEl>
                                          </p:cBhvr>
                                          <p:to x="80000" y="100000"/>
                                        </p:animScale>
                                        <p:anim by="(#ppt_w*0.10)" calcmode="lin" valueType="num">
                                          <p:cBhvr>
                                            <p:cTn id="77" dur="25" autoRev="1" fill="hold">
                                              <p:stCondLst>
                                                <p:cond delay="0"/>
                                              </p:stCondLst>
                                            </p:cTn>
                                            <p:tgtEl>
                                              <p:spTgt spid="82"/>
                                            </p:tgtEl>
                                            <p:attrNameLst>
                                              <p:attrName>ppt_x</p:attrName>
                                            </p:attrNameLst>
                                          </p:cBhvr>
                                        </p:anim>
                                        <p:anim by="(-#ppt_w*0.10)" calcmode="lin" valueType="num">
                                          <p:cBhvr>
                                            <p:cTn id="78" dur="25" autoRev="1" fill="hold">
                                              <p:stCondLst>
                                                <p:cond delay="0"/>
                                              </p:stCondLst>
                                            </p:cTn>
                                            <p:tgtEl>
                                              <p:spTgt spid="82"/>
                                            </p:tgtEl>
                                            <p:attrNameLst>
                                              <p:attrName>ppt_y</p:attrName>
                                            </p:attrNameLst>
                                          </p:cBhvr>
                                        </p:anim>
                                        <p:animRot by="-480000">
                                          <p:cBhvr>
                                            <p:cTn id="79" dur="25" autoRev="1" fill="hold">
                                              <p:stCondLst>
                                                <p:cond delay="0"/>
                                              </p:stCondLst>
                                            </p:cTn>
                                            <p:tgtEl>
                                              <p:spTgt spid="82"/>
                                            </p:tgtEl>
                                            <p:attrNameLst>
                                              <p:attrName>r</p:attrName>
                                            </p:attrNameLst>
                                          </p:cBhvr>
                                        </p:animRot>
                                      </p:childTnLst>
                                    </p:cTn>
                                  </p:par>
                                  <p:par>
                                    <p:cTn id="80" presetID="21" presetClass="entr" presetSubtype="1" fill="hold" grpId="0" nodeType="withEffect">
                                      <p:stCondLst>
                                        <p:cond delay="0"/>
                                      </p:stCondLst>
                                      <p:childTnLst>
                                        <p:set>
                                          <p:cBhvr>
                                            <p:cTn id="81" dur="1" fill="hold">
                                              <p:stCondLst>
                                                <p:cond delay="0"/>
                                              </p:stCondLst>
                                            </p:cTn>
                                            <p:tgtEl>
                                              <p:spTgt spid="88"/>
                                            </p:tgtEl>
                                            <p:attrNameLst>
                                              <p:attrName>style.visibility</p:attrName>
                                            </p:attrNameLst>
                                          </p:cBhvr>
                                          <p:to>
                                            <p:strVal val="visible"/>
                                          </p:to>
                                        </p:set>
                                        <p:animEffect transition="in" filter="wheel(1)">
                                          <p:cBhvr>
                                            <p:cTn id="82" dur="1000"/>
                                            <p:tgtEl>
                                              <p:spTgt spid="88"/>
                                            </p:tgtEl>
                                          </p:cBhvr>
                                        </p:animEffect>
                                      </p:childTnLst>
                                    </p:cTn>
                                  </p:par>
                                  <p:par>
                                    <p:cTn id="83" presetID="53" presetClass="entr" presetSubtype="16" fill="hold" grpId="0" nodeType="withEffect">
                                      <p:stCondLst>
                                        <p:cond delay="400"/>
                                      </p:stCondLst>
                                      <p:childTnLst>
                                        <p:set>
                                          <p:cBhvr>
                                            <p:cTn id="84" dur="1" fill="hold">
                                              <p:stCondLst>
                                                <p:cond delay="0"/>
                                              </p:stCondLst>
                                            </p:cTn>
                                            <p:tgtEl>
                                              <p:spTgt spid="92"/>
                                            </p:tgtEl>
                                            <p:attrNameLst>
                                              <p:attrName>style.visibility</p:attrName>
                                            </p:attrNameLst>
                                          </p:cBhvr>
                                          <p:to>
                                            <p:strVal val="visible"/>
                                          </p:to>
                                        </p:set>
                                        <p:anim calcmode="lin" valueType="num">
                                          <p:cBhvr>
                                            <p:cTn id="85" dur="1000" fill="hold"/>
                                            <p:tgtEl>
                                              <p:spTgt spid="92"/>
                                            </p:tgtEl>
                                            <p:attrNameLst>
                                              <p:attrName>ppt_w</p:attrName>
                                            </p:attrNameLst>
                                          </p:cBhvr>
                                          <p:tavLst>
                                            <p:tav tm="0">
                                              <p:val>
                                                <p:fltVal val="0"/>
                                              </p:val>
                                            </p:tav>
                                            <p:tav tm="100000">
                                              <p:val>
                                                <p:strVal val="#ppt_w"/>
                                              </p:val>
                                            </p:tav>
                                          </p:tavLst>
                                        </p:anim>
                                        <p:anim calcmode="lin" valueType="num">
                                          <p:cBhvr>
                                            <p:cTn id="86" dur="1000" fill="hold"/>
                                            <p:tgtEl>
                                              <p:spTgt spid="92"/>
                                            </p:tgtEl>
                                            <p:attrNameLst>
                                              <p:attrName>ppt_h</p:attrName>
                                            </p:attrNameLst>
                                          </p:cBhvr>
                                          <p:tavLst>
                                            <p:tav tm="0">
                                              <p:val>
                                                <p:fltVal val="0"/>
                                              </p:val>
                                            </p:tav>
                                            <p:tav tm="100000">
                                              <p:val>
                                                <p:strVal val="#ppt_h"/>
                                              </p:val>
                                            </p:tav>
                                          </p:tavLst>
                                        </p:anim>
                                        <p:animEffect transition="in" filter="fade">
                                          <p:cBhvr>
                                            <p:cTn id="87" dur="1000"/>
                                            <p:tgtEl>
                                              <p:spTgt spid="92"/>
                                            </p:tgtEl>
                                          </p:cBhvr>
                                        </p:animEffect>
                                      </p:childTnLst>
                                    </p:cTn>
                                  </p:par>
                                  <p:par>
                                    <p:cTn id="88" presetID="53" presetClass="entr" presetSubtype="16" fill="hold" grpId="0" nodeType="withEffect">
                                      <p:stCondLst>
                                        <p:cond delay="200"/>
                                      </p:stCondLst>
                                      <p:childTnLst>
                                        <p:set>
                                          <p:cBhvr>
                                            <p:cTn id="89" dur="1" fill="hold">
                                              <p:stCondLst>
                                                <p:cond delay="0"/>
                                              </p:stCondLst>
                                            </p:cTn>
                                            <p:tgtEl>
                                              <p:spTgt spid="93"/>
                                            </p:tgtEl>
                                            <p:attrNameLst>
                                              <p:attrName>style.visibility</p:attrName>
                                            </p:attrNameLst>
                                          </p:cBhvr>
                                          <p:to>
                                            <p:strVal val="visible"/>
                                          </p:to>
                                        </p:set>
                                        <p:anim calcmode="lin" valueType="num">
                                          <p:cBhvr>
                                            <p:cTn id="90" dur="500" fill="hold"/>
                                            <p:tgtEl>
                                              <p:spTgt spid="93"/>
                                            </p:tgtEl>
                                            <p:attrNameLst>
                                              <p:attrName>ppt_w</p:attrName>
                                            </p:attrNameLst>
                                          </p:cBhvr>
                                          <p:tavLst>
                                            <p:tav tm="0">
                                              <p:val>
                                                <p:fltVal val="0"/>
                                              </p:val>
                                            </p:tav>
                                            <p:tav tm="100000">
                                              <p:val>
                                                <p:strVal val="#ppt_w"/>
                                              </p:val>
                                            </p:tav>
                                          </p:tavLst>
                                        </p:anim>
                                        <p:anim calcmode="lin" valueType="num">
                                          <p:cBhvr>
                                            <p:cTn id="91" dur="500" fill="hold"/>
                                            <p:tgtEl>
                                              <p:spTgt spid="93"/>
                                            </p:tgtEl>
                                            <p:attrNameLst>
                                              <p:attrName>ppt_h</p:attrName>
                                            </p:attrNameLst>
                                          </p:cBhvr>
                                          <p:tavLst>
                                            <p:tav tm="0">
                                              <p:val>
                                                <p:fltVal val="0"/>
                                              </p:val>
                                            </p:tav>
                                            <p:tav tm="100000">
                                              <p:val>
                                                <p:strVal val="#ppt_h"/>
                                              </p:val>
                                            </p:tav>
                                          </p:tavLst>
                                        </p:anim>
                                        <p:animEffect transition="in" filter="fade">
                                          <p:cBhvr>
                                            <p:cTn id="92" dur="500"/>
                                            <p:tgtEl>
                                              <p:spTgt spid="93"/>
                                            </p:tgtEl>
                                          </p:cBhvr>
                                        </p:animEffect>
                                      </p:childTnLst>
                                    </p:cTn>
                                  </p:par>
                                  <p:par>
                                    <p:cTn id="93" presetID="53" presetClass="entr" presetSubtype="16" fill="hold" grpId="0" nodeType="withEffect">
                                      <p:stCondLst>
                                        <p:cond delay="400"/>
                                      </p:stCondLst>
                                      <p:childTnLst>
                                        <p:set>
                                          <p:cBhvr>
                                            <p:cTn id="94" dur="1" fill="hold">
                                              <p:stCondLst>
                                                <p:cond delay="0"/>
                                              </p:stCondLst>
                                            </p:cTn>
                                            <p:tgtEl>
                                              <p:spTgt spid="94"/>
                                            </p:tgtEl>
                                            <p:attrNameLst>
                                              <p:attrName>style.visibility</p:attrName>
                                            </p:attrNameLst>
                                          </p:cBhvr>
                                          <p:to>
                                            <p:strVal val="visible"/>
                                          </p:to>
                                        </p:set>
                                        <p:anim calcmode="lin" valueType="num">
                                          <p:cBhvr>
                                            <p:cTn id="95" dur="900" fill="hold"/>
                                            <p:tgtEl>
                                              <p:spTgt spid="94"/>
                                            </p:tgtEl>
                                            <p:attrNameLst>
                                              <p:attrName>ppt_w</p:attrName>
                                            </p:attrNameLst>
                                          </p:cBhvr>
                                          <p:tavLst>
                                            <p:tav tm="0">
                                              <p:val>
                                                <p:fltVal val="0"/>
                                              </p:val>
                                            </p:tav>
                                            <p:tav tm="100000">
                                              <p:val>
                                                <p:strVal val="#ppt_w"/>
                                              </p:val>
                                            </p:tav>
                                          </p:tavLst>
                                        </p:anim>
                                        <p:anim calcmode="lin" valueType="num">
                                          <p:cBhvr>
                                            <p:cTn id="96" dur="900" fill="hold"/>
                                            <p:tgtEl>
                                              <p:spTgt spid="94"/>
                                            </p:tgtEl>
                                            <p:attrNameLst>
                                              <p:attrName>ppt_h</p:attrName>
                                            </p:attrNameLst>
                                          </p:cBhvr>
                                          <p:tavLst>
                                            <p:tav tm="0">
                                              <p:val>
                                                <p:fltVal val="0"/>
                                              </p:val>
                                            </p:tav>
                                            <p:tav tm="100000">
                                              <p:val>
                                                <p:strVal val="#ppt_h"/>
                                              </p:val>
                                            </p:tav>
                                          </p:tavLst>
                                        </p:anim>
                                        <p:animEffect transition="in" filter="fade">
                                          <p:cBhvr>
                                            <p:cTn id="97" dur="900"/>
                                            <p:tgtEl>
                                              <p:spTgt spid="94"/>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95"/>
                                            </p:tgtEl>
                                            <p:attrNameLst>
                                              <p:attrName>style.visibility</p:attrName>
                                            </p:attrNameLst>
                                          </p:cBhvr>
                                          <p:to>
                                            <p:strVal val="visible"/>
                                          </p:to>
                                        </p:set>
                                        <p:anim calcmode="lin" valueType="num">
                                          <p:cBhvr>
                                            <p:cTn id="100" dur="500" fill="hold"/>
                                            <p:tgtEl>
                                              <p:spTgt spid="95"/>
                                            </p:tgtEl>
                                            <p:attrNameLst>
                                              <p:attrName>ppt_w</p:attrName>
                                            </p:attrNameLst>
                                          </p:cBhvr>
                                          <p:tavLst>
                                            <p:tav tm="0">
                                              <p:val>
                                                <p:fltVal val="0"/>
                                              </p:val>
                                            </p:tav>
                                            <p:tav tm="100000">
                                              <p:val>
                                                <p:strVal val="#ppt_w"/>
                                              </p:val>
                                            </p:tav>
                                          </p:tavLst>
                                        </p:anim>
                                        <p:anim calcmode="lin" valueType="num">
                                          <p:cBhvr>
                                            <p:cTn id="101" dur="500" fill="hold"/>
                                            <p:tgtEl>
                                              <p:spTgt spid="95"/>
                                            </p:tgtEl>
                                            <p:attrNameLst>
                                              <p:attrName>ppt_h</p:attrName>
                                            </p:attrNameLst>
                                          </p:cBhvr>
                                          <p:tavLst>
                                            <p:tav tm="0">
                                              <p:val>
                                                <p:fltVal val="0"/>
                                              </p:val>
                                            </p:tav>
                                            <p:tav tm="100000">
                                              <p:val>
                                                <p:strVal val="#ppt_h"/>
                                              </p:val>
                                            </p:tav>
                                          </p:tavLst>
                                        </p:anim>
                                        <p:animEffect transition="in" filter="fade">
                                          <p:cBhvr>
                                            <p:cTn id="102" dur="500"/>
                                            <p:tgtEl>
                                              <p:spTgt spid="95"/>
                                            </p:tgtEl>
                                          </p:cBhvr>
                                        </p:animEffect>
                                      </p:childTnLst>
                                    </p:cTn>
                                  </p:par>
                                  <p:par>
                                    <p:cTn id="103" presetID="53" presetClass="entr" presetSubtype="16" fill="hold" grpId="0" nodeType="withEffect">
                                      <p:stCondLst>
                                        <p:cond delay="400"/>
                                      </p:stCondLst>
                                      <p:childTnLst>
                                        <p:set>
                                          <p:cBhvr>
                                            <p:cTn id="104" dur="1" fill="hold">
                                              <p:stCondLst>
                                                <p:cond delay="0"/>
                                              </p:stCondLst>
                                            </p:cTn>
                                            <p:tgtEl>
                                              <p:spTgt spid="96"/>
                                            </p:tgtEl>
                                            <p:attrNameLst>
                                              <p:attrName>style.visibility</p:attrName>
                                            </p:attrNameLst>
                                          </p:cBhvr>
                                          <p:to>
                                            <p:strVal val="visible"/>
                                          </p:to>
                                        </p:set>
                                        <p:anim calcmode="lin" valueType="num">
                                          <p:cBhvr>
                                            <p:cTn id="105" dur="600" fill="hold"/>
                                            <p:tgtEl>
                                              <p:spTgt spid="96"/>
                                            </p:tgtEl>
                                            <p:attrNameLst>
                                              <p:attrName>ppt_w</p:attrName>
                                            </p:attrNameLst>
                                          </p:cBhvr>
                                          <p:tavLst>
                                            <p:tav tm="0">
                                              <p:val>
                                                <p:fltVal val="0"/>
                                              </p:val>
                                            </p:tav>
                                            <p:tav tm="100000">
                                              <p:val>
                                                <p:strVal val="#ppt_w"/>
                                              </p:val>
                                            </p:tav>
                                          </p:tavLst>
                                        </p:anim>
                                        <p:anim calcmode="lin" valueType="num">
                                          <p:cBhvr>
                                            <p:cTn id="106" dur="600" fill="hold"/>
                                            <p:tgtEl>
                                              <p:spTgt spid="96"/>
                                            </p:tgtEl>
                                            <p:attrNameLst>
                                              <p:attrName>ppt_h</p:attrName>
                                            </p:attrNameLst>
                                          </p:cBhvr>
                                          <p:tavLst>
                                            <p:tav tm="0">
                                              <p:val>
                                                <p:fltVal val="0"/>
                                              </p:val>
                                            </p:tav>
                                            <p:tav tm="100000">
                                              <p:val>
                                                <p:strVal val="#ppt_h"/>
                                              </p:val>
                                            </p:tav>
                                          </p:tavLst>
                                        </p:anim>
                                        <p:animEffect transition="in" filter="fade">
                                          <p:cBhvr>
                                            <p:cTn id="107" dur="600"/>
                                            <p:tgtEl>
                                              <p:spTgt spid="96"/>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97"/>
                                            </p:tgtEl>
                                            <p:attrNameLst>
                                              <p:attrName>style.visibility</p:attrName>
                                            </p:attrNameLst>
                                          </p:cBhvr>
                                          <p:to>
                                            <p:strVal val="visible"/>
                                          </p:to>
                                        </p:set>
                                        <p:anim calcmode="lin" valueType="num">
                                          <p:cBhvr>
                                            <p:cTn id="110" dur="700" fill="hold"/>
                                            <p:tgtEl>
                                              <p:spTgt spid="97"/>
                                            </p:tgtEl>
                                            <p:attrNameLst>
                                              <p:attrName>ppt_w</p:attrName>
                                            </p:attrNameLst>
                                          </p:cBhvr>
                                          <p:tavLst>
                                            <p:tav tm="0">
                                              <p:val>
                                                <p:fltVal val="0"/>
                                              </p:val>
                                            </p:tav>
                                            <p:tav tm="100000">
                                              <p:val>
                                                <p:strVal val="#ppt_w"/>
                                              </p:val>
                                            </p:tav>
                                          </p:tavLst>
                                        </p:anim>
                                        <p:anim calcmode="lin" valueType="num">
                                          <p:cBhvr>
                                            <p:cTn id="111" dur="700" fill="hold"/>
                                            <p:tgtEl>
                                              <p:spTgt spid="97"/>
                                            </p:tgtEl>
                                            <p:attrNameLst>
                                              <p:attrName>ppt_h</p:attrName>
                                            </p:attrNameLst>
                                          </p:cBhvr>
                                          <p:tavLst>
                                            <p:tav tm="0">
                                              <p:val>
                                                <p:fltVal val="0"/>
                                              </p:val>
                                            </p:tav>
                                            <p:tav tm="100000">
                                              <p:val>
                                                <p:strVal val="#ppt_h"/>
                                              </p:val>
                                            </p:tav>
                                          </p:tavLst>
                                        </p:anim>
                                        <p:animEffect transition="in" filter="fade">
                                          <p:cBhvr>
                                            <p:cTn id="112" dur="700"/>
                                            <p:tgtEl>
                                              <p:spTgt spid="97"/>
                                            </p:tgtEl>
                                          </p:cBhvr>
                                        </p:animEffect>
                                      </p:childTnLst>
                                    </p:cTn>
                                  </p:par>
                                  <p:par>
                                    <p:cTn id="113" presetID="53" presetClass="entr" presetSubtype="16" fill="hold" grpId="0" nodeType="withEffect">
                                      <p:stCondLst>
                                        <p:cond delay="400"/>
                                      </p:stCondLst>
                                      <p:childTnLst>
                                        <p:set>
                                          <p:cBhvr>
                                            <p:cTn id="114" dur="1" fill="hold">
                                              <p:stCondLst>
                                                <p:cond delay="0"/>
                                              </p:stCondLst>
                                            </p:cTn>
                                            <p:tgtEl>
                                              <p:spTgt spid="98"/>
                                            </p:tgtEl>
                                            <p:attrNameLst>
                                              <p:attrName>style.visibility</p:attrName>
                                            </p:attrNameLst>
                                          </p:cBhvr>
                                          <p:to>
                                            <p:strVal val="visible"/>
                                          </p:to>
                                        </p:set>
                                        <p:anim calcmode="lin" valueType="num">
                                          <p:cBhvr>
                                            <p:cTn id="115" dur="1000" fill="hold"/>
                                            <p:tgtEl>
                                              <p:spTgt spid="98"/>
                                            </p:tgtEl>
                                            <p:attrNameLst>
                                              <p:attrName>ppt_w</p:attrName>
                                            </p:attrNameLst>
                                          </p:cBhvr>
                                          <p:tavLst>
                                            <p:tav tm="0">
                                              <p:val>
                                                <p:fltVal val="0"/>
                                              </p:val>
                                            </p:tav>
                                            <p:tav tm="100000">
                                              <p:val>
                                                <p:strVal val="#ppt_w"/>
                                              </p:val>
                                            </p:tav>
                                          </p:tavLst>
                                        </p:anim>
                                        <p:anim calcmode="lin" valueType="num">
                                          <p:cBhvr>
                                            <p:cTn id="116" dur="1000" fill="hold"/>
                                            <p:tgtEl>
                                              <p:spTgt spid="98"/>
                                            </p:tgtEl>
                                            <p:attrNameLst>
                                              <p:attrName>ppt_h</p:attrName>
                                            </p:attrNameLst>
                                          </p:cBhvr>
                                          <p:tavLst>
                                            <p:tav tm="0">
                                              <p:val>
                                                <p:fltVal val="0"/>
                                              </p:val>
                                            </p:tav>
                                            <p:tav tm="100000">
                                              <p:val>
                                                <p:strVal val="#ppt_h"/>
                                              </p:val>
                                            </p:tav>
                                          </p:tavLst>
                                        </p:anim>
                                        <p:animEffect transition="in" filter="fade">
                                          <p:cBhvr>
                                            <p:cTn id="117" dur="1000"/>
                                            <p:tgtEl>
                                              <p:spTgt spid="98"/>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99"/>
                                            </p:tgtEl>
                                            <p:attrNameLst>
                                              <p:attrName>style.visibility</p:attrName>
                                            </p:attrNameLst>
                                          </p:cBhvr>
                                          <p:to>
                                            <p:strVal val="visible"/>
                                          </p:to>
                                        </p:set>
                                        <p:anim calcmode="lin" valueType="num">
                                          <p:cBhvr>
                                            <p:cTn id="120" dur="700" fill="hold"/>
                                            <p:tgtEl>
                                              <p:spTgt spid="99"/>
                                            </p:tgtEl>
                                            <p:attrNameLst>
                                              <p:attrName>ppt_w</p:attrName>
                                            </p:attrNameLst>
                                          </p:cBhvr>
                                          <p:tavLst>
                                            <p:tav tm="0">
                                              <p:val>
                                                <p:fltVal val="0"/>
                                              </p:val>
                                            </p:tav>
                                            <p:tav tm="100000">
                                              <p:val>
                                                <p:strVal val="#ppt_w"/>
                                              </p:val>
                                            </p:tav>
                                          </p:tavLst>
                                        </p:anim>
                                        <p:anim calcmode="lin" valueType="num">
                                          <p:cBhvr>
                                            <p:cTn id="121" dur="700" fill="hold"/>
                                            <p:tgtEl>
                                              <p:spTgt spid="99"/>
                                            </p:tgtEl>
                                            <p:attrNameLst>
                                              <p:attrName>ppt_h</p:attrName>
                                            </p:attrNameLst>
                                          </p:cBhvr>
                                          <p:tavLst>
                                            <p:tav tm="0">
                                              <p:val>
                                                <p:fltVal val="0"/>
                                              </p:val>
                                            </p:tav>
                                            <p:tav tm="100000">
                                              <p:val>
                                                <p:strVal val="#ppt_h"/>
                                              </p:val>
                                            </p:tav>
                                          </p:tavLst>
                                        </p:anim>
                                        <p:animEffect transition="in" filter="fade">
                                          <p:cBhvr>
                                            <p:cTn id="122" dur="700"/>
                                            <p:tgtEl>
                                              <p:spTgt spid="99"/>
                                            </p:tgtEl>
                                          </p:cBhvr>
                                        </p:animEffect>
                                      </p:childTnLst>
                                    </p:cTn>
                                  </p:par>
                                  <p:par>
                                    <p:cTn id="123" presetID="53" presetClass="entr" presetSubtype="16" fill="hold" grpId="0" nodeType="withEffect">
                                      <p:stCondLst>
                                        <p:cond delay="200"/>
                                      </p:stCondLst>
                                      <p:childTnLst>
                                        <p:set>
                                          <p:cBhvr>
                                            <p:cTn id="124" dur="1" fill="hold">
                                              <p:stCondLst>
                                                <p:cond delay="0"/>
                                              </p:stCondLst>
                                            </p:cTn>
                                            <p:tgtEl>
                                              <p:spTgt spid="100"/>
                                            </p:tgtEl>
                                            <p:attrNameLst>
                                              <p:attrName>style.visibility</p:attrName>
                                            </p:attrNameLst>
                                          </p:cBhvr>
                                          <p:to>
                                            <p:strVal val="visible"/>
                                          </p:to>
                                        </p:set>
                                        <p:anim calcmode="lin" valueType="num">
                                          <p:cBhvr>
                                            <p:cTn id="125" dur="800" fill="hold"/>
                                            <p:tgtEl>
                                              <p:spTgt spid="100"/>
                                            </p:tgtEl>
                                            <p:attrNameLst>
                                              <p:attrName>ppt_w</p:attrName>
                                            </p:attrNameLst>
                                          </p:cBhvr>
                                          <p:tavLst>
                                            <p:tav tm="0">
                                              <p:val>
                                                <p:fltVal val="0"/>
                                              </p:val>
                                            </p:tav>
                                            <p:tav tm="100000">
                                              <p:val>
                                                <p:strVal val="#ppt_w"/>
                                              </p:val>
                                            </p:tav>
                                          </p:tavLst>
                                        </p:anim>
                                        <p:anim calcmode="lin" valueType="num">
                                          <p:cBhvr>
                                            <p:cTn id="126" dur="800" fill="hold"/>
                                            <p:tgtEl>
                                              <p:spTgt spid="100"/>
                                            </p:tgtEl>
                                            <p:attrNameLst>
                                              <p:attrName>ppt_h</p:attrName>
                                            </p:attrNameLst>
                                          </p:cBhvr>
                                          <p:tavLst>
                                            <p:tav tm="0">
                                              <p:val>
                                                <p:fltVal val="0"/>
                                              </p:val>
                                            </p:tav>
                                            <p:tav tm="100000">
                                              <p:val>
                                                <p:strVal val="#ppt_h"/>
                                              </p:val>
                                            </p:tav>
                                          </p:tavLst>
                                        </p:anim>
                                        <p:animEffect transition="in" filter="fade">
                                          <p:cBhvr>
                                            <p:cTn id="127" dur="800"/>
                                            <p:tgtEl>
                                              <p:spTgt spid="100"/>
                                            </p:tgtEl>
                                          </p:cBhvr>
                                        </p:animEffect>
                                      </p:childTnLst>
                                    </p:cTn>
                                  </p:par>
                                  <p:par>
                                    <p:cTn id="128" presetID="53" presetClass="entr" presetSubtype="16" fill="hold" grpId="0" nodeType="withEffect">
                                      <p:stCondLst>
                                        <p:cond delay="400"/>
                                      </p:stCondLst>
                                      <p:childTnLst>
                                        <p:set>
                                          <p:cBhvr>
                                            <p:cTn id="129" dur="1" fill="hold">
                                              <p:stCondLst>
                                                <p:cond delay="0"/>
                                              </p:stCondLst>
                                            </p:cTn>
                                            <p:tgtEl>
                                              <p:spTgt spid="109"/>
                                            </p:tgtEl>
                                            <p:attrNameLst>
                                              <p:attrName>style.visibility</p:attrName>
                                            </p:attrNameLst>
                                          </p:cBhvr>
                                          <p:to>
                                            <p:strVal val="visible"/>
                                          </p:to>
                                        </p:set>
                                        <p:anim calcmode="lin" valueType="num">
                                          <p:cBhvr>
                                            <p:cTn id="130" dur="900" fill="hold"/>
                                            <p:tgtEl>
                                              <p:spTgt spid="109"/>
                                            </p:tgtEl>
                                            <p:attrNameLst>
                                              <p:attrName>ppt_w</p:attrName>
                                            </p:attrNameLst>
                                          </p:cBhvr>
                                          <p:tavLst>
                                            <p:tav tm="0">
                                              <p:val>
                                                <p:fltVal val="0"/>
                                              </p:val>
                                            </p:tav>
                                            <p:tav tm="100000">
                                              <p:val>
                                                <p:strVal val="#ppt_w"/>
                                              </p:val>
                                            </p:tav>
                                          </p:tavLst>
                                        </p:anim>
                                        <p:anim calcmode="lin" valueType="num">
                                          <p:cBhvr>
                                            <p:cTn id="131" dur="900" fill="hold"/>
                                            <p:tgtEl>
                                              <p:spTgt spid="109"/>
                                            </p:tgtEl>
                                            <p:attrNameLst>
                                              <p:attrName>ppt_h</p:attrName>
                                            </p:attrNameLst>
                                          </p:cBhvr>
                                          <p:tavLst>
                                            <p:tav tm="0">
                                              <p:val>
                                                <p:fltVal val="0"/>
                                              </p:val>
                                            </p:tav>
                                            <p:tav tm="100000">
                                              <p:val>
                                                <p:strVal val="#ppt_h"/>
                                              </p:val>
                                            </p:tav>
                                          </p:tavLst>
                                        </p:anim>
                                        <p:animEffect transition="in" filter="fade">
                                          <p:cBhvr>
                                            <p:cTn id="132" dur="9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P spid="79" grpId="0"/>
          <p:bldP spid="80" grpId="0"/>
          <p:bldP spid="82" grpId="0"/>
          <p:bldP spid="82" grpId="1"/>
          <p:bldP spid="88" grpId="0" animBg="1"/>
          <p:bldP spid="92" grpId="0" animBg="1"/>
          <p:bldP spid="93" grpId="0" animBg="1"/>
          <p:bldP spid="95" grpId="0" animBg="1"/>
          <p:bldP spid="96" grpId="0" animBg="1"/>
          <p:bldP spid="97" grpId="0" animBg="1"/>
          <p:bldP spid="98" grpId="0" animBg="1"/>
          <p:bldP spid="99" grpId="0" animBg="1"/>
          <p:bldP spid="100" grpId="0" animBg="1"/>
          <p:bldP spid="94" grpId="0" animBg="1"/>
          <p:bldP spid="109"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250"/>
                                            <p:tgtEl>
                                              <p:spTgt spid="69"/>
                                            </p:tgtEl>
                                          </p:cBhvr>
                                        </p:animEffect>
                                      </p:childTnLst>
                                    </p:cTn>
                                  </p:par>
                                </p:childTnLst>
                              </p:cTn>
                            </p:par>
                            <p:par>
                              <p:cTn id="13" fill="hold">
                                <p:stCondLst>
                                  <p:cond delay="1500"/>
                                </p:stCondLst>
                                <p:childTnLst>
                                  <p:par>
                                    <p:cTn id="14" presetID="22" presetClass="entr" presetSubtype="8" fill="hold" nodeType="afterEffect">
                                      <p:stCondLst>
                                        <p:cond delay="0"/>
                                      </p:stCondLst>
                                      <p:childTnLst>
                                        <p:set>
                                          <p:cBhvr>
                                            <p:cTn id="15" dur="1" fill="hold">
                                              <p:stCondLst>
                                                <p:cond delay="0"/>
                                              </p:stCondLst>
                                            </p:cTn>
                                            <p:tgtEl>
                                              <p:spTgt spid="70"/>
                                            </p:tgtEl>
                                            <p:attrNameLst>
                                              <p:attrName>style.visibility</p:attrName>
                                            </p:attrNameLst>
                                          </p:cBhvr>
                                          <p:to>
                                            <p:strVal val="visible"/>
                                          </p:to>
                                        </p:set>
                                        <p:animEffect transition="in" filter="wipe(left)">
                                          <p:cBhvr>
                                            <p:cTn id="16" dur="250"/>
                                            <p:tgtEl>
                                              <p:spTgt spid="70"/>
                                            </p:tgtEl>
                                          </p:cBhvr>
                                        </p:animEffect>
                                      </p:childTnLst>
                                    </p:cTn>
                                  </p:par>
                                </p:childTnLst>
                              </p:cTn>
                            </p:par>
                            <p:par>
                              <p:cTn id="17" fill="hold">
                                <p:stCondLst>
                                  <p:cond delay="2000"/>
                                </p:stCondLst>
                                <p:childTnLst>
                                  <p:par>
                                    <p:cTn id="18" presetID="47" presetClass="entr" presetSubtype="0" fill="hold" grpId="0" nodeType="afterEffect">
                                      <p:stCondLst>
                                        <p:cond delay="0"/>
                                      </p:stCondLst>
                                      <p:childTnLst>
                                        <p:set>
                                          <p:cBhvr>
                                            <p:cTn id="19" dur="1" fill="hold">
                                              <p:stCondLst>
                                                <p:cond delay="0"/>
                                              </p:stCondLst>
                                            </p:cTn>
                                            <p:tgtEl>
                                              <p:spTgt spid="77"/>
                                            </p:tgtEl>
                                            <p:attrNameLst>
                                              <p:attrName>style.visibility</p:attrName>
                                            </p:attrNameLst>
                                          </p:cBhvr>
                                          <p:to>
                                            <p:strVal val="visible"/>
                                          </p:to>
                                        </p:set>
                                        <p:animEffect transition="in" filter="fade">
                                          <p:cBhvr>
                                            <p:cTn id="20" dur="500"/>
                                            <p:tgtEl>
                                              <p:spTgt spid="77"/>
                                            </p:tgtEl>
                                          </p:cBhvr>
                                        </p:animEffect>
                                        <p:anim calcmode="lin" valueType="num">
                                          <p:cBhvr>
                                            <p:cTn id="21" dur="500" fill="hold"/>
                                            <p:tgtEl>
                                              <p:spTgt spid="77"/>
                                            </p:tgtEl>
                                            <p:attrNameLst>
                                              <p:attrName>ppt_x</p:attrName>
                                            </p:attrNameLst>
                                          </p:cBhvr>
                                          <p:tavLst>
                                            <p:tav tm="0">
                                              <p:val>
                                                <p:strVal val="#ppt_x"/>
                                              </p:val>
                                            </p:tav>
                                            <p:tav tm="100000">
                                              <p:val>
                                                <p:strVal val="#ppt_x"/>
                                              </p:val>
                                            </p:tav>
                                          </p:tavLst>
                                        </p:anim>
                                        <p:anim calcmode="lin" valueType="num">
                                          <p:cBhvr>
                                            <p:cTn id="22" dur="500" fill="hold"/>
                                            <p:tgtEl>
                                              <p:spTgt spid="77"/>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71"/>
                                            </p:tgtEl>
                                            <p:attrNameLst>
                                              <p:attrName>style.visibility</p:attrName>
                                            </p:attrNameLst>
                                          </p:cBhvr>
                                          <p:to>
                                            <p:strVal val="visible"/>
                                          </p:to>
                                        </p:set>
                                        <p:animEffect transition="in" filter="wipe(left)">
                                          <p:cBhvr>
                                            <p:cTn id="26" dur="250"/>
                                            <p:tgtEl>
                                              <p:spTgt spid="71"/>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72"/>
                                            </p:tgtEl>
                                            <p:attrNameLst>
                                              <p:attrName>style.visibility</p:attrName>
                                            </p:attrNameLst>
                                          </p:cBhvr>
                                          <p:to>
                                            <p:strVal val="visible"/>
                                          </p:to>
                                        </p:set>
                                        <p:animEffect transition="in" filter="wipe(left)">
                                          <p:cBhvr>
                                            <p:cTn id="30" dur="250"/>
                                            <p:tgtEl>
                                              <p:spTgt spid="72"/>
                                            </p:tgtEl>
                                          </p:cBhvr>
                                        </p:animEffect>
                                      </p:childTnLst>
                                    </p:cTn>
                                  </p:par>
                                </p:childTnLst>
                              </p:cTn>
                            </p:par>
                            <p:par>
                              <p:cTn id="31" fill="hold">
                                <p:stCondLst>
                                  <p:cond delay="3500"/>
                                </p:stCondLst>
                                <p:childTnLst>
                                  <p:par>
                                    <p:cTn id="32" presetID="47" presetClass="entr" presetSubtype="0" fill="hold" grpId="0" nodeType="after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fade">
                                          <p:cBhvr>
                                            <p:cTn id="34" dur="500"/>
                                            <p:tgtEl>
                                              <p:spTgt spid="78"/>
                                            </p:tgtEl>
                                          </p:cBhvr>
                                        </p:animEffect>
                                        <p:anim calcmode="lin" valueType="num">
                                          <p:cBhvr>
                                            <p:cTn id="35" dur="500" fill="hold"/>
                                            <p:tgtEl>
                                              <p:spTgt spid="78"/>
                                            </p:tgtEl>
                                            <p:attrNameLst>
                                              <p:attrName>ppt_x</p:attrName>
                                            </p:attrNameLst>
                                          </p:cBhvr>
                                          <p:tavLst>
                                            <p:tav tm="0">
                                              <p:val>
                                                <p:strVal val="#ppt_x"/>
                                              </p:val>
                                            </p:tav>
                                            <p:tav tm="100000">
                                              <p:val>
                                                <p:strVal val="#ppt_x"/>
                                              </p:val>
                                            </p:tav>
                                          </p:tavLst>
                                        </p:anim>
                                        <p:anim calcmode="lin" valueType="num">
                                          <p:cBhvr>
                                            <p:cTn id="36" dur="500" fill="hold"/>
                                            <p:tgtEl>
                                              <p:spTgt spid="78"/>
                                            </p:tgtEl>
                                            <p:attrNameLst>
                                              <p:attrName>ppt_y</p:attrName>
                                            </p:attrNameLst>
                                          </p:cBhvr>
                                          <p:tavLst>
                                            <p:tav tm="0">
                                              <p:val>
                                                <p:strVal val="#ppt_y-.1"/>
                                              </p:val>
                                            </p:tav>
                                            <p:tav tm="100000">
                                              <p:val>
                                                <p:strVal val="#ppt_y"/>
                                              </p:val>
                                            </p:tav>
                                          </p:tavLst>
                                        </p:anim>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73"/>
                                            </p:tgtEl>
                                            <p:attrNameLst>
                                              <p:attrName>style.visibility</p:attrName>
                                            </p:attrNameLst>
                                          </p:cBhvr>
                                          <p:to>
                                            <p:strVal val="visible"/>
                                          </p:to>
                                        </p:set>
                                        <p:animEffect transition="in" filter="wipe(left)">
                                          <p:cBhvr>
                                            <p:cTn id="40" dur="250"/>
                                            <p:tgtEl>
                                              <p:spTgt spid="73"/>
                                            </p:tgtEl>
                                          </p:cBhvr>
                                        </p:animEffect>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250"/>
                                            <p:tgtEl>
                                              <p:spTgt spid="74"/>
                                            </p:tgtEl>
                                          </p:cBhvr>
                                        </p:animEffect>
                                      </p:childTnLst>
                                    </p:cTn>
                                  </p:par>
                                </p:childTnLst>
                              </p:cTn>
                            </p:par>
                            <p:par>
                              <p:cTn id="45" fill="hold">
                                <p:stCondLst>
                                  <p:cond delay="5000"/>
                                </p:stCondLst>
                                <p:childTnLst>
                                  <p:par>
                                    <p:cTn id="46" presetID="47" presetClass="entr" presetSubtype="0" fill="hold" grpId="0" nodeType="afterEffect">
                                      <p:stCondLst>
                                        <p:cond delay="0"/>
                                      </p:stCondLst>
                                      <p:childTnLst>
                                        <p:set>
                                          <p:cBhvr>
                                            <p:cTn id="47" dur="1" fill="hold">
                                              <p:stCondLst>
                                                <p:cond delay="0"/>
                                              </p:stCondLst>
                                            </p:cTn>
                                            <p:tgtEl>
                                              <p:spTgt spid="79"/>
                                            </p:tgtEl>
                                            <p:attrNameLst>
                                              <p:attrName>style.visibility</p:attrName>
                                            </p:attrNameLst>
                                          </p:cBhvr>
                                          <p:to>
                                            <p:strVal val="visible"/>
                                          </p:to>
                                        </p:set>
                                        <p:animEffect transition="in" filter="fade">
                                          <p:cBhvr>
                                            <p:cTn id="48" dur="500"/>
                                            <p:tgtEl>
                                              <p:spTgt spid="79"/>
                                            </p:tgtEl>
                                          </p:cBhvr>
                                        </p:animEffect>
                                        <p:anim calcmode="lin" valueType="num">
                                          <p:cBhvr>
                                            <p:cTn id="49" dur="500" fill="hold"/>
                                            <p:tgtEl>
                                              <p:spTgt spid="79"/>
                                            </p:tgtEl>
                                            <p:attrNameLst>
                                              <p:attrName>ppt_x</p:attrName>
                                            </p:attrNameLst>
                                          </p:cBhvr>
                                          <p:tavLst>
                                            <p:tav tm="0">
                                              <p:val>
                                                <p:strVal val="#ppt_x"/>
                                              </p:val>
                                            </p:tav>
                                            <p:tav tm="100000">
                                              <p:val>
                                                <p:strVal val="#ppt_x"/>
                                              </p:val>
                                            </p:tav>
                                          </p:tavLst>
                                        </p:anim>
                                        <p:anim calcmode="lin" valueType="num">
                                          <p:cBhvr>
                                            <p:cTn id="50" dur="500" fill="hold"/>
                                            <p:tgtEl>
                                              <p:spTgt spid="79"/>
                                            </p:tgtEl>
                                            <p:attrNameLst>
                                              <p:attrName>ppt_y</p:attrName>
                                            </p:attrNameLst>
                                          </p:cBhvr>
                                          <p:tavLst>
                                            <p:tav tm="0">
                                              <p:val>
                                                <p:strVal val="#ppt_y-.1"/>
                                              </p:val>
                                            </p:tav>
                                            <p:tav tm="100000">
                                              <p:val>
                                                <p:strVal val="#ppt_y"/>
                                              </p:val>
                                            </p:tav>
                                          </p:tavLst>
                                        </p:anim>
                                      </p:childTnLst>
                                    </p:cTn>
                                  </p:par>
                                </p:childTnLst>
                              </p:cTn>
                            </p:par>
                            <p:par>
                              <p:cTn id="51" fill="hold">
                                <p:stCondLst>
                                  <p:cond delay="5500"/>
                                </p:stCondLst>
                                <p:childTnLst>
                                  <p:par>
                                    <p:cTn id="52" presetID="22" presetClass="entr" presetSubtype="8" fill="hold" nodeType="after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wipe(left)">
                                          <p:cBhvr>
                                            <p:cTn id="54" dur="250"/>
                                            <p:tgtEl>
                                              <p:spTgt spid="75"/>
                                            </p:tgtEl>
                                          </p:cBhvr>
                                        </p:animEffect>
                                      </p:childTnLst>
                                    </p:cTn>
                                  </p:par>
                                </p:childTnLst>
                              </p:cTn>
                            </p:par>
                            <p:par>
                              <p:cTn id="55" fill="hold">
                                <p:stCondLst>
                                  <p:cond delay="6000"/>
                                </p:stCondLst>
                                <p:childTnLst>
                                  <p:par>
                                    <p:cTn id="56" presetID="22" presetClass="entr" presetSubtype="8" fill="hold" nodeType="afterEffect">
                                      <p:stCondLst>
                                        <p:cond delay="0"/>
                                      </p:stCondLst>
                                      <p:childTnLst>
                                        <p:set>
                                          <p:cBhvr>
                                            <p:cTn id="57" dur="1" fill="hold">
                                              <p:stCondLst>
                                                <p:cond delay="0"/>
                                              </p:stCondLst>
                                            </p:cTn>
                                            <p:tgtEl>
                                              <p:spTgt spid="76"/>
                                            </p:tgtEl>
                                            <p:attrNameLst>
                                              <p:attrName>style.visibility</p:attrName>
                                            </p:attrNameLst>
                                          </p:cBhvr>
                                          <p:to>
                                            <p:strVal val="visible"/>
                                          </p:to>
                                        </p:set>
                                        <p:animEffect transition="in" filter="wipe(left)">
                                          <p:cBhvr>
                                            <p:cTn id="58" dur="250"/>
                                            <p:tgtEl>
                                              <p:spTgt spid="76"/>
                                            </p:tgtEl>
                                          </p:cBhvr>
                                        </p:animEffect>
                                      </p:childTnLst>
                                    </p:cTn>
                                  </p:par>
                                </p:childTnLst>
                              </p:cTn>
                            </p:par>
                            <p:par>
                              <p:cTn id="59" fill="hold">
                                <p:stCondLst>
                                  <p:cond delay="6500"/>
                                </p:stCondLst>
                                <p:childTnLst>
                                  <p:par>
                                    <p:cTn id="60" presetID="47" presetClass="entr" presetSubtype="0" fill="hold" grpId="0" nodeType="afterEffect">
                                      <p:stCondLst>
                                        <p:cond delay="0"/>
                                      </p:stCondLst>
                                      <p:childTnLst>
                                        <p:set>
                                          <p:cBhvr>
                                            <p:cTn id="61" dur="1" fill="hold">
                                              <p:stCondLst>
                                                <p:cond delay="0"/>
                                              </p:stCondLst>
                                            </p:cTn>
                                            <p:tgtEl>
                                              <p:spTgt spid="80"/>
                                            </p:tgtEl>
                                            <p:attrNameLst>
                                              <p:attrName>style.visibility</p:attrName>
                                            </p:attrNameLst>
                                          </p:cBhvr>
                                          <p:to>
                                            <p:strVal val="visible"/>
                                          </p:to>
                                        </p:set>
                                        <p:animEffect transition="in" filter="fade">
                                          <p:cBhvr>
                                            <p:cTn id="62" dur="500"/>
                                            <p:tgtEl>
                                              <p:spTgt spid="80"/>
                                            </p:tgtEl>
                                          </p:cBhvr>
                                        </p:animEffect>
                                        <p:anim calcmode="lin" valueType="num">
                                          <p:cBhvr>
                                            <p:cTn id="63" dur="500" fill="hold"/>
                                            <p:tgtEl>
                                              <p:spTgt spid="80"/>
                                            </p:tgtEl>
                                            <p:attrNameLst>
                                              <p:attrName>ppt_x</p:attrName>
                                            </p:attrNameLst>
                                          </p:cBhvr>
                                          <p:tavLst>
                                            <p:tav tm="0">
                                              <p:val>
                                                <p:strVal val="#ppt_x"/>
                                              </p:val>
                                            </p:tav>
                                            <p:tav tm="100000">
                                              <p:val>
                                                <p:strVal val="#ppt_x"/>
                                              </p:val>
                                            </p:tav>
                                          </p:tavLst>
                                        </p:anim>
                                        <p:anim calcmode="lin" valueType="num">
                                          <p:cBhvr>
                                            <p:cTn id="64" dur="500" fill="hold"/>
                                            <p:tgtEl>
                                              <p:spTgt spid="80"/>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53" presetClass="entr" presetSubtype="16" fill="hold" nodeType="afterEffect">
                                      <p:stCondLst>
                                        <p:cond delay="0"/>
                                      </p:stCondLst>
                                      <p:childTnLst>
                                        <p:set>
                                          <p:cBhvr>
                                            <p:cTn id="67" dur="1" fill="hold">
                                              <p:stCondLst>
                                                <p:cond delay="0"/>
                                              </p:stCondLst>
                                            </p:cTn>
                                            <p:tgtEl>
                                              <p:spTgt spid="101"/>
                                            </p:tgtEl>
                                            <p:attrNameLst>
                                              <p:attrName>style.visibility</p:attrName>
                                            </p:attrNameLst>
                                          </p:cBhvr>
                                          <p:to>
                                            <p:strVal val="visible"/>
                                          </p:to>
                                        </p:set>
                                        <p:anim calcmode="lin" valueType="num">
                                          <p:cBhvr>
                                            <p:cTn id="68" dur="500" fill="hold"/>
                                            <p:tgtEl>
                                              <p:spTgt spid="101"/>
                                            </p:tgtEl>
                                            <p:attrNameLst>
                                              <p:attrName>ppt_w</p:attrName>
                                            </p:attrNameLst>
                                          </p:cBhvr>
                                          <p:tavLst>
                                            <p:tav tm="0">
                                              <p:val>
                                                <p:fltVal val="0"/>
                                              </p:val>
                                            </p:tav>
                                            <p:tav tm="100000">
                                              <p:val>
                                                <p:strVal val="#ppt_w"/>
                                              </p:val>
                                            </p:tav>
                                          </p:tavLst>
                                        </p:anim>
                                        <p:anim calcmode="lin" valueType="num">
                                          <p:cBhvr>
                                            <p:cTn id="69" dur="500" fill="hold"/>
                                            <p:tgtEl>
                                              <p:spTgt spid="101"/>
                                            </p:tgtEl>
                                            <p:attrNameLst>
                                              <p:attrName>ppt_h</p:attrName>
                                            </p:attrNameLst>
                                          </p:cBhvr>
                                          <p:tavLst>
                                            <p:tav tm="0">
                                              <p:val>
                                                <p:fltVal val="0"/>
                                              </p:val>
                                            </p:tav>
                                            <p:tav tm="100000">
                                              <p:val>
                                                <p:strVal val="#ppt_h"/>
                                              </p:val>
                                            </p:tav>
                                          </p:tavLst>
                                        </p:anim>
                                        <p:animEffect transition="in" filter="fade">
                                          <p:cBhvr>
                                            <p:cTn id="70" dur="500"/>
                                            <p:tgtEl>
                                              <p:spTgt spid="101"/>
                                            </p:tgtEl>
                                          </p:cBhvr>
                                        </p:animEffect>
                                      </p:childTnLst>
                                    </p:cTn>
                                  </p:par>
                                </p:childTnLst>
                              </p:cTn>
                            </p:par>
                            <p:par>
                              <p:cTn id="71" fill="hold">
                                <p:stCondLst>
                                  <p:cond delay="750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82"/>
                                            </p:tgtEl>
                                            <p:attrNameLst>
                                              <p:attrName>style.visibility</p:attrName>
                                            </p:attrNameLst>
                                          </p:cBhvr>
                                          <p:to>
                                            <p:strVal val="visible"/>
                                          </p:to>
                                        </p:set>
                                        <p:animEffect transition="in" filter="wipe(left)">
                                          <p:cBhvr>
                                            <p:cTn id="74" dur="50"/>
                                            <p:tgtEl>
                                              <p:spTgt spid="82"/>
                                            </p:tgtEl>
                                          </p:cBhvr>
                                        </p:animEffect>
                                      </p:childTnLst>
                                    </p:cTn>
                                  </p:par>
                                  <p:par>
                                    <p:cTn id="75" presetID="36" presetClass="emph" presetSubtype="0" fill="hold" grpId="1" nodeType="withEffect">
                                      <p:stCondLst>
                                        <p:cond delay="0"/>
                                      </p:stCondLst>
                                      <p:iterate type="lt">
                                        <p:tmPct val="30000"/>
                                      </p:iterate>
                                      <p:childTnLst>
                                        <p:animScale>
                                          <p:cBhvr>
                                            <p:cTn id="76" dur="25" autoRev="1" fill="hold">
                                              <p:stCondLst>
                                                <p:cond delay="0"/>
                                              </p:stCondLst>
                                            </p:cTn>
                                            <p:tgtEl>
                                              <p:spTgt spid="82"/>
                                            </p:tgtEl>
                                          </p:cBhvr>
                                          <p:to x="80000" y="100000"/>
                                        </p:animScale>
                                        <p:anim by="(#ppt_w*0.10)" calcmode="lin" valueType="num">
                                          <p:cBhvr>
                                            <p:cTn id="77" dur="25" autoRev="1" fill="hold">
                                              <p:stCondLst>
                                                <p:cond delay="0"/>
                                              </p:stCondLst>
                                            </p:cTn>
                                            <p:tgtEl>
                                              <p:spTgt spid="82"/>
                                            </p:tgtEl>
                                            <p:attrNameLst>
                                              <p:attrName>ppt_x</p:attrName>
                                            </p:attrNameLst>
                                          </p:cBhvr>
                                        </p:anim>
                                        <p:anim by="(-#ppt_w*0.10)" calcmode="lin" valueType="num">
                                          <p:cBhvr>
                                            <p:cTn id="78" dur="25" autoRev="1" fill="hold">
                                              <p:stCondLst>
                                                <p:cond delay="0"/>
                                              </p:stCondLst>
                                            </p:cTn>
                                            <p:tgtEl>
                                              <p:spTgt spid="82"/>
                                            </p:tgtEl>
                                            <p:attrNameLst>
                                              <p:attrName>ppt_y</p:attrName>
                                            </p:attrNameLst>
                                          </p:cBhvr>
                                        </p:anim>
                                        <p:animRot by="-480000">
                                          <p:cBhvr>
                                            <p:cTn id="79" dur="25" autoRev="1" fill="hold">
                                              <p:stCondLst>
                                                <p:cond delay="0"/>
                                              </p:stCondLst>
                                            </p:cTn>
                                            <p:tgtEl>
                                              <p:spTgt spid="82"/>
                                            </p:tgtEl>
                                            <p:attrNameLst>
                                              <p:attrName>r</p:attrName>
                                            </p:attrNameLst>
                                          </p:cBhvr>
                                        </p:animRot>
                                      </p:childTnLst>
                                    </p:cTn>
                                  </p:par>
                                  <p:par>
                                    <p:cTn id="80" presetID="21" presetClass="entr" presetSubtype="1" fill="hold" grpId="0" nodeType="withEffect">
                                      <p:stCondLst>
                                        <p:cond delay="0"/>
                                      </p:stCondLst>
                                      <p:childTnLst>
                                        <p:set>
                                          <p:cBhvr>
                                            <p:cTn id="81" dur="1" fill="hold">
                                              <p:stCondLst>
                                                <p:cond delay="0"/>
                                              </p:stCondLst>
                                            </p:cTn>
                                            <p:tgtEl>
                                              <p:spTgt spid="88"/>
                                            </p:tgtEl>
                                            <p:attrNameLst>
                                              <p:attrName>style.visibility</p:attrName>
                                            </p:attrNameLst>
                                          </p:cBhvr>
                                          <p:to>
                                            <p:strVal val="visible"/>
                                          </p:to>
                                        </p:set>
                                        <p:animEffect transition="in" filter="wheel(1)">
                                          <p:cBhvr>
                                            <p:cTn id="82" dur="1000"/>
                                            <p:tgtEl>
                                              <p:spTgt spid="88"/>
                                            </p:tgtEl>
                                          </p:cBhvr>
                                        </p:animEffect>
                                      </p:childTnLst>
                                    </p:cTn>
                                  </p:par>
                                  <p:par>
                                    <p:cTn id="83" presetID="53" presetClass="entr" presetSubtype="16" fill="hold" grpId="0" nodeType="withEffect">
                                      <p:stCondLst>
                                        <p:cond delay="400"/>
                                      </p:stCondLst>
                                      <p:childTnLst>
                                        <p:set>
                                          <p:cBhvr>
                                            <p:cTn id="84" dur="1" fill="hold">
                                              <p:stCondLst>
                                                <p:cond delay="0"/>
                                              </p:stCondLst>
                                            </p:cTn>
                                            <p:tgtEl>
                                              <p:spTgt spid="92"/>
                                            </p:tgtEl>
                                            <p:attrNameLst>
                                              <p:attrName>style.visibility</p:attrName>
                                            </p:attrNameLst>
                                          </p:cBhvr>
                                          <p:to>
                                            <p:strVal val="visible"/>
                                          </p:to>
                                        </p:set>
                                        <p:anim calcmode="lin" valueType="num">
                                          <p:cBhvr>
                                            <p:cTn id="85" dur="1000" fill="hold"/>
                                            <p:tgtEl>
                                              <p:spTgt spid="92"/>
                                            </p:tgtEl>
                                            <p:attrNameLst>
                                              <p:attrName>ppt_w</p:attrName>
                                            </p:attrNameLst>
                                          </p:cBhvr>
                                          <p:tavLst>
                                            <p:tav tm="0">
                                              <p:val>
                                                <p:fltVal val="0"/>
                                              </p:val>
                                            </p:tav>
                                            <p:tav tm="100000">
                                              <p:val>
                                                <p:strVal val="#ppt_w"/>
                                              </p:val>
                                            </p:tav>
                                          </p:tavLst>
                                        </p:anim>
                                        <p:anim calcmode="lin" valueType="num">
                                          <p:cBhvr>
                                            <p:cTn id="86" dur="1000" fill="hold"/>
                                            <p:tgtEl>
                                              <p:spTgt spid="92"/>
                                            </p:tgtEl>
                                            <p:attrNameLst>
                                              <p:attrName>ppt_h</p:attrName>
                                            </p:attrNameLst>
                                          </p:cBhvr>
                                          <p:tavLst>
                                            <p:tav tm="0">
                                              <p:val>
                                                <p:fltVal val="0"/>
                                              </p:val>
                                            </p:tav>
                                            <p:tav tm="100000">
                                              <p:val>
                                                <p:strVal val="#ppt_h"/>
                                              </p:val>
                                            </p:tav>
                                          </p:tavLst>
                                        </p:anim>
                                        <p:animEffect transition="in" filter="fade">
                                          <p:cBhvr>
                                            <p:cTn id="87" dur="1000"/>
                                            <p:tgtEl>
                                              <p:spTgt spid="92"/>
                                            </p:tgtEl>
                                          </p:cBhvr>
                                        </p:animEffect>
                                      </p:childTnLst>
                                    </p:cTn>
                                  </p:par>
                                  <p:par>
                                    <p:cTn id="88" presetID="53" presetClass="entr" presetSubtype="16" fill="hold" grpId="0" nodeType="withEffect">
                                      <p:stCondLst>
                                        <p:cond delay="200"/>
                                      </p:stCondLst>
                                      <p:childTnLst>
                                        <p:set>
                                          <p:cBhvr>
                                            <p:cTn id="89" dur="1" fill="hold">
                                              <p:stCondLst>
                                                <p:cond delay="0"/>
                                              </p:stCondLst>
                                            </p:cTn>
                                            <p:tgtEl>
                                              <p:spTgt spid="93"/>
                                            </p:tgtEl>
                                            <p:attrNameLst>
                                              <p:attrName>style.visibility</p:attrName>
                                            </p:attrNameLst>
                                          </p:cBhvr>
                                          <p:to>
                                            <p:strVal val="visible"/>
                                          </p:to>
                                        </p:set>
                                        <p:anim calcmode="lin" valueType="num">
                                          <p:cBhvr>
                                            <p:cTn id="90" dur="500" fill="hold"/>
                                            <p:tgtEl>
                                              <p:spTgt spid="93"/>
                                            </p:tgtEl>
                                            <p:attrNameLst>
                                              <p:attrName>ppt_w</p:attrName>
                                            </p:attrNameLst>
                                          </p:cBhvr>
                                          <p:tavLst>
                                            <p:tav tm="0">
                                              <p:val>
                                                <p:fltVal val="0"/>
                                              </p:val>
                                            </p:tav>
                                            <p:tav tm="100000">
                                              <p:val>
                                                <p:strVal val="#ppt_w"/>
                                              </p:val>
                                            </p:tav>
                                          </p:tavLst>
                                        </p:anim>
                                        <p:anim calcmode="lin" valueType="num">
                                          <p:cBhvr>
                                            <p:cTn id="91" dur="500" fill="hold"/>
                                            <p:tgtEl>
                                              <p:spTgt spid="93"/>
                                            </p:tgtEl>
                                            <p:attrNameLst>
                                              <p:attrName>ppt_h</p:attrName>
                                            </p:attrNameLst>
                                          </p:cBhvr>
                                          <p:tavLst>
                                            <p:tav tm="0">
                                              <p:val>
                                                <p:fltVal val="0"/>
                                              </p:val>
                                            </p:tav>
                                            <p:tav tm="100000">
                                              <p:val>
                                                <p:strVal val="#ppt_h"/>
                                              </p:val>
                                            </p:tav>
                                          </p:tavLst>
                                        </p:anim>
                                        <p:animEffect transition="in" filter="fade">
                                          <p:cBhvr>
                                            <p:cTn id="92" dur="500"/>
                                            <p:tgtEl>
                                              <p:spTgt spid="93"/>
                                            </p:tgtEl>
                                          </p:cBhvr>
                                        </p:animEffect>
                                      </p:childTnLst>
                                    </p:cTn>
                                  </p:par>
                                  <p:par>
                                    <p:cTn id="93" presetID="53" presetClass="entr" presetSubtype="16" fill="hold" grpId="0" nodeType="withEffect">
                                      <p:stCondLst>
                                        <p:cond delay="400"/>
                                      </p:stCondLst>
                                      <p:childTnLst>
                                        <p:set>
                                          <p:cBhvr>
                                            <p:cTn id="94" dur="1" fill="hold">
                                              <p:stCondLst>
                                                <p:cond delay="0"/>
                                              </p:stCondLst>
                                            </p:cTn>
                                            <p:tgtEl>
                                              <p:spTgt spid="94"/>
                                            </p:tgtEl>
                                            <p:attrNameLst>
                                              <p:attrName>style.visibility</p:attrName>
                                            </p:attrNameLst>
                                          </p:cBhvr>
                                          <p:to>
                                            <p:strVal val="visible"/>
                                          </p:to>
                                        </p:set>
                                        <p:anim calcmode="lin" valueType="num">
                                          <p:cBhvr>
                                            <p:cTn id="95" dur="900" fill="hold"/>
                                            <p:tgtEl>
                                              <p:spTgt spid="94"/>
                                            </p:tgtEl>
                                            <p:attrNameLst>
                                              <p:attrName>ppt_w</p:attrName>
                                            </p:attrNameLst>
                                          </p:cBhvr>
                                          <p:tavLst>
                                            <p:tav tm="0">
                                              <p:val>
                                                <p:fltVal val="0"/>
                                              </p:val>
                                            </p:tav>
                                            <p:tav tm="100000">
                                              <p:val>
                                                <p:strVal val="#ppt_w"/>
                                              </p:val>
                                            </p:tav>
                                          </p:tavLst>
                                        </p:anim>
                                        <p:anim calcmode="lin" valueType="num">
                                          <p:cBhvr>
                                            <p:cTn id="96" dur="900" fill="hold"/>
                                            <p:tgtEl>
                                              <p:spTgt spid="94"/>
                                            </p:tgtEl>
                                            <p:attrNameLst>
                                              <p:attrName>ppt_h</p:attrName>
                                            </p:attrNameLst>
                                          </p:cBhvr>
                                          <p:tavLst>
                                            <p:tav tm="0">
                                              <p:val>
                                                <p:fltVal val="0"/>
                                              </p:val>
                                            </p:tav>
                                            <p:tav tm="100000">
                                              <p:val>
                                                <p:strVal val="#ppt_h"/>
                                              </p:val>
                                            </p:tav>
                                          </p:tavLst>
                                        </p:anim>
                                        <p:animEffect transition="in" filter="fade">
                                          <p:cBhvr>
                                            <p:cTn id="97" dur="900"/>
                                            <p:tgtEl>
                                              <p:spTgt spid="94"/>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95"/>
                                            </p:tgtEl>
                                            <p:attrNameLst>
                                              <p:attrName>style.visibility</p:attrName>
                                            </p:attrNameLst>
                                          </p:cBhvr>
                                          <p:to>
                                            <p:strVal val="visible"/>
                                          </p:to>
                                        </p:set>
                                        <p:anim calcmode="lin" valueType="num">
                                          <p:cBhvr>
                                            <p:cTn id="100" dur="500" fill="hold"/>
                                            <p:tgtEl>
                                              <p:spTgt spid="95"/>
                                            </p:tgtEl>
                                            <p:attrNameLst>
                                              <p:attrName>ppt_w</p:attrName>
                                            </p:attrNameLst>
                                          </p:cBhvr>
                                          <p:tavLst>
                                            <p:tav tm="0">
                                              <p:val>
                                                <p:fltVal val="0"/>
                                              </p:val>
                                            </p:tav>
                                            <p:tav tm="100000">
                                              <p:val>
                                                <p:strVal val="#ppt_w"/>
                                              </p:val>
                                            </p:tav>
                                          </p:tavLst>
                                        </p:anim>
                                        <p:anim calcmode="lin" valueType="num">
                                          <p:cBhvr>
                                            <p:cTn id="101" dur="500" fill="hold"/>
                                            <p:tgtEl>
                                              <p:spTgt spid="95"/>
                                            </p:tgtEl>
                                            <p:attrNameLst>
                                              <p:attrName>ppt_h</p:attrName>
                                            </p:attrNameLst>
                                          </p:cBhvr>
                                          <p:tavLst>
                                            <p:tav tm="0">
                                              <p:val>
                                                <p:fltVal val="0"/>
                                              </p:val>
                                            </p:tav>
                                            <p:tav tm="100000">
                                              <p:val>
                                                <p:strVal val="#ppt_h"/>
                                              </p:val>
                                            </p:tav>
                                          </p:tavLst>
                                        </p:anim>
                                        <p:animEffect transition="in" filter="fade">
                                          <p:cBhvr>
                                            <p:cTn id="102" dur="500"/>
                                            <p:tgtEl>
                                              <p:spTgt spid="95"/>
                                            </p:tgtEl>
                                          </p:cBhvr>
                                        </p:animEffect>
                                      </p:childTnLst>
                                    </p:cTn>
                                  </p:par>
                                  <p:par>
                                    <p:cTn id="103" presetID="53" presetClass="entr" presetSubtype="16" fill="hold" grpId="0" nodeType="withEffect">
                                      <p:stCondLst>
                                        <p:cond delay="400"/>
                                      </p:stCondLst>
                                      <p:childTnLst>
                                        <p:set>
                                          <p:cBhvr>
                                            <p:cTn id="104" dur="1" fill="hold">
                                              <p:stCondLst>
                                                <p:cond delay="0"/>
                                              </p:stCondLst>
                                            </p:cTn>
                                            <p:tgtEl>
                                              <p:spTgt spid="96"/>
                                            </p:tgtEl>
                                            <p:attrNameLst>
                                              <p:attrName>style.visibility</p:attrName>
                                            </p:attrNameLst>
                                          </p:cBhvr>
                                          <p:to>
                                            <p:strVal val="visible"/>
                                          </p:to>
                                        </p:set>
                                        <p:anim calcmode="lin" valueType="num">
                                          <p:cBhvr>
                                            <p:cTn id="105" dur="600" fill="hold"/>
                                            <p:tgtEl>
                                              <p:spTgt spid="96"/>
                                            </p:tgtEl>
                                            <p:attrNameLst>
                                              <p:attrName>ppt_w</p:attrName>
                                            </p:attrNameLst>
                                          </p:cBhvr>
                                          <p:tavLst>
                                            <p:tav tm="0">
                                              <p:val>
                                                <p:fltVal val="0"/>
                                              </p:val>
                                            </p:tav>
                                            <p:tav tm="100000">
                                              <p:val>
                                                <p:strVal val="#ppt_w"/>
                                              </p:val>
                                            </p:tav>
                                          </p:tavLst>
                                        </p:anim>
                                        <p:anim calcmode="lin" valueType="num">
                                          <p:cBhvr>
                                            <p:cTn id="106" dur="600" fill="hold"/>
                                            <p:tgtEl>
                                              <p:spTgt spid="96"/>
                                            </p:tgtEl>
                                            <p:attrNameLst>
                                              <p:attrName>ppt_h</p:attrName>
                                            </p:attrNameLst>
                                          </p:cBhvr>
                                          <p:tavLst>
                                            <p:tav tm="0">
                                              <p:val>
                                                <p:fltVal val="0"/>
                                              </p:val>
                                            </p:tav>
                                            <p:tav tm="100000">
                                              <p:val>
                                                <p:strVal val="#ppt_h"/>
                                              </p:val>
                                            </p:tav>
                                          </p:tavLst>
                                        </p:anim>
                                        <p:animEffect transition="in" filter="fade">
                                          <p:cBhvr>
                                            <p:cTn id="107" dur="600"/>
                                            <p:tgtEl>
                                              <p:spTgt spid="96"/>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97"/>
                                            </p:tgtEl>
                                            <p:attrNameLst>
                                              <p:attrName>style.visibility</p:attrName>
                                            </p:attrNameLst>
                                          </p:cBhvr>
                                          <p:to>
                                            <p:strVal val="visible"/>
                                          </p:to>
                                        </p:set>
                                        <p:anim calcmode="lin" valueType="num">
                                          <p:cBhvr>
                                            <p:cTn id="110" dur="700" fill="hold"/>
                                            <p:tgtEl>
                                              <p:spTgt spid="97"/>
                                            </p:tgtEl>
                                            <p:attrNameLst>
                                              <p:attrName>ppt_w</p:attrName>
                                            </p:attrNameLst>
                                          </p:cBhvr>
                                          <p:tavLst>
                                            <p:tav tm="0">
                                              <p:val>
                                                <p:fltVal val="0"/>
                                              </p:val>
                                            </p:tav>
                                            <p:tav tm="100000">
                                              <p:val>
                                                <p:strVal val="#ppt_w"/>
                                              </p:val>
                                            </p:tav>
                                          </p:tavLst>
                                        </p:anim>
                                        <p:anim calcmode="lin" valueType="num">
                                          <p:cBhvr>
                                            <p:cTn id="111" dur="700" fill="hold"/>
                                            <p:tgtEl>
                                              <p:spTgt spid="97"/>
                                            </p:tgtEl>
                                            <p:attrNameLst>
                                              <p:attrName>ppt_h</p:attrName>
                                            </p:attrNameLst>
                                          </p:cBhvr>
                                          <p:tavLst>
                                            <p:tav tm="0">
                                              <p:val>
                                                <p:fltVal val="0"/>
                                              </p:val>
                                            </p:tav>
                                            <p:tav tm="100000">
                                              <p:val>
                                                <p:strVal val="#ppt_h"/>
                                              </p:val>
                                            </p:tav>
                                          </p:tavLst>
                                        </p:anim>
                                        <p:animEffect transition="in" filter="fade">
                                          <p:cBhvr>
                                            <p:cTn id="112" dur="700"/>
                                            <p:tgtEl>
                                              <p:spTgt spid="97"/>
                                            </p:tgtEl>
                                          </p:cBhvr>
                                        </p:animEffect>
                                      </p:childTnLst>
                                    </p:cTn>
                                  </p:par>
                                  <p:par>
                                    <p:cTn id="113" presetID="53" presetClass="entr" presetSubtype="16" fill="hold" grpId="0" nodeType="withEffect">
                                      <p:stCondLst>
                                        <p:cond delay="400"/>
                                      </p:stCondLst>
                                      <p:childTnLst>
                                        <p:set>
                                          <p:cBhvr>
                                            <p:cTn id="114" dur="1" fill="hold">
                                              <p:stCondLst>
                                                <p:cond delay="0"/>
                                              </p:stCondLst>
                                            </p:cTn>
                                            <p:tgtEl>
                                              <p:spTgt spid="98"/>
                                            </p:tgtEl>
                                            <p:attrNameLst>
                                              <p:attrName>style.visibility</p:attrName>
                                            </p:attrNameLst>
                                          </p:cBhvr>
                                          <p:to>
                                            <p:strVal val="visible"/>
                                          </p:to>
                                        </p:set>
                                        <p:anim calcmode="lin" valueType="num">
                                          <p:cBhvr>
                                            <p:cTn id="115" dur="1000" fill="hold"/>
                                            <p:tgtEl>
                                              <p:spTgt spid="98"/>
                                            </p:tgtEl>
                                            <p:attrNameLst>
                                              <p:attrName>ppt_w</p:attrName>
                                            </p:attrNameLst>
                                          </p:cBhvr>
                                          <p:tavLst>
                                            <p:tav tm="0">
                                              <p:val>
                                                <p:fltVal val="0"/>
                                              </p:val>
                                            </p:tav>
                                            <p:tav tm="100000">
                                              <p:val>
                                                <p:strVal val="#ppt_w"/>
                                              </p:val>
                                            </p:tav>
                                          </p:tavLst>
                                        </p:anim>
                                        <p:anim calcmode="lin" valueType="num">
                                          <p:cBhvr>
                                            <p:cTn id="116" dur="1000" fill="hold"/>
                                            <p:tgtEl>
                                              <p:spTgt spid="98"/>
                                            </p:tgtEl>
                                            <p:attrNameLst>
                                              <p:attrName>ppt_h</p:attrName>
                                            </p:attrNameLst>
                                          </p:cBhvr>
                                          <p:tavLst>
                                            <p:tav tm="0">
                                              <p:val>
                                                <p:fltVal val="0"/>
                                              </p:val>
                                            </p:tav>
                                            <p:tav tm="100000">
                                              <p:val>
                                                <p:strVal val="#ppt_h"/>
                                              </p:val>
                                            </p:tav>
                                          </p:tavLst>
                                        </p:anim>
                                        <p:animEffect transition="in" filter="fade">
                                          <p:cBhvr>
                                            <p:cTn id="117" dur="1000"/>
                                            <p:tgtEl>
                                              <p:spTgt spid="98"/>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99"/>
                                            </p:tgtEl>
                                            <p:attrNameLst>
                                              <p:attrName>style.visibility</p:attrName>
                                            </p:attrNameLst>
                                          </p:cBhvr>
                                          <p:to>
                                            <p:strVal val="visible"/>
                                          </p:to>
                                        </p:set>
                                        <p:anim calcmode="lin" valueType="num">
                                          <p:cBhvr>
                                            <p:cTn id="120" dur="700" fill="hold"/>
                                            <p:tgtEl>
                                              <p:spTgt spid="99"/>
                                            </p:tgtEl>
                                            <p:attrNameLst>
                                              <p:attrName>ppt_w</p:attrName>
                                            </p:attrNameLst>
                                          </p:cBhvr>
                                          <p:tavLst>
                                            <p:tav tm="0">
                                              <p:val>
                                                <p:fltVal val="0"/>
                                              </p:val>
                                            </p:tav>
                                            <p:tav tm="100000">
                                              <p:val>
                                                <p:strVal val="#ppt_w"/>
                                              </p:val>
                                            </p:tav>
                                          </p:tavLst>
                                        </p:anim>
                                        <p:anim calcmode="lin" valueType="num">
                                          <p:cBhvr>
                                            <p:cTn id="121" dur="700" fill="hold"/>
                                            <p:tgtEl>
                                              <p:spTgt spid="99"/>
                                            </p:tgtEl>
                                            <p:attrNameLst>
                                              <p:attrName>ppt_h</p:attrName>
                                            </p:attrNameLst>
                                          </p:cBhvr>
                                          <p:tavLst>
                                            <p:tav tm="0">
                                              <p:val>
                                                <p:fltVal val="0"/>
                                              </p:val>
                                            </p:tav>
                                            <p:tav tm="100000">
                                              <p:val>
                                                <p:strVal val="#ppt_h"/>
                                              </p:val>
                                            </p:tav>
                                          </p:tavLst>
                                        </p:anim>
                                        <p:animEffect transition="in" filter="fade">
                                          <p:cBhvr>
                                            <p:cTn id="122" dur="700"/>
                                            <p:tgtEl>
                                              <p:spTgt spid="99"/>
                                            </p:tgtEl>
                                          </p:cBhvr>
                                        </p:animEffect>
                                      </p:childTnLst>
                                    </p:cTn>
                                  </p:par>
                                  <p:par>
                                    <p:cTn id="123" presetID="53" presetClass="entr" presetSubtype="16" fill="hold" grpId="0" nodeType="withEffect">
                                      <p:stCondLst>
                                        <p:cond delay="200"/>
                                      </p:stCondLst>
                                      <p:childTnLst>
                                        <p:set>
                                          <p:cBhvr>
                                            <p:cTn id="124" dur="1" fill="hold">
                                              <p:stCondLst>
                                                <p:cond delay="0"/>
                                              </p:stCondLst>
                                            </p:cTn>
                                            <p:tgtEl>
                                              <p:spTgt spid="100"/>
                                            </p:tgtEl>
                                            <p:attrNameLst>
                                              <p:attrName>style.visibility</p:attrName>
                                            </p:attrNameLst>
                                          </p:cBhvr>
                                          <p:to>
                                            <p:strVal val="visible"/>
                                          </p:to>
                                        </p:set>
                                        <p:anim calcmode="lin" valueType="num">
                                          <p:cBhvr>
                                            <p:cTn id="125" dur="800" fill="hold"/>
                                            <p:tgtEl>
                                              <p:spTgt spid="100"/>
                                            </p:tgtEl>
                                            <p:attrNameLst>
                                              <p:attrName>ppt_w</p:attrName>
                                            </p:attrNameLst>
                                          </p:cBhvr>
                                          <p:tavLst>
                                            <p:tav tm="0">
                                              <p:val>
                                                <p:fltVal val="0"/>
                                              </p:val>
                                            </p:tav>
                                            <p:tav tm="100000">
                                              <p:val>
                                                <p:strVal val="#ppt_w"/>
                                              </p:val>
                                            </p:tav>
                                          </p:tavLst>
                                        </p:anim>
                                        <p:anim calcmode="lin" valueType="num">
                                          <p:cBhvr>
                                            <p:cTn id="126" dur="800" fill="hold"/>
                                            <p:tgtEl>
                                              <p:spTgt spid="100"/>
                                            </p:tgtEl>
                                            <p:attrNameLst>
                                              <p:attrName>ppt_h</p:attrName>
                                            </p:attrNameLst>
                                          </p:cBhvr>
                                          <p:tavLst>
                                            <p:tav tm="0">
                                              <p:val>
                                                <p:fltVal val="0"/>
                                              </p:val>
                                            </p:tav>
                                            <p:tav tm="100000">
                                              <p:val>
                                                <p:strVal val="#ppt_h"/>
                                              </p:val>
                                            </p:tav>
                                          </p:tavLst>
                                        </p:anim>
                                        <p:animEffect transition="in" filter="fade">
                                          <p:cBhvr>
                                            <p:cTn id="127" dur="800"/>
                                            <p:tgtEl>
                                              <p:spTgt spid="100"/>
                                            </p:tgtEl>
                                          </p:cBhvr>
                                        </p:animEffect>
                                      </p:childTnLst>
                                    </p:cTn>
                                  </p:par>
                                  <p:par>
                                    <p:cTn id="128" presetID="53" presetClass="entr" presetSubtype="16" fill="hold" grpId="0" nodeType="withEffect">
                                      <p:stCondLst>
                                        <p:cond delay="400"/>
                                      </p:stCondLst>
                                      <p:childTnLst>
                                        <p:set>
                                          <p:cBhvr>
                                            <p:cTn id="129" dur="1" fill="hold">
                                              <p:stCondLst>
                                                <p:cond delay="0"/>
                                              </p:stCondLst>
                                            </p:cTn>
                                            <p:tgtEl>
                                              <p:spTgt spid="109"/>
                                            </p:tgtEl>
                                            <p:attrNameLst>
                                              <p:attrName>style.visibility</p:attrName>
                                            </p:attrNameLst>
                                          </p:cBhvr>
                                          <p:to>
                                            <p:strVal val="visible"/>
                                          </p:to>
                                        </p:set>
                                        <p:anim calcmode="lin" valueType="num">
                                          <p:cBhvr>
                                            <p:cTn id="130" dur="900" fill="hold"/>
                                            <p:tgtEl>
                                              <p:spTgt spid="109"/>
                                            </p:tgtEl>
                                            <p:attrNameLst>
                                              <p:attrName>ppt_w</p:attrName>
                                            </p:attrNameLst>
                                          </p:cBhvr>
                                          <p:tavLst>
                                            <p:tav tm="0">
                                              <p:val>
                                                <p:fltVal val="0"/>
                                              </p:val>
                                            </p:tav>
                                            <p:tav tm="100000">
                                              <p:val>
                                                <p:strVal val="#ppt_w"/>
                                              </p:val>
                                            </p:tav>
                                          </p:tavLst>
                                        </p:anim>
                                        <p:anim calcmode="lin" valueType="num">
                                          <p:cBhvr>
                                            <p:cTn id="131" dur="900" fill="hold"/>
                                            <p:tgtEl>
                                              <p:spTgt spid="109"/>
                                            </p:tgtEl>
                                            <p:attrNameLst>
                                              <p:attrName>ppt_h</p:attrName>
                                            </p:attrNameLst>
                                          </p:cBhvr>
                                          <p:tavLst>
                                            <p:tav tm="0">
                                              <p:val>
                                                <p:fltVal val="0"/>
                                              </p:val>
                                            </p:tav>
                                            <p:tav tm="100000">
                                              <p:val>
                                                <p:strVal val="#ppt_h"/>
                                              </p:val>
                                            </p:tav>
                                          </p:tavLst>
                                        </p:anim>
                                        <p:animEffect transition="in" filter="fade">
                                          <p:cBhvr>
                                            <p:cTn id="132" dur="9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P spid="79" grpId="0"/>
          <p:bldP spid="80" grpId="0"/>
          <p:bldP spid="82" grpId="0"/>
          <p:bldP spid="82" grpId="1"/>
          <p:bldP spid="88" grpId="0" animBg="1"/>
          <p:bldP spid="92" grpId="0" animBg="1"/>
          <p:bldP spid="93" grpId="0" animBg="1"/>
          <p:bldP spid="95" grpId="0" animBg="1"/>
          <p:bldP spid="96" grpId="0" animBg="1"/>
          <p:bldP spid="97" grpId="0" animBg="1"/>
          <p:bldP spid="98" grpId="0" animBg="1"/>
          <p:bldP spid="99" grpId="0" animBg="1"/>
          <p:bldP spid="100" grpId="0" animBg="1"/>
          <p:bldP spid="94" grpId="0" animBg="1"/>
          <p:bldP spid="109"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H="1" flipV="1">
            <a:off x="2969045" y="1857279"/>
            <a:ext cx="3628920" cy="1695603"/>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2184979" y="1415756"/>
            <a:ext cx="4562601" cy="216504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820981" y="1359141"/>
            <a:ext cx="1414632" cy="636545"/>
            <a:chOff x="1591195" y="3531392"/>
            <a:chExt cx="1721136" cy="774463"/>
          </a:xfrm>
          <a:effectLst>
            <a:outerShdw blurRad="444500" dist="254000" dir="8100000" algn="tr" rotWithShape="0">
              <a:prstClr val="black">
                <a:alpha val="50000"/>
              </a:prstClr>
            </a:outerShdw>
          </a:effectLst>
        </p:grpSpPr>
        <p:sp>
          <p:nvSpPr>
            <p:cNvPr id="10"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1"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12" name="组合 11"/>
          <p:cNvGrpSpPr/>
          <p:nvPr/>
        </p:nvGrpSpPr>
        <p:grpSpPr>
          <a:xfrm>
            <a:off x="1444736" y="3296277"/>
            <a:ext cx="1414632" cy="636545"/>
            <a:chOff x="1591195" y="3531392"/>
            <a:chExt cx="1721136" cy="774463"/>
          </a:xfrm>
          <a:effectLst>
            <a:outerShdw blurRad="444500" dist="254000" dir="8100000" algn="tr" rotWithShape="0">
              <a:prstClr val="black">
                <a:alpha val="50000"/>
              </a:prstClr>
            </a:outerShdw>
          </a:effectLst>
        </p:grpSpPr>
        <p:sp>
          <p:nvSpPr>
            <p:cNvPr id="13"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15" name="组合 14"/>
          <p:cNvGrpSpPr/>
          <p:nvPr/>
        </p:nvGrpSpPr>
        <p:grpSpPr>
          <a:xfrm>
            <a:off x="6641453" y="1097484"/>
            <a:ext cx="1414632" cy="636545"/>
            <a:chOff x="1591195" y="3531392"/>
            <a:chExt cx="1721136" cy="774463"/>
          </a:xfrm>
          <a:effectLst>
            <a:outerShdw blurRad="444500" dist="254000" dir="8100000" algn="tr" rotWithShape="0">
              <a:prstClr val="black">
                <a:alpha val="50000"/>
              </a:prstClr>
            </a:outerShdw>
          </a:effectLst>
        </p:grpSpPr>
        <p:sp>
          <p:nvSpPr>
            <p:cNvPr id="16"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7"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18" name="组合 17"/>
          <p:cNvGrpSpPr/>
          <p:nvPr/>
        </p:nvGrpSpPr>
        <p:grpSpPr>
          <a:xfrm>
            <a:off x="5853297" y="3313413"/>
            <a:ext cx="1414632" cy="636545"/>
            <a:chOff x="1591195" y="3531392"/>
            <a:chExt cx="1721136" cy="774463"/>
          </a:xfrm>
          <a:effectLst>
            <a:outerShdw blurRad="444500" dist="254000" dir="8100000" algn="tr" rotWithShape="0">
              <a:prstClr val="black">
                <a:alpha val="50000"/>
              </a:prstClr>
            </a:outerShdw>
          </a:effectLst>
        </p:grpSpPr>
        <p:sp>
          <p:nvSpPr>
            <p:cNvPr id="19"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0"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21" name="TextBox 20"/>
          <p:cNvSpPr txBox="1"/>
          <p:nvPr/>
        </p:nvSpPr>
        <p:spPr>
          <a:xfrm>
            <a:off x="1891669" y="1358541"/>
            <a:ext cx="825867" cy="246221"/>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项目产品一</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22" name="TextBox 21"/>
          <p:cNvSpPr txBox="1"/>
          <p:nvPr/>
        </p:nvSpPr>
        <p:spPr>
          <a:xfrm>
            <a:off x="5981486" y="3338812"/>
            <a:ext cx="825867" cy="246221"/>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项目产品三</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TextBox 22"/>
          <p:cNvSpPr txBox="1"/>
          <p:nvPr/>
        </p:nvSpPr>
        <p:spPr>
          <a:xfrm>
            <a:off x="6747580" y="1111435"/>
            <a:ext cx="825867" cy="246221"/>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项目产品四</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24" name="TextBox 23"/>
          <p:cNvSpPr txBox="1"/>
          <p:nvPr/>
        </p:nvSpPr>
        <p:spPr>
          <a:xfrm>
            <a:off x="1555735" y="3321676"/>
            <a:ext cx="825867" cy="246221"/>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项目产品二</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25" name="TextBox 24"/>
          <p:cNvSpPr txBox="1"/>
          <p:nvPr/>
        </p:nvSpPr>
        <p:spPr>
          <a:xfrm>
            <a:off x="1835696" y="1635646"/>
            <a:ext cx="1338828" cy="323165"/>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点击输入标题</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TextBox 25"/>
          <p:cNvSpPr txBox="1"/>
          <p:nvPr/>
        </p:nvSpPr>
        <p:spPr>
          <a:xfrm>
            <a:off x="6660232" y="1373225"/>
            <a:ext cx="1338828" cy="323165"/>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点击输入标题</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TextBox 26"/>
          <p:cNvSpPr txBox="1"/>
          <p:nvPr/>
        </p:nvSpPr>
        <p:spPr>
          <a:xfrm>
            <a:off x="1475656" y="3555503"/>
            <a:ext cx="1338828" cy="323165"/>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点击输入标题</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TextBox 27"/>
          <p:cNvSpPr txBox="1"/>
          <p:nvPr/>
        </p:nvSpPr>
        <p:spPr>
          <a:xfrm>
            <a:off x="5868144" y="3586553"/>
            <a:ext cx="1338828" cy="323165"/>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点击输入标题</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43" name="组合 42"/>
          <p:cNvGrpSpPr/>
          <p:nvPr/>
        </p:nvGrpSpPr>
        <p:grpSpPr>
          <a:xfrm>
            <a:off x="3746633" y="1810030"/>
            <a:ext cx="1382075" cy="1382075"/>
            <a:chOff x="3746633" y="1810030"/>
            <a:chExt cx="1382075" cy="1382075"/>
          </a:xfrm>
        </p:grpSpPr>
        <p:grpSp>
          <p:nvGrpSpPr>
            <p:cNvPr id="5" name="组合 4"/>
            <p:cNvGrpSpPr/>
            <p:nvPr/>
          </p:nvGrpSpPr>
          <p:grpSpPr>
            <a:xfrm>
              <a:off x="3746633" y="1810030"/>
              <a:ext cx="1382075" cy="1382075"/>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 name="椭圆 7"/>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31" name="TextBox 30"/>
            <p:cNvSpPr txBox="1"/>
            <p:nvPr/>
          </p:nvSpPr>
          <p:spPr>
            <a:xfrm>
              <a:off x="3978122" y="2397335"/>
              <a:ext cx="926418" cy="246221"/>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6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收入来源</a:t>
              </a:r>
              <a:endParaRPr kumimoji="0" lang="zh-CN" altLang="en-US" sz="16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32" name="TextBox 31"/>
          <p:cNvSpPr txBox="1"/>
          <p:nvPr/>
        </p:nvSpPr>
        <p:spPr>
          <a:xfrm>
            <a:off x="592781" y="2186777"/>
            <a:ext cx="2448272" cy="731098"/>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TextBox 32"/>
          <p:cNvSpPr txBox="1"/>
          <p:nvPr/>
        </p:nvSpPr>
        <p:spPr>
          <a:xfrm>
            <a:off x="745181" y="4011910"/>
            <a:ext cx="2448272" cy="731098"/>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TextBox 33"/>
          <p:cNvSpPr txBox="1"/>
          <p:nvPr/>
        </p:nvSpPr>
        <p:spPr>
          <a:xfrm>
            <a:off x="5849365" y="4058985"/>
            <a:ext cx="2448272" cy="731098"/>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5" name="TextBox 34"/>
          <p:cNvSpPr txBox="1"/>
          <p:nvPr/>
        </p:nvSpPr>
        <p:spPr>
          <a:xfrm>
            <a:off x="6012160" y="1972988"/>
            <a:ext cx="2448272" cy="731098"/>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点击输入本栏的具体文字，简明扼要的说明分项内容，此为概念图解，请根据您的具体内容酌情修改。</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2883767" y="1304103"/>
            <a:ext cx="373310" cy="373310"/>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1</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37" name="椭圆 36"/>
          <p:cNvSpPr/>
          <p:nvPr/>
        </p:nvSpPr>
        <p:spPr>
          <a:xfrm>
            <a:off x="2523727" y="3207487"/>
            <a:ext cx="373310" cy="373310"/>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2</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38" name="椭圆 37"/>
          <p:cNvSpPr/>
          <p:nvPr/>
        </p:nvSpPr>
        <p:spPr>
          <a:xfrm>
            <a:off x="6911328" y="3275267"/>
            <a:ext cx="373310" cy="373310"/>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3</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39" name="椭圆 38"/>
          <p:cNvSpPr/>
          <p:nvPr/>
        </p:nvSpPr>
        <p:spPr>
          <a:xfrm>
            <a:off x="7725152" y="1059582"/>
            <a:ext cx="373310" cy="373310"/>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4</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42" name="TextBox 41"/>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短期盈利计划</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1000"/>
                                        <p:tgtEl>
                                          <p:spTgt spid="43"/>
                                        </p:tgtEl>
                                      </p:cBhvr>
                                    </p:animEffect>
                                    <p:anim calcmode="lin" valueType="num">
                                      <p:cBhvr>
                                        <p:cTn id="8" dur="1000" fill="hold"/>
                                        <p:tgtEl>
                                          <p:spTgt spid="43"/>
                                        </p:tgtEl>
                                        <p:attrNameLst>
                                          <p:attrName>ppt_x</p:attrName>
                                        </p:attrNameLst>
                                      </p:cBhvr>
                                      <p:tavLst>
                                        <p:tav tm="0">
                                          <p:val>
                                            <p:strVal val="#ppt_x"/>
                                          </p:val>
                                        </p:tav>
                                        <p:tav tm="100000">
                                          <p:val>
                                            <p:strVal val="#ppt_x"/>
                                          </p:val>
                                        </p:tav>
                                      </p:tavLst>
                                    </p:anim>
                                    <p:anim calcmode="lin" valueType="num">
                                      <p:cBhvr>
                                        <p:cTn id="9" dur="1000" fill="hold"/>
                                        <p:tgtEl>
                                          <p:spTgt spid="4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500"/>
                                        <p:tgtEl>
                                          <p:spTgt spid="2"/>
                                        </p:tgtEl>
                                      </p:cBhvr>
                                    </p:animEffect>
                                  </p:childTnLst>
                                </p:cTn>
                              </p:par>
                              <p:par>
                                <p:cTn id="14" presetID="53" presetClass="entr" presetSubtype="16" fill="hold" nodeType="withEffect">
                                  <p:stCondLst>
                                    <p:cond delay="30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animEffect transition="in" filter="fade">
                                      <p:cBhvr>
                                        <p:cTn id="18" dur="500"/>
                                        <p:tgtEl>
                                          <p:spTgt spid="9"/>
                                        </p:tgtEl>
                                      </p:cBhvr>
                                    </p:animEffect>
                                  </p:childTnLst>
                                </p:cTn>
                              </p:par>
                              <p:par>
                                <p:cTn id="19" presetID="53" presetClass="entr" presetSubtype="16" fill="hold" nodeType="withEffect">
                                  <p:stCondLst>
                                    <p:cond delay="300"/>
                                  </p:stCondLst>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ppt_w</p:attrName>
                                        </p:attrNameLst>
                                      </p:cBhvr>
                                      <p:tavLst>
                                        <p:tav tm="0">
                                          <p:val>
                                            <p:fltVal val="0"/>
                                          </p:val>
                                        </p:tav>
                                        <p:tav tm="100000">
                                          <p:val>
                                            <p:strVal val="#ppt_w"/>
                                          </p:val>
                                        </p:tav>
                                      </p:tavLst>
                                    </p:anim>
                                    <p:anim calcmode="lin" valueType="num">
                                      <p:cBhvr>
                                        <p:cTn id="22" dur="500" fill="hold"/>
                                        <p:tgtEl>
                                          <p:spTgt spid="18"/>
                                        </p:tgtEl>
                                        <p:attrNameLst>
                                          <p:attrName>ppt_h</p:attrName>
                                        </p:attrNameLst>
                                      </p:cBhvr>
                                      <p:tavLst>
                                        <p:tav tm="0">
                                          <p:val>
                                            <p:fltVal val="0"/>
                                          </p:val>
                                        </p:tav>
                                        <p:tav tm="100000">
                                          <p:val>
                                            <p:strVal val="#ppt_h"/>
                                          </p:val>
                                        </p:tav>
                                      </p:tavLst>
                                    </p:anim>
                                    <p:animEffect transition="in" filter="fade">
                                      <p:cBhvr>
                                        <p:cTn id="23" dur="500"/>
                                        <p:tgtEl>
                                          <p:spTgt spid="18"/>
                                        </p:tgtEl>
                                      </p:cBhvr>
                                    </p:animEffect>
                                  </p:childTnLst>
                                </p:cTn>
                              </p:par>
                            </p:childTnLst>
                          </p:cTn>
                        </p:par>
                        <p:par>
                          <p:cTn id="24" fill="hold">
                            <p:stCondLst>
                              <p:cond delay="1500"/>
                            </p:stCondLst>
                            <p:childTnLst>
                              <p:par>
                                <p:cTn id="25" presetID="1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p:tgtEl>
                                          <p:spTgt spid="22"/>
                                        </p:tgtEl>
                                        <p:attrNameLst>
                                          <p:attrName>ppt_y</p:attrName>
                                        </p:attrNameLst>
                                      </p:cBhvr>
                                      <p:tavLst>
                                        <p:tav tm="0">
                                          <p:val>
                                            <p:strVal val="#ppt_y+#ppt_h*1.125000"/>
                                          </p:val>
                                        </p:tav>
                                        <p:tav tm="100000">
                                          <p:val>
                                            <p:strVal val="#ppt_y"/>
                                          </p:val>
                                        </p:tav>
                                      </p:tavLst>
                                    </p:anim>
                                    <p:animEffect transition="in" filter="wipe(up)">
                                      <p:cBhvr>
                                        <p:cTn id="28" dur="500"/>
                                        <p:tgtEl>
                                          <p:spTgt spid="22"/>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p:tgtEl>
                                          <p:spTgt spid="28"/>
                                        </p:tgtEl>
                                        <p:attrNameLst>
                                          <p:attrName>ppt_y</p:attrName>
                                        </p:attrNameLst>
                                      </p:cBhvr>
                                      <p:tavLst>
                                        <p:tav tm="0">
                                          <p:val>
                                            <p:strVal val="#ppt_y+#ppt_h*1.125000"/>
                                          </p:val>
                                        </p:tav>
                                        <p:tav tm="100000">
                                          <p:val>
                                            <p:strVal val="#ppt_y"/>
                                          </p:val>
                                        </p:tav>
                                      </p:tavLst>
                                    </p:anim>
                                    <p:animEffect transition="in" filter="wipe(up)">
                                      <p:cBhvr>
                                        <p:cTn id="32" dur="500"/>
                                        <p:tgtEl>
                                          <p:spTgt spid="28"/>
                                        </p:tgtEl>
                                      </p:cBhvr>
                                    </p:animEffect>
                                  </p:childTnLst>
                                </p:cTn>
                              </p:par>
                              <p:par>
                                <p:cTn id="33" presetID="12" presetClass="entr" presetSubtype="4"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p:tgtEl>
                                          <p:spTgt spid="25"/>
                                        </p:tgtEl>
                                        <p:attrNameLst>
                                          <p:attrName>ppt_y</p:attrName>
                                        </p:attrNameLst>
                                      </p:cBhvr>
                                      <p:tavLst>
                                        <p:tav tm="0">
                                          <p:val>
                                            <p:strVal val="#ppt_y+#ppt_h*1.125000"/>
                                          </p:val>
                                        </p:tav>
                                        <p:tav tm="100000">
                                          <p:val>
                                            <p:strVal val="#ppt_y"/>
                                          </p:val>
                                        </p:tav>
                                      </p:tavLst>
                                    </p:anim>
                                    <p:animEffect transition="in" filter="wipe(up)">
                                      <p:cBhvr>
                                        <p:cTn id="36" dur="500"/>
                                        <p:tgtEl>
                                          <p:spTgt spid="25"/>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p:tgtEl>
                                          <p:spTgt spid="21"/>
                                        </p:tgtEl>
                                        <p:attrNameLst>
                                          <p:attrName>ppt_y</p:attrName>
                                        </p:attrNameLst>
                                      </p:cBhvr>
                                      <p:tavLst>
                                        <p:tav tm="0">
                                          <p:val>
                                            <p:strVal val="#ppt_y+#ppt_h*1.125000"/>
                                          </p:val>
                                        </p:tav>
                                        <p:tav tm="100000">
                                          <p:val>
                                            <p:strVal val="#ppt_y"/>
                                          </p:val>
                                        </p:tav>
                                      </p:tavLst>
                                    </p:anim>
                                    <p:animEffect transition="in" filter="wipe(up)">
                                      <p:cBhvr>
                                        <p:cTn id="40" dur="500"/>
                                        <p:tgtEl>
                                          <p:spTgt spid="21"/>
                                        </p:tgtEl>
                                      </p:cBhvr>
                                    </p:animEffect>
                                  </p:childTnLst>
                                </p:cTn>
                              </p:par>
                            </p:childTnLst>
                          </p:cTn>
                        </p:par>
                        <p:par>
                          <p:cTn id="41" fill="hold">
                            <p:stCondLst>
                              <p:cond delay="2000"/>
                            </p:stCondLst>
                            <p:childTnLst>
                              <p:par>
                                <p:cTn id="42" presetID="16" presetClass="entr" presetSubtype="37" fill="hold"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barn(outVertical)">
                                      <p:cBhvr>
                                        <p:cTn id="44" dur="500"/>
                                        <p:tgtEl>
                                          <p:spTgt spid="3"/>
                                        </p:tgtEl>
                                      </p:cBhvr>
                                    </p:animEffect>
                                  </p:childTnLst>
                                </p:cTn>
                              </p:par>
                              <p:par>
                                <p:cTn id="45" presetID="53" presetClass="entr" presetSubtype="16" fill="hold" nodeType="withEffect">
                                  <p:stCondLst>
                                    <p:cond delay="3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nodeType="withEffect">
                                  <p:stCondLst>
                                    <p:cond delay="3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2500"/>
                            </p:stCondLst>
                            <p:childTnLst>
                              <p:par>
                                <p:cTn id="56" presetID="12" presetClass="entr" presetSubtype="4"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
                                        <p:tgtEl>
                                          <p:spTgt spid="27"/>
                                        </p:tgtEl>
                                        <p:attrNameLst>
                                          <p:attrName>ppt_y</p:attrName>
                                        </p:attrNameLst>
                                      </p:cBhvr>
                                      <p:tavLst>
                                        <p:tav tm="0">
                                          <p:val>
                                            <p:strVal val="#ppt_y+#ppt_h*1.125000"/>
                                          </p:val>
                                        </p:tav>
                                        <p:tav tm="100000">
                                          <p:val>
                                            <p:strVal val="#ppt_y"/>
                                          </p:val>
                                        </p:tav>
                                      </p:tavLst>
                                    </p:anim>
                                    <p:animEffect transition="in" filter="wipe(up)">
                                      <p:cBhvr>
                                        <p:cTn id="59" dur="500"/>
                                        <p:tgtEl>
                                          <p:spTgt spid="27"/>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p:tgtEl>
                                          <p:spTgt spid="24"/>
                                        </p:tgtEl>
                                        <p:attrNameLst>
                                          <p:attrName>ppt_y</p:attrName>
                                        </p:attrNameLst>
                                      </p:cBhvr>
                                      <p:tavLst>
                                        <p:tav tm="0">
                                          <p:val>
                                            <p:strVal val="#ppt_y+#ppt_h*1.125000"/>
                                          </p:val>
                                        </p:tav>
                                        <p:tav tm="100000">
                                          <p:val>
                                            <p:strVal val="#ppt_y"/>
                                          </p:val>
                                        </p:tav>
                                      </p:tavLst>
                                    </p:anim>
                                    <p:animEffect transition="in" filter="wipe(up)">
                                      <p:cBhvr>
                                        <p:cTn id="63" dur="500"/>
                                        <p:tgtEl>
                                          <p:spTgt spid="24"/>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500"/>
                                        <p:tgtEl>
                                          <p:spTgt spid="23"/>
                                        </p:tgtEl>
                                        <p:attrNameLst>
                                          <p:attrName>ppt_y</p:attrName>
                                        </p:attrNameLst>
                                      </p:cBhvr>
                                      <p:tavLst>
                                        <p:tav tm="0">
                                          <p:val>
                                            <p:strVal val="#ppt_y+#ppt_h*1.125000"/>
                                          </p:val>
                                        </p:tav>
                                        <p:tav tm="100000">
                                          <p:val>
                                            <p:strVal val="#ppt_y"/>
                                          </p:val>
                                        </p:tav>
                                      </p:tavLst>
                                    </p:anim>
                                    <p:animEffect transition="in" filter="wipe(up)">
                                      <p:cBhvr>
                                        <p:cTn id="67" dur="500"/>
                                        <p:tgtEl>
                                          <p:spTgt spid="23"/>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500"/>
                                        <p:tgtEl>
                                          <p:spTgt spid="26"/>
                                        </p:tgtEl>
                                        <p:attrNameLst>
                                          <p:attrName>ppt_y</p:attrName>
                                        </p:attrNameLst>
                                      </p:cBhvr>
                                      <p:tavLst>
                                        <p:tav tm="0">
                                          <p:val>
                                            <p:strVal val="#ppt_y+#ppt_h*1.125000"/>
                                          </p:val>
                                        </p:tav>
                                        <p:tav tm="100000">
                                          <p:val>
                                            <p:strVal val="#ppt_y"/>
                                          </p:val>
                                        </p:tav>
                                      </p:tavLst>
                                    </p:anim>
                                    <p:animEffect transition="in" filter="wipe(up)">
                                      <p:cBhvr>
                                        <p:cTn id="71" dur="500"/>
                                        <p:tgtEl>
                                          <p:spTgt spid="26"/>
                                        </p:tgtEl>
                                      </p:cBhvr>
                                    </p:animEffect>
                                  </p:childTnLst>
                                </p:cTn>
                              </p:par>
                            </p:childTnLst>
                          </p:cTn>
                        </p:par>
                        <p:par>
                          <p:cTn id="72" fill="hold">
                            <p:stCondLst>
                              <p:cond delay="3000"/>
                            </p:stCondLst>
                            <p:childTnLst>
                              <p:par>
                                <p:cTn id="73" presetID="53" presetClass="entr" presetSubtype="16"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Effect transition="in" filter="fade">
                                      <p:cBhvr>
                                        <p:cTn id="82" dur="500"/>
                                        <p:tgtEl>
                                          <p:spTgt spid="37"/>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par>
                                <p:cTn id="88" presetID="53" presetClass="entr" presetSubtype="16"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p:cTn id="90" dur="500" fill="hold"/>
                                        <p:tgtEl>
                                          <p:spTgt spid="39"/>
                                        </p:tgtEl>
                                        <p:attrNameLst>
                                          <p:attrName>ppt_w</p:attrName>
                                        </p:attrNameLst>
                                      </p:cBhvr>
                                      <p:tavLst>
                                        <p:tav tm="0">
                                          <p:val>
                                            <p:fltVal val="0"/>
                                          </p:val>
                                        </p:tav>
                                        <p:tav tm="100000">
                                          <p:val>
                                            <p:strVal val="#ppt_w"/>
                                          </p:val>
                                        </p:tav>
                                      </p:tavLst>
                                    </p:anim>
                                    <p:anim calcmode="lin" valueType="num">
                                      <p:cBhvr>
                                        <p:cTn id="91" dur="500" fill="hold"/>
                                        <p:tgtEl>
                                          <p:spTgt spid="39"/>
                                        </p:tgtEl>
                                        <p:attrNameLst>
                                          <p:attrName>ppt_h</p:attrName>
                                        </p:attrNameLst>
                                      </p:cBhvr>
                                      <p:tavLst>
                                        <p:tav tm="0">
                                          <p:val>
                                            <p:fltVal val="0"/>
                                          </p:val>
                                        </p:tav>
                                        <p:tav tm="100000">
                                          <p:val>
                                            <p:strVal val="#ppt_h"/>
                                          </p:val>
                                        </p:tav>
                                      </p:tavLst>
                                    </p:anim>
                                    <p:animEffect transition="in" filter="fade">
                                      <p:cBhvr>
                                        <p:cTn id="92" dur="500"/>
                                        <p:tgtEl>
                                          <p:spTgt spid="39"/>
                                        </p:tgtEl>
                                      </p:cBhvr>
                                    </p:animEffect>
                                  </p:childTnLst>
                                </p:cTn>
                              </p:par>
                            </p:childTnLst>
                          </p:cTn>
                        </p:par>
                        <p:par>
                          <p:cTn id="93" fill="hold">
                            <p:stCondLst>
                              <p:cond delay="3500"/>
                            </p:stCondLst>
                            <p:childTnLst>
                              <p:par>
                                <p:cTn id="94" presetID="22" presetClass="entr" presetSubtype="1" fill="hold" grpId="0" nodeType="after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wipe(up)">
                                      <p:cBhvr>
                                        <p:cTn id="96" dur="500"/>
                                        <p:tgtEl>
                                          <p:spTgt spid="32"/>
                                        </p:tgtEl>
                                      </p:cBhvr>
                                    </p:animEffect>
                                  </p:childTnLst>
                                </p:cTn>
                              </p:par>
                            </p:childTnLst>
                          </p:cTn>
                        </p:par>
                        <p:par>
                          <p:cTn id="97" fill="hold">
                            <p:stCondLst>
                              <p:cond delay="4000"/>
                            </p:stCondLst>
                            <p:childTnLst>
                              <p:par>
                                <p:cTn id="98" presetID="22" presetClass="entr" presetSubtype="1" fill="hold" grpId="0" nodeType="after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wipe(up)">
                                      <p:cBhvr>
                                        <p:cTn id="100" dur="500"/>
                                        <p:tgtEl>
                                          <p:spTgt spid="33"/>
                                        </p:tgtEl>
                                      </p:cBhvr>
                                    </p:animEffect>
                                  </p:childTnLst>
                                </p:cTn>
                              </p:par>
                            </p:childTnLst>
                          </p:cTn>
                        </p:par>
                        <p:par>
                          <p:cTn id="101" fill="hold">
                            <p:stCondLst>
                              <p:cond delay="4500"/>
                            </p:stCondLst>
                            <p:childTnLst>
                              <p:par>
                                <p:cTn id="102" presetID="22" presetClass="entr" presetSubtype="1" fill="hold" grpId="0" nodeType="afterEffect">
                                  <p:stCondLst>
                                    <p:cond delay="0"/>
                                  </p:stCondLst>
                                  <p:childTnLst>
                                    <p:set>
                                      <p:cBhvr>
                                        <p:cTn id="103" dur="1" fill="hold">
                                          <p:stCondLst>
                                            <p:cond delay="0"/>
                                          </p:stCondLst>
                                        </p:cTn>
                                        <p:tgtEl>
                                          <p:spTgt spid="34"/>
                                        </p:tgtEl>
                                        <p:attrNameLst>
                                          <p:attrName>style.visibility</p:attrName>
                                        </p:attrNameLst>
                                      </p:cBhvr>
                                      <p:to>
                                        <p:strVal val="visible"/>
                                      </p:to>
                                    </p:set>
                                    <p:animEffect transition="in" filter="wipe(up)">
                                      <p:cBhvr>
                                        <p:cTn id="104" dur="500"/>
                                        <p:tgtEl>
                                          <p:spTgt spid="34"/>
                                        </p:tgtEl>
                                      </p:cBhvr>
                                    </p:animEffect>
                                  </p:childTnLst>
                                </p:cTn>
                              </p:par>
                            </p:childTnLst>
                          </p:cTn>
                        </p:par>
                        <p:par>
                          <p:cTn id="105" fill="hold">
                            <p:stCondLst>
                              <p:cond delay="5000"/>
                            </p:stCondLst>
                            <p:childTnLst>
                              <p:par>
                                <p:cTn id="106" presetID="22" presetClass="entr" presetSubtype="1" fill="hold" grpId="0" nodeType="afterEffect">
                                  <p:stCondLst>
                                    <p:cond delay="0"/>
                                  </p:stCondLst>
                                  <p:childTnLst>
                                    <p:set>
                                      <p:cBhvr>
                                        <p:cTn id="107" dur="1" fill="hold">
                                          <p:stCondLst>
                                            <p:cond delay="0"/>
                                          </p:stCondLst>
                                        </p:cTn>
                                        <p:tgtEl>
                                          <p:spTgt spid="35"/>
                                        </p:tgtEl>
                                        <p:attrNameLst>
                                          <p:attrName>style.visibility</p:attrName>
                                        </p:attrNameLst>
                                      </p:cBhvr>
                                      <p:to>
                                        <p:strVal val="visible"/>
                                      </p:to>
                                    </p:set>
                                    <p:animEffect transition="in" filter="wipe(up)">
                                      <p:cBhvr>
                                        <p:cTn id="10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32" grpId="0"/>
      <p:bldP spid="33" grpId="0"/>
      <p:bldP spid="34" grpId="0"/>
      <p:bldP spid="35" grpId="0"/>
      <p:bldP spid="36" grpId="0" animBg="1"/>
      <p:bldP spid="37" grpId="0" animBg="1"/>
      <p:bldP spid="38" grpId="0" animBg="1"/>
      <p:bldP spid="3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95936" y="1773787"/>
            <a:ext cx="2685351" cy="646331"/>
          </a:xfrm>
          <a:prstGeom prst="rect">
            <a:avLst/>
          </a:prstGeom>
          <a:noFill/>
        </p:spPr>
        <p:txBody>
          <a:bodyPr wrap="none" rtlCol="0">
            <a:spAutoFit/>
          </a:bodyPr>
          <a:lstStyle/>
          <a:p>
            <a:pPr marL="0" marR="0" lvl="1"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30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财务与融资</a:t>
            </a:r>
            <a:endParaRPr kumimoji="0" lang="zh-CN" altLang="en-US" sz="3600" b="1" i="0" u="none" strike="noStrike" kern="1200" cap="none" spc="3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cxnSp>
        <p:nvCxnSpPr>
          <p:cNvPr id="7" name="直接连接符 6"/>
          <p:cNvCxnSpPr/>
          <p:nvPr/>
        </p:nvCxnSpPr>
        <p:spPr>
          <a:xfrm flipV="1">
            <a:off x="3779912" y="1203598"/>
            <a:ext cx="0" cy="280831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 name="文本框 9"/>
          <p:cNvSpPr txBox="1"/>
          <p:nvPr/>
        </p:nvSpPr>
        <p:spPr>
          <a:xfrm>
            <a:off x="4101203" y="264050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成本预算</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文本框 9"/>
          <p:cNvSpPr txBox="1"/>
          <p:nvPr/>
        </p:nvSpPr>
        <p:spPr>
          <a:xfrm>
            <a:off x="4101202" y="296594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资金缺口</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p:nvSpPr>
        <p:spPr>
          <a:xfrm>
            <a:off x="4101203" y="3291830"/>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融资计划</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文本框 9"/>
          <p:cNvSpPr txBox="1"/>
          <p:nvPr/>
        </p:nvSpPr>
        <p:spPr>
          <a:xfrm>
            <a:off x="4101202" y="3613209"/>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资金主要用途</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5804419" y="2643758"/>
            <a:ext cx="2007940" cy="230832"/>
          </a:xfrm>
          <a:prstGeom prst="rect">
            <a:avLst/>
          </a:prstGeom>
          <a:noFill/>
        </p:spPr>
        <p:txBody>
          <a:bodyPr wrap="square" lIns="0" tIns="0" rIns="0" bIns="0" rtlCol="0">
            <a:spAutoFit/>
          </a:bodyPr>
          <a:lstStyle/>
          <a:p>
            <a:pPr marL="171450" marR="0" lvl="1" indent="-17145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zh-CN" altLang="en-US" sz="15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结束语</a:t>
            </a:r>
            <a:endPar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2461912" y="2896649"/>
            <a:ext cx="902846"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PART 05</a:t>
            </a:r>
            <a:endPar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2262782" y="1446400"/>
            <a:ext cx="1301106" cy="1301106"/>
            <a:chOff x="2262782" y="1446400"/>
            <a:chExt cx="1301106" cy="1301106"/>
          </a:xfrm>
        </p:grpSpPr>
        <p:sp>
          <p:nvSpPr>
            <p:cNvPr id="5" name="椭圆 4"/>
            <p:cNvSpPr/>
            <p:nvPr/>
          </p:nvSpPr>
          <p:spPr>
            <a:xfrm>
              <a:off x="2262782" y="1446400"/>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KSO_Shape"/>
            <p:cNvSpPr/>
            <p:nvPr/>
          </p:nvSpPr>
          <p:spPr bwMode="auto">
            <a:xfrm>
              <a:off x="2568518" y="1757459"/>
              <a:ext cx="689633" cy="662048"/>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微软雅黑" panose="020B0503020204020204" pitchFamily="34" charset="-122"/>
                <a:cs typeface="+mn-cs"/>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left)">
                                      <p:cBhvr>
                                        <p:cTn id="12" dur="500"/>
                                        <p:tgtEl>
                                          <p:spTgt spid="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p:tgtEl>
                                          <p:spTgt spid="2"/>
                                        </p:tgtEl>
                                        <p:attrNameLst>
                                          <p:attrName>ppt_x</p:attrName>
                                        </p:attrNameLst>
                                      </p:cBhvr>
                                      <p:tavLst>
                                        <p:tav tm="0">
                                          <p:val>
                                            <p:strVal val="#ppt_x-#ppt_w*1.125000"/>
                                          </p:val>
                                        </p:tav>
                                        <p:tav tm="100000">
                                          <p:val>
                                            <p:strVal val="#ppt_x"/>
                                          </p:val>
                                        </p:tav>
                                      </p:tavLst>
                                    </p:anim>
                                    <p:animEffect transition="in" filter="wipe(right)">
                                      <p:cBhvr>
                                        <p:cTn id="16" dur="500"/>
                                        <p:tgtEl>
                                          <p:spTgt spid="2"/>
                                        </p:tgtEl>
                                      </p:cBhvr>
                                    </p:animEffect>
                                  </p:childTnLst>
                                </p:cTn>
                              </p:par>
                            </p:childTnLst>
                          </p:cTn>
                        </p:par>
                        <p:par>
                          <p:cTn id="17" fill="hold">
                            <p:stCondLst>
                              <p:cond delay="1000"/>
                            </p:stCondLst>
                            <p:childTnLst>
                              <p:par>
                                <p:cTn id="18" presetID="47" presetClass="entr" presetSubtype="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anim calcmode="lin" valueType="num">
                                      <p:cBhvr>
                                        <p:cTn id="21" dur="500" fill="hold"/>
                                        <p:tgtEl>
                                          <p:spTgt spid="15"/>
                                        </p:tgtEl>
                                        <p:attrNameLst>
                                          <p:attrName>ppt_x</p:attrName>
                                        </p:attrNameLst>
                                      </p:cBhvr>
                                      <p:tavLst>
                                        <p:tav tm="0">
                                          <p:val>
                                            <p:strVal val="#ppt_x"/>
                                          </p:val>
                                        </p:tav>
                                        <p:tav tm="100000">
                                          <p:val>
                                            <p:strVal val="#ppt_x"/>
                                          </p:val>
                                        </p:tav>
                                      </p:tavLst>
                                    </p:anim>
                                    <p:anim calcmode="lin" valueType="num">
                                      <p:cBhvr>
                                        <p:cTn id="22" dur="5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0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40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60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1" grpId="0"/>
      <p:bldP spid="12" grpId="0"/>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角星 1"/>
          <p:cNvSpPr/>
          <p:nvPr/>
        </p:nvSpPr>
        <p:spPr>
          <a:xfrm>
            <a:off x="2051581" y="1738257"/>
            <a:ext cx="2165350" cy="2165350"/>
          </a:xfrm>
          <a:prstGeom prst="star5">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2524904" y="2354207"/>
            <a:ext cx="1218704" cy="1218704"/>
            <a:chOff x="3962648" y="2819400"/>
            <a:chExt cx="1218704" cy="1218704"/>
          </a:xfrm>
        </p:grpSpPr>
        <p:grpSp>
          <p:nvGrpSpPr>
            <p:cNvPr id="4" name="组合 3"/>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5" name="TextBox 4"/>
            <p:cNvSpPr txBox="1"/>
            <p:nvPr/>
          </p:nvSpPr>
          <p:spPr>
            <a:xfrm>
              <a:off x="4241959" y="3108951"/>
              <a:ext cx="646331" cy="646331"/>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支出</a:t>
              </a:r>
              <a:endParaRPr kumimoji="0" lang="en-US" altLang="zh-CN" sz="1800" b="1"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成本</a:t>
              </a:r>
              <a:endParaRPr kumimoji="0" lang="en-US" altLang="zh-CN" sz="1800" b="1"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8" name="椭圆 7"/>
          <p:cNvSpPr/>
          <p:nvPr/>
        </p:nvSpPr>
        <p:spPr>
          <a:xfrm>
            <a:off x="1548834" y="2218743"/>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椭圆 8"/>
          <p:cNvSpPr/>
          <p:nvPr/>
        </p:nvSpPr>
        <p:spPr>
          <a:xfrm>
            <a:off x="2779187" y="1221793"/>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4023786" y="2218743"/>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椭圆 10"/>
          <p:cNvSpPr/>
          <p:nvPr/>
        </p:nvSpPr>
        <p:spPr>
          <a:xfrm>
            <a:off x="3532192" y="3661811"/>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椭圆 11"/>
          <p:cNvSpPr/>
          <p:nvPr/>
        </p:nvSpPr>
        <p:spPr>
          <a:xfrm>
            <a:off x="2038835" y="3649111"/>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TextBox 12"/>
          <p:cNvSpPr txBox="1"/>
          <p:nvPr/>
        </p:nvSpPr>
        <p:spPr>
          <a:xfrm>
            <a:off x="1782166" y="1401616"/>
            <a:ext cx="90281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管理成本</a:t>
            </a:r>
            <a:endPar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TextBox 13"/>
          <p:cNvSpPr txBox="1"/>
          <p:nvPr/>
        </p:nvSpPr>
        <p:spPr>
          <a:xfrm>
            <a:off x="4844876" y="2418122"/>
            <a:ext cx="902811" cy="30777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其他成本</a:t>
            </a:r>
            <a:endPar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4338218" y="3920157"/>
            <a:ext cx="902811" cy="30777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人员成本</a:t>
            </a:r>
            <a:endPar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p:nvPr/>
        </p:nvSpPr>
        <p:spPr>
          <a:xfrm>
            <a:off x="499348" y="2451600"/>
            <a:ext cx="90281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办公成本</a:t>
            </a:r>
            <a:endPar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17" name="TextBox 16"/>
          <p:cNvSpPr txBox="1"/>
          <p:nvPr/>
        </p:nvSpPr>
        <p:spPr>
          <a:xfrm>
            <a:off x="1009878" y="3870314"/>
            <a:ext cx="90281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营销成本</a:t>
            </a:r>
            <a:endPar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18" name="组合 17"/>
          <p:cNvGrpSpPr/>
          <p:nvPr/>
        </p:nvGrpSpPr>
        <p:grpSpPr>
          <a:xfrm>
            <a:off x="6161692" y="1275118"/>
            <a:ext cx="2077200" cy="432536"/>
            <a:chOff x="814328" y="3219334"/>
            <a:chExt cx="2077200" cy="432536"/>
          </a:xfrm>
        </p:grpSpPr>
        <p:grpSp>
          <p:nvGrpSpPr>
            <p:cNvPr id="21" name="组合 20"/>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23" name="圆角矩形 22"/>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圆角矩形 23"/>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20" name="TextBox 19"/>
            <p:cNvSpPr txBox="1"/>
            <p:nvPr/>
          </p:nvSpPr>
          <p:spPr>
            <a:xfrm>
              <a:off x="831250" y="3331792"/>
              <a:ext cx="1999302" cy="215444"/>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rPr>
                <a:t>点击输入标题文本</a:t>
              </a:r>
              <a:endParaRPr kumimoji="0" lang="zh-CN" altLang="en-US"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25" name="TextBox 24"/>
          <p:cNvSpPr txBox="1"/>
          <p:nvPr/>
        </p:nvSpPr>
        <p:spPr>
          <a:xfrm>
            <a:off x="5940152" y="2004549"/>
            <a:ext cx="2520281" cy="752514"/>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01</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TextBox 25"/>
          <p:cNvSpPr txBox="1"/>
          <p:nvPr/>
        </p:nvSpPr>
        <p:spPr>
          <a:xfrm>
            <a:off x="5940152" y="2827348"/>
            <a:ext cx="2520281" cy="752514"/>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02</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TextBox 26"/>
          <p:cNvSpPr txBox="1"/>
          <p:nvPr/>
        </p:nvSpPr>
        <p:spPr>
          <a:xfrm>
            <a:off x="5940152" y="3691444"/>
            <a:ext cx="2520281" cy="752514"/>
          </a:xfrm>
          <a:prstGeom prst="rect">
            <a:avLst/>
          </a:prstGeom>
          <a:noFill/>
        </p:spPr>
        <p:txBody>
          <a:bodyPr wrap="square" rtlCol="0">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03</a:t>
            </a: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r>
              <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TextBox 27"/>
          <p:cNvSpPr txBox="1"/>
          <p:nvPr/>
        </p:nvSpPr>
        <p:spPr>
          <a:xfrm>
            <a:off x="2799460" y="1451298"/>
            <a:ext cx="671359" cy="246221"/>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a:t>
            </a:r>
            <a:endParaRPr kumimoji="0" lang="zh-CN" altLang="en-US"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TextBox 28"/>
          <p:cNvSpPr txBox="1"/>
          <p:nvPr/>
        </p:nvSpPr>
        <p:spPr>
          <a:xfrm>
            <a:off x="1562212" y="2453379"/>
            <a:ext cx="671359" cy="246221"/>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15%</a:t>
            </a:r>
            <a:endParaRPr kumimoji="0" lang="zh-CN" altLang="en-US"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0" name="TextBox 29"/>
          <p:cNvSpPr txBox="1"/>
          <p:nvPr/>
        </p:nvSpPr>
        <p:spPr>
          <a:xfrm>
            <a:off x="4043175" y="2453379"/>
            <a:ext cx="671359" cy="246221"/>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1</a:t>
            </a:r>
            <a:r>
              <a:rPr kumimoji="0" lang="en-US" altLang="zh-CN"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a:t>
            </a:r>
            <a:endParaRPr kumimoji="0" lang="zh-CN" altLang="en-US"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1" name="TextBox 30"/>
          <p:cNvSpPr txBox="1"/>
          <p:nvPr/>
        </p:nvSpPr>
        <p:spPr>
          <a:xfrm>
            <a:off x="2058224" y="3893769"/>
            <a:ext cx="671359" cy="246221"/>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35%</a:t>
            </a:r>
            <a:endParaRPr kumimoji="0" lang="zh-CN" altLang="en-US"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2" name="TextBox 31"/>
          <p:cNvSpPr txBox="1"/>
          <p:nvPr/>
        </p:nvSpPr>
        <p:spPr>
          <a:xfrm>
            <a:off x="3545572" y="3901091"/>
            <a:ext cx="671359" cy="246221"/>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a:t>
            </a:r>
            <a:endParaRPr kumimoji="0" lang="zh-CN" altLang="en-US" sz="1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3" name="TextBox 32"/>
          <p:cNvSpPr txBox="1"/>
          <p:nvPr/>
        </p:nvSpPr>
        <p:spPr>
          <a:xfrm>
            <a:off x="3563888" y="475567"/>
            <a:ext cx="2016224" cy="3077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成本分析</a:t>
            </a:r>
            <a:endParaRPr kumimoji="0" lang="zh-CN" altLang="en-US"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par>
                                <p:cTn id="24" presetID="53" presetClass="entr" presetSubtype="16" fill="hold" grpId="0" nodeType="withEffect">
                                  <p:stCondLst>
                                    <p:cond delay="10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par>
                                <p:cTn id="34" presetID="53" presetClass="entr" presetSubtype="16" fill="hold" grpId="0" nodeType="withEffect">
                                  <p:stCondLst>
                                    <p:cond delay="30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par>
                                <p:cTn id="39" presetID="53" presetClass="entr" presetSubtype="16" fill="hold" grpId="0" nodeType="withEffect">
                                  <p:stCondLst>
                                    <p:cond delay="4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childTnLst>
                          </p:cTn>
                        </p:par>
                        <p:par>
                          <p:cTn id="44" fill="hold">
                            <p:stCondLst>
                              <p:cond delay="1500"/>
                            </p:stCondLst>
                            <p:childTnLst>
                              <p:par>
                                <p:cTn id="45" presetID="10" presetClass="entr" presetSubtype="0"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childTnLst>
                          </p:cTn>
                        </p:par>
                        <p:par>
                          <p:cTn id="60" fill="hold">
                            <p:stCondLst>
                              <p:cond delay="2000"/>
                            </p:stCondLst>
                            <p:childTnLst>
                              <p:par>
                                <p:cTn id="61" presetID="12" presetClass="entr" presetSubtype="2"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
                                        <p:tgtEl>
                                          <p:spTgt spid="13"/>
                                        </p:tgtEl>
                                        <p:attrNameLst>
                                          <p:attrName>ppt_x</p:attrName>
                                        </p:attrNameLst>
                                      </p:cBhvr>
                                      <p:tavLst>
                                        <p:tav tm="0">
                                          <p:val>
                                            <p:strVal val="#ppt_x+#ppt_w*1.125000"/>
                                          </p:val>
                                        </p:tav>
                                        <p:tav tm="100000">
                                          <p:val>
                                            <p:strVal val="#ppt_x"/>
                                          </p:val>
                                        </p:tav>
                                      </p:tavLst>
                                    </p:anim>
                                    <p:animEffect transition="in" filter="wipe(left)">
                                      <p:cBhvr>
                                        <p:cTn id="64" dur="500"/>
                                        <p:tgtEl>
                                          <p:spTgt spid="13"/>
                                        </p:tgtEl>
                                      </p:cBhvr>
                                    </p:animEffect>
                                  </p:childTnLst>
                                </p:cTn>
                              </p:par>
                              <p:par>
                                <p:cTn id="65" presetID="12" presetClass="entr" presetSubtype="2"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p:tgtEl>
                                          <p:spTgt spid="16"/>
                                        </p:tgtEl>
                                        <p:attrNameLst>
                                          <p:attrName>ppt_x</p:attrName>
                                        </p:attrNameLst>
                                      </p:cBhvr>
                                      <p:tavLst>
                                        <p:tav tm="0">
                                          <p:val>
                                            <p:strVal val="#ppt_x+#ppt_w*1.125000"/>
                                          </p:val>
                                        </p:tav>
                                        <p:tav tm="100000">
                                          <p:val>
                                            <p:strVal val="#ppt_x"/>
                                          </p:val>
                                        </p:tav>
                                      </p:tavLst>
                                    </p:anim>
                                    <p:animEffect transition="in" filter="wipe(left)">
                                      <p:cBhvr>
                                        <p:cTn id="68" dur="500"/>
                                        <p:tgtEl>
                                          <p:spTgt spid="16"/>
                                        </p:tgtEl>
                                      </p:cBhvr>
                                    </p:animEffect>
                                  </p:childTnLst>
                                </p:cTn>
                              </p:par>
                              <p:par>
                                <p:cTn id="69" presetID="12" presetClass="entr" presetSubtype="2"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p:tgtEl>
                                          <p:spTgt spid="17"/>
                                        </p:tgtEl>
                                        <p:attrNameLst>
                                          <p:attrName>ppt_x</p:attrName>
                                        </p:attrNameLst>
                                      </p:cBhvr>
                                      <p:tavLst>
                                        <p:tav tm="0">
                                          <p:val>
                                            <p:strVal val="#ppt_x+#ppt_w*1.125000"/>
                                          </p:val>
                                        </p:tav>
                                        <p:tav tm="100000">
                                          <p:val>
                                            <p:strVal val="#ppt_x"/>
                                          </p:val>
                                        </p:tav>
                                      </p:tavLst>
                                    </p:anim>
                                    <p:animEffect transition="in" filter="wipe(left)">
                                      <p:cBhvr>
                                        <p:cTn id="72" dur="500"/>
                                        <p:tgtEl>
                                          <p:spTgt spid="17"/>
                                        </p:tgtEl>
                                      </p:cBhvr>
                                    </p:animEffect>
                                  </p:childTnLst>
                                </p:cTn>
                              </p:par>
                              <p:par>
                                <p:cTn id="73" presetID="12" presetClass="entr" presetSubtype="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additive="base">
                                        <p:cTn id="75" dur="500"/>
                                        <p:tgtEl>
                                          <p:spTgt spid="14"/>
                                        </p:tgtEl>
                                        <p:attrNameLst>
                                          <p:attrName>ppt_x</p:attrName>
                                        </p:attrNameLst>
                                      </p:cBhvr>
                                      <p:tavLst>
                                        <p:tav tm="0">
                                          <p:val>
                                            <p:strVal val="#ppt_x-#ppt_w*1.125000"/>
                                          </p:val>
                                        </p:tav>
                                        <p:tav tm="100000">
                                          <p:val>
                                            <p:strVal val="#ppt_x"/>
                                          </p:val>
                                        </p:tav>
                                      </p:tavLst>
                                    </p:anim>
                                    <p:animEffect transition="in" filter="wipe(right)">
                                      <p:cBhvr>
                                        <p:cTn id="76" dur="500"/>
                                        <p:tgtEl>
                                          <p:spTgt spid="14"/>
                                        </p:tgtEl>
                                      </p:cBhvr>
                                    </p:animEffect>
                                  </p:childTnLst>
                                </p:cTn>
                              </p:par>
                              <p:par>
                                <p:cTn id="77" presetID="12" presetClass="entr" presetSubtype="8"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p:tgtEl>
                                          <p:spTgt spid="15"/>
                                        </p:tgtEl>
                                        <p:attrNameLst>
                                          <p:attrName>ppt_x</p:attrName>
                                        </p:attrNameLst>
                                      </p:cBhvr>
                                      <p:tavLst>
                                        <p:tav tm="0">
                                          <p:val>
                                            <p:strVal val="#ppt_x-#ppt_w*1.125000"/>
                                          </p:val>
                                        </p:tav>
                                        <p:tav tm="100000">
                                          <p:val>
                                            <p:strVal val="#ppt_x"/>
                                          </p:val>
                                        </p:tav>
                                      </p:tavLst>
                                    </p:anim>
                                    <p:animEffect transition="in" filter="wipe(right)">
                                      <p:cBhvr>
                                        <p:cTn id="80" dur="500"/>
                                        <p:tgtEl>
                                          <p:spTgt spid="15"/>
                                        </p:tgtEl>
                                      </p:cBhvr>
                                    </p:animEffect>
                                  </p:childTnLst>
                                </p:cTn>
                              </p:par>
                            </p:childTnLst>
                          </p:cTn>
                        </p:par>
                        <p:par>
                          <p:cTn id="81" fill="hold">
                            <p:stCondLst>
                              <p:cond delay="2500"/>
                            </p:stCondLst>
                            <p:childTnLst>
                              <p:par>
                                <p:cTn id="82" presetID="42" presetClass="entr" presetSubtype="0" fill="hold" nodeType="after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fade">
                                      <p:cBhvr>
                                        <p:cTn id="84" dur="500"/>
                                        <p:tgtEl>
                                          <p:spTgt spid="18"/>
                                        </p:tgtEl>
                                      </p:cBhvr>
                                    </p:animEffect>
                                    <p:anim calcmode="lin" valueType="num">
                                      <p:cBhvr>
                                        <p:cTn id="85" dur="500" fill="hold"/>
                                        <p:tgtEl>
                                          <p:spTgt spid="18"/>
                                        </p:tgtEl>
                                        <p:attrNameLst>
                                          <p:attrName>ppt_x</p:attrName>
                                        </p:attrNameLst>
                                      </p:cBhvr>
                                      <p:tavLst>
                                        <p:tav tm="0">
                                          <p:val>
                                            <p:strVal val="#ppt_x"/>
                                          </p:val>
                                        </p:tav>
                                        <p:tav tm="100000">
                                          <p:val>
                                            <p:strVal val="#ppt_x"/>
                                          </p:val>
                                        </p:tav>
                                      </p:tavLst>
                                    </p:anim>
                                    <p:anim calcmode="lin" valueType="num">
                                      <p:cBhvr>
                                        <p:cTn id="86" dur="500" fill="hold"/>
                                        <p:tgtEl>
                                          <p:spTgt spid="18"/>
                                        </p:tgtEl>
                                        <p:attrNameLst>
                                          <p:attrName>ppt_y</p:attrName>
                                        </p:attrNameLst>
                                      </p:cBhvr>
                                      <p:tavLst>
                                        <p:tav tm="0">
                                          <p:val>
                                            <p:strVal val="#ppt_y+.1"/>
                                          </p:val>
                                        </p:tav>
                                        <p:tav tm="100000">
                                          <p:val>
                                            <p:strVal val="#ppt_y"/>
                                          </p:val>
                                        </p:tav>
                                      </p:tavLst>
                                    </p:anim>
                                  </p:childTnLst>
                                </p:cTn>
                              </p:par>
                            </p:childTnLst>
                          </p:cTn>
                        </p:par>
                        <p:par>
                          <p:cTn id="87" fill="hold">
                            <p:stCondLst>
                              <p:cond delay="3000"/>
                            </p:stCondLst>
                            <p:childTnLst>
                              <p:par>
                                <p:cTn id="88" presetID="22" presetClass="entr" presetSubtype="1" fill="hold" grpId="0" nodeType="afterEffect">
                                  <p:stCondLst>
                                    <p:cond delay="0"/>
                                  </p:stCondLst>
                                  <p:childTnLst>
                                    <p:set>
                                      <p:cBhvr>
                                        <p:cTn id="89" dur="1" fill="hold">
                                          <p:stCondLst>
                                            <p:cond delay="0"/>
                                          </p:stCondLst>
                                        </p:cTn>
                                        <p:tgtEl>
                                          <p:spTgt spid="25"/>
                                        </p:tgtEl>
                                        <p:attrNameLst>
                                          <p:attrName>style.visibility</p:attrName>
                                        </p:attrNameLst>
                                      </p:cBhvr>
                                      <p:to>
                                        <p:strVal val="visible"/>
                                      </p:to>
                                    </p:set>
                                    <p:animEffect transition="in" filter="wipe(up)">
                                      <p:cBhvr>
                                        <p:cTn id="90" dur="500"/>
                                        <p:tgtEl>
                                          <p:spTgt spid="25"/>
                                        </p:tgtEl>
                                      </p:cBhvr>
                                    </p:animEffect>
                                  </p:childTnLst>
                                </p:cTn>
                              </p:par>
                              <p:par>
                                <p:cTn id="91" presetID="22" presetClass="entr" presetSubtype="1" fill="hold" grpId="0" nodeType="withEffect">
                                  <p:stCondLst>
                                    <p:cond delay="100"/>
                                  </p:stCondLst>
                                  <p:childTnLst>
                                    <p:set>
                                      <p:cBhvr>
                                        <p:cTn id="92" dur="1" fill="hold">
                                          <p:stCondLst>
                                            <p:cond delay="0"/>
                                          </p:stCondLst>
                                        </p:cTn>
                                        <p:tgtEl>
                                          <p:spTgt spid="26"/>
                                        </p:tgtEl>
                                        <p:attrNameLst>
                                          <p:attrName>style.visibility</p:attrName>
                                        </p:attrNameLst>
                                      </p:cBhvr>
                                      <p:to>
                                        <p:strVal val="visible"/>
                                      </p:to>
                                    </p:set>
                                    <p:animEffect transition="in" filter="wipe(up)">
                                      <p:cBhvr>
                                        <p:cTn id="93" dur="500"/>
                                        <p:tgtEl>
                                          <p:spTgt spid="26"/>
                                        </p:tgtEl>
                                      </p:cBhvr>
                                    </p:animEffect>
                                  </p:childTnLst>
                                </p:cTn>
                              </p:par>
                              <p:par>
                                <p:cTn id="94" presetID="22" presetClass="entr" presetSubtype="1" fill="hold" grpId="0" nodeType="withEffect">
                                  <p:stCondLst>
                                    <p:cond delay="200"/>
                                  </p:stCondLst>
                                  <p:childTnLst>
                                    <p:set>
                                      <p:cBhvr>
                                        <p:cTn id="95" dur="1" fill="hold">
                                          <p:stCondLst>
                                            <p:cond delay="0"/>
                                          </p:stCondLst>
                                        </p:cTn>
                                        <p:tgtEl>
                                          <p:spTgt spid="27"/>
                                        </p:tgtEl>
                                        <p:attrNameLst>
                                          <p:attrName>style.visibility</p:attrName>
                                        </p:attrNameLst>
                                      </p:cBhvr>
                                      <p:to>
                                        <p:strVal val="visible"/>
                                      </p:to>
                                    </p:set>
                                    <p:animEffect transition="in" filter="wipe(up)">
                                      <p:cBhvr>
                                        <p:cTn id="9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11" grpId="0" animBg="1"/>
      <p:bldP spid="12" grpId="0" animBg="1"/>
      <p:bldP spid="13" grpId="0"/>
      <p:bldP spid="14" grpId="0"/>
      <p:bldP spid="15" grpId="0"/>
      <p:bldP spid="16" grpId="0"/>
      <p:bldP spid="17" grpId="0"/>
      <p:bldP spid="25" grpId="0"/>
      <p:bldP spid="26" grpId="0"/>
      <p:bldP spid="27" grpId="0"/>
      <p:bldP spid="28" grpId="0"/>
      <p:bldP spid="29" grpId="0"/>
      <p:bldP spid="30" grpId="0"/>
      <p:bldP spid="31" grpId="0"/>
      <p:bldP spid="3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screen"/>
          <a:srcRect/>
          <a:stretch>
            <a:fillRect/>
          </a:stretch>
        </p:blipFill>
        <p:spPr>
          <a:xfrm>
            <a:off x="0" y="2796556"/>
            <a:ext cx="6545943" cy="2326987"/>
          </a:xfrm>
          <a:prstGeom prst="rect">
            <a:avLst/>
          </a:prstGeom>
        </p:spPr>
      </p:pic>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77070" y="0"/>
            <a:ext cx="2790177" cy="899885"/>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9143" y="0"/>
            <a:ext cx="2086365" cy="5143500"/>
          </a:xfrm>
          <a:prstGeom prst="rect">
            <a:avLst/>
          </a:prstGeom>
        </p:spPr>
      </p:pic>
      <p:sp>
        <p:nvSpPr>
          <p:cNvPr id="7" name="文本框 6"/>
          <p:cNvSpPr txBox="1"/>
          <p:nvPr/>
        </p:nvSpPr>
        <p:spPr>
          <a:xfrm>
            <a:off x="574223" y="1230739"/>
            <a:ext cx="5869171" cy="73866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4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感谢观看 </a:t>
            </a:r>
            <a:r>
              <a:rPr kumimoji="0" lang="en-US" altLang="zh-CN" sz="4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THANK YOU</a:t>
            </a:r>
            <a:endParaRPr kumimoji="0" lang="zh-CN" altLang="en-US" sz="4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文本框 7"/>
          <p:cNvSpPr txBox="1"/>
          <p:nvPr/>
        </p:nvSpPr>
        <p:spPr>
          <a:xfrm>
            <a:off x="1944919" y="727108"/>
            <a:ext cx="3127779" cy="46166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2019POWERPOINT</a:t>
            </a:r>
            <a:endParaRPr kumimoji="0" lang="zh-CN" altLang="en-US" sz="2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文本框 14"/>
          <p:cNvSpPr txBox="1"/>
          <p:nvPr/>
        </p:nvSpPr>
        <p:spPr>
          <a:xfrm>
            <a:off x="1743741" y="2011369"/>
            <a:ext cx="3461204" cy="369332"/>
          </a:xfrm>
          <a:prstGeom prst="rect">
            <a:avLst/>
          </a:prstGeom>
          <a:noFill/>
        </p:spPr>
        <p:txBody>
          <a:bodyPr wrap="none" rtlCol="0">
            <a:spAutoFit/>
          </a:bodyPr>
          <a:lstStyle/>
          <a:p>
            <a:r>
              <a:rPr lang="zh-CN" altLang="en-US" sz="1800" dirty="0">
                <a:latin typeface="+mj-ea"/>
              </a:rPr>
              <a:t>汇报人：代用名    导师：代用名</a:t>
            </a:r>
            <a:endParaRPr lang="zh-CN" altLang="en-US" sz="1800" dirty="0">
              <a:latin typeface="+mj-ea"/>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1000"/>
                                        <p:tgtEl>
                                          <p:spTgt spid="4"/>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1000"/>
                                        <p:tgtEl>
                                          <p:spTgt spid="6"/>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3000"/>
                            </p:stCondLst>
                            <p:childTnLst>
                              <p:par>
                                <p:cTn id="17" presetID="16" presetClass="entr" presetSubtype="2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1000"/>
                                        <p:tgtEl>
                                          <p:spTgt spid="8"/>
                                        </p:tgtEl>
                                      </p:cBhvr>
                                    </p:animEffect>
                                  </p:childTnLst>
                                </p:cTn>
                              </p:par>
                            </p:childTnLst>
                          </p:cTn>
                        </p:par>
                        <p:par>
                          <p:cTn id="20" fill="hold">
                            <p:stCondLst>
                              <p:cond delay="4000"/>
                            </p:stCondLst>
                            <p:childTnLst>
                              <p:par>
                                <p:cTn id="21" presetID="10" presetClass="entr" presetSubtype="0" fill="hold" grpId="0" nodeType="afterEffect">
                                  <p:stCondLst>
                                    <p:cond delay="0"/>
                                  </p:stCondLst>
                                  <p:iterate type="lt">
                                    <p:tmPct val="15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750"/>
                                        <p:tgtEl>
                                          <p:spTgt spid="7"/>
                                        </p:tgtEl>
                                      </p:cBhvr>
                                    </p:animEffect>
                                  </p:childTnLst>
                                </p:cTn>
                              </p:par>
                            </p:childTnLst>
                          </p:cTn>
                        </p:par>
                        <p:par>
                          <p:cTn id="24" fill="hold">
                            <p:stCondLst>
                              <p:cond delay="5212"/>
                            </p:stCondLst>
                            <p:childTnLst>
                              <p:par>
                                <p:cTn id="25" presetID="42"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anim calcmode="lin" valueType="num">
                                      <p:cBhvr>
                                        <p:cTn id="28" dur="500" fill="hold"/>
                                        <p:tgtEl>
                                          <p:spTgt spid="15"/>
                                        </p:tgtEl>
                                        <p:attrNameLst>
                                          <p:attrName>ppt_x</p:attrName>
                                        </p:attrNameLst>
                                      </p:cBhvr>
                                      <p:tavLst>
                                        <p:tav tm="0">
                                          <p:val>
                                            <p:strVal val="#ppt_x"/>
                                          </p:val>
                                        </p:tav>
                                        <p:tav tm="100000">
                                          <p:val>
                                            <p:strVal val="#ppt_x"/>
                                          </p:val>
                                        </p:tav>
                                      </p:tavLst>
                                    </p:anim>
                                    <p:anim calcmode="lin" valueType="num">
                                      <p:cBhvr>
                                        <p:cTn id="29"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4287</Words>
  <Application>WPS 演示</Application>
  <PresentationFormat>全屏显示(16:9)</PresentationFormat>
  <Paragraphs>669</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Arial</vt:lpstr>
      <vt:lpstr>宋体</vt:lpstr>
      <vt:lpstr>Wingdings</vt:lpstr>
      <vt:lpstr>Calibri</vt:lpstr>
      <vt:lpstr>微软雅黑</vt:lpstr>
      <vt:lpstr>造字工房劲黑（非商用）常规体</vt:lpstr>
      <vt:lpstr>Calibri</vt:lpstr>
      <vt:lpstr>等线</vt:lpstr>
      <vt:lpstr>Segoe Print</vt:lpstr>
      <vt:lpstr>Arial Unicode MS</vt:lpstr>
      <vt:lpstr>等线 Light</vt:lpstr>
      <vt:lpstr>黑体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16</cp:revision>
  <dcterms:created xsi:type="dcterms:W3CDTF">2016-12-25T02:27:00Z</dcterms:created>
  <dcterms:modified xsi:type="dcterms:W3CDTF">2017-09-19T09:27:13Z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