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257" r:id="rId5"/>
    <p:sldId id="263" r:id="rId6"/>
    <p:sldId id="284" r:id="rId7"/>
    <p:sldId id="285" r:id="rId8"/>
    <p:sldId id="286" r:id="rId9"/>
    <p:sldId id="289" r:id="rId10"/>
    <p:sldId id="291" r:id="rId11"/>
    <p:sldId id="293" r:id="rId12"/>
    <p:sldId id="294" r:id="rId13"/>
    <p:sldId id="298" r:id="rId14"/>
    <p:sldId id="299" r:id="rId15"/>
    <p:sldId id="301" r:id="rId16"/>
    <p:sldId id="304" r:id="rId17"/>
    <p:sldId id="305" r:id="rId18"/>
    <p:sldId id="283" r:id="rId19"/>
  </p:sldIdLst>
  <p:sldSz cx="12192000" cy="6858000"/>
  <p:notesSz cx="6858000" cy="9144000"/>
  <p:embeddedFontLst>
    <p:embeddedFont>
      <p:font typeface="微软雅黑" panose="020B0503020204020204" charset="-122"/>
      <p:regular r:id="rId24"/>
    </p:embeddedFont>
    <p:embeddedFont>
      <p:font typeface="Calibri" panose="020F0502020204030204" charset="0"/>
      <p:regular r:id="rId25"/>
      <p:bold r:id="rId26"/>
      <p:italic r:id="rId27"/>
      <p:boldItalic r:id="rId2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6B96"/>
    <a:srgbClr val="192F58"/>
    <a:srgbClr val="317A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19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font" Target="fonts/font5.fntdata"/><Relationship Id="rId27" Type="http://schemas.openxmlformats.org/officeDocument/2006/relationships/font" Target="fonts/font4.fntdata"/><Relationship Id="rId26" Type="http://schemas.openxmlformats.org/officeDocument/2006/relationships/font" Target="fonts/font3.fntdata"/><Relationship Id="rId25" Type="http://schemas.openxmlformats.org/officeDocument/2006/relationships/font" Target="fonts/font2.fntdata"/><Relationship Id="rId24" Type="http://schemas.openxmlformats.org/officeDocument/2006/relationships/font" Target="fonts/font1.fntdata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F3E3C-FBCD-46C1-BA32-1D7590B6F11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4A17-252F-4AA7-BDE4-ECC957CC3CE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00691-BC26-4A87-A8FA-24BEF44534A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384D0-E8C0-4FB2-93D8-B1A58490B2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83750" y="0"/>
            <a:ext cx="4460033" cy="5747657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2205880" y="2154535"/>
            <a:ext cx="1415772" cy="461665"/>
          </a:xfrm>
        </p:spPr>
        <p:txBody>
          <a:bodyPr wrap="none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文本样式</a:t>
            </a:r>
            <a:endParaRPr lang="zh-CN" altLang="en-US" dirty="0"/>
          </a:p>
        </p:txBody>
      </p:sp>
      <p:sp>
        <p:nvSpPr>
          <p:cNvPr id="9" name="文本占位符 20"/>
          <p:cNvSpPr>
            <a:spLocks noGrp="1"/>
          </p:cNvSpPr>
          <p:nvPr>
            <p:ph type="body" sz="quarter" idx="15" hasCustomPrompt="1"/>
          </p:nvPr>
        </p:nvSpPr>
        <p:spPr>
          <a:xfrm>
            <a:off x="2205880" y="2890176"/>
            <a:ext cx="1415772" cy="461665"/>
          </a:xfrm>
        </p:spPr>
        <p:txBody>
          <a:bodyPr vert="horz" wrap="none" lIns="91440" tIns="45720" rIns="91440" bIns="45720" rtlCol="0" anchor="ctr" anchorCtr="0">
            <a:noAutofit/>
          </a:bodyPr>
          <a:lstStyle>
            <a:lvl1pPr>
              <a:defRPr lang="zh-CN" altLang="en-US" sz="2400" dirty="0" smtClean="0">
                <a:solidFill>
                  <a:schemeClr val="bg1"/>
                </a:solidFill>
              </a:defRPr>
            </a:lvl1pPr>
            <a:lvl2pPr>
              <a:defRPr lang="zh-CN" altLang="en-US" dirty="0" smtClean="0"/>
            </a:lvl2pPr>
            <a:lvl3pPr>
              <a:defRPr lang="zh-CN" altLang="en-US" dirty="0" smtClean="0"/>
            </a:lvl3pPr>
            <a:lvl4pPr>
              <a:defRPr lang="zh-CN" altLang="en-US" dirty="0" smtClean="0"/>
            </a:lvl4pPr>
            <a:lvl5pPr>
              <a:defRPr lang="zh-CN" altLang="en-US" dirty="0"/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dirty="0" smtClean="0"/>
              <a:t>文本样式</a:t>
            </a:r>
            <a:endParaRPr lang="zh-CN" altLang="en-US" dirty="0"/>
          </a:p>
        </p:txBody>
      </p:sp>
      <p:sp>
        <p:nvSpPr>
          <p:cNvPr id="11" name="文本占位符 25"/>
          <p:cNvSpPr>
            <a:spLocks noGrp="1"/>
          </p:cNvSpPr>
          <p:nvPr>
            <p:ph type="body" sz="quarter" idx="17" hasCustomPrompt="1"/>
          </p:nvPr>
        </p:nvSpPr>
        <p:spPr>
          <a:xfrm>
            <a:off x="2205880" y="3625817"/>
            <a:ext cx="1415772" cy="461665"/>
          </a:xfrm>
        </p:spPr>
        <p:txBody>
          <a:bodyPr vert="horz" wrap="none" lIns="91440" tIns="45720" rIns="91440" bIns="45720" rtlCol="0" anchor="ctr" anchorCtr="0">
            <a:noAutofit/>
          </a:bodyPr>
          <a:lstStyle>
            <a:lvl1pPr>
              <a:defRPr lang="zh-CN" altLang="en-US" sz="2400" smtClean="0">
                <a:solidFill>
                  <a:schemeClr val="bg1"/>
                </a:solidFill>
              </a:defRPr>
            </a:lvl1pPr>
            <a:lvl2pPr>
              <a:defRPr lang="zh-CN" altLang="en-US" smtClean="0"/>
            </a:lvl2pPr>
            <a:lvl3pPr>
              <a:defRPr lang="zh-CN" altLang="en-US" smtClean="0"/>
            </a:lvl3pPr>
            <a:lvl4pPr>
              <a:defRPr lang="zh-CN" altLang="en-US" smtClean="0"/>
            </a:lvl4pPr>
            <a:lvl5pPr>
              <a:defRPr lang="zh-CN" altLang="en-US"/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dirty="0" smtClean="0"/>
              <a:t>文本样式</a:t>
            </a:r>
            <a:endParaRPr lang="zh-CN" altLang="en-US" dirty="0"/>
          </a:p>
        </p:txBody>
      </p:sp>
      <p:sp>
        <p:nvSpPr>
          <p:cNvPr id="13" name="文本占位符 29"/>
          <p:cNvSpPr>
            <a:spLocks noGrp="1"/>
          </p:cNvSpPr>
          <p:nvPr>
            <p:ph type="body" sz="quarter" idx="19" hasCustomPrompt="1"/>
          </p:nvPr>
        </p:nvSpPr>
        <p:spPr>
          <a:xfrm>
            <a:off x="2205880" y="4361457"/>
            <a:ext cx="1415772" cy="461665"/>
          </a:xfrm>
        </p:spPr>
        <p:txBody>
          <a:bodyPr vert="horz" wrap="none" lIns="91440" tIns="45720" rIns="91440" bIns="45720" rtlCol="0" anchor="ctr" anchorCtr="0">
            <a:noAutofit/>
          </a:bodyPr>
          <a:lstStyle>
            <a:lvl1pPr>
              <a:defRPr lang="zh-CN" altLang="en-US" sz="2400" smtClean="0">
                <a:solidFill>
                  <a:schemeClr val="bg1"/>
                </a:solidFill>
              </a:defRPr>
            </a:lvl1pPr>
            <a:lvl2pPr>
              <a:defRPr lang="zh-CN" altLang="en-US" smtClean="0"/>
            </a:lvl2pPr>
            <a:lvl3pPr>
              <a:defRPr lang="zh-CN" altLang="en-US" smtClean="0"/>
            </a:lvl3pPr>
            <a:lvl4pPr>
              <a:defRPr lang="zh-CN" altLang="en-US" smtClean="0"/>
            </a:lvl4pPr>
            <a:lvl5pPr>
              <a:defRPr lang="zh-CN" altLang="en-US"/>
            </a:lvl5pPr>
          </a:lstStyle>
          <a:p>
            <a:pPr marL="0" lv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dirty="0" smtClean="0"/>
              <a:t>文本样式</a:t>
            </a:r>
            <a:endParaRPr lang="zh-CN" altLang="en-US" dirty="0"/>
          </a:p>
        </p:txBody>
      </p:sp>
      <p:sp>
        <p:nvSpPr>
          <p:cNvPr id="17" name="文本占位符 14"/>
          <p:cNvSpPr>
            <a:spLocks noGrp="1"/>
          </p:cNvSpPr>
          <p:nvPr>
            <p:ph type="body" sz="quarter" idx="20" hasCustomPrompt="1"/>
          </p:nvPr>
        </p:nvSpPr>
        <p:spPr>
          <a:xfrm>
            <a:off x="1758552" y="618444"/>
            <a:ext cx="2310428" cy="584775"/>
          </a:xfrm>
        </p:spPr>
        <p:txBody>
          <a:bodyPr wrap="none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 smtClean="0"/>
              <a:t>文本样式</a:t>
            </a:r>
            <a:endParaRPr lang="zh-CN" altLang="en-US" dirty="0"/>
          </a:p>
        </p:txBody>
      </p:sp>
      <p:sp>
        <p:nvSpPr>
          <p:cNvPr id="18" name="文本占位符 16"/>
          <p:cNvSpPr>
            <a:spLocks noGrp="1"/>
          </p:cNvSpPr>
          <p:nvPr>
            <p:ph type="body" sz="quarter" idx="14" hasCustomPrompt="1"/>
          </p:nvPr>
        </p:nvSpPr>
        <p:spPr>
          <a:xfrm>
            <a:off x="1758553" y="1149485"/>
            <a:ext cx="2310427" cy="381516"/>
          </a:xfrm>
        </p:spPr>
        <p:txBody>
          <a:bodyPr wrap="none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 smtClean="0"/>
              <a:t>WENBENYANGSHI</a:t>
            </a:r>
            <a:endParaRPr lang="zh-CN" altLang="en-US" dirty="0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3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20626" y="99825"/>
            <a:ext cx="3135086" cy="480131"/>
          </a:xfrm>
        </p:spPr>
        <p:txBody>
          <a:bodyPr wrap="none">
            <a:noAutofit/>
          </a:bodyPr>
          <a:lstStyle>
            <a:lvl1pPr algn="l">
              <a:defRPr sz="2800" b="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输入标题</a:t>
            </a:r>
            <a:endParaRPr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0" y="81164"/>
            <a:ext cx="6344816" cy="4801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Tm="0">
    <p:push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47D22-9896-4CDC-AC41-67924EE0DE7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4B3FB-6FDD-43B6-ACB1-4F3BF8EFAC8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Administrator\Desktop\未标题-8.jpg未标题-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 flipH="1">
            <a:off x="635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064001" y="1504564"/>
            <a:ext cx="8128000" cy="3994815"/>
          </a:xfrm>
          <a:prstGeom prst="rect">
            <a:avLst/>
          </a:prstGeom>
          <a:solidFill>
            <a:srgbClr val="317AB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331442" y="2428326"/>
            <a:ext cx="75764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</a:rPr>
              <a:t>校园</a:t>
            </a:r>
            <a:r>
              <a:rPr lang="en-US" altLang="zh-CN" sz="6000" b="1" dirty="0" smtClean="0">
                <a:solidFill>
                  <a:schemeClr val="bg1"/>
                </a:solidFill>
              </a:rPr>
              <a:t>/</a:t>
            </a:r>
            <a:r>
              <a:rPr lang="zh-CN" altLang="en-US" sz="6000" b="1" dirty="0" smtClean="0">
                <a:solidFill>
                  <a:schemeClr val="bg1"/>
                </a:solidFill>
              </a:rPr>
              <a:t>企业招聘会</a:t>
            </a:r>
            <a:endParaRPr lang="zh-CN" altLang="en-US" sz="6000" b="1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31442" y="3501972"/>
            <a:ext cx="480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在此输入公司名称或校园招聘主题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31442" y="4075126"/>
            <a:ext cx="480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20XX</a:t>
            </a:r>
            <a:r>
              <a:rPr lang="zh-CN" altLang="en-US" sz="2400" dirty="0">
                <a:solidFill>
                  <a:schemeClr val="bg1"/>
                </a:solidFill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</a:rPr>
              <a:t>XX</a:t>
            </a:r>
            <a:r>
              <a:rPr lang="zh-CN" altLang="en-US" sz="2400" dirty="0">
                <a:solidFill>
                  <a:schemeClr val="bg1"/>
                </a:solidFill>
              </a:rPr>
              <a:t>月</a:t>
            </a:r>
            <a:r>
              <a:rPr lang="en-US" altLang="zh-CN" sz="2400" dirty="0">
                <a:solidFill>
                  <a:schemeClr val="bg1"/>
                </a:solidFill>
              </a:rPr>
              <a:t>XX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6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Administrator\Desktop\未标题-3.jpg未标题-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35" y="0"/>
            <a:ext cx="1219073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3079102"/>
            <a:ext cx="10972800" cy="2761861"/>
          </a:xfrm>
          <a:prstGeom prst="rect">
            <a:avLst/>
          </a:prstGeom>
          <a:solidFill>
            <a:srgbClr val="317AB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18320" y="3341844"/>
            <a:ext cx="2786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</a:rPr>
              <a:t>目录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40426" y="3362366"/>
            <a:ext cx="2786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</a:rPr>
              <a:t>CONTENTS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1626" y="4445319"/>
            <a:ext cx="169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关于公司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456026" y="4445319"/>
            <a:ext cx="169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公司业务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640426" y="4445319"/>
            <a:ext cx="169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团队介绍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24826" y="4445319"/>
            <a:ext cx="169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员工福利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09225" y="4445319"/>
            <a:ext cx="1698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招聘岗位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71626" y="4906984"/>
            <a:ext cx="1698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</a:rPr>
              <a:t>ABOUT US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456026" y="4906984"/>
            <a:ext cx="1698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</a:rPr>
              <a:t>BUSINESS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640426" y="4906984"/>
            <a:ext cx="1698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</a:rPr>
              <a:t>OUR TEAM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824826" y="4906984"/>
            <a:ext cx="1698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</a:rPr>
              <a:t>WELFARE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009225" y="4906984"/>
            <a:ext cx="1698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</a:rPr>
              <a:t>POSITIONS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6520626" y="99825"/>
            <a:ext cx="3135086" cy="480131"/>
          </a:xfrm>
        </p:spPr>
        <p:txBody>
          <a:bodyPr/>
          <a:lstStyle/>
          <a:p>
            <a:r>
              <a:rPr lang="zh-CN" altLang="en-US" dirty="0" smtClean="0">
                <a:solidFill>
                  <a:srgbClr val="317ABD"/>
                </a:solidFill>
              </a:rPr>
              <a:t>公司简介</a:t>
            </a:r>
            <a:endParaRPr lang="zh-CN" altLang="en-US" dirty="0" smtClean="0">
              <a:solidFill>
                <a:srgbClr val="317ABD"/>
              </a:solidFill>
            </a:endParaRPr>
          </a:p>
        </p:txBody>
      </p:sp>
      <p:pic>
        <p:nvPicPr>
          <p:cNvPr id="3" name="图片 2" descr="C:\Users\Administrator\Desktop\未标题-4.jpg未标题-4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466298" y="1845805"/>
            <a:ext cx="8262938" cy="39236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29235" y="3208450"/>
            <a:ext cx="3119863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cs typeface="+mn-ea"/>
                <a:sym typeface="+mn-lt"/>
              </a:rPr>
              <a:t>在此输入小标题</a:t>
            </a:r>
            <a:endParaRPr lang="en-US" altLang="zh-CN" sz="2000" b="1" dirty="0" smtClean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6297" y="2966143"/>
            <a:ext cx="5859857" cy="1682988"/>
          </a:xfrm>
          <a:prstGeom prst="rect">
            <a:avLst/>
          </a:prstGeom>
          <a:solidFill>
            <a:srgbClr val="317AB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cs typeface="+mn-ea"/>
                <a:sym typeface="+mn-lt"/>
              </a:rPr>
              <a:t>点击此处输入与此小标题或者与此图形相关的内容介绍、数据统计、事件分析、总结概述等文字描述内容。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29235" y="4011455"/>
            <a:ext cx="3119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cs typeface="+mn-ea"/>
                <a:sym typeface="+mn-lt"/>
              </a:rPr>
              <a:t>点击此处输入与此小标题或者与此图形相关的内容介绍、数据统计、事件分析、总结概述等文字描述内容。</a:t>
            </a:r>
            <a:endParaRPr lang="en-US" altLang="zh-CN" dirty="0" smtClean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ldLvl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317ABD"/>
                </a:solidFill>
              </a:rPr>
              <a:t>企业文化</a:t>
            </a:r>
            <a:endParaRPr lang="zh-CN" altLang="en-US" dirty="0" smtClean="0">
              <a:solidFill>
                <a:srgbClr val="317ABD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88492" y="3172691"/>
            <a:ext cx="748146" cy="748146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dirty="0" smtClean="0">
                <a:cs typeface="+mn-ea"/>
                <a:sym typeface="+mn-lt"/>
              </a:rPr>
              <a:t>A</a:t>
            </a:r>
            <a:endParaRPr lang="zh-CN" altLang="en-US" sz="2800" dirty="0" smtClean="0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0884302" y="3172691"/>
            <a:ext cx="748146" cy="748146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zh-CN" sz="2800" dirty="0" smtClean="0">
                <a:cs typeface="+mn-ea"/>
                <a:sym typeface="+mn-lt"/>
              </a:rPr>
              <a:t>B</a:t>
            </a:r>
            <a:endParaRPr lang="zh-CN" altLang="en-US" sz="2800" dirty="0" smtClean="0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 flipV="1">
            <a:off x="2334795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 flipV="1">
            <a:off x="3754626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 flipV="1">
            <a:off x="5174457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 flipV="1">
            <a:off x="6594288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cxnSp>
        <p:nvCxnSpPr>
          <p:cNvPr id="19" name="直接连接符 18"/>
          <p:cNvCxnSpPr>
            <a:stCxn id="13" idx="6"/>
            <a:endCxn id="15" idx="2"/>
          </p:cNvCxnSpPr>
          <p:nvPr/>
        </p:nvCxnSpPr>
        <p:spPr>
          <a:xfrm>
            <a:off x="1136638" y="3546764"/>
            <a:ext cx="11981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5" idx="6"/>
            <a:endCxn id="16" idx="2"/>
          </p:cNvCxnSpPr>
          <p:nvPr/>
        </p:nvCxnSpPr>
        <p:spPr>
          <a:xfrm>
            <a:off x="2556469" y="3546764"/>
            <a:ext cx="11981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stCxn id="16" idx="6"/>
            <a:endCxn id="17" idx="2"/>
          </p:cNvCxnSpPr>
          <p:nvPr/>
        </p:nvCxnSpPr>
        <p:spPr>
          <a:xfrm>
            <a:off x="3976300" y="3546764"/>
            <a:ext cx="11981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7" idx="6"/>
            <a:endCxn id="18" idx="2"/>
          </p:cNvCxnSpPr>
          <p:nvPr/>
        </p:nvCxnSpPr>
        <p:spPr>
          <a:xfrm>
            <a:off x="5396131" y="3546764"/>
            <a:ext cx="11981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35" idx="6"/>
            <a:endCxn id="14" idx="2"/>
          </p:cNvCxnSpPr>
          <p:nvPr/>
        </p:nvCxnSpPr>
        <p:spPr>
          <a:xfrm>
            <a:off x="9651260" y="3546764"/>
            <a:ext cx="12330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424591" y="3782290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2462469" y="4050522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277073" y="3782290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5314951" y="4050522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3851347" y="1803109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420238" y="1803109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6697757" y="1803109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266648" y="1803109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88492" y="3920837"/>
            <a:ext cx="1767550" cy="47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 sz="2200" b="1" dirty="0" smtClean="0">
                <a:cs typeface="+mn-ea"/>
                <a:sym typeface="+mn-lt"/>
              </a:rPr>
              <a:t>输入小标题</a:t>
            </a:r>
            <a:endParaRPr lang="zh-CN" altLang="en-US" sz="2200" b="1" dirty="0" smtClean="0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64898" y="2421640"/>
            <a:ext cx="1767550" cy="47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  <a:spcBef>
                <a:spcPts val="600"/>
              </a:spcBef>
            </a:pPr>
            <a:r>
              <a:rPr lang="zh-CN" altLang="en-US" sz="2200" b="1" dirty="0" smtClean="0">
                <a:cs typeface="+mn-ea"/>
                <a:sym typeface="+mn-lt"/>
              </a:rPr>
              <a:t>输入小标题</a:t>
            </a:r>
            <a:endParaRPr lang="zh-CN" altLang="en-US" sz="2200" b="1" dirty="0" smtClean="0"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 flipV="1">
            <a:off x="8009755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 flipV="1">
            <a:off x="9429586" y="3435927"/>
            <a:ext cx="221674" cy="221674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cxnSp>
        <p:nvCxnSpPr>
          <p:cNvPr id="36" name="直接连接符 35"/>
          <p:cNvCxnSpPr>
            <a:stCxn id="18" idx="6"/>
            <a:endCxn id="34" idx="2"/>
          </p:cNvCxnSpPr>
          <p:nvPr/>
        </p:nvCxnSpPr>
        <p:spPr>
          <a:xfrm>
            <a:off x="6815962" y="3546764"/>
            <a:ext cx="11937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stCxn id="34" idx="6"/>
            <a:endCxn id="35" idx="2"/>
          </p:cNvCxnSpPr>
          <p:nvPr/>
        </p:nvCxnSpPr>
        <p:spPr>
          <a:xfrm>
            <a:off x="8231429" y="3546764"/>
            <a:ext cx="11981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8112371" y="3782290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150249" y="4050522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9533055" y="1803109"/>
            <a:ext cx="0" cy="13993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7101946" y="1803109"/>
            <a:ext cx="2412048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99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99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49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49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49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649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399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99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399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899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649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149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649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149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899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399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899"/>
                            </p:stCondLst>
                            <p:childTnLst>
                              <p:par>
                                <p:cTn id="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6399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15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65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150"/>
                            </p:stCondLst>
                            <p:childTnLst>
                              <p:par>
                                <p:cTn id="1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65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14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25" grpId="0"/>
      <p:bldP spid="27" grpId="0"/>
      <p:bldP spid="29" grpId="0"/>
      <p:bldP spid="31" grpId="0"/>
      <p:bldP spid="32" grpId="0"/>
      <p:bldP spid="33" grpId="0"/>
      <p:bldP spid="34" grpId="0" bldLvl="0" animBg="1"/>
      <p:bldP spid="35" grpId="0" bldLvl="0" animBg="1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317ABD"/>
                </a:solidFill>
              </a:rPr>
              <a:t>经营目标</a:t>
            </a:r>
            <a:endParaRPr lang="zh-CN" altLang="en-US" dirty="0" smtClean="0">
              <a:solidFill>
                <a:srgbClr val="317ABD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537855" y="3356100"/>
            <a:ext cx="2119745" cy="1192357"/>
            <a:chOff x="6428509" y="1898072"/>
            <a:chExt cx="2119745" cy="1192357"/>
          </a:xfrm>
          <a:solidFill>
            <a:srgbClr val="317ABD"/>
          </a:solidFill>
        </p:grpSpPr>
        <p:sp>
          <p:nvSpPr>
            <p:cNvPr id="14" name="矩形 13"/>
            <p:cNvSpPr/>
            <p:nvPr/>
          </p:nvSpPr>
          <p:spPr>
            <a:xfrm>
              <a:off x="6428509" y="1898072"/>
              <a:ext cx="2119745" cy="11923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 smtClean="0">
                  <a:solidFill>
                    <a:schemeClr val="lt1">
                      <a:alpha val="40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28509" y="2494250"/>
              <a:ext cx="2119745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cs typeface="+mn-ea"/>
                  <a:sym typeface="+mn-lt"/>
                </a:rPr>
                <a:t>输入文字内容</a:t>
              </a:r>
              <a:endParaRPr lang="zh-CN" altLang="en-US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787185" y="2054758"/>
            <a:ext cx="2119746" cy="1192357"/>
            <a:chOff x="4184071" y="3214254"/>
            <a:chExt cx="2119746" cy="1192357"/>
          </a:xfrm>
          <a:solidFill>
            <a:srgbClr val="317ABD"/>
          </a:solidFill>
        </p:grpSpPr>
        <p:sp>
          <p:nvSpPr>
            <p:cNvPr id="17" name="矩形 16"/>
            <p:cNvSpPr/>
            <p:nvPr/>
          </p:nvSpPr>
          <p:spPr>
            <a:xfrm>
              <a:off x="4184072" y="3214254"/>
              <a:ext cx="2119745" cy="11923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 smtClean="0">
                  <a:solidFill>
                    <a:schemeClr val="lt1">
                      <a:alpha val="40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184071" y="3810432"/>
              <a:ext cx="2119745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输入文字内容</a:t>
              </a:r>
              <a:endParaRPr lang="zh-CN" altLang="en-US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41407" y="3356100"/>
            <a:ext cx="2119746" cy="1192357"/>
            <a:chOff x="6428508" y="4530436"/>
            <a:chExt cx="2119746" cy="1192357"/>
          </a:xfrm>
          <a:solidFill>
            <a:srgbClr val="317ABD"/>
          </a:solidFill>
        </p:grpSpPr>
        <p:sp>
          <p:nvSpPr>
            <p:cNvPr id="20" name="矩形 19"/>
            <p:cNvSpPr/>
            <p:nvPr/>
          </p:nvSpPr>
          <p:spPr>
            <a:xfrm>
              <a:off x="6428509" y="4530436"/>
              <a:ext cx="2119745" cy="11923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 smtClean="0">
                  <a:solidFill>
                    <a:schemeClr val="lt1">
                      <a:alpha val="40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428508" y="5115210"/>
              <a:ext cx="2119745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输入文字内容</a:t>
              </a:r>
              <a:endParaRPr lang="zh-CN" altLang="en-US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2" name="图片 21" descr="C:\Users\Administrator\Desktop\未标题-6.jpg未标题-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041688" y="2057510"/>
            <a:ext cx="2124075" cy="1189605"/>
          </a:xfrm>
          <a:prstGeom prst="rect">
            <a:avLst/>
          </a:prstGeom>
        </p:spPr>
      </p:pic>
      <p:pic>
        <p:nvPicPr>
          <p:cNvPr id="23" name="图片 22" descr="C:\Users\Administrator\Desktop\未标题-6.jpg未标题-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3787466" y="3358852"/>
            <a:ext cx="2124075" cy="1189605"/>
          </a:xfrm>
          <a:prstGeom prst="rect">
            <a:avLst/>
          </a:prstGeom>
        </p:spPr>
      </p:pic>
      <p:pic>
        <p:nvPicPr>
          <p:cNvPr id="24" name="图片 23" descr="C:\Users\Administrator\Desktop\未标题-6.jpg未标题-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38136" y="2057510"/>
            <a:ext cx="2124075" cy="118960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295628" y="2057987"/>
            <a:ext cx="2119746" cy="1192357"/>
            <a:chOff x="6428508" y="4530436"/>
            <a:chExt cx="2119746" cy="1192357"/>
          </a:xfrm>
          <a:solidFill>
            <a:srgbClr val="317ABD"/>
          </a:solidFill>
        </p:grpSpPr>
        <p:sp>
          <p:nvSpPr>
            <p:cNvPr id="26" name="矩形 25"/>
            <p:cNvSpPr/>
            <p:nvPr/>
          </p:nvSpPr>
          <p:spPr>
            <a:xfrm>
              <a:off x="6428509" y="4530436"/>
              <a:ext cx="2119745" cy="11923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r>
                <a:rPr lang="en-US" altLang="zh-CN" sz="2800" dirty="0" smtClean="0">
                  <a:solidFill>
                    <a:schemeClr val="lt1">
                      <a:alpha val="40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2800" dirty="0">
                <a:solidFill>
                  <a:schemeClr val="lt1">
                    <a:alpha val="4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428508" y="5115210"/>
              <a:ext cx="2119745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输入文字内容</a:t>
              </a:r>
              <a:endParaRPr lang="zh-CN" altLang="en-US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8" name="图片 27" descr="C:\Users\Administrator\Desktop\未标题-6.jpg未标题-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8295909" y="3358852"/>
            <a:ext cx="2124075" cy="1189604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113477" y="5242215"/>
            <a:ext cx="9855859" cy="75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cs typeface="+mn-ea"/>
                <a:sym typeface="+mn-lt"/>
              </a:rPr>
              <a:t>点击此处输入与此小标题或者与此图形相关的内容介绍、数据统计、事件分析、总结概述等文字描述内容。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317ABD"/>
                </a:solidFill>
              </a:rPr>
              <a:t>未来发展</a:t>
            </a:r>
            <a:endParaRPr lang="zh-CN" altLang="en-US" dirty="0" smtClean="0">
              <a:solidFill>
                <a:srgbClr val="317ABD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380161" y="2225038"/>
            <a:ext cx="1431678" cy="1431678"/>
          </a:xfrm>
          <a:prstGeom prst="ellipse">
            <a:avLst/>
          </a:prstGeom>
          <a:noFill/>
          <a:ln w="152400">
            <a:solidFill>
              <a:srgbClr val="317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</a:t>
            </a:r>
            <a:endParaRPr lang="en-US" altLang="zh-CN" sz="2000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小标题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548202" y="2324159"/>
            <a:ext cx="1092082" cy="109208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468834" y="3910277"/>
            <a:ext cx="1092082" cy="109208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631084" y="3910277"/>
            <a:ext cx="1092082" cy="109208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7551716" y="2324159"/>
            <a:ext cx="1092082" cy="109208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项目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8" name="直接箭头连接符 27"/>
          <p:cNvCxnSpPr/>
          <p:nvPr/>
        </p:nvCxnSpPr>
        <p:spPr>
          <a:xfrm flipH="1">
            <a:off x="4781550" y="2870200"/>
            <a:ext cx="328575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7043775" y="2870200"/>
            <a:ext cx="328575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H="1">
            <a:off x="5380161" y="3656716"/>
            <a:ext cx="216000" cy="21600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>
            <a:off x="6595839" y="3656716"/>
            <a:ext cx="216000" cy="21600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704807" y="2362368"/>
            <a:ext cx="267074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</a:t>
            </a:r>
            <a:endParaRPr lang="en-US" altLang="zh-CN" dirty="0" smtClean="0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626388" y="3986696"/>
            <a:ext cx="267074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</a:t>
            </a:r>
            <a:endParaRPr lang="en-US" altLang="zh-CN" dirty="0" smtClean="0"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894872" y="3986696"/>
            <a:ext cx="267074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</a:t>
            </a:r>
            <a:endParaRPr lang="en-US" altLang="zh-CN" dirty="0" smtClean="0"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823164" y="2362368"/>
            <a:ext cx="267074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</a:t>
            </a:r>
            <a:endParaRPr lang="en-US" altLang="zh-CN" dirty="0" smtClean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25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375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8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8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  <p:bldP spid="24" grpId="0" animBg="1"/>
      <p:bldP spid="25" grpId="0" animBg="1"/>
      <p:bldP spid="26" grpId="0" animBg="1"/>
      <p:bldP spid="27" grpId="0" animBg="1"/>
      <p:bldP spid="32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产品介绍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05783" y="1945532"/>
            <a:ext cx="3715966" cy="3810312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09137" y="2241994"/>
            <a:ext cx="330925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cs typeface="+mn-ea"/>
                <a:sym typeface="+mn-lt"/>
              </a:rPr>
              <a:t>小标题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09138" y="3054794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在此输入文字内容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en-US" altLang="zh-CN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9138" y="3590595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在此输入文字内容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en-US" altLang="zh-CN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9138" y="4131643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在此输入文字内容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en-US" altLang="zh-CN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09138" y="4667444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在此输入文字内容</a:t>
            </a:r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en-US" altLang="zh-CN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29116" y="1888724"/>
            <a:ext cx="4863089" cy="58105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cs typeface="+mn-ea"/>
                <a:sym typeface="+mn-lt"/>
              </a:rPr>
              <a:t>在此输入小标题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29115" y="2550091"/>
            <a:ext cx="6396287" cy="75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>
                <a:cs typeface="+mn-ea"/>
                <a:sym typeface="+mn-lt"/>
              </a:rPr>
              <a:t>点击此处输入与此小标题或者与此图形相关的内容介绍、数据统计、事件分析、总结概述等文字描述内容。</a:t>
            </a:r>
            <a:endParaRPr lang="zh-CN" altLang="en-US" dirty="0">
              <a:cs typeface="+mn-ea"/>
              <a:sym typeface="+mn-lt"/>
            </a:endParaRPr>
          </a:p>
        </p:txBody>
      </p:sp>
      <p:pic>
        <p:nvPicPr>
          <p:cNvPr id="24" name="图片 23" descr="C:\Users\Administrator\Desktop\9c72be2d52139c2bbff551aac45409f1.png9c72be2d52139c2bbff551aac45409f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4729115" y="3495110"/>
            <a:ext cx="7148556" cy="2233930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809138" y="5203245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cs typeface="+mn-ea"/>
                <a:sym typeface="+mn-lt"/>
              </a:rPr>
              <a:t>……</a:t>
            </a:r>
            <a:endParaRPr lang="en-US" altLang="zh-CN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0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成绩数据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06722" y="1733266"/>
            <a:ext cx="1578556" cy="504000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</a:t>
            </a:r>
            <a:r>
              <a:rPr lang="zh-CN" altLang="en-US" sz="2000" dirty="0">
                <a:cs typeface="+mn-ea"/>
                <a:sym typeface="+mn-lt"/>
              </a:rPr>
              <a:t>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47944" y="3107484"/>
            <a:ext cx="1578556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</a:t>
            </a:r>
            <a:r>
              <a:rPr lang="zh-CN" altLang="en-US" sz="2000" dirty="0">
                <a:cs typeface="+mn-ea"/>
                <a:sym typeface="+mn-lt"/>
              </a:rPr>
              <a:t>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631114" y="3107484"/>
            <a:ext cx="1578556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</a:t>
            </a:r>
            <a:r>
              <a:rPr lang="zh-CN" altLang="en-US" sz="2000" dirty="0">
                <a:cs typeface="+mn-ea"/>
                <a:sym typeface="+mn-lt"/>
              </a:rPr>
              <a:t>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358" y="3107484"/>
            <a:ext cx="1578556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972700" y="3107484"/>
            <a:ext cx="1578556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</a:t>
            </a:r>
            <a:r>
              <a:rPr lang="zh-CN" altLang="en-US" sz="2000" dirty="0">
                <a:cs typeface="+mn-ea"/>
                <a:sym typeface="+mn-lt"/>
              </a:rPr>
              <a:t>内容</a:t>
            </a:r>
            <a:endParaRPr lang="zh-CN" altLang="en-US" sz="2000" dirty="0">
              <a:cs typeface="+mn-ea"/>
              <a:sym typeface="+mn-lt"/>
            </a:endParaRPr>
          </a:p>
        </p:txBody>
      </p:sp>
      <p:cxnSp>
        <p:nvCxnSpPr>
          <p:cNvPr id="9" name="直接连接符 8"/>
          <p:cNvCxnSpPr>
            <a:stCxn id="6" idx="0"/>
          </p:cNvCxnSpPr>
          <p:nvPr/>
        </p:nvCxnSpPr>
        <p:spPr>
          <a:xfrm flipV="1">
            <a:off x="1395636" y="2674959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3628604" y="2674959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514429" y="2674959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10978952" y="2674959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6096000" y="2237266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1395636" y="2674959"/>
            <a:ext cx="22329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514429" y="2674959"/>
            <a:ext cx="246452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628604" y="2674959"/>
            <a:ext cx="248626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096000" y="2674959"/>
            <a:ext cx="24184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662978" y="3721151"/>
            <a:ext cx="157855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990409" y="3721151"/>
            <a:ext cx="157855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645269" y="3721151"/>
            <a:ext cx="157855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972700" y="3721151"/>
            <a:ext cx="157855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7383" y="5425900"/>
            <a:ext cx="10505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77371" y="5493051"/>
            <a:ext cx="128588" cy="207674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89529" y="3107484"/>
            <a:ext cx="1578556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</a:t>
            </a:r>
            <a:r>
              <a:rPr lang="zh-CN" altLang="en-US" sz="2000" dirty="0">
                <a:cs typeface="+mn-ea"/>
                <a:sym typeface="+mn-lt"/>
              </a:rPr>
              <a:t>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17839" y="3721151"/>
            <a:ext cx="157855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6096000" y="2674959"/>
            <a:ext cx="0" cy="43252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199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699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699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149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649"/>
                            </p:stCondLst>
                            <p:childTnLst>
                              <p:par>
                                <p:cTn id="5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649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1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1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6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76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799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799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1299"/>
                            </p:stCondLst>
                            <p:childTnLst>
                              <p:par>
                                <p:cTn id="8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299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4750"/>
                            </p:stCondLst>
                            <p:childTnLst>
                              <p:par>
                                <p:cTn id="9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75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animBg="1"/>
      <p:bldP spid="5" grpId="0" animBg="1"/>
      <p:bldP spid="6" grpId="0" animBg="1"/>
      <p:bldP spid="7" grpId="0" animBg="1"/>
      <p:bldP spid="18" grpId="0"/>
      <p:bldP spid="19" grpId="0"/>
      <p:bldP spid="20" grpId="0"/>
      <p:bldP spid="21" grpId="0"/>
      <p:bldP spid="22" grpId="0"/>
      <p:bldP spid="23" grpId="0" bldLvl="0" animBg="1"/>
      <p:bldP spid="24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团队介绍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9076" y="2012995"/>
            <a:ext cx="11320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33333"/>
                </a:solidFill>
                <a:cs typeface="+mn-ea"/>
                <a:sym typeface="+mn-lt"/>
              </a:rPr>
              <a:t>在此输入关于此标题或图形的文字描述内容或者相关的</a:t>
            </a:r>
            <a:r>
              <a:rPr lang="zh-CN" altLang="en-US" sz="2000" dirty="0" smtClean="0">
                <a:solidFill>
                  <a:srgbClr val="333333"/>
                </a:solidFill>
                <a:cs typeface="+mn-ea"/>
                <a:sym typeface="+mn-lt"/>
              </a:rPr>
              <a:t>数据。</a:t>
            </a:r>
            <a:endParaRPr lang="zh-CN" altLang="en-US" sz="2000" dirty="0">
              <a:solidFill>
                <a:srgbClr val="333333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191" y="2077102"/>
            <a:ext cx="95534" cy="216000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00240" y="3247870"/>
            <a:ext cx="249382" cy="24938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758702" y="3247870"/>
            <a:ext cx="249382" cy="24938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717164" y="3247870"/>
            <a:ext cx="249382" cy="24938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675626" y="3247870"/>
            <a:ext cx="249382" cy="24938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634088" y="3071377"/>
            <a:ext cx="602368" cy="602368"/>
          </a:xfrm>
          <a:prstGeom prst="ellipse">
            <a:avLst/>
          </a:prstGeom>
          <a:solidFill>
            <a:srgbClr val="317ABD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945535" y="3247870"/>
            <a:ext cx="249382" cy="24938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21" name="直接连接符 20"/>
          <p:cNvCxnSpPr>
            <a:stCxn id="15" idx="6"/>
            <a:endCxn id="16" idx="2"/>
          </p:cNvCxnSpPr>
          <p:nvPr/>
        </p:nvCxnSpPr>
        <p:spPr>
          <a:xfrm>
            <a:off x="1049622" y="3372561"/>
            <a:ext cx="17090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6" idx="6"/>
            <a:endCxn id="17" idx="2"/>
          </p:cNvCxnSpPr>
          <p:nvPr/>
        </p:nvCxnSpPr>
        <p:spPr>
          <a:xfrm>
            <a:off x="3008084" y="3372561"/>
            <a:ext cx="17090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7" idx="6"/>
            <a:endCxn id="18" idx="2"/>
          </p:cNvCxnSpPr>
          <p:nvPr/>
        </p:nvCxnSpPr>
        <p:spPr>
          <a:xfrm>
            <a:off x="4966546" y="3372561"/>
            <a:ext cx="17090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8" idx="6"/>
            <a:endCxn id="19" idx="2"/>
          </p:cNvCxnSpPr>
          <p:nvPr/>
        </p:nvCxnSpPr>
        <p:spPr>
          <a:xfrm>
            <a:off x="6925008" y="3372561"/>
            <a:ext cx="17090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stCxn id="19" idx="6"/>
            <a:endCxn id="20" idx="2"/>
          </p:cNvCxnSpPr>
          <p:nvPr/>
        </p:nvCxnSpPr>
        <p:spPr>
          <a:xfrm>
            <a:off x="9236456" y="3372561"/>
            <a:ext cx="170907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503853" y="3534867"/>
            <a:ext cx="8353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470435" y="3534867"/>
            <a:ext cx="8353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383998" y="3534867"/>
            <a:ext cx="8353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335268" y="3534867"/>
            <a:ext cx="8353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647970" y="3534867"/>
            <a:ext cx="8353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内容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458998" y="4129093"/>
            <a:ext cx="4973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1F6B96"/>
                </a:solidFill>
                <a:cs typeface="+mn-ea"/>
                <a:sym typeface="+mn-lt"/>
              </a:rPr>
              <a:t>在此输入小标题</a:t>
            </a:r>
            <a:endParaRPr lang="zh-CN" altLang="en-US" sz="2000" b="1" dirty="0" smtClean="0">
              <a:solidFill>
                <a:srgbClr val="1F6B96"/>
              </a:solidFill>
              <a:cs typeface="+mn-ea"/>
              <a:sym typeface="+mn-lt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1F6B96"/>
                </a:solidFill>
                <a:cs typeface="+mn-ea"/>
                <a:sym typeface="+mn-lt"/>
              </a:rPr>
              <a:t>在此输入关于此标题或图形的文字描述内容或者相关的数据</a:t>
            </a:r>
            <a:endParaRPr lang="zh-CN" altLang="en-US" dirty="0">
              <a:solidFill>
                <a:srgbClr val="1F6B96"/>
              </a:solidFill>
              <a:cs typeface="+mn-ea"/>
              <a:sym typeface="+mn-lt"/>
            </a:endParaRPr>
          </a:p>
        </p:txBody>
      </p:sp>
      <p:sp>
        <p:nvSpPr>
          <p:cNvPr id="32" name="燕尾形 31"/>
          <p:cNvSpPr/>
          <p:nvPr/>
        </p:nvSpPr>
        <p:spPr>
          <a:xfrm rot="5400000">
            <a:off x="8838585" y="3830786"/>
            <a:ext cx="197748" cy="197748"/>
          </a:xfrm>
          <a:prstGeom prst="chevron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6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ldLvl="0" animBg="1"/>
      <p:bldP spid="15" grpId="0" animBg="1"/>
      <p:bldP spid="16" grpId="0" animBg="1"/>
      <p:bldP spid="17" grpId="0" animBg="1"/>
      <p:bldP spid="18" grpId="0" animBg="1"/>
      <p:bldP spid="19" grpId="0" bldLvl="0" animBg="1"/>
      <p:bldP spid="20" grpId="0" animBg="1"/>
      <p:bldP spid="26" grpId="0"/>
      <p:bldP spid="27" grpId="0"/>
      <p:bldP spid="28" grpId="0"/>
      <p:bldP spid="29" grpId="0"/>
      <p:bldP spid="30" grpId="0"/>
      <p:bldP spid="31" grpId="0"/>
      <p:bldP spid="3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核心人员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pic>
        <p:nvPicPr>
          <p:cNvPr id="10" name="图片 9" descr="C:\Users\Administrator\Desktop\未标题-7.jpg未标题-7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358046" y="2568283"/>
            <a:ext cx="3916864" cy="2936875"/>
          </a:xfrm>
          <a:prstGeom prst="rect">
            <a:avLst/>
          </a:prstGeom>
        </p:spPr>
      </p:pic>
      <p:sp>
        <p:nvSpPr>
          <p:cNvPr id="11" name="椭圆 10"/>
          <p:cNvSpPr/>
          <p:nvPr/>
        </p:nvSpPr>
        <p:spPr>
          <a:xfrm>
            <a:off x="4566995" y="2582411"/>
            <a:ext cx="461665" cy="461665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>
            <a:spLocks noChangeAspect="1"/>
          </p:cNvSpPr>
          <p:nvPr/>
        </p:nvSpPr>
        <p:spPr>
          <a:xfrm>
            <a:off x="4677281" y="2692697"/>
            <a:ext cx="286268" cy="286268"/>
          </a:xfrm>
          <a:custGeom>
            <a:avLst/>
            <a:gdLst>
              <a:gd name="connsiteX0" fmla="*/ 323834 w 3757853"/>
              <a:gd name="connsiteY0" fmla="*/ 2826194 h 3757854"/>
              <a:gd name="connsiteX1" fmla="*/ 931659 w 3757853"/>
              <a:gd name="connsiteY1" fmla="*/ 3434019 h 3757854"/>
              <a:gd name="connsiteX2" fmla="*/ 0 w 3757853"/>
              <a:gd name="connsiteY2" fmla="*/ 3757854 h 3757854"/>
              <a:gd name="connsiteX3" fmla="*/ 2958831 w 3757853"/>
              <a:gd name="connsiteY3" fmla="*/ 543794 h 3757854"/>
              <a:gd name="connsiteX4" fmla="*/ 2048517 w 3757853"/>
              <a:gd name="connsiteY4" fmla="*/ 1454108 h 3757854"/>
              <a:gd name="connsiteX5" fmla="*/ 2303745 w 3757853"/>
              <a:gd name="connsiteY5" fmla="*/ 1709336 h 3757854"/>
              <a:gd name="connsiteX6" fmla="*/ 3214059 w 3757853"/>
              <a:gd name="connsiteY6" fmla="*/ 799022 h 3757854"/>
              <a:gd name="connsiteX7" fmla="*/ 3046271 w 3757853"/>
              <a:gd name="connsiteY7" fmla="*/ 0 h 3757854"/>
              <a:gd name="connsiteX8" fmla="*/ 3130563 w 3757853"/>
              <a:gd name="connsiteY8" fmla="*/ 34915 h 3757854"/>
              <a:gd name="connsiteX9" fmla="*/ 3722939 w 3757853"/>
              <a:gd name="connsiteY9" fmla="*/ 627292 h 3757854"/>
              <a:gd name="connsiteX10" fmla="*/ 3722939 w 3757853"/>
              <a:gd name="connsiteY10" fmla="*/ 795874 h 3757854"/>
              <a:gd name="connsiteX11" fmla="*/ 1177594 w 3757853"/>
              <a:gd name="connsiteY11" fmla="*/ 3341219 h 3757854"/>
              <a:gd name="connsiteX12" fmla="*/ 1009011 w 3757853"/>
              <a:gd name="connsiteY12" fmla="*/ 3341219 h 3757854"/>
              <a:gd name="connsiteX13" fmla="*/ 416635 w 3757853"/>
              <a:gd name="connsiteY13" fmla="*/ 2748843 h 3757854"/>
              <a:gd name="connsiteX14" fmla="*/ 416635 w 3757853"/>
              <a:gd name="connsiteY14" fmla="*/ 2580260 h 3757854"/>
              <a:gd name="connsiteX15" fmla="*/ 2961980 w 3757853"/>
              <a:gd name="connsiteY15" fmla="*/ 34915 h 3757854"/>
              <a:gd name="connsiteX16" fmla="*/ 3046271 w 3757853"/>
              <a:gd name="connsiteY16" fmla="*/ 0 h 3757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57853" h="3757854">
                <a:moveTo>
                  <a:pt x="323834" y="2826194"/>
                </a:moveTo>
                <a:lnTo>
                  <a:pt x="931659" y="3434019"/>
                </a:lnTo>
                <a:lnTo>
                  <a:pt x="0" y="3757854"/>
                </a:lnTo>
                <a:close/>
                <a:moveTo>
                  <a:pt x="2958831" y="543794"/>
                </a:moveTo>
                <a:lnTo>
                  <a:pt x="2048517" y="1454108"/>
                </a:lnTo>
                <a:lnTo>
                  <a:pt x="2303745" y="1709336"/>
                </a:lnTo>
                <a:lnTo>
                  <a:pt x="3214059" y="799022"/>
                </a:lnTo>
                <a:close/>
                <a:moveTo>
                  <a:pt x="3046271" y="0"/>
                </a:moveTo>
                <a:cubicBezTo>
                  <a:pt x="3076779" y="0"/>
                  <a:pt x="3107286" y="11638"/>
                  <a:pt x="3130563" y="34915"/>
                </a:cubicBezTo>
                <a:lnTo>
                  <a:pt x="3722939" y="627292"/>
                </a:lnTo>
                <a:cubicBezTo>
                  <a:pt x="3769492" y="673845"/>
                  <a:pt x="3769492" y="749321"/>
                  <a:pt x="3722939" y="795874"/>
                </a:cubicBezTo>
                <a:lnTo>
                  <a:pt x="1177594" y="3341219"/>
                </a:lnTo>
                <a:cubicBezTo>
                  <a:pt x="1131041" y="3387772"/>
                  <a:pt x="1055565" y="3387772"/>
                  <a:pt x="1009011" y="3341219"/>
                </a:cubicBezTo>
                <a:lnTo>
                  <a:pt x="416635" y="2748843"/>
                </a:lnTo>
                <a:cubicBezTo>
                  <a:pt x="370082" y="2702289"/>
                  <a:pt x="370082" y="2626813"/>
                  <a:pt x="416635" y="2580260"/>
                </a:cubicBezTo>
                <a:lnTo>
                  <a:pt x="2961980" y="34915"/>
                </a:lnTo>
                <a:cubicBezTo>
                  <a:pt x="2985256" y="11638"/>
                  <a:pt x="3015764" y="0"/>
                  <a:pt x="30462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025734" y="2582411"/>
            <a:ext cx="233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在此输入标题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66995" y="3168523"/>
            <a:ext cx="36430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272266" y="2582411"/>
            <a:ext cx="461665" cy="461665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731005" y="2582411"/>
            <a:ext cx="233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在此输入标题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72266" y="3168523"/>
            <a:ext cx="36430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566995" y="4266068"/>
            <a:ext cx="461665" cy="461665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025734" y="4266068"/>
            <a:ext cx="233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在此输入标题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66995" y="4852180"/>
            <a:ext cx="36430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8272266" y="4266068"/>
            <a:ext cx="461665" cy="461665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731005" y="4266068"/>
            <a:ext cx="233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在此输入标题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272266" y="4852180"/>
            <a:ext cx="36430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任意多边形 23"/>
          <p:cNvSpPr>
            <a:spLocks noChangeAspect="1"/>
          </p:cNvSpPr>
          <p:nvPr/>
        </p:nvSpPr>
        <p:spPr>
          <a:xfrm>
            <a:off x="8370092" y="2692697"/>
            <a:ext cx="260702" cy="271240"/>
          </a:xfrm>
          <a:custGeom>
            <a:avLst/>
            <a:gdLst>
              <a:gd name="connsiteX0" fmla="*/ 1774657 w 4199777"/>
              <a:gd name="connsiteY0" fmla="*/ 791001 h 4369539"/>
              <a:gd name="connsiteX1" fmla="*/ 791000 w 4199777"/>
              <a:gd name="connsiteY1" fmla="*/ 1774658 h 4369539"/>
              <a:gd name="connsiteX2" fmla="*/ 1774657 w 4199777"/>
              <a:gd name="connsiteY2" fmla="*/ 2758315 h 4369539"/>
              <a:gd name="connsiteX3" fmla="*/ 2758314 w 4199777"/>
              <a:gd name="connsiteY3" fmla="*/ 1774658 h 4369539"/>
              <a:gd name="connsiteX4" fmla="*/ 1774657 w 4199777"/>
              <a:gd name="connsiteY4" fmla="*/ 791001 h 4369539"/>
              <a:gd name="connsiteX5" fmla="*/ 1774658 w 4199777"/>
              <a:gd name="connsiteY5" fmla="*/ 0 h 4369539"/>
              <a:gd name="connsiteX6" fmla="*/ 3549316 w 4199777"/>
              <a:gd name="connsiteY6" fmla="*/ 1774658 h 4369539"/>
              <a:gd name="connsiteX7" fmla="*/ 3335125 w 4199777"/>
              <a:gd name="connsiteY7" fmla="*/ 2620566 h 4369539"/>
              <a:gd name="connsiteX8" fmla="*/ 3246957 w 4199777"/>
              <a:gd name="connsiteY8" fmla="*/ 2765694 h 4369539"/>
              <a:gd name="connsiteX9" fmla="*/ 4109127 w 4199777"/>
              <a:gd name="connsiteY9" fmla="*/ 3627865 h 4369539"/>
              <a:gd name="connsiteX10" fmla="*/ 4109127 w 4199777"/>
              <a:gd name="connsiteY10" fmla="*/ 4065562 h 4369539"/>
              <a:gd name="connsiteX11" fmla="*/ 3895799 w 4199777"/>
              <a:gd name="connsiteY11" fmla="*/ 4278890 h 4369539"/>
              <a:gd name="connsiteX12" fmla="*/ 3458103 w 4199777"/>
              <a:gd name="connsiteY12" fmla="*/ 4278890 h 4369539"/>
              <a:gd name="connsiteX13" fmla="*/ 2548874 w 4199777"/>
              <a:gd name="connsiteY13" fmla="*/ 3369661 h 4369539"/>
              <a:gd name="connsiteX14" fmla="*/ 2465435 w 4199777"/>
              <a:gd name="connsiteY14" fmla="*/ 3409855 h 4369539"/>
              <a:gd name="connsiteX15" fmla="*/ 1774658 w 4199777"/>
              <a:gd name="connsiteY15" fmla="*/ 3549316 h 4369539"/>
              <a:gd name="connsiteX16" fmla="*/ 0 w 4199777"/>
              <a:gd name="connsiteY16" fmla="*/ 1774658 h 4369539"/>
              <a:gd name="connsiteX17" fmla="*/ 1774658 w 4199777"/>
              <a:gd name="connsiteY17" fmla="*/ 0 h 4369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199777" h="4369539">
                <a:moveTo>
                  <a:pt x="1774657" y="791001"/>
                </a:moveTo>
                <a:cubicBezTo>
                  <a:pt x="1231398" y="791001"/>
                  <a:pt x="791000" y="1231399"/>
                  <a:pt x="791000" y="1774658"/>
                </a:cubicBezTo>
                <a:cubicBezTo>
                  <a:pt x="791000" y="2317917"/>
                  <a:pt x="1231398" y="2758315"/>
                  <a:pt x="1774657" y="2758315"/>
                </a:cubicBezTo>
                <a:cubicBezTo>
                  <a:pt x="2317916" y="2758315"/>
                  <a:pt x="2758314" y="2317917"/>
                  <a:pt x="2758314" y="1774658"/>
                </a:cubicBezTo>
                <a:cubicBezTo>
                  <a:pt x="2758314" y="1231399"/>
                  <a:pt x="2317916" y="791001"/>
                  <a:pt x="1774657" y="791001"/>
                </a:cubicBezTo>
                <a:close/>
                <a:moveTo>
                  <a:pt x="1774658" y="0"/>
                </a:moveTo>
                <a:cubicBezTo>
                  <a:pt x="2754775" y="0"/>
                  <a:pt x="3549316" y="794541"/>
                  <a:pt x="3549316" y="1774658"/>
                </a:cubicBezTo>
                <a:cubicBezTo>
                  <a:pt x="3549316" y="2080945"/>
                  <a:pt x="3471724" y="2369109"/>
                  <a:pt x="3335125" y="2620566"/>
                </a:cubicBezTo>
                <a:lnTo>
                  <a:pt x="3246957" y="2765694"/>
                </a:lnTo>
                <a:lnTo>
                  <a:pt x="4109127" y="3627865"/>
                </a:lnTo>
                <a:cubicBezTo>
                  <a:pt x="4229994" y="3748732"/>
                  <a:pt x="4229994" y="3944695"/>
                  <a:pt x="4109127" y="4065562"/>
                </a:cubicBezTo>
                <a:lnTo>
                  <a:pt x="3895799" y="4278890"/>
                </a:lnTo>
                <a:cubicBezTo>
                  <a:pt x="3774933" y="4399756"/>
                  <a:pt x="3578969" y="4399756"/>
                  <a:pt x="3458103" y="4278890"/>
                </a:cubicBezTo>
                <a:lnTo>
                  <a:pt x="2548874" y="3369661"/>
                </a:lnTo>
                <a:lnTo>
                  <a:pt x="2465435" y="3409855"/>
                </a:lnTo>
                <a:cubicBezTo>
                  <a:pt x="2253118" y="3499657"/>
                  <a:pt x="2019688" y="3549316"/>
                  <a:pt x="1774658" y="3549316"/>
                </a:cubicBezTo>
                <a:cubicBezTo>
                  <a:pt x="794541" y="3549316"/>
                  <a:pt x="0" y="2754775"/>
                  <a:pt x="0" y="1774658"/>
                </a:cubicBezTo>
                <a:cubicBezTo>
                  <a:pt x="0" y="794541"/>
                  <a:pt x="794541" y="0"/>
                  <a:pt x="177465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>
            <a:off x="4726555" y="4361280"/>
            <a:ext cx="168648" cy="271239"/>
          </a:xfrm>
          <a:custGeom>
            <a:avLst/>
            <a:gdLst>
              <a:gd name="connsiteX0" fmla="*/ 677901 w 2374831"/>
              <a:gd name="connsiteY0" fmla="*/ 3412116 h 3819479"/>
              <a:gd name="connsiteX1" fmla="*/ 1644059 w 2374831"/>
              <a:gd name="connsiteY1" fmla="*/ 3412116 h 3819479"/>
              <a:gd name="connsiteX2" fmla="*/ 1644059 w 2374831"/>
              <a:gd name="connsiteY2" fmla="*/ 3636403 h 3819479"/>
              <a:gd name="connsiteX3" fmla="*/ 1452135 w 2374831"/>
              <a:gd name="connsiteY3" fmla="*/ 3636403 h 3819479"/>
              <a:gd name="connsiteX4" fmla="*/ 1406366 w 2374831"/>
              <a:gd name="connsiteY4" fmla="*/ 3819479 h 3819479"/>
              <a:gd name="connsiteX5" fmla="*/ 904644 w 2374831"/>
              <a:gd name="connsiteY5" fmla="*/ 3819479 h 3819479"/>
              <a:gd name="connsiteX6" fmla="*/ 858875 w 2374831"/>
              <a:gd name="connsiteY6" fmla="*/ 3636403 h 3819479"/>
              <a:gd name="connsiteX7" fmla="*/ 677901 w 2374831"/>
              <a:gd name="connsiteY7" fmla="*/ 3636403 h 3819479"/>
              <a:gd name="connsiteX8" fmla="*/ 1210563 w 2374831"/>
              <a:gd name="connsiteY8" fmla="*/ 214813 h 3819479"/>
              <a:gd name="connsiteX9" fmla="*/ 234135 w 2374831"/>
              <a:gd name="connsiteY9" fmla="*/ 1200968 h 3819479"/>
              <a:gd name="connsiteX10" fmla="*/ 530439 w 2374831"/>
              <a:gd name="connsiteY10" fmla="*/ 2356594 h 3819479"/>
              <a:gd name="connsiteX11" fmla="*/ 629422 w 2374831"/>
              <a:gd name="connsiteY11" fmla="*/ 2455121 h 3819479"/>
              <a:gd name="connsiteX12" fmla="*/ 632955 w 2374831"/>
              <a:gd name="connsiteY12" fmla="*/ 2454082 h 3819479"/>
              <a:gd name="connsiteX13" fmla="*/ 634850 w 2374831"/>
              <a:gd name="connsiteY13" fmla="*/ 2460524 h 3819479"/>
              <a:gd name="connsiteX14" fmla="*/ 645415 w 2374831"/>
              <a:gd name="connsiteY14" fmla="*/ 2471041 h 3819479"/>
              <a:gd name="connsiteX15" fmla="*/ 640611 w 2374831"/>
              <a:gd name="connsiteY15" fmla="*/ 2480115 h 3819479"/>
              <a:gd name="connsiteX16" fmla="*/ 825141 w 2374831"/>
              <a:gd name="connsiteY16" fmla="*/ 3107541 h 3819479"/>
              <a:gd name="connsiteX17" fmla="*/ 1520487 w 2374831"/>
              <a:gd name="connsiteY17" fmla="*/ 3107541 h 3819479"/>
              <a:gd name="connsiteX18" fmla="*/ 1697625 w 2374831"/>
              <a:gd name="connsiteY18" fmla="*/ 2505248 h 3819479"/>
              <a:gd name="connsiteX19" fmla="*/ 1694714 w 2374831"/>
              <a:gd name="connsiteY19" fmla="*/ 2499211 h 3819479"/>
              <a:gd name="connsiteX20" fmla="*/ 1701121 w 2374831"/>
              <a:gd name="connsiteY20" fmla="*/ 2493362 h 3819479"/>
              <a:gd name="connsiteX21" fmla="*/ 1703057 w 2374831"/>
              <a:gd name="connsiteY21" fmla="*/ 2486779 h 3819479"/>
              <a:gd name="connsiteX22" fmla="*/ 1707047 w 2374831"/>
              <a:gd name="connsiteY22" fmla="*/ 2487952 h 3819479"/>
              <a:gd name="connsiteX23" fmla="*/ 1814604 w 2374831"/>
              <a:gd name="connsiteY23" fmla="*/ 2389768 h 3819479"/>
              <a:gd name="connsiteX24" fmla="*/ 2146142 w 2374831"/>
              <a:gd name="connsiteY24" fmla="*/ 1237621 h 3819479"/>
              <a:gd name="connsiteX25" fmla="*/ 1210563 w 2374831"/>
              <a:gd name="connsiteY25" fmla="*/ 214813 h 3819479"/>
              <a:gd name="connsiteX26" fmla="*/ 1214591 w 2374831"/>
              <a:gd name="connsiteY26" fmla="*/ 383 h 3819479"/>
              <a:gd name="connsiteX27" fmla="*/ 2356115 w 2374831"/>
              <a:gd name="connsiteY27" fmla="*/ 1191705 h 3819479"/>
              <a:gd name="connsiteX28" fmla="*/ 1940101 w 2374831"/>
              <a:gd name="connsiteY28" fmla="*/ 2566662 h 3819479"/>
              <a:gd name="connsiteX29" fmla="*/ 1858280 w 2374831"/>
              <a:gd name="connsiteY29" fmla="*/ 2636176 h 3819479"/>
              <a:gd name="connsiteX30" fmla="*/ 1662374 w 2374831"/>
              <a:gd name="connsiteY30" fmla="*/ 3302282 h 3819479"/>
              <a:gd name="connsiteX31" fmla="*/ 1642818 w 2374831"/>
              <a:gd name="connsiteY31" fmla="*/ 3296530 h 3819479"/>
              <a:gd name="connsiteX32" fmla="*/ 1642365 w 2374831"/>
              <a:gd name="connsiteY32" fmla="*/ 3298341 h 3819479"/>
              <a:gd name="connsiteX33" fmla="*/ 668645 w 2374831"/>
              <a:gd name="connsiteY33" fmla="*/ 3298341 h 3819479"/>
              <a:gd name="connsiteX34" fmla="*/ 620945 w 2374831"/>
              <a:gd name="connsiteY34" fmla="*/ 3107541 h 3819479"/>
              <a:gd name="connsiteX35" fmla="*/ 625980 w 2374831"/>
              <a:gd name="connsiteY35" fmla="*/ 3107541 h 3819479"/>
              <a:gd name="connsiteX36" fmla="*/ 477257 w 2374831"/>
              <a:gd name="connsiteY36" fmla="*/ 2601865 h 3819479"/>
              <a:gd name="connsiteX37" fmla="*/ 398351 w 2374831"/>
              <a:gd name="connsiteY37" fmla="*/ 2528795 h 3819479"/>
              <a:gd name="connsiteX38" fmla="*/ 25870 w 2374831"/>
              <a:gd name="connsiteY38" fmla="*/ 1147159 h 3819479"/>
              <a:gd name="connsiteX39" fmla="*/ 1214591 w 2374831"/>
              <a:gd name="connsiteY39" fmla="*/ 383 h 3819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374831" h="3819479">
                <a:moveTo>
                  <a:pt x="677901" y="3412116"/>
                </a:moveTo>
                <a:lnTo>
                  <a:pt x="1644059" y="3412116"/>
                </a:lnTo>
                <a:lnTo>
                  <a:pt x="1644059" y="3636403"/>
                </a:lnTo>
                <a:lnTo>
                  <a:pt x="1452135" y="3636403"/>
                </a:lnTo>
                <a:lnTo>
                  <a:pt x="1406366" y="3819479"/>
                </a:lnTo>
                <a:lnTo>
                  <a:pt x="904644" y="3819479"/>
                </a:lnTo>
                <a:lnTo>
                  <a:pt x="858875" y="3636403"/>
                </a:lnTo>
                <a:lnTo>
                  <a:pt x="677901" y="3636403"/>
                </a:lnTo>
                <a:close/>
                <a:moveTo>
                  <a:pt x="1210563" y="214813"/>
                </a:moveTo>
                <a:cubicBezTo>
                  <a:pt x="739590" y="200611"/>
                  <a:pt x="328256" y="616042"/>
                  <a:pt x="234135" y="1200968"/>
                </a:cubicBezTo>
                <a:cubicBezTo>
                  <a:pt x="165163" y="1629602"/>
                  <a:pt x="280924" y="2067284"/>
                  <a:pt x="530439" y="2356594"/>
                </a:cubicBezTo>
                <a:lnTo>
                  <a:pt x="629422" y="2455121"/>
                </a:lnTo>
                <a:lnTo>
                  <a:pt x="632955" y="2454082"/>
                </a:lnTo>
                <a:lnTo>
                  <a:pt x="634850" y="2460524"/>
                </a:lnTo>
                <a:lnTo>
                  <a:pt x="645415" y="2471041"/>
                </a:lnTo>
                <a:lnTo>
                  <a:pt x="640611" y="2480115"/>
                </a:lnTo>
                <a:lnTo>
                  <a:pt x="825141" y="3107541"/>
                </a:lnTo>
                <a:lnTo>
                  <a:pt x="1520487" y="3107541"/>
                </a:lnTo>
                <a:lnTo>
                  <a:pt x="1697625" y="2505248"/>
                </a:lnTo>
                <a:lnTo>
                  <a:pt x="1694714" y="2499211"/>
                </a:lnTo>
                <a:lnTo>
                  <a:pt x="1701121" y="2493362"/>
                </a:lnTo>
                <a:lnTo>
                  <a:pt x="1703057" y="2486779"/>
                </a:lnTo>
                <a:lnTo>
                  <a:pt x="1707047" y="2487952"/>
                </a:lnTo>
                <a:lnTo>
                  <a:pt x="1814604" y="2389768"/>
                </a:lnTo>
                <a:cubicBezTo>
                  <a:pt x="2075917" y="2110708"/>
                  <a:pt x="2205489" y="1673395"/>
                  <a:pt x="2146142" y="1237621"/>
                </a:cubicBezTo>
                <a:cubicBezTo>
                  <a:pt x="2067107" y="657287"/>
                  <a:pt x="1675186" y="228824"/>
                  <a:pt x="1210563" y="214813"/>
                </a:cubicBezTo>
                <a:close/>
                <a:moveTo>
                  <a:pt x="1214591" y="383"/>
                </a:moveTo>
                <a:cubicBezTo>
                  <a:pt x="1779092" y="16134"/>
                  <a:pt x="2256408" y="514273"/>
                  <a:pt x="2356115" y="1191705"/>
                </a:cubicBezTo>
                <a:cubicBezTo>
                  <a:pt x="2432917" y="1713508"/>
                  <a:pt x="2269282" y="2238010"/>
                  <a:pt x="1940101" y="2566662"/>
                </a:cubicBezTo>
                <a:lnTo>
                  <a:pt x="1858280" y="2636176"/>
                </a:lnTo>
                <a:lnTo>
                  <a:pt x="1662374" y="3302282"/>
                </a:lnTo>
                <a:lnTo>
                  <a:pt x="1642818" y="3296530"/>
                </a:lnTo>
                <a:lnTo>
                  <a:pt x="1642365" y="3298341"/>
                </a:lnTo>
                <a:lnTo>
                  <a:pt x="668645" y="3298341"/>
                </a:lnTo>
                <a:lnTo>
                  <a:pt x="620945" y="3107541"/>
                </a:lnTo>
                <a:lnTo>
                  <a:pt x="625980" y="3107541"/>
                </a:lnTo>
                <a:lnTo>
                  <a:pt x="477257" y="2601865"/>
                </a:lnTo>
                <a:lnTo>
                  <a:pt x="398351" y="2528795"/>
                </a:lnTo>
                <a:cubicBezTo>
                  <a:pt x="83040" y="2187205"/>
                  <a:pt x="-63507" y="1661104"/>
                  <a:pt x="25870" y="1147159"/>
                </a:cubicBezTo>
                <a:cubicBezTo>
                  <a:pt x="144292" y="466195"/>
                  <a:pt x="643655" y="-15547"/>
                  <a:pt x="1214591" y="3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6" name="任意多边形 25"/>
          <p:cNvSpPr>
            <a:spLocks noChangeAspect="1"/>
          </p:cNvSpPr>
          <p:nvPr/>
        </p:nvSpPr>
        <p:spPr>
          <a:xfrm>
            <a:off x="8393011" y="4383098"/>
            <a:ext cx="278229" cy="271239"/>
          </a:xfrm>
          <a:custGeom>
            <a:avLst/>
            <a:gdLst>
              <a:gd name="connsiteX0" fmla="*/ 371036 w 3082990"/>
              <a:gd name="connsiteY0" fmla="*/ 371036 h 3005540"/>
              <a:gd name="connsiteX1" fmla="*/ 371036 w 3082990"/>
              <a:gd name="connsiteY1" fmla="*/ 1921998 h 3005540"/>
              <a:gd name="connsiteX2" fmla="*/ 2711954 w 3082990"/>
              <a:gd name="connsiteY2" fmla="*/ 1921998 h 3005540"/>
              <a:gd name="connsiteX3" fmla="*/ 2711954 w 3082990"/>
              <a:gd name="connsiteY3" fmla="*/ 371036 h 3005540"/>
              <a:gd name="connsiteX4" fmla="*/ 0 w 3082990"/>
              <a:gd name="connsiteY4" fmla="*/ 0 h 3005540"/>
              <a:gd name="connsiteX5" fmla="*/ 3082990 w 3082990"/>
              <a:gd name="connsiteY5" fmla="*/ 0 h 3005540"/>
              <a:gd name="connsiteX6" fmla="*/ 3082990 w 3082990"/>
              <a:gd name="connsiteY6" fmla="*/ 2293034 h 3005540"/>
              <a:gd name="connsiteX7" fmla="*/ 1825302 w 3082990"/>
              <a:gd name="connsiteY7" fmla="*/ 2293034 h 3005540"/>
              <a:gd name="connsiteX8" fmla="*/ 1825302 w 3082990"/>
              <a:gd name="connsiteY8" fmla="*/ 2639780 h 3005540"/>
              <a:gd name="connsiteX9" fmla="*/ 2423592 w 3082990"/>
              <a:gd name="connsiteY9" fmla="*/ 2639780 h 3005540"/>
              <a:gd name="connsiteX10" fmla="*/ 2423592 w 3082990"/>
              <a:gd name="connsiteY10" fmla="*/ 3005540 h 3005540"/>
              <a:gd name="connsiteX11" fmla="*/ 659398 w 3082990"/>
              <a:gd name="connsiteY11" fmla="*/ 3005540 h 3005540"/>
              <a:gd name="connsiteX12" fmla="*/ 659398 w 3082990"/>
              <a:gd name="connsiteY12" fmla="*/ 2639780 h 3005540"/>
              <a:gd name="connsiteX13" fmla="*/ 1257688 w 3082990"/>
              <a:gd name="connsiteY13" fmla="*/ 2639780 h 3005540"/>
              <a:gd name="connsiteX14" fmla="*/ 1257688 w 3082990"/>
              <a:gd name="connsiteY14" fmla="*/ 2293034 h 3005540"/>
              <a:gd name="connsiteX15" fmla="*/ 0 w 3082990"/>
              <a:gd name="connsiteY15" fmla="*/ 2293034 h 3005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82990" h="3005540">
                <a:moveTo>
                  <a:pt x="371036" y="371036"/>
                </a:moveTo>
                <a:lnTo>
                  <a:pt x="371036" y="1921998"/>
                </a:lnTo>
                <a:lnTo>
                  <a:pt x="2711954" y="1921998"/>
                </a:lnTo>
                <a:lnTo>
                  <a:pt x="2711954" y="371036"/>
                </a:lnTo>
                <a:close/>
                <a:moveTo>
                  <a:pt x="0" y="0"/>
                </a:moveTo>
                <a:lnTo>
                  <a:pt x="3082990" y="0"/>
                </a:lnTo>
                <a:lnTo>
                  <a:pt x="3082990" y="2293034"/>
                </a:lnTo>
                <a:lnTo>
                  <a:pt x="1825302" y="2293034"/>
                </a:lnTo>
                <a:lnTo>
                  <a:pt x="1825302" y="2639780"/>
                </a:lnTo>
                <a:lnTo>
                  <a:pt x="2423592" y="2639780"/>
                </a:lnTo>
                <a:lnTo>
                  <a:pt x="2423592" y="3005540"/>
                </a:lnTo>
                <a:lnTo>
                  <a:pt x="659398" y="3005540"/>
                </a:lnTo>
                <a:lnTo>
                  <a:pt x="659398" y="2639780"/>
                </a:lnTo>
                <a:lnTo>
                  <a:pt x="1257688" y="2639780"/>
                </a:lnTo>
                <a:lnTo>
                  <a:pt x="1257688" y="2293034"/>
                </a:lnTo>
                <a:lnTo>
                  <a:pt x="0" y="22930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11857" y="1454574"/>
            <a:ext cx="5568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1F6B96"/>
                </a:solidFill>
              </a:rPr>
              <a:t>在此输入标题或关键词</a:t>
            </a:r>
            <a:endParaRPr lang="zh-CN" altLang="en-US" sz="2800" dirty="0" smtClean="0">
              <a:solidFill>
                <a:srgbClr val="1F6B96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5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5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65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15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85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35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85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animBg="1"/>
      <p:bldP spid="13" grpId="0"/>
      <p:bldP spid="14" grpId="0"/>
      <p:bldP spid="15" grpId="0" bldLvl="0" animBg="1"/>
      <p:bldP spid="16" grpId="0"/>
      <p:bldP spid="17" grpId="0"/>
      <p:bldP spid="18" grpId="0" bldLvl="0" animBg="1"/>
      <p:bldP spid="19" grpId="0"/>
      <p:bldP spid="20" grpId="0"/>
      <p:bldP spid="21" grpId="0" bldLvl="0" animBg="1"/>
      <p:bldP spid="22" grpId="0"/>
      <p:bldP spid="23" grpId="0"/>
      <p:bldP spid="24" grpId="0" animBg="1"/>
      <p:bldP spid="25" grpId="0" animBg="1"/>
      <p:bldP spid="26" grpId="0" animBg="1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工作环境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939985" y="1986752"/>
            <a:ext cx="1078173" cy="1078173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cs typeface="+mn-ea"/>
                <a:sym typeface="+mn-lt"/>
              </a:rPr>
              <a:t>输入内容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8158" y="1956929"/>
            <a:ext cx="31427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cs typeface="+mn-ea"/>
                <a:sym typeface="+mn-lt"/>
              </a:rPr>
              <a:t>输入小标题</a:t>
            </a:r>
            <a:endParaRPr lang="en-US" altLang="zh-CN" sz="2000" b="1" dirty="0" smtClean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7152222" y="1986752"/>
            <a:ext cx="1078173" cy="107817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cs typeface="+mn-ea"/>
                <a:sym typeface="+mn-lt"/>
              </a:rPr>
              <a:t>输入内容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230395" y="1956929"/>
            <a:ext cx="31427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cs typeface="+mn-ea"/>
                <a:sym typeface="+mn-lt"/>
              </a:rPr>
              <a:t>输入小标题</a:t>
            </a:r>
            <a:endParaRPr lang="en-US" altLang="zh-CN" sz="2000" b="1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39985" y="4267035"/>
            <a:ext cx="1078173" cy="1078173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cs typeface="+mn-ea"/>
                <a:sym typeface="+mn-lt"/>
              </a:rPr>
              <a:t>输入内容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18158" y="4237212"/>
            <a:ext cx="31427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cs typeface="+mn-ea"/>
                <a:sym typeface="+mn-lt"/>
              </a:rPr>
              <a:t>输入小标题</a:t>
            </a:r>
            <a:endParaRPr lang="en-US" altLang="zh-CN" sz="2000" b="1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152222" y="4267035"/>
            <a:ext cx="1078173" cy="107817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cs typeface="+mn-ea"/>
                <a:sym typeface="+mn-lt"/>
              </a:rPr>
              <a:t>输入内容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30395" y="4237212"/>
            <a:ext cx="31427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cs typeface="+mn-ea"/>
                <a:sym typeface="+mn-lt"/>
              </a:rPr>
              <a:t>输入小标题</a:t>
            </a:r>
            <a:endParaRPr lang="en-US" altLang="zh-CN" sz="2000" b="1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在此输入关于此标题或图形的文字描述内容或者相关的数据。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5545814" y="2326682"/>
            <a:ext cx="719456" cy="368489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 smtClean="0">
              <a:cs typeface="+mn-ea"/>
              <a:sym typeface="+mn-lt"/>
            </a:endParaRPr>
          </a:p>
        </p:txBody>
      </p:sp>
      <p:sp>
        <p:nvSpPr>
          <p:cNvPr id="13" name="右箭头 12"/>
          <p:cNvSpPr/>
          <p:nvPr/>
        </p:nvSpPr>
        <p:spPr>
          <a:xfrm flipH="1">
            <a:off x="5545814" y="4621876"/>
            <a:ext cx="719456" cy="368489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 smtClean="0">
              <a:cs typeface="+mn-ea"/>
              <a:sym typeface="+mn-lt"/>
            </a:endParaRPr>
          </a:p>
        </p:txBody>
      </p:sp>
      <p:sp>
        <p:nvSpPr>
          <p:cNvPr id="14" name="右箭头 13"/>
          <p:cNvSpPr/>
          <p:nvPr/>
        </p:nvSpPr>
        <p:spPr>
          <a:xfrm rot="5400000">
            <a:off x="7331579" y="3463601"/>
            <a:ext cx="719456" cy="368489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 smtClean="0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49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49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49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99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99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99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149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649"/>
                            </p:stCondLst>
                            <p:childTnLst>
                              <p:par>
                                <p:cTn id="4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44444E-6 L 0.28191 -4.44444E-6 " pathEditMode="relative" rAng="0" ptsTypes="AA">
                                      <p:cBhvr>
                                        <p:cTn id="46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649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 animBg="1"/>
      <p:bldP spid="6" grpId="0"/>
      <p:bldP spid="7" grpId="0" bldLvl="0" animBg="1"/>
      <p:bldP spid="7" grpId="1" bldLvl="0" animBg="1"/>
      <p:bldP spid="9" grpId="0"/>
      <p:bldP spid="10" grpId="0" animBg="1"/>
      <p:bldP spid="11" grpId="0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团建活动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372" y="2090056"/>
            <a:ext cx="1705429" cy="170542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346" y="3887428"/>
            <a:ext cx="1705429" cy="170542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398" y="3887428"/>
            <a:ext cx="1705429" cy="170542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346" y="2090056"/>
            <a:ext cx="1705429" cy="1705429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352398" y="2090055"/>
            <a:ext cx="1682426" cy="1705429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输入标题或关键字</a:t>
            </a:r>
            <a:endParaRPr lang="zh-CN" altLang="en-US" sz="2400" dirty="0"/>
          </a:p>
        </p:txBody>
      </p:sp>
      <p:sp>
        <p:nvSpPr>
          <p:cNvPr id="19" name="矩形 18"/>
          <p:cNvSpPr/>
          <p:nvPr/>
        </p:nvSpPr>
        <p:spPr>
          <a:xfrm>
            <a:off x="8124372" y="3887428"/>
            <a:ext cx="1682426" cy="17054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输入标题或</a:t>
            </a:r>
            <a:r>
              <a:rPr lang="zh-CN" altLang="en-US" sz="2400" dirty="0" smtClean="0"/>
              <a:t>关键字</a:t>
            </a:r>
            <a:endParaRPr lang="zh-CN" altLang="en-US" sz="2400" dirty="0"/>
          </a:p>
        </p:txBody>
      </p:sp>
      <p:sp>
        <p:nvSpPr>
          <p:cNvPr id="20" name="矩形 19"/>
          <p:cNvSpPr/>
          <p:nvPr/>
        </p:nvSpPr>
        <p:spPr>
          <a:xfrm>
            <a:off x="613155" y="2619603"/>
            <a:ext cx="53086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点击此处输入与此小标题或图形相关的文字描述内容或数据分析。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613155" y="2090055"/>
            <a:ext cx="5308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1F6B96"/>
                </a:solidFill>
              </a:rPr>
              <a:t>在此输入标题或关键词</a:t>
            </a:r>
            <a:endParaRPr lang="zh-CN" altLang="en-US" sz="2400" dirty="0" smtClean="0">
              <a:solidFill>
                <a:srgbClr val="1F6B96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711202" y="3483429"/>
            <a:ext cx="5138056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任意多边形 22"/>
          <p:cNvSpPr>
            <a:spLocks noChangeAspect="1"/>
          </p:cNvSpPr>
          <p:nvPr/>
        </p:nvSpPr>
        <p:spPr>
          <a:xfrm>
            <a:off x="711202" y="4049488"/>
            <a:ext cx="469087" cy="484190"/>
          </a:xfrm>
          <a:custGeom>
            <a:avLst/>
            <a:gdLst>
              <a:gd name="connsiteX0" fmla="*/ 4122295 w 5404520"/>
              <a:gd name="connsiteY0" fmla="*/ 771209 h 5578522"/>
              <a:gd name="connsiteX1" fmla="*/ 1625087 w 5404520"/>
              <a:gd name="connsiteY1" fmla="*/ 3268417 h 5578522"/>
              <a:gd name="connsiteX2" fmla="*/ 2136098 w 5404520"/>
              <a:gd name="connsiteY2" fmla="*/ 3779441 h 5578522"/>
              <a:gd name="connsiteX3" fmla="*/ 4633306 w 5404520"/>
              <a:gd name="connsiteY3" fmla="*/ 1282234 h 5578522"/>
              <a:gd name="connsiteX4" fmla="*/ 572320 w 5404520"/>
              <a:gd name="connsiteY4" fmla="*/ 713095 h 5578522"/>
              <a:gd name="connsiteX5" fmla="*/ 2852382 w 5404520"/>
              <a:gd name="connsiteY5" fmla="*/ 713095 h 5578522"/>
              <a:gd name="connsiteX6" fmla="*/ 2852382 w 5404520"/>
              <a:gd name="connsiteY6" fmla="*/ 1038678 h 5578522"/>
              <a:gd name="connsiteX7" fmla="*/ 820286 w 5404520"/>
              <a:gd name="connsiteY7" fmla="*/ 1038678 h 5578522"/>
              <a:gd name="connsiteX8" fmla="*/ 324248 w 5404520"/>
              <a:gd name="connsiteY8" fmla="*/ 1534716 h 5578522"/>
              <a:gd name="connsiteX9" fmla="*/ 324248 w 5404520"/>
              <a:gd name="connsiteY9" fmla="*/ 4759572 h 5578522"/>
              <a:gd name="connsiteX10" fmla="*/ 820286 w 5404520"/>
              <a:gd name="connsiteY10" fmla="*/ 5255611 h 5578522"/>
              <a:gd name="connsiteX11" fmla="*/ 4045143 w 5404520"/>
              <a:gd name="connsiteY11" fmla="*/ 5255611 h 5578522"/>
              <a:gd name="connsiteX12" fmla="*/ 4541180 w 5404520"/>
              <a:gd name="connsiteY12" fmla="*/ 4759572 h 5578522"/>
              <a:gd name="connsiteX13" fmla="*/ 4541180 w 5404520"/>
              <a:gd name="connsiteY13" fmla="*/ 2466832 h 5578522"/>
              <a:gd name="connsiteX14" fmla="*/ 4865427 w 5404520"/>
              <a:gd name="connsiteY14" fmla="*/ 2466832 h 5578522"/>
              <a:gd name="connsiteX15" fmla="*/ 4865427 w 5404520"/>
              <a:gd name="connsiteY15" fmla="*/ 5006202 h 5578522"/>
              <a:gd name="connsiteX16" fmla="*/ 4293107 w 5404520"/>
              <a:gd name="connsiteY16" fmla="*/ 5578522 h 5578522"/>
              <a:gd name="connsiteX17" fmla="*/ 572320 w 5404520"/>
              <a:gd name="connsiteY17" fmla="*/ 5578522 h 5578522"/>
              <a:gd name="connsiteX18" fmla="*/ 0 w 5404520"/>
              <a:gd name="connsiteY18" fmla="*/ 5006202 h 5578522"/>
              <a:gd name="connsiteX19" fmla="*/ 0 w 5404520"/>
              <a:gd name="connsiteY19" fmla="*/ 1285415 h 5578522"/>
              <a:gd name="connsiteX20" fmla="*/ 572320 w 5404520"/>
              <a:gd name="connsiteY20" fmla="*/ 713095 h 5578522"/>
              <a:gd name="connsiteX21" fmla="*/ 4202052 w 5404520"/>
              <a:gd name="connsiteY21" fmla="*/ 423450 h 5578522"/>
              <a:gd name="connsiteX22" fmla="*/ 4981079 w 5404520"/>
              <a:gd name="connsiteY22" fmla="*/ 1202477 h 5578522"/>
              <a:gd name="connsiteX23" fmla="*/ 2043885 w 5404520"/>
              <a:gd name="connsiteY23" fmla="*/ 4139670 h 5578522"/>
              <a:gd name="connsiteX24" fmla="*/ 939051 w 5404520"/>
              <a:gd name="connsiteY24" fmla="*/ 4465464 h 5578522"/>
              <a:gd name="connsiteX25" fmla="*/ 1264859 w 5404520"/>
              <a:gd name="connsiteY25" fmla="*/ 3360643 h 5578522"/>
              <a:gd name="connsiteX26" fmla="*/ 4732763 w 5404520"/>
              <a:gd name="connsiteY26" fmla="*/ 860 h 5578522"/>
              <a:gd name="connsiteX27" fmla="*/ 4926479 w 5404520"/>
              <a:gd name="connsiteY27" fmla="*/ 68188 h 5578522"/>
              <a:gd name="connsiteX28" fmla="*/ 5336328 w 5404520"/>
              <a:gd name="connsiteY28" fmla="*/ 478036 h 5578522"/>
              <a:gd name="connsiteX29" fmla="*/ 5305154 w 5404520"/>
              <a:gd name="connsiteY29" fmla="*/ 878402 h 5578522"/>
              <a:gd name="connsiteX30" fmla="*/ 5089376 w 5404520"/>
              <a:gd name="connsiteY30" fmla="*/ 1094166 h 5578522"/>
              <a:gd name="connsiteX31" fmla="*/ 4310350 w 5404520"/>
              <a:gd name="connsiteY31" fmla="*/ 315139 h 5578522"/>
              <a:gd name="connsiteX32" fmla="*/ 4526127 w 5404520"/>
              <a:gd name="connsiteY32" fmla="*/ 99375 h 5578522"/>
              <a:gd name="connsiteX33" fmla="*/ 4732763 w 5404520"/>
              <a:gd name="connsiteY33" fmla="*/ 860 h 557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404520" h="5578522">
                <a:moveTo>
                  <a:pt x="4122295" y="771209"/>
                </a:moveTo>
                <a:lnTo>
                  <a:pt x="1625087" y="3268417"/>
                </a:lnTo>
                <a:lnTo>
                  <a:pt x="2136098" y="3779441"/>
                </a:lnTo>
                <a:lnTo>
                  <a:pt x="4633306" y="1282234"/>
                </a:lnTo>
                <a:close/>
                <a:moveTo>
                  <a:pt x="572320" y="713095"/>
                </a:moveTo>
                <a:lnTo>
                  <a:pt x="2852382" y="713095"/>
                </a:lnTo>
                <a:lnTo>
                  <a:pt x="2852382" y="1038678"/>
                </a:lnTo>
                <a:lnTo>
                  <a:pt x="820286" y="1038678"/>
                </a:lnTo>
                <a:cubicBezTo>
                  <a:pt x="546332" y="1038678"/>
                  <a:pt x="324248" y="1260762"/>
                  <a:pt x="324248" y="1534716"/>
                </a:cubicBezTo>
                <a:lnTo>
                  <a:pt x="324248" y="4759572"/>
                </a:lnTo>
                <a:cubicBezTo>
                  <a:pt x="324248" y="5033527"/>
                  <a:pt x="546332" y="5255611"/>
                  <a:pt x="820286" y="5255611"/>
                </a:cubicBezTo>
                <a:lnTo>
                  <a:pt x="4045143" y="5255611"/>
                </a:lnTo>
                <a:cubicBezTo>
                  <a:pt x="4319097" y="5255611"/>
                  <a:pt x="4541180" y="5033527"/>
                  <a:pt x="4541180" y="4759572"/>
                </a:cubicBezTo>
                <a:lnTo>
                  <a:pt x="4541180" y="2466832"/>
                </a:lnTo>
                <a:lnTo>
                  <a:pt x="4865427" y="2466832"/>
                </a:lnTo>
                <a:lnTo>
                  <a:pt x="4865427" y="5006202"/>
                </a:lnTo>
                <a:cubicBezTo>
                  <a:pt x="4865427" y="5322286"/>
                  <a:pt x="4609191" y="5578522"/>
                  <a:pt x="4293107" y="5578522"/>
                </a:cubicBezTo>
                <a:lnTo>
                  <a:pt x="572320" y="5578522"/>
                </a:lnTo>
                <a:cubicBezTo>
                  <a:pt x="256236" y="5578522"/>
                  <a:pt x="0" y="5322286"/>
                  <a:pt x="0" y="5006202"/>
                </a:cubicBezTo>
                <a:lnTo>
                  <a:pt x="0" y="1285415"/>
                </a:lnTo>
                <a:cubicBezTo>
                  <a:pt x="0" y="969331"/>
                  <a:pt x="256236" y="713095"/>
                  <a:pt x="572320" y="713095"/>
                </a:cubicBezTo>
                <a:close/>
                <a:moveTo>
                  <a:pt x="4202052" y="423450"/>
                </a:moveTo>
                <a:lnTo>
                  <a:pt x="4981079" y="1202477"/>
                </a:lnTo>
                <a:lnTo>
                  <a:pt x="2043885" y="4139670"/>
                </a:lnTo>
                <a:lnTo>
                  <a:pt x="939051" y="4465464"/>
                </a:lnTo>
                <a:lnTo>
                  <a:pt x="1264859" y="3360643"/>
                </a:lnTo>
                <a:close/>
                <a:moveTo>
                  <a:pt x="4732763" y="860"/>
                </a:moveTo>
                <a:cubicBezTo>
                  <a:pt x="4805207" y="-4775"/>
                  <a:pt x="4875509" y="17218"/>
                  <a:pt x="4926479" y="68188"/>
                </a:cubicBezTo>
                <a:lnTo>
                  <a:pt x="5336328" y="478036"/>
                </a:lnTo>
                <a:cubicBezTo>
                  <a:pt x="5438282" y="579990"/>
                  <a:pt x="5424311" y="759231"/>
                  <a:pt x="5305154" y="878402"/>
                </a:cubicBezTo>
                <a:cubicBezTo>
                  <a:pt x="5233228" y="950328"/>
                  <a:pt x="5161302" y="1022240"/>
                  <a:pt x="5089376" y="1094166"/>
                </a:cubicBezTo>
                <a:lnTo>
                  <a:pt x="4310350" y="315139"/>
                </a:lnTo>
                <a:lnTo>
                  <a:pt x="4526127" y="99375"/>
                </a:lnTo>
                <a:cubicBezTo>
                  <a:pt x="4585706" y="39797"/>
                  <a:pt x="4660305" y="6508"/>
                  <a:pt x="4732763" y="860"/>
                </a:cubicBezTo>
                <a:close/>
              </a:path>
            </a:pathLst>
          </a:cu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269837" y="3930888"/>
            <a:ext cx="4579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点击此处输入与此小标题或图形相关的文字描述内容或数据分析。</a:t>
            </a:r>
            <a:endParaRPr lang="zh-CN" altLang="en-US" dirty="0"/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>
            <a:off x="711202" y="4895170"/>
            <a:ext cx="469087" cy="484190"/>
          </a:xfrm>
          <a:custGeom>
            <a:avLst/>
            <a:gdLst>
              <a:gd name="connsiteX0" fmla="*/ 4122295 w 5404520"/>
              <a:gd name="connsiteY0" fmla="*/ 771209 h 5578522"/>
              <a:gd name="connsiteX1" fmla="*/ 1625087 w 5404520"/>
              <a:gd name="connsiteY1" fmla="*/ 3268417 h 5578522"/>
              <a:gd name="connsiteX2" fmla="*/ 2136098 w 5404520"/>
              <a:gd name="connsiteY2" fmla="*/ 3779441 h 5578522"/>
              <a:gd name="connsiteX3" fmla="*/ 4633306 w 5404520"/>
              <a:gd name="connsiteY3" fmla="*/ 1282234 h 5578522"/>
              <a:gd name="connsiteX4" fmla="*/ 572320 w 5404520"/>
              <a:gd name="connsiteY4" fmla="*/ 713095 h 5578522"/>
              <a:gd name="connsiteX5" fmla="*/ 2852382 w 5404520"/>
              <a:gd name="connsiteY5" fmla="*/ 713095 h 5578522"/>
              <a:gd name="connsiteX6" fmla="*/ 2852382 w 5404520"/>
              <a:gd name="connsiteY6" fmla="*/ 1038678 h 5578522"/>
              <a:gd name="connsiteX7" fmla="*/ 820286 w 5404520"/>
              <a:gd name="connsiteY7" fmla="*/ 1038678 h 5578522"/>
              <a:gd name="connsiteX8" fmla="*/ 324248 w 5404520"/>
              <a:gd name="connsiteY8" fmla="*/ 1534716 h 5578522"/>
              <a:gd name="connsiteX9" fmla="*/ 324248 w 5404520"/>
              <a:gd name="connsiteY9" fmla="*/ 4759572 h 5578522"/>
              <a:gd name="connsiteX10" fmla="*/ 820286 w 5404520"/>
              <a:gd name="connsiteY10" fmla="*/ 5255611 h 5578522"/>
              <a:gd name="connsiteX11" fmla="*/ 4045143 w 5404520"/>
              <a:gd name="connsiteY11" fmla="*/ 5255611 h 5578522"/>
              <a:gd name="connsiteX12" fmla="*/ 4541180 w 5404520"/>
              <a:gd name="connsiteY12" fmla="*/ 4759572 h 5578522"/>
              <a:gd name="connsiteX13" fmla="*/ 4541180 w 5404520"/>
              <a:gd name="connsiteY13" fmla="*/ 2466832 h 5578522"/>
              <a:gd name="connsiteX14" fmla="*/ 4865427 w 5404520"/>
              <a:gd name="connsiteY14" fmla="*/ 2466832 h 5578522"/>
              <a:gd name="connsiteX15" fmla="*/ 4865427 w 5404520"/>
              <a:gd name="connsiteY15" fmla="*/ 5006202 h 5578522"/>
              <a:gd name="connsiteX16" fmla="*/ 4293107 w 5404520"/>
              <a:gd name="connsiteY16" fmla="*/ 5578522 h 5578522"/>
              <a:gd name="connsiteX17" fmla="*/ 572320 w 5404520"/>
              <a:gd name="connsiteY17" fmla="*/ 5578522 h 5578522"/>
              <a:gd name="connsiteX18" fmla="*/ 0 w 5404520"/>
              <a:gd name="connsiteY18" fmla="*/ 5006202 h 5578522"/>
              <a:gd name="connsiteX19" fmla="*/ 0 w 5404520"/>
              <a:gd name="connsiteY19" fmla="*/ 1285415 h 5578522"/>
              <a:gd name="connsiteX20" fmla="*/ 572320 w 5404520"/>
              <a:gd name="connsiteY20" fmla="*/ 713095 h 5578522"/>
              <a:gd name="connsiteX21" fmla="*/ 4202052 w 5404520"/>
              <a:gd name="connsiteY21" fmla="*/ 423450 h 5578522"/>
              <a:gd name="connsiteX22" fmla="*/ 4981079 w 5404520"/>
              <a:gd name="connsiteY22" fmla="*/ 1202477 h 5578522"/>
              <a:gd name="connsiteX23" fmla="*/ 2043885 w 5404520"/>
              <a:gd name="connsiteY23" fmla="*/ 4139670 h 5578522"/>
              <a:gd name="connsiteX24" fmla="*/ 939051 w 5404520"/>
              <a:gd name="connsiteY24" fmla="*/ 4465464 h 5578522"/>
              <a:gd name="connsiteX25" fmla="*/ 1264859 w 5404520"/>
              <a:gd name="connsiteY25" fmla="*/ 3360643 h 5578522"/>
              <a:gd name="connsiteX26" fmla="*/ 4732763 w 5404520"/>
              <a:gd name="connsiteY26" fmla="*/ 860 h 5578522"/>
              <a:gd name="connsiteX27" fmla="*/ 4926479 w 5404520"/>
              <a:gd name="connsiteY27" fmla="*/ 68188 h 5578522"/>
              <a:gd name="connsiteX28" fmla="*/ 5336328 w 5404520"/>
              <a:gd name="connsiteY28" fmla="*/ 478036 h 5578522"/>
              <a:gd name="connsiteX29" fmla="*/ 5305154 w 5404520"/>
              <a:gd name="connsiteY29" fmla="*/ 878402 h 5578522"/>
              <a:gd name="connsiteX30" fmla="*/ 5089376 w 5404520"/>
              <a:gd name="connsiteY30" fmla="*/ 1094166 h 5578522"/>
              <a:gd name="connsiteX31" fmla="*/ 4310350 w 5404520"/>
              <a:gd name="connsiteY31" fmla="*/ 315139 h 5578522"/>
              <a:gd name="connsiteX32" fmla="*/ 4526127 w 5404520"/>
              <a:gd name="connsiteY32" fmla="*/ 99375 h 5578522"/>
              <a:gd name="connsiteX33" fmla="*/ 4732763 w 5404520"/>
              <a:gd name="connsiteY33" fmla="*/ 860 h 557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404520" h="5578522">
                <a:moveTo>
                  <a:pt x="4122295" y="771209"/>
                </a:moveTo>
                <a:lnTo>
                  <a:pt x="1625087" y="3268417"/>
                </a:lnTo>
                <a:lnTo>
                  <a:pt x="2136098" y="3779441"/>
                </a:lnTo>
                <a:lnTo>
                  <a:pt x="4633306" y="1282234"/>
                </a:lnTo>
                <a:close/>
                <a:moveTo>
                  <a:pt x="572320" y="713095"/>
                </a:moveTo>
                <a:lnTo>
                  <a:pt x="2852382" y="713095"/>
                </a:lnTo>
                <a:lnTo>
                  <a:pt x="2852382" y="1038678"/>
                </a:lnTo>
                <a:lnTo>
                  <a:pt x="820286" y="1038678"/>
                </a:lnTo>
                <a:cubicBezTo>
                  <a:pt x="546332" y="1038678"/>
                  <a:pt x="324248" y="1260762"/>
                  <a:pt x="324248" y="1534716"/>
                </a:cubicBezTo>
                <a:lnTo>
                  <a:pt x="324248" y="4759572"/>
                </a:lnTo>
                <a:cubicBezTo>
                  <a:pt x="324248" y="5033527"/>
                  <a:pt x="546332" y="5255611"/>
                  <a:pt x="820286" y="5255611"/>
                </a:cubicBezTo>
                <a:lnTo>
                  <a:pt x="4045143" y="5255611"/>
                </a:lnTo>
                <a:cubicBezTo>
                  <a:pt x="4319097" y="5255611"/>
                  <a:pt x="4541180" y="5033527"/>
                  <a:pt x="4541180" y="4759572"/>
                </a:cubicBezTo>
                <a:lnTo>
                  <a:pt x="4541180" y="2466832"/>
                </a:lnTo>
                <a:lnTo>
                  <a:pt x="4865427" y="2466832"/>
                </a:lnTo>
                <a:lnTo>
                  <a:pt x="4865427" y="5006202"/>
                </a:lnTo>
                <a:cubicBezTo>
                  <a:pt x="4865427" y="5322286"/>
                  <a:pt x="4609191" y="5578522"/>
                  <a:pt x="4293107" y="5578522"/>
                </a:cubicBezTo>
                <a:lnTo>
                  <a:pt x="572320" y="5578522"/>
                </a:lnTo>
                <a:cubicBezTo>
                  <a:pt x="256236" y="5578522"/>
                  <a:pt x="0" y="5322286"/>
                  <a:pt x="0" y="5006202"/>
                </a:cubicBezTo>
                <a:lnTo>
                  <a:pt x="0" y="1285415"/>
                </a:lnTo>
                <a:cubicBezTo>
                  <a:pt x="0" y="969331"/>
                  <a:pt x="256236" y="713095"/>
                  <a:pt x="572320" y="713095"/>
                </a:cubicBezTo>
                <a:close/>
                <a:moveTo>
                  <a:pt x="4202052" y="423450"/>
                </a:moveTo>
                <a:lnTo>
                  <a:pt x="4981079" y="1202477"/>
                </a:lnTo>
                <a:lnTo>
                  <a:pt x="2043885" y="4139670"/>
                </a:lnTo>
                <a:lnTo>
                  <a:pt x="939051" y="4465464"/>
                </a:lnTo>
                <a:lnTo>
                  <a:pt x="1264859" y="3360643"/>
                </a:lnTo>
                <a:close/>
                <a:moveTo>
                  <a:pt x="4732763" y="860"/>
                </a:moveTo>
                <a:cubicBezTo>
                  <a:pt x="4805207" y="-4775"/>
                  <a:pt x="4875509" y="17218"/>
                  <a:pt x="4926479" y="68188"/>
                </a:cubicBezTo>
                <a:lnTo>
                  <a:pt x="5336328" y="478036"/>
                </a:lnTo>
                <a:cubicBezTo>
                  <a:pt x="5438282" y="579990"/>
                  <a:pt x="5424311" y="759231"/>
                  <a:pt x="5305154" y="878402"/>
                </a:cubicBezTo>
                <a:cubicBezTo>
                  <a:pt x="5233228" y="950328"/>
                  <a:pt x="5161302" y="1022240"/>
                  <a:pt x="5089376" y="1094166"/>
                </a:cubicBezTo>
                <a:lnTo>
                  <a:pt x="4310350" y="315139"/>
                </a:lnTo>
                <a:lnTo>
                  <a:pt x="4526127" y="99375"/>
                </a:lnTo>
                <a:cubicBezTo>
                  <a:pt x="4585706" y="39797"/>
                  <a:pt x="4660305" y="6508"/>
                  <a:pt x="4732763" y="860"/>
                </a:cubicBezTo>
                <a:close/>
              </a:path>
            </a:pathLst>
          </a:cu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269837" y="4776570"/>
            <a:ext cx="4579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点击此处输入与此小标题或图形相关的文字描述内容或数据分析。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4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animBg="1"/>
      <p:bldP spid="20" grpId="0"/>
      <p:bldP spid="21" grpId="0"/>
      <p:bldP spid="23" grpId="0" bldLvl="0" animBg="1"/>
      <p:bldP spid="24" grpId="0"/>
      <p:bldP spid="25" grpId="0" bldLvl="0" animBg="1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学习培训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sp>
        <p:nvSpPr>
          <p:cNvPr id="26" name="AutoShape 18"/>
          <p:cNvSpPr>
            <a:spLocks noChangeArrowheads="1"/>
          </p:cNvSpPr>
          <p:nvPr/>
        </p:nvSpPr>
        <p:spPr bwMode="auto">
          <a:xfrm>
            <a:off x="602314" y="2882446"/>
            <a:ext cx="3381472" cy="533400"/>
          </a:xfrm>
          <a:prstGeom prst="rect">
            <a:avLst/>
          </a:prstGeom>
          <a:solidFill>
            <a:schemeClr val="accent2"/>
          </a:solidFill>
          <a:ln w="19050">
            <a:noFill/>
            <a:round/>
          </a:ln>
          <a:effectLst/>
        </p:spPr>
        <p:txBody>
          <a:bodyPr wrap="none" lIns="90000" tIns="46800" rIns="90000" bIns="46800" anchor="ctr"/>
          <a:lstStyle/>
          <a:p>
            <a:pPr algn="ctr" latinLnBrk="1"/>
            <a:r>
              <a:rPr kumimoji="1" lang="zh-CN" altLang="en-US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kumimoji="1" lang="en-US" altLang="ko-KR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4707685" y="2857046"/>
            <a:ext cx="6984643" cy="609600"/>
          </a:xfrm>
          <a:prstGeom prst="rect">
            <a:avLst/>
          </a:prstGeom>
          <a:noFill/>
          <a:ln w="19050">
            <a:solidFill>
              <a:srgbClr val="C0C0C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</a:extLst>
        </p:spPr>
        <p:txBody>
          <a:bodyPr wrap="none" anchor="ctr"/>
          <a:lstStyle/>
          <a:p>
            <a:pPr marL="101600" latinLnBrk="1">
              <a:buFontTx/>
              <a:buChar char="•"/>
            </a:pPr>
            <a:r>
              <a:rPr kumimoji="1"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点击此处输入与此小标题或图形相关的文字描述内容或数据分析。</a:t>
            </a:r>
            <a:endParaRPr kumimoji="1" lang="en-US" altLang="ko-KR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AutoShape 34"/>
          <p:cNvSpPr>
            <a:spLocks noChangeArrowheads="1"/>
          </p:cNvSpPr>
          <p:nvPr/>
        </p:nvSpPr>
        <p:spPr bwMode="auto">
          <a:xfrm>
            <a:off x="602314" y="1912484"/>
            <a:ext cx="3381472" cy="381000"/>
          </a:xfrm>
          <a:prstGeom prst="roundRect">
            <a:avLst>
              <a:gd name="adj" fmla="val 50000"/>
            </a:avLst>
          </a:prstGeom>
          <a:solidFill>
            <a:srgbClr val="317ABD"/>
          </a:solidFill>
          <a:ln w="19050">
            <a:noFill/>
            <a:round/>
          </a:ln>
          <a:effectLst/>
        </p:spPr>
        <p:txBody>
          <a:bodyPr wrap="none" lIns="90000" tIns="46800" rIns="90000" bIns="46800" anchor="ctr"/>
          <a:lstStyle/>
          <a:p>
            <a:pPr algn="ctr" latinLnBrk="1"/>
            <a:r>
              <a:rPr kumimoji="1" lang="zh-CN" altLang="en-US" dirty="0" smtClean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kumimoji="1" lang="en-US" altLang="ko-KR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AutoShape 35"/>
          <p:cNvSpPr>
            <a:spLocks noChangeArrowheads="1"/>
          </p:cNvSpPr>
          <p:nvPr/>
        </p:nvSpPr>
        <p:spPr bwMode="auto">
          <a:xfrm>
            <a:off x="4707685" y="1912484"/>
            <a:ext cx="6984643" cy="381000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C0C0C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algn="ctr" latinLnBrk="1"/>
            <a:r>
              <a:rPr kumimoji="1"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点击此处输入与此小标题或图形相关的文字描述内容或数据分析。</a:t>
            </a:r>
            <a:endParaRPr kumimoji="1" lang="en-US" altLang="ko-KR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Line 22"/>
          <p:cNvSpPr>
            <a:spLocks noChangeShapeType="1"/>
          </p:cNvSpPr>
          <p:nvPr/>
        </p:nvSpPr>
        <p:spPr bwMode="auto">
          <a:xfrm>
            <a:off x="3842499" y="2098221"/>
            <a:ext cx="865187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Line 23"/>
          <p:cNvSpPr>
            <a:spLocks noChangeShapeType="1"/>
          </p:cNvSpPr>
          <p:nvPr/>
        </p:nvSpPr>
        <p:spPr bwMode="auto">
          <a:xfrm>
            <a:off x="3842499" y="3152321"/>
            <a:ext cx="865187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AutoShape 18"/>
          <p:cNvSpPr>
            <a:spLocks noChangeArrowheads="1"/>
          </p:cNvSpPr>
          <p:nvPr/>
        </p:nvSpPr>
        <p:spPr bwMode="auto">
          <a:xfrm>
            <a:off x="602314" y="3995284"/>
            <a:ext cx="3381472" cy="533400"/>
          </a:xfrm>
          <a:prstGeom prst="rect">
            <a:avLst/>
          </a:prstGeom>
          <a:solidFill>
            <a:schemeClr val="accent2"/>
          </a:solidFill>
          <a:ln w="19050">
            <a:noFill/>
            <a:round/>
          </a:ln>
          <a:effectLst/>
        </p:spPr>
        <p:txBody>
          <a:bodyPr wrap="none" lIns="90000" tIns="46800" rIns="90000" bIns="46800" anchor="ctr"/>
          <a:lstStyle/>
          <a:p>
            <a:pPr algn="ctr" latinLnBrk="1"/>
            <a:r>
              <a:rPr kumimoji="1" lang="zh-CN" altLang="en-US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kumimoji="1" lang="en-US" altLang="ko-KR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Rectangle 22"/>
          <p:cNvSpPr>
            <a:spLocks noChangeArrowheads="1"/>
          </p:cNvSpPr>
          <p:nvPr/>
        </p:nvSpPr>
        <p:spPr bwMode="auto">
          <a:xfrm>
            <a:off x="4707685" y="3969884"/>
            <a:ext cx="6984643" cy="609600"/>
          </a:xfrm>
          <a:prstGeom prst="rect">
            <a:avLst/>
          </a:prstGeom>
          <a:noFill/>
          <a:ln w="19050">
            <a:solidFill>
              <a:srgbClr val="C0C0C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</a:extLst>
        </p:spPr>
        <p:txBody>
          <a:bodyPr wrap="none" anchor="ctr"/>
          <a:lstStyle/>
          <a:p>
            <a:pPr marL="101600" latinLnBrk="1">
              <a:buFontTx/>
              <a:buChar char="•"/>
            </a:pPr>
            <a:r>
              <a:rPr kumimoji="1"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点击此处输入与此小标题或图形相关的文字描述内容或数据分析。</a:t>
            </a:r>
            <a:endParaRPr kumimoji="1" lang="en-US" altLang="ko-KR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Line 26"/>
          <p:cNvSpPr>
            <a:spLocks noChangeShapeType="1"/>
          </p:cNvSpPr>
          <p:nvPr/>
        </p:nvSpPr>
        <p:spPr bwMode="auto">
          <a:xfrm>
            <a:off x="3842499" y="4265159"/>
            <a:ext cx="865187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AutoShape 18"/>
          <p:cNvSpPr>
            <a:spLocks noChangeArrowheads="1"/>
          </p:cNvSpPr>
          <p:nvPr/>
        </p:nvSpPr>
        <p:spPr bwMode="auto">
          <a:xfrm>
            <a:off x="602314" y="5076371"/>
            <a:ext cx="3381472" cy="533400"/>
          </a:xfrm>
          <a:prstGeom prst="rect">
            <a:avLst/>
          </a:prstGeom>
          <a:solidFill>
            <a:schemeClr val="accent2"/>
          </a:solidFill>
          <a:ln w="19050">
            <a:noFill/>
            <a:round/>
          </a:ln>
          <a:effectLst/>
        </p:spPr>
        <p:txBody>
          <a:bodyPr wrap="none" lIns="90000" tIns="46800" rIns="90000" bIns="46800" anchor="ctr"/>
          <a:lstStyle/>
          <a:p>
            <a:pPr algn="ctr" latinLnBrk="1"/>
            <a:r>
              <a:rPr kumimoji="1" lang="zh-CN" altLang="en-US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kumimoji="1" lang="en-US" altLang="ko-KR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Rectangle 22"/>
          <p:cNvSpPr>
            <a:spLocks noChangeArrowheads="1"/>
          </p:cNvSpPr>
          <p:nvPr/>
        </p:nvSpPr>
        <p:spPr bwMode="auto">
          <a:xfrm>
            <a:off x="4707685" y="5050971"/>
            <a:ext cx="6984643" cy="609600"/>
          </a:xfrm>
          <a:prstGeom prst="rect">
            <a:avLst/>
          </a:prstGeom>
          <a:noFill/>
          <a:ln w="19050">
            <a:solidFill>
              <a:srgbClr val="C0C0C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</a:extLst>
        </p:spPr>
        <p:txBody>
          <a:bodyPr wrap="none" anchor="ctr"/>
          <a:lstStyle/>
          <a:p>
            <a:pPr marL="101600" latinLnBrk="1">
              <a:buFontTx/>
              <a:buChar char="•"/>
            </a:pPr>
            <a:r>
              <a:rPr kumimoji="1"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点击此处输入与此小标题或图形相关的文字描述内容或数据分析。</a:t>
            </a:r>
            <a:endParaRPr kumimoji="1" lang="en-US" altLang="ko-KR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Line 29"/>
          <p:cNvSpPr>
            <a:spLocks noChangeShapeType="1"/>
          </p:cNvSpPr>
          <p:nvPr/>
        </p:nvSpPr>
        <p:spPr bwMode="auto">
          <a:xfrm>
            <a:off x="3842499" y="5346246"/>
            <a:ext cx="865187" cy="0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animBg="1"/>
      <p:bldP spid="28" grpId="0" bldLvl="0" animBg="1"/>
      <p:bldP spid="29" grpId="0" animBg="1"/>
      <p:bldP spid="30" grpId="0" animBg="1"/>
      <p:bldP spid="31" grpId="0" animBg="1"/>
      <p:bldP spid="32" grpId="0" bldLvl="0" animBg="1"/>
      <p:bldP spid="33" grpId="0" animBg="1"/>
      <p:bldP spid="34" grpId="0" animBg="1"/>
      <p:bldP spid="35" grpId="0" bldLvl="0" animBg="1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岗位职责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251" y="2090056"/>
            <a:ext cx="1705429" cy="170542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251" y="3887428"/>
            <a:ext cx="1705429" cy="170542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7" y="3887428"/>
            <a:ext cx="1705429" cy="1705429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02" y="2090056"/>
            <a:ext cx="1705429" cy="1705429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509277" y="2090055"/>
            <a:ext cx="1682426" cy="1705429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cs typeface="+mn-ea"/>
                <a:sym typeface="+mn-lt"/>
              </a:rPr>
              <a:t>输入标题或关键字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076228" y="2090053"/>
            <a:ext cx="1682426" cy="17054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输入标题或</a:t>
            </a:r>
            <a:r>
              <a:rPr lang="zh-CN" altLang="en-US" sz="2400" dirty="0" smtClean="0">
                <a:cs typeface="+mn-ea"/>
                <a:sym typeface="+mn-lt"/>
              </a:rPr>
              <a:t>关键字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789070" y="2837317"/>
            <a:ext cx="37643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89069" y="2307769"/>
            <a:ext cx="3764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1F6B96"/>
                </a:solidFill>
                <a:cs typeface="+mn-ea"/>
                <a:sym typeface="+mn-lt"/>
              </a:rPr>
              <a:t>在此输入标题或关键词</a:t>
            </a:r>
            <a:endParaRPr lang="zh-CN" altLang="en-US" sz="2400" dirty="0" smtClean="0">
              <a:solidFill>
                <a:srgbClr val="1F6B96"/>
              </a:solidFill>
              <a:cs typeface="+mn-ea"/>
              <a:sym typeface="+mn-lt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4532037" y="3976896"/>
            <a:ext cx="330250" cy="340883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1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62287" y="3976896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532037" y="4654810"/>
            <a:ext cx="330250" cy="340883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862287" y="4654810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4532037" y="5299790"/>
            <a:ext cx="330250" cy="340883"/>
          </a:xfrm>
          <a:prstGeom prst="ellipse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62287" y="5299790"/>
            <a:ext cx="6869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6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1" grpId="0" animBg="1"/>
      <p:bldP spid="22" grpId="0"/>
      <p:bldP spid="23" grpId="0"/>
      <p:bldP spid="24" grpId="0" bldLvl="0" animBg="1"/>
      <p:bldP spid="25" grpId="0"/>
      <p:bldP spid="26" grpId="0" bldLvl="0" animBg="1"/>
      <p:bldP spid="27" grpId="0"/>
      <p:bldP spid="28" grpId="0" bldLvl="0" animBg="1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1F6B96"/>
                </a:solidFill>
              </a:rPr>
              <a:t>工作内容</a:t>
            </a:r>
            <a:endParaRPr lang="zh-CN" altLang="en-US" dirty="0" smtClean="0">
              <a:solidFill>
                <a:srgbClr val="1F6B96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99119" y="2898950"/>
            <a:ext cx="2019868" cy="1719618"/>
            <a:chOff x="736979" y="1774209"/>
            <a:chExt cx="2019868" cy="1719618"/>
          </a:xfrm>
          <a:solidFill>
            <a:srgbClr val="317ABD"/>
          </a:solidFill>
        </p:grpSpPr>
        <p:sp>
          <p:nvSpPr>
            <p:cNvPr id="20" name="矩形 19"/>
            <p:cNvSpPr/>
            <p:nvPr/>
          </p:nvSpPr>
          <p:spPr>
            <a:xfrm>
              <a:off x="736979" y="1774209"/>
              <a:ext cx="1719618" cy="17196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>
                <a:spcBef>
                  <a:spcPts val="600"/>
                </a:spcBef>
              </a:pPr>
              <a:r>
                <a:rPr lang="zh-CN" altLang="en-US" b="1" dirty="0" smtClean="0">
                  <a:cs typeface="+mn-ea"/>
                  <a:sym typeface="+mn-lt"/>
                </a:rPr>
                <a:t>点此此处</a:t>
              </a:r>
              <a:endParaRPr lang="en-US" altLang="zh-CN" b="1" dirty="0" smtClean="0">
                <a:cs typeface="+mn-ea"/>
                <a:sym typeface="+mn-lt"/>
              </a:endParaRPr>
            </a:p>
            <a:p>
              <a:pPr>
                <a:spcBef>
                  <a:spcPts val="600"/>
                </a:spcBef>
              </a:pPr>
              <a:r>
                <a:rPr lang="zh-CN" altLang="en-US" b="1" dirty="0" smtClean="0">
                  <a:cs typeface="+mn-ea"/>
                  <a:sym typeface="+mn-lt"/>
                </a:rPr>
                <a:t>输入内容</a:t>
              </a:r>
              <a:endParaRPr lang="zh-CN" altLang="en-US" dirty="0" smtClean="0">
                <a:cs typeface="+mn-ea"/>
                <a:sym typeface="+mn-lt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 rot="5400000">
              <a:off x="2432577" y="2483893"/>
              <a:ext cx="348290" cy="30025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endParaRPr lang="zh-CN" altLang="en-US" sz="2000" dirty="0" smtClean="0">
                <a:cs typeface="+mn-ea"/>
                <a:sym typeface="+mn-lt"/>
              </a:endParaRPr>
            </a:p>
          </p:txBody>
        </p:sp>
      </p:grpSp>
      <p:sp>
        <p:nvSpPr>
          <p:cNvPr id="22" name="任意多边形 21"/>
          <p:cNvSpPr/>
          <p:nvPr/>
        </p:nvSpPr>
        <p:spPr>
          <a:xfrm>
            <a:off x="9097209" y="2898950"/>
            <a:ext cx="1719618" cy="1719618"/>
          </a:xfrm>
          <a:custGeom>
            <a:avLst/>
            <a:gdLst>
              <a:gd name="connsiteX0" fmla="*/ 0 w 1719618"/>
              <a:gd name="connsiteY0" fmla="*/ 0 h 1719618"/>
              <a:gd name="connsiteX1" fmla="*/ 1719618 w 1719618"/>
              <a:gd name="connsiteY1" fmla="*/ 0 h 1719618"/>
              <a:gd name="connsiteX2" fmla="*/ 1719618 w 1719618"/>
              <a:gd name="connsiteY2" fmla="*/ 1719618 h 1719618"/>
              <a:gd name="connsiteX3" fmla="*/ 0 w 1719618"/>
              <a:gd name="connsiteY3" fmla="*/ 1719618 h 1719618"/>
              <a:gd name="connsiteX4" fmla="*/ 0 w 1719618"/>
              <a:gd name="connsiteY4" fmla="*/ 1033954 h 1719618"/>
              <a:gd name="connsiteX5" fmla="*/ 300250 w 1719618"/>
              <a:gd name="connsiteY5" fmla="*/ 859809 h 1719618"/>
              <a:gd name="connsiteX6" fmla="*/ 0 w 1719618"/>
              <a:gd name="connsiteY6" fmla="*/ 685664 h 171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9618" h="1719618">
                <a:moveTo>
                  <a:pt x="0" y="0"/>
                </a:moveTo>
                <a:lnTo>
                  <a:pt x="1719618" y="0"/>
                </a:lnTo>
                <a:lnTo>
                  <a:pt x="1719618" y="1719618"/>
                </a:lnTo>
                <a:lnTo>
                  <a:pt x="0" y="1719618"/>
                </a:lnTo>
                <a:lnTo>
                  <a:pt x="0" y="1033954"/>
                </a:lnTo>
                <a:lnTo>
                  <a:pt x="300250" y="859809"/>
                </a:lnTo>
                <a:lnTo>
                  <a:pt x="0" y="685664"/>
                </a:lnTo>
                <a:close/>
              </a:path>
            </a:pathLst>
          </a:cu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88000" tIns="45720" rIns="91440" bIns="45720" numCol="1" spcCol="0" rtlCol="0" fromWordArt="0" anchor="ctr" anchorCtr="0" forceAA="0" compatLnSpc="1">
            <a:noAutofit/>
          </a:bodyPr>
          <a:lstStyle/>
          <a:p>
            <a:pPr algn="r"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点此此处</a:t>
            </a:r>
            <a:endParaRPr lang="en-US" altLang="zh-CN" b="1" dirty="0">
              <a:cs typeface="+mn-ea"/>
              <a:sym typeface="+mn-lt"/>
            </a:endParaRPr>
          </a:p>
          <a:p>
            <a:pPr algn="r"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输入内容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2218737" y="2898950"/>
            <a:ext cx="2019868" cy="1719618"/>
          </a:xfrm>
          <a:custGeom>
            <a:avLst/>
            <a:gdLst>
              <a:gd name="connsiteX0" fmla="*/ 0 w 2019868"/>
              <a:gd name="connsiteY0" fmla="*/ 0 h 1719618"/>
              <a:gd name="connsiteX1" fmla="*/ 1719618 w 2019868"/>
              <a:gd name="connsiteY1" fmla="*/ 0 h 1719618"/>
              <a:gd name="connsiteX2" fmla="*/ 1719618 w 2019868"/>
              <a:gd name="connsiteY2" fmla="*/ 685664 h 1719618"/>
              <a:gd name="connsiteX3" fmla="*/ 2019868 w 2019868"/>
              <a:gd name="connsiteY3" fmla="*/ 859809 h 1719618"/>
              <a:gd name="connsiteX4" fmla="*/ 1719618 w 2019868"/>
              <a:gd name="connsiteY4" fmla="*/ 1033954 h 1719618"/>
              <a:gd name="connsiteX5" fmla="*/ 1719618 w 2019868"/>
              <a:gd name="connsiteY5" fmla="*/ 1719618 h 1719618"/>
              <a:gd name="connsiteX6" fmla="*/ 0 w 2019868"/>
              <a:gd name="connsiteY6" fmla="*/ 1719618 h 1719618"/>
              <a:gd name="connsiteX7" fmla="*/ 0 w 2019868"/>
              <a:gd name="connsiteY7" fmla="*/ 1033954 h 1719618"/>
              <a:gd name="connsiteX8" fmla="*/ 300250 w 2019868"/>
              <a:gd name="connsiteY8" fmla="*/ 859809 h 1719618"/>
              <a:gd name="connsiteX9" fmla="*/ 0 w 2019868"/>
              <a:gd name="connsiteY9" fmla="*/ 685664 h 171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9868" h="1719618">
                <a:moveTo>
                  <a:pt x="0" y="0"/>
                </a:moveTo>
                <a:lnTo>
                  <a:pt x="1719618" y="0"/>
                </a:lnTo>
                <a:lnTo>
                  <a:pt x="1719618" y="685664"/>
                </a:lnTo>
                <a:lnTo>
                  <a:pt x="2019868" y="859809"/>
                </a:lnTo>
                <a:lnTo>
                  <a:pt x="1719618" y="1033954"/>
                </a:lnTo>
                <a:lnTo>
                  <a:pt x="1719618" y="1719618"/>
                </a:lnTo>
                <a:lnTo>
                  <a:pt x="0" y="1719618"/>
                </a:lnTo>
                <a:lnTo>
                  <a:pt x="0" y="1033954"/>
                </a:lnTo>
                <a:lnTo>
                  <a:pt x="300250" y="859809"/>
                </a:lnTo>
                <a:lnTo>
                  <a:pt x="0" y="6856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46800" rIns="324000" bIns="45720" numCol="1" spcCol="0" rtlCol="0" fromWordArt="0" anchor="ctr" anchorCtr="0" forceAA="0" compatLnSpc="1">
            <a:noAutofit/>
          </a:bodyPr>
          <a:lstStyle/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点此此处</a:t>
            </a:r>
            <a:endParaRPr lang="en-US" altLang="zh-CN" b="1" dirty="0">
              <a:cs typeface="+mn-ea"/>
              <a:sym typeface="+mn-lt"/>
            </a:endParaRPr>
          </a:p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输入内容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3938355" y="2898950"/>
            <a:ext cx="2019868" cy="1719618"/>
          </a:xfrm>
          <a:custGeom>
            <a:avLst/>
            <a:gdLst>
              <a:gd name="connsiteX0" fmla="*/ 0 w 2019868"/>
              <a:gd name="connsiteY0" fmla="*/ 0 h 1719618"/>
              <a:gd name="connsiteX1" fmla="*/ 1719618 w 2019868"/>
              <a:gd name="connsiteY1" fmla="*/ 0 h 1719618"/>
              <a:gd name="connsiteX2" fmla="*/ 1719618 w 2019868"/>
              <a:gd name="connsiteY2" fmla="*/ 685664 h 1719618"/>
              <a:gd name="connsiteX3" fmla="*/ 2019868 w 2019868"/>
              <a:gd name="connsiteY3" fmla="*/ 859809 h 1719618"/>
              <a:gd name="connsiteX4" fmla="*/ 1719618 w 2019868"/>
              <a:gd name="connsiteY4" fmla="*/ 1033954 h 1719618"/>
              <a:gd name="connsiteX5" fmla="*/ 1719618 w 2019868"/>
              <a:gd name="connsiteY5" fmla="*/ 1719618 h 1719618"/>
              <a:gd name="connsiteX6" fmla="*/ 0 w 2019868"/>
              <a:gd name="connsiteY6" fmla="*/ 1719618 h 1719618"/>
              <a:gd name="connsiteX7" fmla="*/ 0 w 2019868"/>
              <a:gd name="connsiteY7" fmla="*/ 1033954 h 1719618"/>
              <a:gd name="connsiteX8" fmla="*/ 300250 w 2019868"/>
              <a:gd name="connsiteY8" fmla="*/ 859809 h 1719618"/>
              <a:gd name="connsiteX9" fmla="*/ 0 w 2019868"/>
              <a:gd name="connsiteY9" fmla="*/ 685664 h 171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9868" h="1719618">
                <a:moveTo>
                  <a:pt x="0" y="0"/>
                </a:moveTo>
                <a:lnTo>
                  <a:pt x="1719618" y="0"/>
                </a:lnTo>
                <a:lnTo>
                  <a:pt x="1719618" y="685664"/>
                </a:lnTo>
                <a:lnTo>
                  <a:pt x="2019868" y="859809"/>
                </a:lnTo>
                <a:lnTo>
                  <a:pt x="1719618" y="1033954"/>
                </a:lnTo>
                <a:lnTo>
                  <a:pt x="1719618" y="1719618"/>
                </a:lnTo>
                <a:lnTo>
                  <a:pt x="0" y="1719618"/>
                </a:lnTo>
                <a:lnTo>
                  <a:pt x="0" y="1033954"/>
                </a:lnTo>
                <a:lnTo>
                  <a:pt x="300250" y="859809"/>
                </a:lnTo>
                <a:lnTo>
                  <a:pt x="0" y="685664"/>
                </a:lnTo>
                <a:close/>
              </a:path>
            </a:pathLst>
          </a:cu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46800" rIns="324000" bIns="45720" numCol="1" spcCol="0" rtlCol="0" fromWordArt="0" anchor="ctr" anchorCtr="0" forceAA="0" compatLnSpc="1">
            <a:noAutofit/>
          </a:bodyPr>
          <a:lstStyle/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点此此处</a:t>
            </a:r>
            <a:endParaRPr lang="en-US" altLang="zh-CN" b="1" dirty="0">
              <a:cs typeface="+mn-ea"/>
              <a:sym typeface="+mn-lt"/>
            </a:endParaRPr>
          </a:p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输入内容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29414" y="1811881"/>
            <a:ext cx="11494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点击此处输入与此小标题或者与此图形相关的内容介绍、数据统计、事件分析、总结概述等文字描述内容。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29403" y="1879032"/>
            <a:ext cx="128588" cy="207674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600" dirty="0" smtClean="0">
              <a:cs typeface="+mn-ea"/>
              <a:sym typeface="+mn-lt"/>
            </a:endParaRPr>
          </a:p>
        </p:txBody>
      </p:sp>
      <p:sp>
        <p:nvSpPr>
          <p:cNvPr id="27" name="弧形 26"/>
          <p:cNvSpPr/>
          <p:nvPr/>
        </p:nvSpPr>
        <p:spPr>
          <a:xfrm>
            <a:off x="7138626" y="3236574"/>
            <a:ext cx="2126532" cy="2126532"/>
          </a:xfrm>
          <a:prstGeom prst="arc">
            <a:avLst>
              <a:gd name="adj1" fmla="val 1372421"/>
              <a:gd name="adj2" fmla="val 9277345"/>
            </a:avLst>
          </a:prstGeom>
          <a:ln>
            <a:solidFill>
              <a:schemeClr val="bg1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270739" y="5363106"/>
            <a:ext cx="3862306" cy="75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  <a:spcBef>
                <a:spcPts val="600"/>
              </a:spcBef>
            </a:pPr>
            <a:r>
              <a:rPr lang="zh-CN" altLang="en-US" dirty="0">
                <a:cs typeface="+mn-ea"/>
                <a:sym typeface="+mn-lt"/>
              </a:rPr>
              <a:t>点击此处输入与此小标题或图形相关的文字描述内容或数据分析。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5657973" y="2898950"/>
            <a:ext cx="2019868" cy="1719618"/>
          </a:xfrm>
          <a:custGeom>
            <a:avLst/>
            <a:gdLst>
              <a:gd name="connsiteX0" fmla="*/ 0 w 2019868"/>
              <a:gd name="connsiteY0" fmla="*/ 0 h 1719618"/>
              <a:gd name="connsiteX1" fmla="*/ 1719618 w 2019868"/>
              <a:gd name="connsiteY1" fmla="*/ 0 h 1719618"/>
              <a:gd name="connsiteX2" fmla="*/ 1719618 w 2019868"/>
              <a:gd name="connsiteY2" fmla="*/ 685664 h 1719618"/>
              <a:gd name="connsiteX3" fmla="*/ 2019868 w 2019868"/>
              <a:gd name="connsiteY3" fmla="*/ 859809 h 1719618"/>
              <a:gd name="connsiteX4" fmla="*/ 1719618 w 2019868"/>
              <a:gd name="connsiteY4" fmla="*/ 1033954 h 1719618"/>
              <a:gd name="connsiteX5" fmla="*/ 1719618 w 2019868"/>
              <a:gd name="connsiteY5" fmla="*/ 1719618 h 1719618"/>
              <a:gd name="connsiteX6" fmla="*/ 0 w 2019868"/>
              <a:gd name="connsiteY6" fmla="*/ 1719618 h 1719618"/>
              <a:gd name="connsiteX7" fmla="*/ 0 w 2019868"/>
              <a:gd name="connsiteY7" fmla="*/ 1033954 h 1719618"/>
              <a:gd name="connsiteX8" fmla="*/ 300250 w 2019868"/>
              <a:gd name="connsiteY8" fmla="*/ 859809 h 1719618"/>
              <a:gd name="connsiteX9" fmla="*/ 0 w 2019868"/>
              <a:gd name="connsiteY9" fmla="*/ 685664 h 1719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9868" h="1719618">
                <a:moveTo>
                  <a:pt x="0" y="0"/>
                </a:moveTo>
                <a:lnTo>
                  <a:pt x="1719618" y="0"/>
                </a:lnTo>
                <a:lnTo>
                  <a:pt x="1719618" y="685664"/>
                </a:lnTo>
                <a:lnTo>
                  <a:pt x="2019868" y="859809"/>
                </a:lnTo>
                <a:lnTo>
                  <a:pt x="1719618" y="1033954"/>
                </a:lnTo>
                <a:lnTo>
                  <a:pt x="1719618" y="1719618"/>
                </a:lnTo>
                <a:lnTo>
                  <a:pt x="0" y="1719618"/>
                </a:lnTo>
                <a:lnTo>
                  <a:pt x="0" y="1033954"/>
                </a:lnTo>
                <a:lnTo>
                  <a:pt x="300250" y="859809"/>
                </a:lnTo>
                <a:lnTo>
                  <a:pt x="0" y="6856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46800" rIns="324000" bIns="45720" numCol="1" spcCol="0" rtlCol="0" fromWordArt="0" anchor="ctr" anchorCtr="0" forceAA="0" compatLnSpc="1">
            <a:noAutofit/>
          </a:bodyPr>
          <a:lstStyle/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点此此处</a:t>
            </a:r>
            <a:endParaRPr lang="en-US" altLang="zh-CN" b="1" dirty="0">
              <a:cs typeface="+mn-ea"/>
              <a:sym typeface="+mn-lt"/>
            </a:endParaRPr>
          </a:p>
          <a:p>
            <a:pPr>
              <a:spcBef>
                <a:spcPts val="600"/>
              </a:spcBef>
            </a:pPr>
            <a:r>
              <a:rPr lang="zh-CN" altLang="en-US" b="1" dirty="0">
                <a:cs typeface="+mn-ea"/>
                <a:sym typeface="+mn-lt"/>
              </a:rPr>
              <a:t>输入内容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160" y="103353"/>
            <a:ext cx="6370320" cy="473075"/>
          </a:xfrm>
          <a:prstGeom prst="rect">
            <a:avLst/>
          </a:prstGeom>
          <a:solidFill>
            <a:srgbClr val="317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altLang="zh-CN"/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99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99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99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799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299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99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99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3" grpId="0" animBg="1"/>
      <p:bldP spid="24" grpId="0" bldLvl="0" animBg="1"/>
      <p:bldP spid="25" grpId="0"/>
      <p:bldP spid="26" grpId="0" bldLvl="0" animBg="1"/>
      <p:bldP spid="27" grpId="0" animBg="1"/>
      <p:bldP spid="28" grpId="0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rgbClr val="192F58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Administrator\Desktop\未标题-3.jpg未标题-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635" y="0"/>
            <a:ext cx="1219073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3599"/>
            <a:ext cx="12192000" cy="6865199"/>
          </a:xfrm>
          <a:prstGeom prst="rect">
            <a:avLst/>
          </a:prstGeom>
          <a:solidFill>
            <a:srgbClr val="317AB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051094" y="2959137"/>
            <a:ext cx="6150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bg1"/>
                </a:solidFill>
              </a:rPr>
              <a:t>感谢观看</a:t>
            </a:r>
            <a:endParaRPr lang="zh-CN" altLang="en-US" sz="60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51094" y="3875116"/>
            <a:ext cx="61509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THANK YOU FOR YOUR WATCHING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92071" y="5359333"/>
            <a:ext cx="480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在此输入公司名称或校园招聘主题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92071" y="5932487"/>
            <a:ext cx="480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20XX</a:t>
            </a:r>
            <a:r>
              <a:rPr lang="zh-CN" altLang="en-US" sz="2400" dirty="0">
                <a:solidFill>
                  <a:schemeClr val="bg1"/>
                </a:solidFill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</a:rPr>
              <a:t>XX</a:t>
            </a:r>
            <a:r>
              <a:rPr lang="zh-CN" altLang="en-US" sz="2400" dirty="0">
                <a:solidFill>
                  <a:schemeClr val="bg1"/>
                </a:solidFill>
              </a:rPr>
              <a:t>月</a:t>
            </a:r>
            <a:r>
              <a:rPr lang="en-US" altLang="zh-CN" sz="2400" dirty="0">
                <a:solidFill>
                  <a:schemeClr val="bg1"/>
                </a:solidFill>
              </a:rPr>
              <a:t>XX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Office 主题">
  <a:themeElements>
    <a:clrScheme name="DP0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B050"/>
      </a:accent1>
      <a:accent2>
        <a:srgbClr val="3F3F3F"/>
      </a:accent2>
      <a:accent3>
        <a:srgbClr val="7F7F7F"/>
      </a:accent3>
      <a:accent4>
        <a:srgbClr val="BFBFBF"/>
      </a:accent4>
      <a:accent5>
        <a:srgbClr val="F2F2F2"/>
      </a:accent5>
      <a:accent6>
        <a:srgbClr val="FFC000"/>
      </a:accent6>
      <a:hlink>
        <a:srgbClr val="FF0000"/>
      </a:hlink>
      <a:folHlink>
        <a:srgbClr val="954F72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1833</Words>
  <Application>WPS 演示</Application>
  <PresentationFormat>宽屏</PresentationFormat>
  <Paragraphs>289</Paragraphs>
  <Slides>16</Slides>
  <Notes>28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公司简介</vt:lpstr>
      <vt:lpstr>企业文化</vt:lpstr>
      <vt:lpstr>经营目标</vt:lpstr>
      <vt:lpstr>未来发展</vt:lpstr>
      <vt:lpstr>产品介绍</vt:lpstr>
      <vt:lpstr>成绩数据</vt:lpstr>
      <vt:lpstr>团队介绍</vt:lpstr>
      <vt:lpstr>核心人员</vt:lpstr>
      <vt:lpstr>工作环境</vt:lpstr>
      <vt:lpstr>团建活动</vt:lpstr>
      <vt:lpstr>学习培训</vt:lpstr>
      <vt:lpstr>岗位职责</vt:lpstr>
      <vt:lpstr>工作内容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(13)</dc:title>
  <dc:creator>PO DU</dc:creator>
  <cp:lastModifiedBy>李慧民</cp:lastModifiedBy>
  <cp:revision>90</cp:revision>
  <dcterms:created xsi:type="dcterms:W3CDTF">2016-04-22T15:34:00Z</dcterms:created>
  <dcterms:modified xsi:type="dcterms:W3CDTF">2018-03-05T09:06:23Z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