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2"/>
  </p:notesMasterIdLst>
  <p:handoutMasterIdLst>
    <p:handoutMasterId r:id="rId13"/>
  </p:handoutMasterIdLst>
  <p:sldIdLst>
    <p:sldId id="265" r:id="rId2"/>
    <p:sldId id="258" r:id="rId3"/>
    <p:sldId id="257" r:id="rId4"/>
    <p:sldId id="260" r:id="rId5"/>
    <p:sldId id="259" r:id="rId6"/>
    <p:sldId id="261" r:id="rId7"/>
    <p:sldId id="263" r:id="rId8"/>
    <p:sldId id="262" r:id="rId9"/>
    <p:sldId id="256" r:id="rId10"/>
    <p:sldId id="267" r:id="rId11"/>
  </p:sldIdLst>
  <p:sldSz cx="9144000" cy="5143500" type="screen16x9"/>
  <p:notesSz cx="6858000" cy="9144000"/>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527">
          <p15:clr>
            <a:srgbClr val="A4A3A4"/>
          </p15:clr>
        </p15:guide>
        <p15:guide id="2" pos="2857">
          <p15:clr>
            <a:srgbClr val="A4A3A4"/>
          </p15:clr>
        </p15:guide>
        <p15:guide id="3" orient="horz" pos="16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AD1F2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showGuides="1">
      <p:cViewPr varScale="1">
        <p:scale>
          <a:sx n="104" d="100"/>
          <a:sy n="104" d="100"/>
        </p:scale>
        <p:origin x="86" y="274"/>
      </p:cViewPr>
      <p:guideLst>
        <p:guide orient="horz" pos="2527"/>
        <p:guide pos="2857"/>
        <p:guide orient="horz" pos="162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handoutMaster" Target="handoutMasters/handout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t>2023/2/16</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t>‹#›</a:t>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t>2023/2/16</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t>‹#›</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pic>
        <p:nvPicPr>
          <p:cNvPr id="7" name="图片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
        <p:nvSpPr>
          <p:cNvPr id="7" name="矩形 6"/>
          <p:cNvSpPr/>
          <p:nvPr userDrawn="1"/>
        </p:nvSpPr>
        <p:spPr>
          <a:xfrm>
            <a:off x="0" y="0"/>
            <a:ext cx="9144000" cy="821094"/>
          </a:xfrm>
          <a:prstGeom prst="rect">
            <a:avLst/>
          </a:prstGeom>
          <a:solidFill>
            <a:srgbClr val="AD1F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标题和内容">
    <p:spTree>
      <p:nvGrpSpPr>
        <p:cNvPr id="1" name=""/>
        <p:cNvGrpSpPr/>
        <p:nvPr/>
      </p:nvGrpSpPr>
      <p:grpSpPr>
        <a:xfrm>
          <a:off x="0" y="0"/>
          <a:ext cx="0" cy="0"/>
          <a:chOff x="0" y="0"/>
          <a:chExt cx="0" cy="0"/>
        </a:xfrm>
      </p:grpSpPr>
      <p:sp>
        <p:nvSpPr>
          <p:cNvPr id="7" name="矩形 6"/>
          <p:cNvSpPr/>
          <p:nvPr userDrawn="1"/>
        </p:nvSpPr>
        <p:spPr>
          <a:xfrm>
            <a:off x="0" y="0"/>
            <a:ext cx="9144000" cy="821094"/>
          </a:xfrm>
          <a:prstGeom prst="rect">
            <a:avLst/>
          </a:prstGeom>
          <a:solidFill>
            <a:srgbClr val="AD1F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Picture Placeholder 7"/>
          <p:cNvSpPr>
            <a:spLocks noGrp="1"/>
          </p:cNvSpPr>
          <p:nvPr>
            <p:ph type="pic" sz="quarter" idx="12"/>
          </p:nvPr>
        </p:nvSpPr>
        <p:spPr>
          <a:xfrm>
            <a:off x="3978614" y="994893"/>
            <a:ext cx="3216167" cy="2209074"/>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a:defRPr lang="en-US" sz="1200">
                <a:solidFill>
                  <a:schemeClr val="tx1">
                    <a:lumMod val="85000"/>
                    <a:lumOff val="15000"/>
                  </a:schemeClr>
                </a:solidFill>
                <a:latin typeface="+mj-lt"/>
              </a:defRPr>
            </a:lvl1pPr>
          </a:lstStyle>
          <a:p>
            <a:pPr marL="0" lvl="0" algn="ctr"/>
            <a:endParaRPr lang="en-US"/>
          </a:p>
        </p:txBody>
      </p:sp>
      <p:sp>
        <p:nvSpPr>
          <p:cNvPr id="4" name="Picture Placeholder 7"/>
          <p:cNvSpPr>
            <a:spLocks noGrp="1"/>
          </p:cNvSpPr>
          <p:nvPr>
            <p:ph type="pic" sz="quarter" idx="13"/>
          </p:nvPr>
        </p:nvSpPr>
        <p:spPr>
          <a:xfrm>
            <a:off x="3978614" y="3324609"/>
            <a:ext cx="3216167" cy="1781121"/>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a:defRPr lang="en-US" sz="1200">
                <a:solidFill>
                  <a:schemeClr val="tx1">
                    <a:lumMod val="85000"/>
                    <a:lumOff val="15000"/>
                  </a:schemeClr>
                </a:solidFill>
                <a:latin typeface="+mj-lt"/>
              </a:defRPr>
            </a:lvl1pPr>
          </a:lstStyle>
          <a:p>
            <a:pPr marL="0" lvl="0" algn="ctr"/>
            <a:endParaRPr lang="en-US"/>
          </a:p>
        </p:txBody>
      </p:sp>
      <p:sp>
        <p:nvSpPr>
          <p:cNvPr id="5" name="Picture Placeholder 7"/>
          <p:cNvSpPr>
            <a:spLocks noGrp="1"/>
          </p:cNvSpPr>
          <p:nvPr>
            <p:ph type="pic" sz="quarter" idx="14"/>
          </p:nvPr>
        </p:nvSpPr>
        <p:spPr>
          <a:xfrm>
            <a:off x="7310396" y="994893"/>
            <a:ext cx="1833604" cy="1096843"/>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a:defRPr lang="en-US" sz="1200">
                <a:solidFill>
                  <a:schemeClr val="tx1">
                    <a:lumMod val="85000"/>
                    <a:lumOff val="15000"/>
                  </a:schemeClr>
                </a:solidFill>
                <a:latin typeface="+mj-lt"/>
              </a:defRPr>
            </a:lvl1pPr>
          </a:lstStyle>
          <a:p>
            <a:pPr marL="0" lvl="0" algn="ctr"/>
            <a:endParaRPr lang="en-US"/>
          </a:p>
        </p:txBody>
      </p:sp>
      <p:sp>
        <p:nvSpPr>
          <p:cNvPr id="6" name="Picture Placeholder 7"/>
          <p:cNvSpPr>
            <a:spLocks noGrp="1"/>
          </p:cNvSpPr>
          <p:nvPr>
            <p:ph type="pic" sz="quarter" idx="15"/>
          </p:nvPr>
        </p:nvSpPr>
        <p:spPr>
          <a:xfrm>
            <a:off x="7310396" y="2195133"/>
            <a:ext cx="1833604" cy="2910598"/>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a:defRPr lang="en-US" sz="1200">
                <a:solidFill>
                  <a:schemeClr val="tx1">
                    <a:lumMod val="85000"/>
                    <a:lumOff val="15000"/>
                  </a:schemeClr>
                </a:solidFill>
                <a:latin typeface="+mj-lt"/>
              </a:defRPr>
            </a:lvl1pPr>
          </a:lstStyle>
          <a:p>
            <a:pPr marL="0" lvl="0" algn="ctr"/>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节标题">
    <p:spTree>
      <p:nvGrpSpPr>
        <p:cNvPr id="1" name=""/>
        <p:cNvGrpSpPr/>
        <p:nvPr/>
      </p:nvGrpSpPr>
      <p:grpSpPr>
        <a:xfrm>
          <a:off x="0" y="0"/>
          <a:ext cx="0" cy="0"/>
          <a:chOff x="0" y="0"/>
          <a:chExt cx="0" cy="0"/>
        </a:xfrm>
      </p:grpSpPr>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sz="half" idx="1"/>
          </p:nvPr>
        </p:nvSpPr>
        <p:spPr>
          <a:xfrm>
            <a:off x="628650" y="1369219"/>
            <a:ext cx="3886200" cy="326350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Content Placeholder 3"/>
          <p:cNvSpPr>
            <a:spLocks noGrp="1"/>
          </p:cNvSpPr>
          <p:nvPr>
            <p:ph sz="half" idx="2"/>
          </p:nvPr>
        </p:nvSpPr>
        <p:spPr>
          <a:xfrm>
            <a:off x="4629150" y="1369219"/>
            <a:ext cx="3886200" cy="326350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Date Placeholder 4"/>
          <p:cNvSpPr>
            <a:spLocks noGrp="1"/>
          </p:cNvSpPr>
          <p:nvPr>
            <p:ph type="dt" sz="half" idx="10"/>
          </p:nvPr>
        </p:nvSpPr>
        <p:spPr/>
        <p:txBody>
          <a:bodyPr/>
          <a:lstStyle/>
          <a:p>
            <a:fld id="{3405E729-7AF7-4081-BA39-E45C98FD6940}" type="datetimeFigureOut">
              <a:rPr lang="zh-CN" altLang="en-US" smtClean="0"/>
              <a:t>2023/2/16</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1E6FE78F-23AE-4986-B9F3-476DCEC8944E}"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p:spPr>
        <p:txBody>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4" name="Content Placeholder 3"/>
          <p:cNvSpPr>
            <a:spLocks noGrp="1"/>
          </p:cNvSpPr>
          <p:nvPr>
            <p:ph sz="half" idx="2"/>
          </p:nvPr>
        </p:nvSpPr>
        <p:spPr>
          <a:xfrm>
            <a:off x="629842" y="1878806"/>
            <a:ext cx="3868340" cy="2763441"/>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Text Placeholder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6" name="Content Placeholder 5"/>
          <p:cNvSpPr>
            <a:spLocks noGrp="1"/>
          </p:cNvSpPr>
          <p:nvPr>
            <p:ph sz="quarter" idx="4"/>
          </p:nvPr>
        </p:nvSpPr>
        <p:spPr>
          <a:xfrm>
            <a:off x="4629150" y="1878806"/>
            <a:ext cx="3887391" cy="2763441"/>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7" name="Date Placeholder 6"/>
          <p:cNvSpPr>
            <a:spLocks noGrp="1"/>
          </p:cNvSpPr>
          <p:nvPr>
            <p:ph type="dt" sz="half" idx="10"/>
          </p:nvPr>
        </p:nvSpPr>
        <p:spPr/>
        <p:txBody>
          <a:bodyPr/>
          <a:lstStyle/>
          <a:p>
            <a:fld id="{3405E729-7AF7-4081-BA39-E45C98FD6940}" type="datetimeFigureOut">
              <a:rPr lang="zh-CN" altLang="en-US" smtClean="0"/>
              <a:t>2023/2/16</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1E6FE78F-23AE-4986-B9F3-476DCEC8944E}"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Date Placeholder 2"/>
          <p:cNvSpPr>
            <a:spLocks noGrp="1"/>
          </p:cNvSpPr>
          <p:nvPr>
            <p:ph type="dt" sz="half" idx="10"/>
          </p:nvPr>
        </p:nvSpPr>
        <p:spPr/>
        <p:txBody>
          <a:bodyPr/>
          <a:lstStyle/>
          <a:p>
            <a:fld id="{3405E729-7AF7-4081-BA39-E45C98FD6940}" type="datetimeFigureOut">
              <a:rPr lang="zh-CN" altLang="en-US" smtClean="0"/>
              <a:t>2023/2/16</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1E6FE78F-23AE-4986-B9F3-476DCEC8944E}"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405E729-7AF7-4081-BA39-E45C98FD6940}" type="datetimeFigureOut">
              <a:rPr lang="zh-CN" altLang="en-US" smtClean="0"/>
              <a:t>2023/2/16</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1E6FE78F-23AE-4986-B9F3-476DCEC8944E}"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Content Placeholder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3405E729-7AF7-4081-BA39-E45C98FD6940}" type="datetimeFigureOut">
              <a:rPr lang="zh-CN" altLang="en-US" smtClean="0"/>
              <a:t>2023/2/16</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1E6FE78F-23AE-4986-B9F3-476DCEC8944E}"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Picture Placeholder 2"/>
          <p:cNvSpPr>
            <a:spLocks noGrp="1" noChangeAspect="1"/>
          </p:cNvSpPr>
          <p:nvPr>
            <p:ph type="pic" idx="1"/>
          </p:nvPr>
        </p:nvSpPr>
        <p:spPr>
          <a:xfrm>
            <a:off x="3887391" y="740569"/>
            <a:ext cx="4629150" cy="365521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smtClean="0"/>
              <a:t>单击图标添加图片</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3405E729-7AF7-4081-BA39-E45C98FD6940}" type="datetimeFigureOut">
              <a:rPr lang="zh-CN" altLang="en-US" smtClean="0"/>
              <a:t>2023/2/16</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1E6FE78F-23AE-4986-B9F3-476DCEC8944E}"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3405E729-7AF7-4081-BA39-E45C98FD6940}" type="datetimeFigureOut">
              <a:rPr lang="zh-CN" altLang="en-US" smtClean="0"/>
              <a:t>2023/2/16</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1E6FE78F-23AE-4986-B9F3-476DCEC8944E}" type="slidenum">
              <a:rPr lang="zh-CN" altLang="en-US" smtClean="0"/>
              <a:t>‹#›</a:t>
            </a:fld>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844"/>
            <a:ext cx="1971675" cy="4358879"/>
          </a:xfrm>
        </p:spPr>
        <p:txBody>
          <a:bodyPr vert="eaVert"/>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628650" y="273844"/>
            <a:ext cx="5800725" cy="4358879"/>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3405E729-7AF7-4081-BA39-E45C98FD6940}" type="datetimeFigureOut">
              <a:rPr lang="zh-CN" altLang="en-US" smtClean="0"/>
              <a:t>2023/2/16</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1E6FE78F-23AE-4986-B9F3-476DCEC8944E}"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3405E729-7AF7-4081-BA39-E45C98FD6940}" type="datetimeFigureOut">
              <a:rPr lang="zh-CN" altLang="en-US" smtClean="0"/>
              <a:t>2023/2/16</a:t>
            </a:fld>
            <a:endParaRPr lang="zh-CN" altLang="en-US"/>
          </a:p>
        </p:txBody>
      </p:sp>
      <p:sp>
        <p:nvSpPr>
          <p:cNvPr id="5" name="Footer Placeholder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1E6FE78F-23AE-4986-B9F3-476DCEC8944E}"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3.xml"/><Relationship Id="rId5" Type="http://schemas.openxmlformats.org/officeDocument/2006/relationships/image" Target="../media/image6.jpeg"/><Relationship Id="rId4" Type="http://schemas.openxmlformats.org/officeDocument/2006/relationships/image" Target="../media/image5.jpeg"/></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832735" y="3974840"/>
            <a:ext cx="3018775" cy="584775"/>
          </a:xfrm>
          <a:prstGeom prst="rect">
            <a:avLst/>
          </a:prstGeom>
          <a:noFill/>
          <a:ln>
            <a:solidFill>
              <a:schemeClr val="bg1"/>
            </a:solidFill>
          </a:ln>
        </p:spPr>
        <p:txBody>
          <a:bodyPr wrap="none" rtlCol="0">
            <a:spAutoFit/>
          </a:bodyPr>
          <a:lstStyle/>
          <a:p>
            <a:pPr algn="ctr"/>
            <a:r>
              <a:rPr lang="zh-CN" altLang="en-US" sz="3200">
                <a:solidFill>
                  <a:prstClr val="white"/>
                </a:solidFill>
                <a:latin typeface="迷你霹雳体" panose="020B0602010101010101" pitchFamily="33" charset="-122"/>
                <a:ea typeface="迷你霹雳体" panose="020B0602010101010101" pitchFamily="33" charset="-122"/>
              </a:rPr>
              <a:t>事少 钱多 速来</a:t>
            </a:r>
          </a:p>
        </p:txBody>
      </p:sp>
      <p:sp>
        <p:nvSpPr>
          <p:cNvPr id="6" name="文本框 5"/>
          <p:cNvSpPr txBox="1"/>
          <p:nvPr/>
        </p:nvSpPr>
        <p:spPr>
          <a:xfrm>
            <a:off x="4535488" y="1502058"/>
            <a:ext cx="4288353" cy="1323439"/>
          </a:xfrm>
          <a:prstGeom prst="rect">
            <a:avLst/>
          </a:prstGeom>
          <a:noFill/>
          <a:ln>
            <a:noFill/>
          </a:ln>
        </p:spPr>
        <p:txBody>
          <a:bodyPr wrap="none" rtlCol="0">
            <a:spAutoFit/>
          </a:bodyPr>
          <a:lstStyle/>
          <a:p>
            <a:pPr algn="ctr"/>
            <a:r>
              <a:rPr lang="zh-CN" altLang="en-US" sz="8000" b="1" smtClean="0">
                <a:solidFill>
                  <a:prstClr val="white"/>
                </a:solidFill>
                <a:latin typeface="微软雅黑" panose="020B0503020204020204" charset="-122"/>
                <a:ea typeface="微软雅黑" panose="020B0503020204020204" charset="-122"/>
              </a:rPr>
              <a:t>有胆就来</a:t>
            </a:r>
            <a:endParaRPr lang="zh-CN" altLang="en-US" sz="8000" b="1">
              <a:solidFill>
                <a:prstClr val="white"/>
              </a:solidFill>
              <a:latin typeface="微软雅黑" panose="020B0503020204020204" charset="-122"/>
              <a:ea typeface="微软雅黑" panose="020B0503020204020204" charset="-122"/>
            </a:endParaRPr>
          </a:p>
        </p:txBody>
      </p:sp>
      <p:sp>
        <p:nvSpPr>
          <p:cNvPr id="7" name="文本框 6"/>
          <p:cNvSpPr txBox="1"/>
          <p:nvPr/>
        </p:nvSpPr>
        <p:spPr>
          <a:xfrm>
            <a:off x="4721143" y="2741084"/>
            <a:ext cx="4010586" cy="1015663"/>
          </a:xfrm>
          <a:prstGeom prst="rect">
            <a:avLst/>
          </a:prstGeom>
          <a:noFill/>
          <a:ln>
            <a:noFill/>
          </a:ln>
        </p:spPr>
        <p:txBody>
          <a:bodyPr wrap="none" rtlCol="0">
            <a:spAutoFit/>
          </a:bodyPr>
          <a:lstStyle/>
          <a:p>
            <a:pPr algn="ctr"/>
            <a:r>
              <a:rPr lang="en-US" altLang="zh-CN" sz="6000" b="1">
                <a:solidFill>
                  <a:prstClr val="white"/>
                </a:solidFill>
                <a:latin typeface="微软雅黑" panose="020B0503020204020204" charset="-122"/>
                <a:ea typeface="微软雅黑" panose="020B0503020204020204" charset="-122"/>
              </a:rPr>
              <a:t>I WANT U</a:t>
            </a:r>
            <a:endParaRPr lang="zh-CN" altLang="en-US" sz="6000" b="1">
              <a:solidFill>
                <a:prstClr val="white"/>
              </a:solidFill>
              <a:latin typeface="微软雅黑" panose="020B0503020204020204" charset="-122"/>
              <a:ea typeface="微软雅黑" panose="020B0503020204020204" charset="-122"/>
            </a:endParaRPr>
          </a:p>
        </p:txBody>
      </p:sp>
      <p:sp>
        <p:nvSpPr>
          <p:cNvPr id="8" name="矩形 7"/>
          <p:cNvSpPr/>
          <p:nvPr/>
        </p:nvSpPr>
        <p:spPr>
          <a:xfrm>
            <a:off x="149290" y="130629"/>
            <a:ext cx="8882743" cy="4898571"/>
          </a:xfrm>
          <a:prstGeom prst="rect">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0" name="文本框 9"/>
          <p:cNvSpPr txBox="1"/>
          <p:nvPr/>
        </p:nvSpPr>
        <p:spPr>
          <a:xfrm>
            <a:off x="4793873" y="4082562"/>
            <a:ext cx="3865161" cy="369332"/>
          </a:xfrm>
          <a:prstGeom prst="rect">
            <a:avLst/>
          </a:prstGeom>
          <a:noFill/>
          <a:ln>
            <a:noFill/>
          </a:ln>
        </p:spPr>
        <p:txBody>
          <a:bodyPr wrap="none" rtlCol="0">
            <a:spAutoFit/>
          </a:bodyPr>
          <a:lstStyle/>
          <a:p>
            <a:pPr algn="ctr"/>
            <a:r>
              <a:rPr lang="zh-CN" altLang="en-US" sz="1800" b="1" dirty="0">
                <a:solidFill>
                  <a:prstClr val="white"/>
                </a:solidFill>
                <a:latin typeface="微软雅黑" panose="020B0503020204020204" charset="-122"/>
                <a:ea typeface="微软雅黑" panose="020B0503020204020204" charset="-122"/>
              </a:rPr>
              <a:t>轻</a:t>
            </a:r>
            <a:r>
              <a:rPr lang="zh-CN" altLang="en-US" sz="1800" b="1" dirty="0" smtClean="0">
                <a:solidFill>
                  <a:prstClr val="white"/>
                </a:solidFill>
                <a:latin typeface="微软雅黑" panose="020B0503020204020204" charset="-122"/>
                <a:ea typeface="微软雅黑" panose="020B0503020204020204" charset="-122"/>
              </a:rPr>
              <a:t>松办公网络公司</a:t>
            </a:r>
            <a:r>
              <a:rPr lang="zh-CN" altLang="en-US" sz="1800" b="1" dirty="0" smtClean="0">
                <a:solidFill>
                  <a:prstClr val="white"/>
                </a:solidFill>
                <a:latin typeface="微软雅黑" panose="020B0503020204020204" charset="-122"/>
                <a:ea typeface="微软雅黑" panose="020B0503020204020204" charset="-122"/>
              </a:rPr>
              <a:t>春季招聘</a:t>
            </a:r>
            <a:r>
              <a:rPr lang="en-US" altLang="zh-CN" sz="1800" b="1" dirty="0" smtClean="0">
                <a:solidFill>
                  <a:prstClr val="white"/>
                </a:solidFill>
                <a:latin typeface="微软雅黑" panose="020B0503020204020204" charset="-122"/>
                <a:ea typeface="微软雅黑" panose="020B0503020204020204" charset="-122"/>
              </a:rPr>
              <a:t>PPT</a:t>
            </a:r>
            <a:r>
              <a:rPr lang="zh-CN" altLang="en-US" sz="1800" b="1" dirty="0" smtClean="0">
                <a:solidFill>
                  <a:prstClr val="white"/>
                </a:solidFill>
                <a:latin typeface="微软雅黑" panose="020B0503020204020204" charset="-122"/>
                <a:ea typeface="微软雅黑" panose="020B0503020204020204" charset="-122"/>
              </a:rPr>
              <a:t>模板</a:t>
            </a:r>
            <a:endParaRPr lang="zh-CN" altLang="en-US" sz="1800" b="1" dirty="0">
              <a:solidFill>
                <a:prstClr val="white"/>
              </a:solidFill>
              <a:latin typeface="微软雅黑" panose="020B0503020204020204" charset="-122"/>
              <a:ea typeface="微软雅黑" panose="020B0503020204020204" charset="-122"/>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2827328" y="111967"/>
            <a:ext cx="3416320" cy="646331"/>
          </a:xfrm>
          <a:prstGeom prst="rect">
            <a:avLst/>
          </a:prstGeom>
          <a:noFill/>
          <a:ln>
            <a:noFill/>
          </a:ln>
        </p:spPr>
        <p:txBody>
          <a:bodyPr wrap="none" rtlCol="0">
            <a:spAutoFit/>
          </a:bodyPr>
          <a:lstStyle/>
          <a:p>
            <a:pPr algn="ctr"/>
            <a:r>
              <a:rPr lang="zh-CN" altLang="en-US" sz="3600" b="1" smtClean="0">
                <a:solidFill>
                  <a:schemeClr val="bg1"/>
                </a:solidFill>
                <a:latin typeface="+mj-ea"/>
                <a:ea typeface="+mj-ea"/>
              </a:rPr>
              <a:t>公司荣誉与福利</a:t>
            </a:r>
            <a:endParaRPr lang="zh-CN" altLang="en-US" sz="3600" b="1">
              <a:solidFill>
                <a:schemeClr val="bg1"/>
              </a:solidFill>
              <a:latin typeface="+mj-ea"/>
              <a:ea typeface="+mj-ea"/>
            </a:endParaRPr>
          </a:p>
        </p:txBody>
      </p:sp>
      <p:sp>
        <p:nvSpPr>
          <p:cNvPr id="9" name="Freeform 5"/>
          <p:cNvSpPr>
            <a:spLocks noEditPoints="1"/>
          </p:cNvSpPr>
          <p:nvPr/>
        </p:nvSpPr>
        <p:spPr bwMode="auto">
          <a:xfrm>
            <a:off x="4313238" y="1065211"/>
            <a:ext cx="444500" cy="488950"/>
          </a:xfrm>
          <a:custGeom>
            <a:avLst/>
            <a:gdLst>
              <a:gd name="T0" fmla="*/ 437 w 682"/>
              <a:gd name="T1" fmla="*/ 631 h 752"/>
              <a:gd name="T2" fmla="*/ 384 w 682"/>
              <a:gd name="T3" fmla="*/ 537 h 752"/>
              <a:gd name="T4" fmla="*/ 301 w 682"/>
              <a:gd name="T5" fmla="*/ 537 h 752"/>
              <a:gd name="T6" fmla="*/ 247 w 682"/>
              <a:gd name="T7" fmla="*/ 630 h 752"/>
              <a:gd name="T8" fmla="*/ 204 w 682"/>
              <a:gd name="T9" fmla="*/ 719 h 752"/>
              <a:gd name="T10" fmla="*/ 228 w 682"/>
              <a:gd name="T11" fmla="*/ 752 h 752"/>
              <a:gd name="T12" fmla="*/ 481 w 682"/>
              <a:gd name="T13" fmla="*/ 727 h 752"/>
              <a:gd name="T14" fmla="*/ 461 w 682"/>
              <a:gd name="T15" fmla="*/ 650 h 752"/>
              <a:gd name="T16" fmla="*/ 574 w 682"/>
              <a:gd name="T17" fmla="*/ 92 h 752"/>
              <a:gd name="T18" fmla="*/ 564 w 682"/>
              <a:gd name="T19" fmla="*/ 24 h 752"/>
              <a:gd name="T20" fmla="*/ 138 w 682"/>
              <a:gd name="T21" fmla="*/ 0 h 752"/>
              <a:gd name="T22" fmla="*/ 115 w 682"/>
              <a:gd name="T23" fmla="*/ 93 h 752"/>
              <a:gd name="T24" fmla="*/ 85 w 682"/>
              <a:gd name="T25" fmla="*/ 95 h 752"/>
              <a:gd name="T26" fmla="*/ 132 w 682"/>
              <a:gd name="T27" fmla="*/ 362 h 752"/>
              <a:gd name="T28" fmla="*/ 145 w 682"/>
              <a:gd name="T29" fmla="*/ 373 h 752"/>
              <a:gd name="T30" fmla="*/ 156 w 682"/>
              <a:gd name="T31" fmla="*/ 392 h 752"/>
              <a:gd name="T32" fmla="*/ 169 w 682"/>
              <a:gd name="T33" fmla="*/ 409 h 752"/>
              <a:gd name="T34" fmla="*/ 195 w 682"/>
              <a:gd name="T35" fmla="*/ 440 h 752"/>
              <a:gd name="T36" fmla="*/ 210 w 682"/>
              <a:gd name="T37" fmla="*/ 453 h 752"/>
              <a:gd name="T38" fmla="*/ 244 w 682"/>
              <a:gd name="T39" fmla="*/ 475 h 752"/>
              <a:gd name="T40" fmla="*/ 299 w 682"/>
              <a:gd name="T41" fmla="*/ 496 h 752"/>
              <a:gd name="T42" fmla="*/ 320 w 682"/>
              <a:gd name="T43" fmla="*/ 499 h 752"/>
              <a:gd name="T44" fmla="*/ 362 w 682"/>
              <a:gd name="T45" fmla="*/ 499 h 752"/>
              <a:gd name="T46" fmla="*/ 382 w 682"/>
              <a:gd name="T47" fmla="*/ 496 h 752"/>
              <a:gd name="T48" fmla="*/ 471 w 682"/>
              <a:gd name="T49" fmla="*/ 454 h 752"/>
              <a:gd name="T50" fmla="*/ 486 w 682"/>
              <a:gd name="T51" fmla="*/ 440 h 752"/>
              <a:gd name="T52" fmla="*/ 513 w 682"/>
              <a:gd name="T53" fmla="*/ 410 h 752"/>
              <a:gd name="T54" fmla="*/ 524 w 682"/>
              <a:gd name="T55" fmla="*/ 394 h 752"/>
              <a:gd name="T56" fmla="*/ 535 w 682"/>
              <a:gd name="T57" fmla="*/ 376 h 752"/>
              <a:gd name="T58" fmla="*/ 542 w 682"/>
              <a:gd name="T59" fmla="*/ 362 h 752"/>
              <a:gd name="T60" fmla="*/ 663 w 682"/>
              <a:gd name="T61" fmla="*/ 255 h 752"/>
              <a:gd name="T62" fmla="*/ 60 w 682"/>
              <a:gd name="T63" fmla="*/ 244 h 752"/>
              <a:gd name="T64" fmla="*/ 108 w 682"/>
              <a:gd name="T65" fmla="*/ 133 h 752"/>
              <a:gd name="T66" fmla="*/ 118 w 682"/>
              <a:gd name="T67" fmla="*/ 250 h 752"/>
              <a:gd name="T68" fmla="*/ 118 w 682"/>
              <a:gd name="T69" fmla="*/ 273 h 752"/>
              <a:gd name="T70" fmla="*/ 121 w 682"/>
              <a:gd name="T71" fmla="*/ 296 h 752"/>
              <a:gd name="T72" fmla="*/ 127 w 682"/>
              <a:gd name="T73" fmla="*/ 317 h 752"/>
              <a:gd name="T74" fmla="*/ 60 w 682"/>
              <a:gd name="T75" fmla="*/ 244 h 752"/>
              <a:gd name="T76" fmla="*/ 398 w 682"/>
              <a:gd name="T77" fmla="*/ 249 h 752"/>
              <a:gd name="T78" fmla="*/ 421 w 682"/>
              <a:gd name="T79" fmla="*/ 338 h 752"/>
              <a:gd name="T80" fmla="*/ 413 w 682"/>
              <a:gd name="T81" fmla="*/ 338 h 752"/>
              <a:gd name="T82" fmla="*/ 275 w 682"/>
              <a:gd name="T83" fmla="*/ 338 h 752"/>
              <a:gd name="T84" fmla="*/ 263 w 682"/>
              <a:gd name="T85" fmla="*/ 330 h 752"/>
              <a:gd name="T86" fmla="*/ 220 w 682"/>
              <a:gd name="T87" fmla="*/ 197 h 752"/>
              <a:gd name="T88" fmla="*/ 224 w 682"/>
              <a:gd name="T89" fmla="*/ 183 h 752"/>
              <a:gd name="T90" fmla="*/ 335 w 682"/>
              <a:gd name="T91" fmla="*/ 101 h 752"/>
              <a:gd name="T92" fmla="*/ 349 w 682"/>
              <a:gd name="T93" fmla="*/ 101 h 752"/>
              <a:gd name="T94" fmla="*/ 460 w 682"/>
              <a:gd name="T95" fmla="*/ 183 h 752"/>
              <a:gd name="T96" fmla="*/ 465 w 682"/>
              <a:gd name="T97" fmla="*/ 197 h 752"/>
              <a:gd name="T98" fmla="*/ 558 w 682"/>
              <a:gd name="T99" fmla="*/ 320 h 752"/>
              <a:gd name="T100" fmla="*/ 559 w 682"/>
              <a:gd name="T101" fmla="*/ 314 h 752"/>
              <a:gd name="T102" fmla="*/ 564 w 682"/>
              <a:gd name="T103" fmla="*/ 292 h 752"/>
              <a:gd name="T104" fmla="*/ 566 w 682"/>
              <a:gd name="T105" fmla="*/ 270 h 752"/>
              <a:gd name="T106" fmla="*/ 567 w 682"/>
              <a:gd name="T107" fmla="*/ 135 h 752"/>
              <a:gd name="T108" fmla="*/ 587 w 682"/>
              <a:gd name="T109" fmla="*/ 135 h 7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682" h="752">
                <a:moveTo>
                  <a:pt x="461" y="650"/>
                </a:moveTo>
                <a:cubicBezTo>
                  <a:pt x="458" y="639"/>
                  <a:pt x="448" y="631"/>
                  <a:pt x="437" y="631"/>
                </a:cubicBezTo>
                <a:cubicBezTo>
                  <a:pt x="384" y="631"/>
                  <a:pt x="384" y="631"/>
                  <a:pt x="384" y="631"/>
                </a:cubicBezTo>
                <a:cubicBezTo>
                  <a:pt x="384" y="537"/>
                  <a:pt x="384" y="537"/>
                  <a:pt x="384" y="537"/>
                </a:cubicBezTo>
                <a:cubicBezTo>
                  <a:pt x="370" y="539"/>
                  <a:pt x="356" y="540"/>
                  <a:pt x="342" y="540"/>
                </a:cubicBezTo>
                <a:cubicBezTo>
                  <a:pt x="328" y="540"/>
                  <a:pt x="315" y="539"/>
                  <a:pt x="301" y="537"/>
                </a:cubicBezTo>
                <a:cubicBezTo>
                  <a:pt x="301" y="630"/>
                  <a:pt x="301" y="630"/>
                  <a:pt x="301" y="630"/>
                </a:cubicBezTo>
                <a:cubicBezTo>
                  <a:pt x="247" y="630"/>
                  <a:pt x="247" y="630"/>
                  <a:pt x="247" y="630"/>
                </a:cubicBezTo>
                <a:cubicBezTo>
                  <a:pt x="236" y="630"/>
                  <a:pt x="225" y="638"/>
                  <a:pt x="223" y="649"/>
                </a:cubicBezTo>
                <a:cubicBezTo>
                  <a:pt x="204" y="719"/>
                  <a:pt x="204" y="719"/>
                  <a:pt x="204" y="719"/>
                </a:cubicBezTo>
                <a:cubicBezTo>
                  <a:pt x="202" y="727"/>
                  <a:pt x="203" y="736"/>
                  <a:pt x="208" y="742"/>
                </a:cubicBezTo>
                <a:cubicBezTo>
                  <a:pt x="213" y="748"/>
                  <a:pt x="221" y="752"/>
                  <a:pt x="228" y="752"/>
                </a:cubicBezTo>
                <a:cubicBezTo>
                  <a:pt x="456" y="752"/>
                  <a:pt x="456" y="752"/>
                  <a:pt x="456" y="752"/>
                </a:cubicBezTo>
                <a:cubicBezTo>
                  <a:pt x="470" y="752"/>
                  <a:pt x="481" y="741"/>
                  <a:pt x="481" y="727"/>
                </a:cubicBezTo>
                <a:cubicBezTo>
                  <a:pt x="481" y="723"/>
                  <a:pt x="480" y="719"/>
                  <a:pt x="479" y="717"/>
                </a:cubicBezTo>
                <a:lnTo>
                  <a:pt x="461" y="650"/>
                </a:lnTo>
                <a:close/>
                <a:moveTo>
                  <a:pt x="594" y="95"/>
                </a:moveTo>
                <a:cubicBezTo>
                  <a:pt x="588" y="93"/>
                  <a:pt x="581" y="92"/>
                  <a:pt x="574" y="92"/>
                </a:cubicBezTo>
                <a:cubicBezTo>
                  <a:pt x="570" y="92"/>
                  <a:pt x="568" y="92"/>
                  <a:pt x="564" y="93"/>
                </a:cubicBezTo>
                <a:cubicBezTo>
                  <a:pt x="564" y="24"/>
                  <a:pt x="564" y="24"/>
                  <a:pt x="564" y="24"/>
                </a:cubicBezTo>
                <a:cubicBezTo>
                  <a:pt x="564" y="11"/>
                  <a:pt x="554" y="0"/>
                  <a:pt x="541" y="0"/>
                </a:cubicBezTo>
                <a:cubicBezTo>
                  <a:pt x="138" y="0"/>
                  <a:pt x="138" y="0"/>
                  <a:pt x="138" y="0"/>
                </a:cubicBezTo>
                <a:cubicBezTo>
                  <a:pt x="125" y="0"/>
                  <a:pt x="115" y="11"/>
                  <a:pt x="115" y="24"/>
                </a:cubicBezTo>
                <a:cubicBezTo>
                  <a:pt x="115" y="93"/>
                  <a:pt x="115" y="93"/>
                  <a:pt x="115" y="93"/>
                </a:cubicBezTo>
                <a:cubicBezTo>
                  <a:pt x="111" y="92"/>
                  <a:pt x="109" y="92"/>
                  <a:pt x="105" y="92"/>
                </a:cubicBezTo>
                <a:cubicBezTo>
                  <a:pt x="98" y="92"/>
                  <a:pt x="91" y="93"/>
                  <a:pt x="85" y="95"/>
                </a:cubicBezTo>
                <a:cubicBezTo>
                  <a:pt x="29" y="110"/>
                  <a:pt x="0" y="181"/>
                  <a:pt x="19" y="254"/>
                </a:cubicBezTo>
                <a:cubicBezTo>
                  <a:pt x="35" y="318"/>
                  <a:pt x="84" y="362"/>
                  <a:pt x="132" y="362"/>
                </a:cubicBezTo>
                <a:cubicBezTo>
                  <a:pt x="135" y="362"/>
                  <a:pt x="137" y="361"/>
                  <a:pt x="140" y="361"/>
                </a:cubicBezTo>
                <a:cubicBezTo>
                  <a:pt x="141" y="365"/>
                  <a:pt x="143" y="370"/>
                  <a:pt x="145" y="373"/>
                </a:cubicBezTo>
                <a:cubicBezTo>
                  <a:pt x="146" y="374"/>
                  <a:pt x="146" y="375"/>
                  <a:pt x="147" y="375"/>
                </a:cubicBezTo>
                <a:cubicBezTo>
                  <a:pt x="150" y="381"/>
                  <a:pt x="153" y="387"/>
                  <a:pt x="156" y="392"/>
                </a:cubicBezTo>
                <a:cubicBezTo>
                  <a:pt x="157" y="392"/>
                  <a:pt x="157" y="393"/>
                  <a:pt x="158" y="394"/>
                </a:cubicBezTo>
                <a:cubicBezTo>
                  <a:pt x="161" y="399"/>
                  <a:pt x="165" y="404"/>
                  <a:pt x="169" y="409"/>
                </a:cubicBezTo>
                <a:cubicBezTo>
                  <a:pt x="169" y="410"/>
                  <a:pt x="169" y="410"/>
                  <a:pt x="169" y="410"/>
                </a:cubicBezTo>
                <a:cubicBezTo>
                  <a:pt x="176" y="421"/>
                  <a:pt x="185" y="431"/>
                  <a:pt x="195" y="440"/>
                </a:cubicBezTo>
                <a:cubicBezTo>
                  <a:pt x="196" y="440"/>
                  <a:pt x="196" y="440"/>
                  <a:pt x="196" y="440"/>
                </a:cubicBezTo>
                <a:cubicBezTo>
                  <a:pt x="210" y="453"/>
                  <a:pt x="210" y="453"/>
                  <a:pt x="210" y="453"/>
                </a:cubicBezTo>
                <a:cubicBezTo>
                  <a:pt x="210" y="454"/>
                  <a:pt x="211" y="454"/>
                  <a:pt x="211" y="454"/>
                </a:cubicBezTo>
                <a:cubicBezTo>
                  <a:pt x="221" y="462"/>
                  <a:pt x="232" y="469"/>
                  <a:pt x="244" y="475"/>
                </a:cubicBezTo>
                <a:cubicBezTo>
                  <a:pt x="256" y="482"/>
                  <a:pt x="268" y="487"/>
                  <a:pt x="280" y="491"/>
                </a:cubicBezTo>
                <a:cubicBezTo>
                  <a:pt x="286" y="493"/>
                  <a:pt x="293" y="494"/>
                  <a:pt x="299" y="496"/>
                </a:cubicBezTo>
                <a:cubicBezTo>
                  <a:pt x="306" y="497"/>
                  <a:pt x="313" y="498"/>
                  <a:pt x="319" y="499"/>
                </a:cubicBezTo>
                <a:cubicBezTo>
                  <a:pt x="320" y="499"/>
                  <a:pt x="320" y="499"/>
                  <a:pt x="320" y="499"/>
                </a:cubicBezTo>
                <a:cubicBezTo>
                  <a:pt x="327" y="500"/>
                  <a:pt x="334" y="501"/>
                  <a:pt x="341" y="501"/>
                </a:cubicBezTo>
                <a:cubicBezTo>
                  <a:pt x="348" y="501"/>
                  <a:pt x="355" y="500"/>
                  <a:pt x="362" y="499"/>
                </a:cubicBezTo>
                <a:cubicBezTo>
                  <a:pt x="362" y="499"/>
                  <a:pt x="362" y="499"/>
                  <a:pt x="362" y="499"/>
                </a:cubicBezTo>
                <a:cubicBezTo>
                  <a:pt x="369" y="498"/>
                  <a:pt x="375" y="497"/>
                  <a:pt x="382" y="496"/>
                </a:cubicBezTo>
                <a:cubicBezTo>
                  <a:pt x="389" y="494"/>
                  <a:pt x="395" y="493"/>
                  <a:pt x="402" y="491"/>
                </a:cubicBezTo>
                <a:cubicBezTo>
                  <a:pt x="427" y="483"/>
                  <a:pt x="450" y="470"/>
                  <a:pt x="471" y="454"/>
                </a:cubicBezTo>
                <a:cubicBezTo>
                  <a:pt x="471" y="453"/>
                  <a:pt x="471" y="453"/>
                  <a:pt x="471" y="453"/>
                </a:cubicBezTo>
                <a:cubicBezTo>
                  <a:pt x="486" y="440"/>
                  <a:pt x="486" y="440"/>
                  <a:pt x="486" y="440"/>
                </a:cubicBezTo>
                <a:cubicBezTo>
                  <a:pt x="487" y="440"/>
                  <a:pt x="487" y="440"/>
                  <a:pt x="487" y="440"/>
                </a:cubicBezTo>
                <a:cubicBezTo>
                  <a:pt x="496" y="431"/>
                  <a:pt x="505" y="421"/>
                  <a:pt x="513" y="410"/>
                </a:cubicBezTo>
                <a:cubicBezTo>
                  <a:pt x="513" y="409"/>
                  <a:pt x="513" y="409"/>
                  <a:pt x="513" y="409"/>
                </a:cubicBezTo>
                <a:cubicBezTo>
                  <a:pt x="517" y="404"/>
                  <a:pt x="521" y="399"/>
                  <a:pt x="524" y="394"/>
                </a:cubicBezTo>
                <a:cubicBezTo>
                  <a:pt x="525" y="394"/>
                  <a:pt x="525" y="393"/>
                  <a:pt x="525" y="392"/>
                </a:cubicBezTo>
                <a:cubicBezTo>
                  <a:pt x="529" y="387"/>
                  <a:pt x="532" y="382"/>
                  <a:pt x="535" y="376"/>
                </a:cubicBezTo>
                <a:cubicBezTo>
                  <a:pt x="536" y="375"/>
                  <a:pt x="536" y="375"/>
                  <a:pt x="536" y="374"/>
                </a:cubicBezTo>
                <a:cubicBezTo>
                  <a:pt x="538" y="370"/>
                  <a:pt x="540" y="366"/>
                  <a:pt x="542" y="362"/>
                </a:cubicBezTo>
                <a:cubicBezTo>
                  <a:pt x="545" y="363"/>
                  <a:pt x="547" y="363"/>
                  <a:pt x="550" y="363"/>
                </a:cubicBezTo>
                <a:cubicBezTo>
                  <a:pt x="599" y="363"/>
                  <a:pt x="646" y="319"/>
                  <a:pt x="663" y="255"/>
                </a:cubicBezTo>
                <a:cubicBezTo>
                  <a:pt x="682" y="182"/>
                  <a:pt x="653" y="110"/>
                  <a:pt x="594" y="95"/>
                </a:cubicBezTo>
                <a:close/>
                <a:moveTo>
                  <a:pt x="60" y="244"/>
                </a:moveTo>
                <a:cubicBezTo>
                  <a:pt x="48" y="193"/>
                  <a:pt x="64" y="144"/>
                  <a:pt x="98" y="135"/>
                </a:cubicBezTo>
                <a:cubicBezTo>
                  <a:pt x="101" y="134"/>
                  <a:pt x="105" y="133"/>
                  <a:pt x="108" y="133"/>
                </a:cubicBezTo>
                <a:cubicBezTo>
                  <a:pt x="111" y="133"/>
                  <a:pt x="114" y="134"/>
                  <a:pt x="118" y="135"/>
                </a:cubicBezTo>
                <a:cubicBezTo>
                  <a:pt x="118" y="250"/>
                  <a:pt x="118" y="250"/>
                  <a:pt x="118" y="250"/>
                </a:cubicBezTo>
                <a:cubicBezTo>
                  <a:pt x="118" y="257"/>
                  <a:pt x="118" y="263"/>
                  <a:pt x="118" y="270"/>
                </a:cubicBezTo>
                <a:cubicBezTo>
                  <a:pt x="118" y="273"/>
                  <a:pt x="118" y="273"/>
                  <a:pt x="118" y="273"/>
                </a:cubicBezTo>
                <a:cubicBezTo>
                  <a:pt x="118" y="280"/>
                  <a:pt x="120" y="286"/>
                  <a:pt x="120" y="292"/>
                </a:cubicBezTo>
                <a:cubicBezTo>
                  <a:pt x="120" y="294"/>
                  <a:pt x="121" y="295"/>
                  <a:pt x="121" y="296"/>
                </a:cubicBezTo>
                <a:cubicBezTo>
                  <a:pt x="123" y="302"/>
                  <a:pt x="124" y="308"/>
                  <a:pt x="125" y="314"/>
                </a:cubicBezTo>
                <a:cubicBezTo>
                  <a:pt x="126" y="316"/>
                  <a:pt x="126" y="317"/>
                  <a:pt x="127" y="317"/>
                </a:cubicBezTo>
                <a:cubicBezTo>
                  <a:pt x="127" y="318"/>
                  <a:pt x="127" y="319"/>
                  <a:pt x="127" y="320"/>
                </a:cubicBezTo>
                <a:cubicBezTo>
                  <a:pt x="98" y="315"/>
                  <a:pt x="71" y="284"/>
                  <a:pt x="60" y="244"/>
                </a:cubicBezTo>
                <a:close/>
                <a:moveTo>
                  <a:pt x="465" y="197"/>
                </a:moveTo>
                <a:cubicBezTo>
                  <a:pt x="398" y="249"/>
                  <a:pt x="398" y="249"/>
                  <a:pt x="398" y="249"/>
                </a:cubicBezTo>
                <a:cubicBezTo>
                  <a:pt x="424" y="330"/>
                  <a:pt x="424" y="330"/>
                  <a:pt x="424" y="330"/>
                </a:cubicBezTo>
                <a:cubicBezTo>
                  <a:pt x="424" y="333"/>
                  <a:pt x="424" y="336"/>
                  <a:pt x="421" y="338"/>
                </a:cubicBezTo>
                <a:cubicBezTo>
                  <a:pt x="420" y="339"/>
                  <a:pt x="418" y="340"/>
                  <a:pt x="417" y="340"/>
                </a:cubicBezTo>
                <a:cubicBezTo>
                  <a:pt x="415" y="340"/>
                  <a:pt x="414" y="339"/>
                  <a:pt x="413" y="338"/>
                </a:cubicBezTo>
                <a:cubicBezTo>
                  <a:pt x="344" y="290"/>
                  <a:pt x="344" y="290"/>
                  <a:pt x="344" y="290"/>
                </a:cubicBezTo>
                <a:cubicBezTo>
                  <a:pt x="275" y="338"/>
                  <a:pt x="275" y="338"/>
                  <a:pt x="275" y="338"/>
                </a:cubicBezTo>
                <a:cubicBezTo>
                  <a:pt x="272" y="341"/>
                  <a:pt x="268" y="341"/>
                  <a:pt x="266" y="338"/>
                </a:cubicBezTo>
                <a:cubicBezTo>
                  <a:pt x="263" y="336"/>
                  <a:pt x="262" y="333"/>
                  <a:pt x="263" y="330"/>
                </a:cubicBezTo>
                <a:cubicBezTo>
                  <a:pt x="287" y="249"/>
                  <a:pt x="287" y="249"/>
                  <a:pt x="287" y="249"/>
                </a:cubicBezTo>
                <a:cubicBezTo>
                  <a:pt x="220" y="197"/>
                  <a:pt x="220" y="197"/>
                  <a:pt x="220" y="197"/>
                </a:cubicBezTo>
                <a:cubicBezTo>
                  <a:pt x="217" y="195"/>
                  <a:pt x="216" y="191"/>
                  <a:pt x="217" y="188"/>
                </a:cubicBezTo>
                <a:cubicBezTo>
                  <a:pt x="218" y="185"/>
                  <a:pt x="221" y="183"/>
                  <a:pt x="224" y="183"/>
                </a:cubicBezTo>
                <a:cubicBezTo>
                  <a:pt x="308" y="181"/>
                  <a:pt x="308" y="181"/>
                  <a:pt x="308" y="181"/>
                </a:cubicBezTo>
                <a:cubicBezTo>
                  <a:pt x="335" y="101"/>
                  <a:pt x="335" y="101"/>
                  <a:pt x="335" y="101"/>
                </a:cubicBezTo>
                <a:cubicBezTo>
                  <a:pt x="336" y="98"/>
                  <a:pt x="339" y="96"/>
                  <a:pt x="342" y="96"/>
                </a:cubicBezTo>
                <a:cubicBezTo>
                  <a:pt x="345" y="96"/>
                  <a:pt x="348" y="98"/>
                  <a:pt x="349" y="101"/>
                </a:cubicBezTo>
                <a:cubicBezTo>
                  <a:pt x="377" y="181"/>
                  <a:pt x="377" y="181"/>
                  <a:pt x="377" y="181"/>
                </a:cubicBezTo>
                <a:cubicBezTo>
                  <a:pt x="460" y="183"/>
                  <a:pt x="460" y="183"/>
                  <a:pt x="460" y="183"/>
                </a:cubicBezTo>
                <a:cubicBezTo>
                  <a:pt x="464" y="183"/>
                  <a:pt x="467" y="186"/>
                  <a:pt x="468" y="188"/>
                </a:cubicBezTo>
                <a:cubicBezTo>
                  <a:pt x="469" y="191"/>
                  <a:pt x="468" y="195"/>
                  <a:pt x="465" y="197"/>
                </a:cubicBezTo>
                <a:close/>
                <a:moveTo>
                  <a:pt x="625" y="244"/>
                </a:moveTo>
                <a:cubicBezTo>
                  <a:pt x="614" y="284"/>
                  <a:pt x="586" y="315"/>
                  <a:pt x="558" y="320"/>
                </a:cubicBezTo>
                <a:cubicBezTo>
                  <a:pt x="558" y="319"/>
                  <a:pt x="559" y="319"/>
                  <a:pt x="559" y="317"/>
                </a:cubicBezTo>
                <a:cubicBezTo>
                  <a:pt x="559" y="317"/>
                  <a:pt x="559" y="315"/>
                  <a:pt x="559" y="314"/>
                </a:cubicBezTo>
                <a:cubicBezTo>
                  <a:pt x="561" y="309"/>
                  <a:pt x="562" y="302"/>
                  <a:pt x="563" y="296"/>
                </a:cubicBezTo>
                <a:cubicBezTo>
                  <a:pt x="564" y="295"/>
                  <a:pt x="564" y="294"/>
                  <a:pt x="564" y="292"/>
                </a:cubicBezTo>
                <a:cubicBezTo>
                  <a:pt x="566" y="273"/>
                  <a:pt x="566" y="273"/>
                  <a:pt x="566" y="273"/>
                </a:cubicBezTo>
                <a:cubicBezTo>
                  <a:pt x="566" y="270"/>
                  <a:pt x="566" y="270"/>
                  <a:pt x="566" y="270"/>
                </a:cubicBezTo>
                <a:cubicBezTo>
                  <a:pt x="567" y="264"/>
                  <a:pt x="567" y="257"/>
                  <a:pt x="567" y="250"/>
                </a:cubicBezTo>
                <a:cubicBezTo>
                  <a:pt x="567" y="135"/>
                  <a:pt x="567" y="135"/>
                  <a:pt x="567" y="135"/>
                </a:cubicBezTo>
                <a:cubicBezTo>
                  <a:pt x="570" y="135"/>
                  <a:pt x="573" y="134"/>
                  <a:pt x="577" y="134"/>
                </a:cubicBezTo>
                <a:cubicBezTo>
                  <a:pt x="580" y="134"/>
                  <a:pt x="583" y="135"/>
                  <a:pt x="587" y="135"/>
                </a:cubicBezTo>
                <a:cubicBezTo>
                  <a:pt x="620" y="144"/>
                  <a:pt x="637" y="194"/>
                  <a:pt x="625" y="244"/>
                </a:cubicBezTo>
                <a:close/>
              </a:path>
            </a:pathLst>
          </a:custGeom>
          <a:solidFill>
            <a:srgbClr val="AD1F24"/>
          </a:solidFill>
          <a:ln>
            <a:noFill/>
          </a:ln>
        </p:spPr>
        <p:txBody>
          <a:bodyPr vert="horz" wrap="square" lIns="91440" tIns="45720" rIns="91440" bIns="45720" numCol="1" anchor="t" anchorCtr="0" compatLnSpc="1"/>
          <a:lstStyle/>
          <a:p>
            <a:endParaRPr lang="zh-CN" altLang="en-US"/>
          </a:p>
        </p:txBody>
      </p:sp>
      <p:cxnSp>
        <p:nvCxnSpPr>
          <p:cNvPr id="11" name="直接箭头连接符 10"/>
          <p:cNvCxnSpPr/>
          <p:nvPr/>
        </p:nvCxnSpPr>
        <p:spPr>
          <a:xfrm flipH="1">
            <a:off x="261257" y="1309686"/>
            <a:ext cx="3937519"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2" name="直接箭头连接符 11"/>
          <p:cNvCxnSpPr/>
          <p:nvPr/>
        </p:nvCxnSpPr>
        <p:spPr>
          <a:xfrm>
            <a:off x="4816874" y="1309686"/>
            <a:ext cx="3937519"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grpSp>
        <p:nvGrpSpPr>
          <p:cNvPr id="18" name="组合 17"/>
          <p:cNvGrpSpPr/>
          <p:nvPr/>
        </p:nvGrpSpPr>
        <p:grpSpPr>
          <a:xfrm>
            <a:off x="261257" y="1730446"/>
            <a:ext cx="842527" cy="1138128"/>
            <a:chOff x="3128413" y="670718"/>
            <a:chExt cx="842527" cy="1138128"/>
          </a:xfrm>
          <a:solidFill>
            <a:schemeClr val="accent1"/>
          </a:solidFill>
        </p:grpSpPr>
        <p:sp>
          <p:nvSpPr>
            <p:cNvPr id="19" name="Freeform 5"/>
            <p:cNvSpPr/>
            <p:nvPr/>
          </p:nvSpPr>
          <p:spPr bwMode="auto">
            <a:xfrm>
              <a:off x="3252672" y="770634"/>
              <a:ext cx="718268" cy="990194"/>
            </a:xfrm>
            <a:custGeom>
              <a:avLst/>
              <a:gdLst>
                <a:gd name="T0" fmla="*/ 2219 w 2272"/>
                <a:gd name="T1" fmla="*/ 3074 h 3131"/>
                <a:gd name="T2" fmla="*/ 406 w 2272"/>
                <a:gd name="T3" fmla="*/ 2103 h 3131"/>
                <a:gd name="T4" fmla="*/ 86 w 2272"/>
                <a:gd name="T5" fmla="*/ 577 h 3131"/>
                <a:gd name="T6" fmla="*/ 213 w 2272"/>
                <a:gd name="T7" fmla="*/ 164 h 3131"/>
                <a:gd name="T8" fmla="*/ 288 w 2272"/>
                <a:gd name="T9" fmla="*/ 30 h 3131"/>
                <a:gd name="T10" fmla="*/ 272 w 2272"/>
                <a:gd name="T11" fmla="*/ 19 h 3131"/>
                <a:gd name="T12" fmla="*/ 196 w 2272"/>
                <a:gd name="T13" fmla="*/ 151 h 3131"/>
                <a:gd name="T14" fmla="*/ 65 w 2272"/>
                <a:gd name="T15" fmla="*/ 554 h 3131"/>
                <a:gd name="T16" fmla="*/ 62 w 2272"/>
                <a:gd name="T17" fmla="*/ 1427 h 3131"/>
                <a:gd name="T18" fmla="*/ 360 w 2272"/>
                <a:gd name="T19" fmla="*/ 2108 h 3131"/>
                <a:gd name="T20" fmla="*/ 2208 w 2272"/>
                <a:gd name="T21" fmla="*/ 3115 h 3131"/>
                <a:gd name="T22" fmla="*/ 2267 w 2272"/>
                <a:gd name="T23" fmla="*/ 3112 h 3131"/>
                <a:gd name="T24" fmla="*/ 2219 w 2272"/>
                <a:gd name="T25" fmla="*/ 3074 h 3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72" h="3131">
                  <a:moveTo>
                    <a:pt x="2219" y="3074"/>
                  </a:moveTo>
                  <a:cubicBezTo>
                    <a:pt x="1625" y="2894"/>
                    <a:pt x="916" y="2697"/>
                    <a:pt x="406" y="2103"/>
                  </a:cubicBezTo>
                  <a:cubicBezTo>
                    <a:pt x="52" y="1692"/>
                    <a:pt x="0" y="1072"/>
                    <a:pt x="86" y="577"/>
                  </a:cubicBezTo>
                  <a:cubicBezTo>
                    <a:pt x="110" y="439"/>
                    <a:pt x="168" y="273"/>
                    <a:pt x="213" y="164"/>
                  </a:cubicBezTo>
                  <a:cubicBezTo>
                    <a:pt x="219" y="149"/>
                    <a:pt x="242" y="87"/>
                    <a:pt x="288" y="30"/>
                  </a:cubicBezTo>
                  <a:cubicBezTo>
                    <a:pt x="303" y="11"/>
                    <a:pt x="286" y="0"/>
                    <a:pt x="272" y="19"/>
                  </a:cubicBezTo>
                  <a:cubicBezTo>
                    <a:pt x="238" y="68"/>
                    <a:pt x="222" y="96"/>
                    <a:pt x="196" y="151"/>
                  </a:cubicBezTo>
                  <a:cubicBezTo>
                    <a:pt x="144" y="265"/>
                    <a:pt x="93" y="420"/>
                    <a:pt x="65" y="554"/>
                  </a:cubicBezTo>
                  <a:cubicBezTo>
                    <a:pt x="9" y="829"/>
                    <a:pt x="9" y="1135"/>
                    <a:pt x="62" y="1427"/>
                  </a:cubicBezTo>
                  <a:cubicBezTo>
                    <a:pt x="106" y="1672"/>
                    <a:pt x="217" y="1923"/>
                    <a:pt x="360" y="2108"/>
                  </a:cubicBezTo>
                  <a:cubicBezTo>
                    <a:pt x="837" y="2726"/>
                    <a:pt x="1683" y="2957"/>
                    <a:pt x="2208" y="3115"/>
                  </a:cubicBezTo>
                  <a:cubicBezTo>
                    <a:pt x="2262" y="3131"/>
                    <a:pt x="2262" y="3128"/>
                    <a:pt x="2267" y="3112"/>
                  </a:cubicBezTo>
                  <a:cubicBezTo>
                    <a:pt x="2272" y="3093"/>
                    <a:pt x="2272" y="3090"/>
                    <a:pt x="2219" y="307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 name="Freeform 6"/>
            <p:cNvSpPr/>
            <p:nvPr/>
          </p:nvSpPr>
          <p:spPr bwMode="auto">
            <a:xfrm>
              <a:off x="3709448" y="1534112"/>
              <a:ext cx="86941" cy="133355"/>
            </a:xfrm>
            <a:custGeom>
              <a:avLst/>
              <a:gdLst>
                <a:gd name="T0" fmla="*/ 50 w 275"/>
                <a:gd name="T1" fmla="*/ 422 h 422"/>
                <a:gd name="T2" fmla="*/ 275 w 275"/>
                <a:gd name="T3" fmla="*/ 0 h 422"/>
                <a:gd name="T4" fmla="*/ 230 w 275"/>
                <a:gd name="T5" fmla="*/ 182 h 422"/>
                <a:gd name="T6" fmla="*/ 50 w 275"/>
                <a:gd name="T7" fmla="*/ 422 h 422"/>
              </a:gdLst>
              <a:ahLst/>
              <a:cxnLst>
                <a:cxn ang="0">
                  <a:pos x="T0" y="T1"/>
                </a:cxn>
                <a:cxn ang="0">
                  <a:pos x="T2" y="T3"/>
                </a:cxn>
                <a:cxn ang="0">
                  <a:pos x="T4" y="T5"/>
                </a:cxn>
                <a:cxn ang="0">
                  <a:pos x="T6" y="T7"/>
                </a:cxn>
              </a:cxnLst>
              <a:rect l="0" t="0" r="r" b="b"/>
              <a:pathLst>
                <a:path w="275" h="422">
                  <a:moveTo>
                    <a:pt x="50" y="422"/>
                  </a:moveTo>
                  <a:cubicBezTo>
                    <a:pt x="0" y="271"/>
                    <a:pt x="95" y="14"/>
                    <a:pt x="275" y="0"/>
                  </a:cubicBezTo>
                  <a:cubicBezTo>
                    <a:pt x="266" y="56"/>
                    <a:pt x="255" y="133"/>
                    <a:pt x="230" y="182"/>
                  </a:cubicBezTo>
                  <a:cubicBezTo>
                    <a:pt x="199" y="276"/>
                    <a:pt x="137" y="371"/>
                    <a:pt x="50" y="4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 name="Freeform 7"/>
            <p:cNvSpPr/>
            <p:nvPr/>
          </p:nvSpPr>
          <p:spPr bwMode="auto">
            <a:xfrm>
              <a:off x="3606456" y="1477399"/>
              <a:ext cx="105266" cy="155959"/>
            </a:xfrm>
            <a:custGeom>
              <a:avLst/>
              <a:gdLst>
                <a:gd name="T0" fmla="*/ 126 w 333"/>
                <a:gd name="T1" fmla="*/ 493 h 493"/>
                <a:gd name="T2" fmla="*/ 305 w 333"/>
                <a:gd name="T3" fmla="*/ 0 h 493"/>
                <a:gd name="T4" fmla="*/ 126 w 333"/>
                <a:gd name="T5" fmla="*/ 493 h 493"/>
              </a:gdLst>
              <a:ahLst/>
              <a:cxnLst>
                <a:cxn ang="0">
                  <a:pos x="T0" y="T1"/>
                </a:cxn>
                <a:cxn ang="0">
                  <a:pos x="T2" y="T3"/>
                </a:cxn>
                <a:cxn ang="0">
                  <a:pos x="T4" y="T5"/>
                </a:cxn>
              </a:cxnLst>
              <a:rect l="0" t="0" r="r" b="b"/>
              <a:pathLst>
                <a:path w="333" h="493">
                  <a:moveTo>
                    <a:pt x="126" y="493"/>
                  </a:moveTo>
                  <a:cubicBezTo>
                    <a:pt x="0" y="351"/>
                    <a:pt x="158" y="61"/>
                    <a:pt x="305" y="0"/>
                  </a:cubicBezTo>
                  <a:cubicBezTo>
                    <a:pt x="333" y="198"/>
                    <a:pt x="241" y="345"/>
                    <a:pt x="126" y="49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 name="Freeform 8"/>
            <p:cNvSpPr/>
            <p:nvPr/>
          </p:nvSpPr>
          <p:spPr bwMode="auto">
            <a:xfrm>
              <a:off x="3521655" y="1410789"/>
              <a:ext cx="120514" cy="179902"/>
            </a:xfrm>
            <a:custGeom>
              <a:avLst/>
              <a:gdLst>
                <a:gd name="T0" fmla="*/ 108 w 381"/>
                <a:gd name="T1" fmla="*/ 569 h 569"/>
                <a:gd name="T2" fmla="*/ 381 w 381"/>
                <a:gd name="T3" fmla="*/ 0 h 569"/>
                <a:gd name="T4" fmla="*/ 301 w 381"/>
                <a:gd name="T5" fmla="*/ 284 h 569"/>
                <a:gd name="T6" fmla="*/ 108 w 381"/>
                <a:gd name="T7" fmla="*/ 569 h 569"/>
              </a:gdLst>
              <a:ahLst/>
              <a:cxnLst>
                <a:cxn ang="0">
                  <a:pos x="T0" y="T1"/>
                </a:cxn>
                <a:cxn ang="0">
                  <a:pos x="T2" y="T3"/>
                </a:cxn>
                <a:cxn ang="0">
                  <a:pos x="T4" y="T5"/>
                </a:cxn>
                <a:cxn ang="0">
                  <a:pos x="T6" y="T7"/>
                </a:cxn>
              </a:cxnLst>
              <a:rect l="0" t="0" r="r" b="b"/>
              <a:pathLst>
                <a:path w="381" h="569">
                  <a:moveTo>
                    <a:pt x="108" y="569"/>
                  </a:moveTo>
                  <a:cubicBezTo>
                    <a:pt x="0" y="363"/>
                    <a:pt x="184" y="77"/>
                    <a:pt x="381" y="0"/>
                  </a:cubicBezTo>
                  <a:cubicBezTo>
                    <a:pt x="370" y="91"/>
                    <a:pt x="340" y="206"/>
                    <a:pt x="301" y="284"/>
                  </a:cubicBezTo>
                  <a:cubicBezTo>
                    <a:pt x="263" y="392"/>
                    <a:pt x="199" y="497"/>
                    <a:pt x="108" y="56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 name="Freeform 9"/>
            <p:cNvSpPr/>
            <p:nvPr/>
          </p:nvSpPr>
          <p:spPr bwMode="auto">
            <a:xfrm>
              <a:off x="3455580" y="1363038"/>
              <a:ext cx="113826" cy="161176"/>
            </a:xfrm>
            <a:custGeom>
              <a:avLst/>
              <a:gdLst>
                <a:gd name="T0" fmla="*/ 26 w 360"/>
                <a:gd name="T1" fmla="*/ 510 h 510"/>
                <a:gd name="T2" fmla="*/ 360 w 360"/>
                <a:gd name="T3" fmla="*/ 0 h 510"/>
                <a:gd name="T4" fmla="*/ 26 w 360"/>
                <a:gd name="T5" fmla="*/ 510 h 510"/>
              </a:gdLst>
              <a:ahLst/>
              <a:cxnLst>
                <a:cxn ang="0">
                  <a:pos x="T0" y="T1"/>
                </a:cxn>
                <a:cxn ang="0">
                  <a:pos x="T2" y="T3"/>
                </a:cxn>
                <a:cxn ang="0">
                  <a:pos x="T4" y="T5"/>
                </a:cxn>
              </a:cxnLst>
              <a:rect l="0" t="0" r="r" b="b"/>
              <a:pathLst>
                <a:path w="360" h="510">
                  <a:moveTo>
                    <a:pt x="26" y="510"/>
                  </a:moveTo>
                  <a:cubicBezTo>
                    <a:pt x="0" y="302"/>
                    <a:pt x="179" y="82"/>
                    <a:pt x="360" y="0"/>
                  </a:cubicBezTo>
                  <a:cubicBezTo>
                    <a:pt x="355" y="197"/>
                    <a:pt x="224" y="450"/>
                    <a:pt x="26" y="5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 name="Freeform 10"/>
            <p:cNvSpPr/>
            <p:nvPr/>
          </p:nvSpPr>
          <p:spPr bwMode="auto">
            <a:xfrm>
              <a:off x="3392046" y="1319701"/>
              <a:ext cx="136565" cy="143520"/>
            </a:xfrm>
            <a:custGeom>
              <a:avLst/>
              <a:gdLst>
                <a:gd name="T0" fmla="*/ 0 w 432"/>
                <a:gd name="T1" fmla="*/ 440 h 454"/>
                <a:gd name="T2" fmla="*/ 432 w 432"/>
                <a:gd name="T3" fmla="*/ 25 h 454"/>
                <a:gd name="T4" fmla="*/ 275 w 432"/>
                <a:gd name="T5" fmla="*/ 235 h 454"/>
                <a:gd name="T6" fmla="*/ 0 w 432"/>
                <a:gd name="T7" fmla="*/ 440 h 454"/>
              </a:gdLst>
              <a:ahLst/>
              <a:cxnLst>
                <a:cxn ang="0">
                  <a:pos x="T0" y="T1"/>
                </a:cxn>
                <a:cxn ang="0">
                  <a:pos x="T2" y="T3"/>
                </a:cxn>
                <a:cxn ang="0">
                  <a:pos x="T4" y="T5"/>
                </a:cxn>
                <a:cxn ang="0">
                  <a:pos x="T6" y="T7"/>
                </a:cxn>
              </a:cxnLst>
              <a:rect l="0" t="0" r="r" b="b"/>
              <a:pathLst>
                <a:path w="432" h="454">
                  <a:moveTo>
                    <a:pt x="0" y="440"/>
                  </a:moveTo>
                  <a:cubicBezTo>
                    <a:pt x="65" y="224"/>
                    <a:pt x="155" y="0"/>
                    <a:pt x="432" y="25"/>
                  </a:cubicBezTo>
                  <a:cubicBezTo>
                    <a:pt x="390" y="102"/>
                    <a:pt x="330" y="167"/>
                    <a:pt x="275" y="235"/>
                  </a:cubicBezTo>
                  <a:cubicBezTo>
                    <a:pt x="204" y="307"/>
                    <a:pt x="134" y="454"/>
                    <a:pt x="0" y="44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 name="Freeform 11"/>
            <p:cNvSpPr/>
            <p:nvPr/>
          </p:nvSpPr>
          <p:spPr bwMode="auto">
            <a:xfrm>
              <a:off x="3334263" y="1262721"/>
              <a:ext cx="132819" cy="112890"/>
            </a:xfrm>
            <a:custGeom>
              <a:avLst/>
              <a:gdLst>
                <a:gd name="T0" fmla="*/ 0 w 420"/>
                <a:gd name="T1" fmla="*/ 356 h 357"/>
                <a:gd name="T2" fmla="*/ 188 w 420"/>
                <a:gd name="T3" fmla="*/ 107 h 357"/>
                <a:gd name="T4" fmla="*/ 420 w 420"/>
                <a:gd name="T5" fmla="*/ 0 h 357"/>
                <a:gd name="T6" fmla="*/ 0 w 420"/>
                <a:gd name="T7" fmla="*/ 356 h 357"/>
              </a:gdLst>
              <a:ahLst/>
              <a:cxnLst>
                <a:cxn ang="0">
                  <a:pos x="T0" y="T1"/>
                </a:cxn>
                <a:cxn ang="0">
                  <a:pos x="T2" y="T3"/>
                </a:cxn>
                <a:cxn ang="0">
                  <a:pos x="T4" y="T5"/>
                </a:cxn>
                <a:cxn ang="0">
                  <a:pos x="T6" y="T7"/>
                </a:cxn>
              </a:cxnLst>
              <a:rect l="0" t="0" r="r" b="b"/>
              <a:pathLst>
                <a:path w="420" h="357">
                  <a:moveTo>
                    <a:pt x="0" y="356"/>
                  </a:moveTo>
                  <a:cubicBezTo>
                    <a:pt x="11" y="232"/>
                    <a:pt x="108" y="177"/>
                    <a:pt x="188" y="107"/>
                  </a:cubicBezTo>
                  <a:cubicBezTo>
                    <a:pt x="258" y="60"/>
                    <a:pt x="337" y="20"/>
                    <a:pt x="420" y="0"/>
                  </a:cubicBezTo>
                  <a:cubicBezTo>
                    <a:pt x="394" y="207"/>
                    <a:pt x="202" y="357"/>
                    <a:pt x="0" y="35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 name="Freeform 12"/>
            <p:cNvSpPr/>
            <p:nvPr/>
          </p:nvSpPr>
          <p:spPr bwMode="auto">
            <a:xfrm>
              <a:off x="3264978" y="1014872"/>
              <a:ext cx="108476" cy="84400"/>
            </a:xfrm>
            <a:custGeom>
              <a:avLst/>
              <a:gdLst>
                <a:gd name="T0" fmla="*/ 0 w 343"/>
                <a:gd name="T1" fmla="*/ 201 h 267"/>
                <a:gd name="T2" fmla="*/ 343 w 343"/>
                <a:gd name="T3" fmla="*/ 32 h 267"/>
                <a:gd name="T4" fmla="*/ 0 w 343"/>
                <a:gd name="T5" fmla="*/ 201 h 267"/>
              </a:gdLst>
              <a:ahLst/>
              <a:cxnLst>
                <a:cxn ang="0">
                  <a:pos x="T0" y="T1"/>
                </a:cxn>
                <a:cxn ang="0">
                  <a:pos x="T2" y="T3"/>
                </a:cxn>
                <a:cxn ang="0">
                  <a:pos x="T4" y="T5"/>
                </a:cxn>
              </a:cxnLst>
              <a:rect l="0" t="0" r="r" b="b"/>
              <a:pathLst>
                <a:path w="343" h="267">
                  <a:moveTo>
                    <a:pt x="0" y="201"/>
                  </a:moveTo>
                  <a:cubicBezTo>
                    <a:pt x="127" y="113"/>
                    <a:pt x="166" y="0"/>
                    <a:pt x="343" y="32"/>
                  </a:cubicBezTo>
                  <a:cubicBezTo>
                    <a:pt x="295" y="117"/>
                    <a:pt x="98" y="267"/>
                    <a:pt x="0" y="20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 name="Freeform 13"/>
            <p:cNvSpPr/>
            <p:nvPr/>
          </p:nvSpPr>
          <p:spPr bwMode="auto">
            <a:xfrm>
              <a:off x="3277684" y="878574"/>
              <a:ext cx="96705" cy="74234"/>
            </a:xfrm>
            <a:custGeom>
              <a:avLst/>
              <a:gdLst>
                <a:gd name="T0" fmla="*/ 0 w 306"/>
                <a:gd name="T1" fmla="*/ 229 h 235"/>
                <a:gd name="T2" fmla="*/ 306 w 306"/>
                <a:gd name="T3" fmla="*/ 106 h 235"/>
                <a:gd name="T4" fmla="*/ 200 w 306"/>
                <a:gd name="T5" fmla="*/ 173 h 235"/>
                <a:gd name="T6" fmla="*/ 0 w 306"/>
                <a:gd name="T7" fmla="*/ 229 h 235"/>
              </a:gdLst>
              <a:ahLst/>
              <a:cxnLst>
                <a:cxn ang="0">
                  <a:pos x="T0" y="T1"/>
                </a:cxn>
                <a:cxn ang="0">
                  <a:pos x="T2" y="T3"/>
                </a:cxn>
                <a:cxn ang="0">
                  <a:pos x="T4" y="T5"/>
                </a:cxn>
                <a:cxn ang="0">
                  <a:pos x="T6" y="T7"/>
                </a:cxn>
              </a:cxnLst>
              <a:rect l="0" t="0" r="r" b="b"/>
              <a:pathLst>
                <a:path w="306" h="235">
                  <a:moveTo>
                    <a:pt x="0" y="229"/>
                  </a:moveTo>
                  <a:cubicBezTo>
                    <a:pt x="32" y="124"/>
                    <a:pt x="209" y="0"/>
                    <a:pt x="306" y="106"/>
                  </a:cubicBezTo>
                  <a:cubicBezTo>
                    <a:pt x="272" y="125"/>
                    <a:pt x="231" y="159"/>
                    <a:pt x="200" y="173"/>
                  </a:cubicBezTo>
                  <a:cubicBezTo>
                    <a:pt x="142" y="211"/>
                    <a:pt x="71" y="235"/>
                    <a:pt x="0" y="2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 name="Freeform 14"/>
            <p:cNvSpPr/>
            <p:nvPr/>
          </p:nvSpPr>
          <p:spPr bwMode="auto">
            <a:xfrm>
              <a:off x="3268857" y="946522"/>
              <a:ext cx="109278" cy="79986"/>
            </a:xfrm>
            <a:custGeom>
              <a:avLst/>
              <a:gdLst>
                <a:gd name="T0" fmla="*/ 0 w 346"/>
                <a:gd name="T1" fmla="*/ 190 h 253"/>
                <a:gd name="T2" fmla="*/ 179 w 346"/>
                <a:gd name="T3" fmla="*/ 69 h 253"/>
                <a:gd name="T4" fmla="*/ 324 w 346"/>
                <a:gd name="T5" fmla="*/ 0 h 253"/>
                <a:gd name="T6" fmla="*/ 0 w 346"/>
                <a:gd name="T7" fmla="*/ 190 h 253"/>
              </a:gdLst>
              <a:ahLst/>
              <a:cxnLst>
                <a:cxn ang="0">
                  <a:pos x="T0" y="T1"/>
                </a:cxn>
                <a:cxn ang="0">
                  <a:pos x="T2" y="T3"/>
                </a:cxn>
                <a:cxn ang="0">
                  <a:pos x="T4" y="T5"/>
                </a:cxn>
                <a:cxn ang="0">
                  <a:pos x="T6" y="T7"/>
                </a:cxn>
              </a:cxnLst>
              <a:rect l="0" t="0" r="r" b="b"/>
              <a:pathLst>
                <a:path w="346" h="253">
                  <a:moveTo>
                    <a:pt x="0" y="190"/>
                  </a:moveTo>
                  <a:cubicBezTo>
                    <a:pt x="39" y="127"/>
                    <a:pt x="107" y="84"/>
                    <a:pt x="179" y="69"/>
                  </a:cubicBezTo>
                  <a:cubicBezTo>
                    <a:pt x="214" y="54"/>
                    <a:pt x="282" y="25"/>
                    <a:pt x="324" y="0"/>
                  </a:cubicBezTo>
                  <a:cubicBezTo>
                    <a:pt x="346" y="165"/>
                    <a:pt x="124" y="253"/>
                    <a:pt x="0" y="19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 name="Freeform 15"/>
            <p:cNvSpPr/>
            <p:nvPr/>
          </p:nvSpPr>
          <p:spPr bwMode="auto">
            <a:xfrm>
              <a:off x="3315939" y="779194"/>
              <a:ext cx="90018" cy="54171"/>
            </a:xfrm>
            <a:custGeom>
              <a:avLst/>
              <a:gdLst>
                <a:gd name="T0" fmla="*/ 0 w 285"/>
                <a:gd name="T1" fmla="*/ 148 h 171"/>
                <a:gd name="T2" fmla="*/ 285 w 285"/>
                <a:gd name="T3" fmla="*/ 52 h 171"/>
                <a:gd name="T4" fmla="*/ 166 w 285"/>
                <a:gd name="T5" fmla="*/ 135 h 171"/>
                <a:gd name="T6" fmla="*/ 0 w 285"/>
                <a:gd name="T7" fmla="*/ 148 h 171"/>
              </a:gdLst>
              <a:ahLst/>
              <a:cxnLst>
                <a:cxn ang="0">
                  <a:pos x="T0" y="T1"/>
                </a:cxn>
                <a:cxn ang="0">
                  <a:pos x="T2" y="T3"/>
                </a:cxn>
                <a:cxn ang="0">
                  <a:pos x="T4" y="T5"/>
                </a:cxn>
                <a:cxn ang="0">
                  <a:pos x="T6" y="T7"/>
                </a:cxn>
              </a:cxnLst>
              <a:rect l="0" t="0" r="r" b="b"/>
              <a:pathLst>
                <a:path w="285" h="171">
                  <a:moveTo>
                    <a:pt x="0" y="148"/>
                  </a:moveTo>
                  <a:cubicBezTo>
                    <a:pt x="39" y="40"/>
                    <a:pt x="188" y="0"/>
                    <a:pt x="285" y="52"/>
                  </a:cubicBezTo>
                  <a:cubicBezTo>
                    <a:pt x="285" y="74"/>
                    <a:pt x="183" y="129"/>
                    <a:pt x="166" y="135"/>
                  </a:cubicBezTo>
                  <a:cubicBezTo>
                    <a:pt x="117" y="166"/>
                    <a:pt x="54" y="171"/>
                    <a:pt x="0" y="1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 name="Freeform 16"/>
            <p:cNvSpPr/>
            <p:nvPr/>
          </p:nvSpPr>
          <p:spPr bwMode="auto">
            <a:xfrm>
              <a:off x="3296678" y="829887"/>
              <a:ext cx="94432" cy="73566"/>
            </a:xfrm>
            <a:custGeom>
              <a:avLst/>
              <a:gdLst>
                <a:gd name="T0" fmla="*/ 0 w 299"/>
                <a:gd name="T1" fmla="*/ 154 h 233"/>
                <a:gd name="T2" fmla="*/ 152 w 299"/>
                <a:gd name="T3" fmla="*/ 58 h 233"/>
                <a:gd name="T4" fmla="*/ 282 w 299"/>
                <a:gd name="T5" fmla="*/ 0 h 233"/>
                <a:gd name="T6" fmla="*/ 0 w 299"/>
                <a:gd name="T7" fmla="*/ 154 h 233"/>
              </a:gdLst>
              <a:ahLst/>
              <a:cxnLst>
                <a:cxn ang="0">
                  <a:pos x="T0" y="T1"/>
                </a:cxn>
                <a:cxn ang="0">
                  <a:pos x="T2" y="T3"/>
                </a:cxn>
                <a:cxn ang="0">
                  <a:pos x="T4" y="T5"/>
                </a:cxn>
                <a:cxn ang="0">
                  <a:pos x="T6" y="T7"/>
                </a:cxn>
              </a:cxnLst>
              <a:rect l="0" t="0" r="r" b="b"/>
              <a:pathLst>
                <a:path w="299" h="233">
                  <a:moveTo>
                    <a:pt x="0" y="154"/>
                  </a:moveTo>
                  <a:cubicBezTo>
                    <a:pt x="44" y="104"/>
                    <a:pt x="100" y="83"/>
                    <a:pt x="152" y="58"/>
                  </a:cubicBezTo>
                  <a:cubicBezTo>
                    <a:pt x="198" y="44"/>
                    <a:pt x="241" y="24"/>
                    <a:pt x="282" y="0"/>
                  </a:cubicBezTo>
                  <a:cubicBezTo>
                    <a:pt x="299" y="138"/>
                    <a:pt x="104" y="233"/>
                    <a:pt x="0" y="15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 name="Freeform 17"/>
            <p:cNvSpPr/>
            <p:nvPr/>
          </p:nvSpPr>
          <p:spPr bwMode="auto">
            <a:xfrm>
              <a:off x="3267251" y="1069176"/>
              <a:ext cx="124527" cy="82929"/>
            </a:xfrm>
            <a:custGeom>
              <a:avLst/>
              <a:gdLst>
                <a:gd name="T0" fmla="*/ 5 w 394"/>
                <a:gd name="T1" fmla="*/ 252 h 262"/>
                <a:gd name="T2" fmla="*/ 394 w 394"/>
                <a:gd name="T3" fmla="*/ 38 h 262"/>
                <a:gd name="T4" fmla="*/ 264 w 394"/>
                <a:gd name="T5" fmla="*/ 179 h 262"/>
                <a:gd name="T6" fmla="*/ 123 w 394"/>
                <a:gd name="T7" fmla="*/ 245 h 262"/>
                <a:gd name="T8" fmla="*/ 5 w 394"/>
                <a:gd name="T9" fmla="*/ 252 h 262"/>
              </a:gdLst>
              <a:ahLst/>
              <a:cxnLst>
                <a:cxn ang="0">
                  <a:pos x="T0" y="T1"/>
                </a:cxn>
                <a:cxn ang="0">
                  <a:pos x="T2" y="T3"/>
                </a:cxn>
                <a:cxn ang="0">
                  <a:pos x="T4" y="T5"/>
                </a:cxn>
                <a:cxn ang="0">
                  <a:pos x="T6" y="T7"/>
                </a:cxn>
                <a:cxn ang="0">
                  <a:pos x="T8" y="T9"/>
                </a:cxn>
              </a:cxnLst>
              <a:rect l="0" t="0" r="r" b="b"/>
              <a:pathLst>
                <a:path w="394" h="262">
                  <a:moveTo>
                    <a:pt x="5" y="252"/>
                  </a:moveTo>
                  <a:cubicBezTo>
                    <a:pt x="100" y="121"/>
                    <a:pt x="215" y="0"/>
                    <a:pt x="394" y="38"/>
                  </a:cubicBezTo>
                  <a:cubicBezTo>
                    <a:pt x="369" y="99"/>
                    <a:pt x="319" y="144"/>
                    <a:pt x="264" y="179"/>
                  </a:cubicBezTo>
                  <a:cubicBezTo>
                    <a:pt x="220" y="206"/>
                    <a:pt x="173" y="230"/>
                    <a:pt x="123" y="245"/>
                  </a:cubicBezTo>
                  <a:cubicBezTo>
                    <a:pt x="118" y="247"/>
                    <a:pt x="0" y="262"/>
                    <a:pt x="5" y="25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 name="Freeform 18"/>
            <p:cNvSpPr/>
            <p:nvPr/>
          </p:nvSpPr>
          <p:spPr bwMode="auto">
            <a:xfrm>
              <a:off x="3276079" y="1140067"/>
              <a:ext cx="132819" cy="73967"/>
            </a:xfrm>
            <a:custGeom>
              <a:avLst/>
              <a:gdLst>
                <a:gd name="T0" fmla="*/ 0 w 420"/>
                <a:gd name="T1" fmla="*/ 231 h 234"/>
                <a:gd name="T2" fmla="*/ 229 w 420"/>
                <a:gd name="T3" fmla="*/ 55 h 234"/>
                <a:gd name="T4" fmla="*/ 420 w 420"/>
                <a:gd name="T5" fmla="*/ 0 h 234"/>
                <a:gd name="T6" fmla="*/ 0 w 420"/>
                <a:gd name="T7" fmla="*/ 231 h 234"/>
              </a:gdLst>
              <a:ahLst/>
              <a:cxnLst>
                <a:cxn ang="0">
                  <a:pos x="T0" y="T1"/>
                </a:cxn>
                <a:cxn ang="0">
                  <a:pos x="T2" y="T3"/>
                </a:cxn>
                <a:cxn ang="0">
                  <a:pos x="T4" y="T5"/>
                </a:cxn>
                <a:cxn ang="0">
                  <a:pos x="T6" y="T7"/>
                </a:cxn>
              </a:cxnLst>
              <a:rect l="0" t="0" r="r" b="b"/>
              <a:pathLst>
                <a:path w="420" h="234">
                  <a:moveTo>
                    <a:pt x="0" y="231"/>
                  </a:moveTo>
                  <a:cubicBezTo>
                    <a:pt x="24" y="123"/>
                    <a:pt x="146" y="91"/>
                    <a:pt x="229" y="55"/>
                  </a:cubicBezTo>
                  <a:cubicBezTo>
                    <a:pt x="292" y="34"/>
                    <a:pt x="357" y="20"/>
                    <a:pt x="420" y="0"/>
                  </a:cubicBezTo>
                  <a:cubicBezTo>
                    <a:pt x="415" y="211"/>
                    <a:pt x="145" y="234"/>
                    <a:pt x="0" y="23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 name="Freeform 19"/>
            <p:cNvSpPr/>
            <p:nvPr/>
          </p:nvSpPr>
          <p:spPr bwMode="auto">
            <a:xfrm>
              <a:off x="3297882" y="1207346"/>
              <a:ext cx="143520" cy="118374"/>
            </a:xfrm>
            <a:custGeom>
              <a:avLst/>
              <a:gdLst>
                <a:gd name="T0" fmla="*/ 0 w 454"/>
                <a:gd name="T1" fmla="*/ 281 h 374"/>
                <a:gd name="T2" fmla="*/ 200 w 454"/>
                <a:gd name="T3" fmla="*/ 49 h 374"/>
                <a:gd name="T4" fmla="*/ 454 w 454"/>
                <a:gd name="T5" fmla="*/ 29 h 374"/>
                <a:gd name="T6" fmla="*/ 284 w 454"/>
                <a:gd name="T7" fmla="*/ 197 h 374"/>
                <a:gd name="T8" fmla="*/ 0 w 454"/>
                <a:gd name="T9" fmla="*/ 281 h 374"/>
              </a:gdLst>
              <a:ahLst/>
              <a:cxnLst>
                <a:cxn ang="0">
                  <a:pos x="T0" y="T1"/>
                </a:cxn>
                <a:cxn ang="0">
                  <a:pos x="T2" y="T3"/>
                </a:cxn>
                <a:cxn ang="0">
                  <a:pos x="T4" y="T5"/>
                </a:cxn>
                <a:cxn ang="0">
                  <a:pos x="T6" y="T7"/>
                </a:cxn>
                <a:cxn ang="0">
                  <a:pos x="T8" y="T9"/>
                </a:cxn>
              </a:cxnLst>
              <a:rect l="0" t="0" r="r" b="b"/>
              <a:pathLst>
                <a:path w="454" h="374">
                  <a:moveTo>
                    <a:pt x="0" y="281"/>
                  </a:moveTo>
                  <a:cubicBezTo>
                    <a:pt x="82" y="208"/>
                    <a:pt x="89" y="102"/>
                    <a:pt x="200" y="49"/>
                  </a:cubicBezTo>
                  <a:cubicBezTo>
                    <a:pt x="277" y="13"/>
                    <a:pt x="374" y="0"/>
                    <a:pt x="454" y="29"/>
                  </a:cubicBezTo>
                  <a:cubicBezTo>
                    <a:pt x="406" y="92"/>
                    <a:pt x="347" y="150"/>
                    <a:pt x="284" y="197"/>
                  </a:cubicBezTo>
                  <a:cubicBezTo>
                    <a:pt x="218" y="235"/>
                    <a:pt x="93" y="374"/>
                    <a:pt x="0" y="28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 name="Freeform 20"/>
            <p:cNvSpPr/>
            <p:nvPr/>
          </p:nvSpPr>
          <p:spPr bwMode="auto">
            <a:xfrm>
              <a:off x="3342155" y="680883"/>
              <a:ext cx="94565" cy="89750"/>
            </a:xfrm>
            <a:custGeom>
              <a:avLst/>
              <a:gdLst>
                <a:gd name="T0" fmla="*/ 27 w 299"/>
                <a:gd name="T1" fmla="*/ 284 h 284"/>
                <a:gd name="T2" fmla="*/ 299 w 299"/>
                <a:gd name="T3" fmla="*/ 0 h 284"/>
                <a:gd name="T4" fmla="*/ 200 w 299"/>
                <a:gd name="T5" fmla="*/ 175 h 284"/>
                <a:gd name="T6" fmla="*/ 27 w 299"/>
                <a:gd name="T7" fmla="*/ 284 h 284"/>
              </a:gdLst>
              <a:ahLst/>
              <a:cxnLst>
                <a:cxn ang="0">
                  <a:pos x="T0" y="T1"/>
                </a:cxn>
                <a:cxn ang="0">
                  <a:pos x="T2" y="T3"/>
                </a:cxn>
                <a:cxn ang="0">
                  <a:pos x="T4" y="T5"/>
                </a:cxn>
                <a:cxn ang="0">
                  <a:pos x="T6" y="T7"/>
                </a:cxn>
              </a:cxnLst>
              <a:rect l="0" t="0" r="r" b="b"/>
              <a:pathLst>
                <a:path w="299" h="284">
                  <a:moveTo>
                    <a:pt x="27" y="284"/>
                  </a:moveTo>
                  <a:cubicBezTo>
                    <a:pt x="0" y="137"/>
                    <a:pt x="163" y="3"/>
                    <a:pt x="299" y="0"/>
                  </a:cubicBezTo>
                  <a:cubicBezTo>
                    <a:pt x="276" y="60"/>
                    <a:pt x="237" y="130"/>
                    <a:pt x="200" y="175"/>
                  </a:cubicBezTo>
                  <a:cubicBezTo>
                    <a:pt x="164" y="237"/>
                    <a:pt x="98" y="278"/>
                    <a:pt x="27" y="28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 name="Freeform 21"/>
            <p:cNvSpPr/>
            <p:nvPr/>
          </p:nvSpPr>
          <p:spPr bwMode="auto">
            <a:xfrm>
              <a:off x="3648857" y="1673886"/>
              <a:ext cx="75840" cy="134960"/>
            </a:xfrm>
            <a:custGeom>
              <a:avLst/>
              <a:gdLst>
                <a:gd name="T0" fmla="*/ 89 w 240"/>
                <a:gd name="T1" fmla="*/ 427 h 427"/>
                <a:gd name="T2" fmla="*/ 230 w 240"/>
                <a:gd name="T3" fmla="*/ 0 h 427"/>
                <a:gd name="T4" fmla="*/ 225 w 240"/>
                <a:gd name="T5" fmla="*/ 170 h 427"/>
                <a:gd name="T6" fmla="*/ 89 w 240"/>
                <a:gd name="T7" fmla="*/ 427 h 427"/>
              </a:gdLst>
              <a:ahLst/>
              <a:cxnLst>
                <a:cxn ang="0">
                  <a:pos x="T0" y="T1"/>
                </a:cxn>
                <a:cxn ang="0">
                  <a:pos x="T2" y="T3"/>
                </a:cxn>
                <a:cxn ang="0">
                  <a:pos x="T4" y="T5"/>
                </a:cxn>
                <a:cxn ang="0">
                  <a:pos x="T6" y="T7"/>
                </a:cxn>
              </a:cxnLst>
              <a:rect l="0" t="0" r="r" b="b"/>
              <a:pathLst>
                <a:path w="240" h="427">
                  <a:moveTo>
                    <a:pt x="89" y="427"/>
                  </a:moveTo>
                  <a:cubicBezTo>
                    <a:pt x="0" y="310"/>
                    <a:pt x="41" y="62"/>
                    <a:pt x="230" y="0"/>
                  </a:cubicBezTo>
                  <a:cubicBezTo>
                    <a:pt x="233" y="52"/>
                    <a:pt x="240" y="120"/>
                    <a:pt x="225" y="170"/>
                  </a:cubicBezTo>
                  <a:cubicBezTo>
                    <a:pt x="214" y="260"/>
                    <a:pt x="170" y="359"/>
                    <a:pt x="89" y="42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 name="Freeform 22"/>
            <p:cNvSpPr/>
            <p:nvPr/>
          </p:nvSpPr>
          <p:spPr bwMode="auto">
            <a:xfrm>
              <a:off x="3529948" y="1642186"/>
              <a:ext cx="108476" cy="126533"/>
            </a:xfrm>
            <a:custGeom>
              <a:avLst/>
              <a:gdLst>
                <a:gd name="T0" fmla="*/ 34 w 343"/>
                <a:gd name="T1" fmla="*/ 400 h 400"/>
                <a:gd name="T2" fmla="*/ 343 w 343"/>
                <a:gd name="T3" fmla="*/ 0 h 400"/>
                <a:gd name="T4" fmla="*/ 34 w 343"/>
                <a:gd name="T5" fmla="*/ 400 h 400"/>
              </a:gdLst>
              <a:ahLst/>
              <a:cxnLst>
                <a:cxn ang="0">
                  <a:pos x="T0" y="T1"/>
                </a:cxn>
                <a:cxn ang="0">
                  <a:pos x="T2" y="T3"/>
                </a:cxn>
                <a:cxn ang="0">
                  <a:pos x="T4" y="T5"/>
                </a:cxn>
              </a:cxnLst>
              <a:rect l="0" t="0" r="r" b="b"/>
              <a:pathLst>
                <a:path w="343" h="400">
                  <a:moveTo>
                    <a:pt x="34" y="400"/>
                  </a:moveTo>
                  <a:cubicBezTo>
                    <a:pt x="0" y="224"/>
                    <a:pt x="165" y="14"/>
                    <a:pt x="343" y="0"/>
                  </a:cubicBezTo>
                  <a:cubicBezTo>
                    <a:pt x="315" y="164"/>
                    <a:pt x="193" y="340"/>
                    <a:pt x="34" y="40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 name="Freeform 23"/>
            <p:cNvSpPr/>
            <p:nvPr/>
          </p:nvSpPr>
          <p:spPr bwMode="auto">
            <a:xfrm>
              <a:off x="3405421" y="1590690"/>
              <a:ext cx="147533" cy="147934"/>
            </a:xfrm>
            <a:custGeom>
              <a:avLst/>
              <a:gdLst>
                <a:gd name="T0" fmla="*/ 45 w 467"/>
                <a:gd name="T1" fmla="*/ 468 h 468"/>
                <a:gd name="T2" fmla="*/ 467 w 467"/>
                <a:gd name="T3" fmla="*/ 0 h 468"/>
                <a:gd name="T4" fmla="*/ 310 w 467"/>
                <a:gd name="T5" fmla="*/ 249 h 468"/>
                <a:gd name="T6" fmla="*/ 45 w 467"/>
                <a:gd name="T7" fmla="*/ 468 h 468"/>
              </a:gdLst>
              <a:ahLst/>
              <a:cxnLst>
                <a:cxn ang="0">
                  <a:pos x="T0" y="T1"/>
                </a:cxn>
                <a:cxn ang="0">
                  <a:pos x="T2" y="T3"/>
                </a:cxn>
                <a:cxn ang="0">
                  <a:pos x="T4" y="T5"/>
                </a:cxn>
                <a:cxn ang="0">
                  <a:pos x="T6" y="T7"/>
                </a:cxn>
              </a:cxnLst>
              <a:rect l="0" t="0" r="r" b="b"/>
              <a:pathLst>
                <a:path w="467" h="468">
                  <a:moveTo>
                    <a:pt x="45" y="468"/>
                  </a:moveTo>
                  <a:cubicBezTo>
                    <a:pt x="0" y="240"/>
                    <a:pt x="256" y="17"/>
                    <a:pt x="467" y="0"/>
                  </a:cubicBezTo>
                  <a:cubicBezTo>
                    <a:pt x="431" y="84"/>
                    <a:pt x="370" y="186"/>
                    <a:pt x="310" y="249"/>
                  </a:cubicBezTo>
                  <a:cubicBezTo>
                    <a:pt x="244" y="343"/>
                    <a:pt x="152" y="425"/>
                    <a:pt x="45" y="46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 name="Freeform 24"/>
            <p:cNvSpPr/>
            <p:nvPr/>
          </p:nvSpPr>
          <p:spPr bwMode="auto">
            <a:xfrm>
              <a:off x="3130018" y="1190894"/>
              <a:ext cx="142851" cy="58585"/>
            </a:xfrm>
            <a:custGeom>
              <a:avLst/>
              <a:gdLst>
                <a:gd name="T0" fmla="*/ 0 w 452"/>
                <a:gd name="T1" fmla="*/ 101 h 185"/>
                <a:gd name="T2" fmla="*/ 452 w 452"/>
                <a:gd name="T3" fmla="*/ 65 h 185"/>
                <a:gd name="T4" fmla="*/ 243 w 452"/>
                <a:gd name="T5" fmla="*/ 178 h 185"/>
                <a:gd name="T6" fmla="*/ 0 w 452"/>
                <a:gd name="T7" fmla="*/ 101 h 185"/>
              </a:gdLst>
              <a:ahLst/>
              <a:cxnLst>
                <a:cxn ang="0">
                  <a:pos x="T0" y="T1"/>
                </a:cxn>
                <a:cxn ang="0">
                  <a:pos x="T2" y="T3"/>
                </a:cxn>
                <a:cxn ang="0">
                  <a:pos x="T4" y="T5"/>
                </a:cxn>
                <a:cxn ang="0">
                  <a:pos x="T6" y="T7"/>
                </a:cxn>
              </a:cxnLst>
              <a:rect l="0" t="0" r="r" b="b"/>
              <a:pathLst>
                <a:path w="452" h="185">
                  <a:moveTo>
                    <a:pt x="0" y="101"/>
                  </a:moveTo>
                  <a:cubicBezTo>
                    <a:pt x="131" y="0"/>
                    <a:pt x="302" y="36"/>
                    <a:pt x="452" y="65"/>
                  </a:cubicBezTo>
                  <a:cubicBezTo>
                    <a:pt x="407" y="132"/>
                    <a:pt x="320" y="166"/>
                    <a:pt x="243" y="178"/>
                  </a:cubicBezTo>
                  <a:cubicBezTo>
                    <a:pt x="200" y="185"/>
                    <a:pt x="0" y="180"/>
                    <a:pt x="0" y="10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 name="Freeform 25"/>
            <p:cNvSpPr/>
            <p:nvPr/>
          </p:nvSpPr>
          <p:spPr bwMode="auto">
            <a:xfrm>
              <a:off x="3308047" y="1528628"/>
              <a:ext cx="153284" cy="144189"/>
            </a:xfrm>
            <a:custGeom>
              <a:avLst/>
              <a:gdLst>
                <a:gd name="T0" fmla="*/ 0 w 485"/>
                <a:gd name="T1" fmla="*/ 456 h 456"/>
                <a:gd name="T2" fmla="*/ 485 w 485"/>
                <a:gd name="T3" fmla="*/ 0 h 456"/>
                <a:gd name="T4" fmla="*/ 0 w 485"/>
                <a:gd name="T5" fmla="*/ 456 h 456"/>
              </a:gdLst>
              <a:ahLst/>
              <a:cxnLst>
                <a:cxn ang="0">
                  <a:pos x="T0" y="T1"/>
                </a:cxn>
                <a:cxn ang="0">
                  <a:pos x="T2" y="T3"/>
                </a:cxn>
                <a:cxn ang="0">
                  <a:pos x="T4" y="T5"/>
                </a:cxn>
              </a:cxnLst>
              <a:rect l="0" t="0" r="r" b="b"/>
              <a:pathLst>
                <a:path w="485" h="456">
                  <a:moveTo>
                    <a:pt x="0" y="456"/>
                  </a:moveTo>
                  <a:cubicBezTo>
                    <a:pt x="40" y="242"/>
                    <a:pt x="277" y="45"/>
                    <a:pt x="485" y="0"/>
                  </a:cubicBezTo>
                  <a:cubicBezTo>
                    <a:pt x="426" y="203"/>
                    <a:pt x="221" y="439"/>
                    <a:pt x="0" y="45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 name="Freeform 26"/>
            <p:cNvSpPr/>
            <p:nvPr/>
          </p:nvSpPr>
          <p:spPr bwMode="auto">
            <a:xfrm>
              <a:off x="3230602" y="1446502"/>
              <a:ext cx="158367" cy="119176"/>
            </a:xfrm>
            <a:custGeom>
              <a:avLst/>
              <a:gdLst>
                <a:gd name="T0" fmla="*/ 0 w 501"/>
                <a:gd name="T1" fmla="*/ 322 h 377"/>
                <a:gd name="T2" fmla="*/ 242 w 501"/>
                <a:gd name="T3" fmla="*/ 96 h 377"/>
                <a:gd name="T4" fmla="*/ 501 w 501"/>
                <a:gd name="T5" fmla="*/ 0 h 377"/>
                <a:gd name="T6" fmla="*/ 0 w 501"/>
                <a:gd name="T7" fmla="*/ 322 h 377"/>
              </a:gdLst>
              <a:ahLst/>
              <a:cxnLst>
                <a:cxn ang="0">
                  <a:pos x="T0" y="T1"/>
                </a:cxn>
                <a:cxn ang="0">
                  <a:pos x="T2" y="T3"/>
                </a:cxn>
                <a:cxn ang="0">
                  <a:pos x="T4" y="T5"/>
                </a:cxn>
                <a:cxn ang="0">
                  <a:pos x="T6" y="T7"/>
                </a:cxn>
              </a:cxnLst>
              <a:rect l="0" t="0" r="r" b="b"/>
              <a:pathLst>
                <a:path w="501" h="377">
                  <a:moveTo>
                    <a:pt x="0" y="322"/>
                  </a:moveTo>
                  <a:cubicBezTo>
                    <a:pt x="48" y="206"/>
                    <a:pt x="149" y="154"/>
                    <a:pt x="242" y="96"/>
                  </a:cubicBezTo>
                  <a:cubicBezTo>
                    <a:pt x="324" y="54"/>
                    <a:pt x="411" y="18"/>
                    <a:pt x="501" y="0"/>
                  </a:cubicBezTo>
                  <a:cubicBezTo>
                    <a:pt x="449" y="201"/>
                    <a:pt x="208" y="377"/>
                    <a:pt x="0" y="3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 name="Freeform 27"/>
            <p:cNvSpPr/>
            <p:nvPr/>
          </p:nvSpPr>
          <p:spPr bwMode="auto">
            <a:xfrm>
              <a:off x="3181514" y="874161"/>
              <a:ext cx="93228" cy="83062"/>
            </a:xfrm>
            <a:custGeom>
              <a:avLst/>
              <a:gdLst>
                <a:gd name="T0" fmla="*/ 1 w 295"/>
                <a:gd name="T1" fmla="*/ 0 h 263"/>
                <a:gd name="T2" fmla="*/ 194 w 295"/>
                <a:gd name="T3" fmla="*/ 112 h 263"/>
                <a:gd name="T4" fmla="*/ 295 w 295"/>
                <a:gd name="T5" fmla="*/ 228 h 263"/>
                <a:gd name="T6" fmla="*/ 119 w 295"/>
                <a:gd name="T7" fmla="*/ 202 h 263"/>
                <a:gd name="T8" fmla="*/ 1 w 295"/>
                <a:gd name="T9" fmla="*/ 0 h 263"/>
              </a:gdLst>
              <a:ahLst/>
              <a:cxnLst>
                <a:cxn ang="0">
                  <a:pos x="T0" y="T1"/>
                </a:cxn>
                <a:cxn ang="0">
                  <a:pos x="T2" y="T3"/>
                </a:cxn>
                <a:cxn ang="0">
                  <a:pos x="T4" y="T5"/>
                </a:cxn>
                <a:cxn ang="0">
                  <a:pos x="T6" y="T7"/>
                </a:cxn>
                <a:cxn ang="0">
                  <a:pos x="T8" y="T9"/>
                </a:cxn>
              </a:cxnLst>
              <a:rect l="0" t="0" r="r" b="b"/>
              <a:pathLst>
                <a:path w="295" h="263">
                  <a:moveTo>
                    <a:pt x="1" y="0"/>
                  </a:moveTo>
                  <a:cubicBezTo>
                    <a:pt x="76" y="11"/>
                    <a:pt x="144" y="55"/>
                    <a:pt x="194" y="112"/>
                  </a:cubicBezTo>
                  <a:cubicBezTo>
                    <a:pt x="227" y="138"/>
                    <a:pt x="266" y="190"/>
                    <a:pt x="295" y="228"/>
                  </a:cubicBezTo>
                  <a:cubicBezTo>
                    <a:pt x="295" y="263"/>
                    <a:pt x="136" y="216"/>
                    <a:pt x="119" y="202"/>
                  </a:cubicBezTo>
                  <a:cubicBezTo>
                    <a:pt x="51" y="160"/>
                    <a:pt x="0" y="81"/>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 name="Freeform 28"/>
            <p:cNvSpPr/>
            <p:nvPr/>
          </p:nvSpPr>
          <p:spPr bwMode="auto">
            <a:xfrm>
              <a:off x="3128413" y="1119201"/>
              <a:ext cx="136565" cy="72094"/>
            </a:xfrm>
            <a:custGeom>
              <a:avLst/>
              <a:gdLst>
                <a:gd name="T0" fmla="*/ 432 w 432"/>
                <a:gd name="T1" fmla="*/ 82 h 228"/>
                <a:gd name="T2" fmla="*/ 0 w 432"/>
                <a:gd name="T3" fmla="*/ 26 h 228"/>
                <a:gd name="T4" fmla="*/ 229 w 432"/>
                <a:gd name="T5" fmla="*/ 9 h 228"/>
                <a:gd name="T6" fmla="*/ 432 w 432"/>
                <a:gd name="T7" fmla="*/ 82 h 228"/>
              </a:gdLst>
              <a:ahLst/>
              <a:cxnLst>
                <a:cxn ang="0">
                  <a:pos x="T0" y="T1"/>
                </a:cxn>
                <a:cxn ang="0">
                  <a:pos x="T2" y="T3"/>
                </a:cxn>
                <a:cxn ang="0">
                  <a:pos x="T4" y="T5"/>
                </a:cxn>
                <a:cxn ang="0">
                  <a:pos x="T6" y="T7"/>
                </a:cxn>
              </a:cxnLst>
              <a:rect l="0" t="0" r="r" b="b"/>
              <a:pathLst>
                <a:path w="432" h="228">
                  <a:moveTo>
                    <a:pt x="432" y="82"/>
                  </a:moveTo>
                  <a:cubicBezTo>
                    <a:pt x="331" y="228"/>
                    <a:pt x="88" y="143"/>
                    <a:pt x="0" y="26"/>
                  </a:cubicBezTo>
                  <a:cubicBezTo>
                    <a:pt x="68" y="11"/>
                    <a:pt x="165" y="0"/>
                    <a:pt x="229" y="9"/>
                  </a:cubicBezTo>
                  <a:cubicBezTo>
                    <a:pt x="304" y="2"/>
                    <a:pt x="376" y="33"/>
                    <a:pt x="432" y="8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3" name="Freeform 29"/>
            <p:cNvSpPr/>
            <p:nvPr/>
          </p:nvSpPr>
          <p:spPr bwMode="auto">
            <a:xfrm>
              <a:off x="3155298" y="947459"/>
              <a:ext cx="110616" cy="73298"/>
            </a:xfrm>
            <a:custGeom>
              <a:avLst/>
              <a:gdLst>
                <a:gd name="T0" fmla="*/ 6 w 350"/>
                <a:gd name="T1" fmla="*/ 0 h 232"/>
                <a:gd name="T2" fmla="*/ 350 w 350"/>
                <a:gd name="T3" fmla="*/ 172 h 232"/>
                <a:gd name="T4" fmla="*/ 125 w 350"/>
                <a:gd name="T5" fmla="*/ 191 h 232"/>
                <a:gd name="T6" fmla="*/ 6 w 350"/>
                <a:gd name="T7" fmla="*/ 0 h 232"/>
              </a:gdLst>
              <a:ahLst/>
              <a:cxnLst>
                <a:cxn ang="0">
                  <a:pos x="T0" y="T1"/>
                </a:cxn>
                <a:cxn ang="0">
                  <a:pos x="T2" y="T3"/>
                </a:cxn>
                <a:cxn ang="0">
                  <a:pos x="T4" y="T5"/>
                </a:cxn>
                <a:cxn ang="0">
                  <a:pos x="T6" y="T7"/>
                </a:cxn>
              </a:cxnLst>
              <a:rect l="0" t="0" r="r" b="b"/>
              <a:pathLst>
                <a:path w="350" h="232">
                  <a:moveTo>
                    <a:pt x="6" y="0"/>
                  </a:moveTo>
                  <a:cubicBezTo>
                    <a:pt x="56" y="7"/>
                    <a:pt x="350" y="112"/>
                    <a:pt x="350" y="172"/>
                  </a:cubicBezTo>
                  <a:cubicBezTo>
                    <a:pt x="350" y="232"/>
                    <a:pt x="155" y="205"/>
                    <a:pt x="125" y="191"/>
                  </a:cubicBezTo>
                  <a:cubicBezTo>
                    <a:pt x="53" y="157"/>
                    <a:pt x="0" y="80"/>
                    <a:pt x="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4" name="Freeform 30"/>
            <p:cNvSpPr/>
            <p:nvPr/>
          </p:nvSpPr>
          <p:spPr bwMode="auto">
            <a:xfrm>
              <a:off x="3203985" y="803939"/>
              <a:ext cx="90686" cy="77712"/>
            </a:xfrm>
            <a:custGeom>
              <a:avLst/>
              <a:gdLst>
                <a:gd name="T0" fmla="*/ 287 w 287"/>
                <a:gd name="T1" fmla="*/ 236 h 246"/>
                <a:gd name="T2" fmla="*/ 66 w 287"/>
                <a:gd name="T3" fmla="*/ 0 h 246"/>
                <a:gd name="T4" fmla="*/ 164 w 287"/>
                <a:gd name="T5" fmla="*/ 73 h 246"/>
                <a:gd name="T6" fmla="*/ 287 w 287"/>
                <a:gd name="T7" fmla="*/ 236 h 246"/>
              </a:gdLst>
              <a:ahLst/>
              <a:cxnLst>
                <a:cxn ang="0">
                  <a:pos x="T0" y="T1"/>
                </a:cxn>
                <a:cxn ang="0">
                  <a:pos x="T2" y="T3"/>
                </a:cxn>
                <a:cxn ang="0">
                  <a:pos x="T4" y="T5"/>
                </a:cxn>
                <a:cxn ang="0">
                  <a:pos x="T6" y="T7"/>
                </a:cxn>
              </a:cxnLst>
              <a:rect l="0" t="0" r="r" b="b"/>
              <a:pathLst>
                <a:path w="287" h="246">
                  <a:moveTo>
                    <a:pt x="287" y="236"/>
                  </a:moveTo>
                  <a:cubicBezTo>
                    <a:pt x="179" y="246"/>
                    <a:pt x="0" y="127"/>
                    <a:pt x="66" y="0"/>
                  </a:cubicBezTo>
                  <a:cubicBezTo>
                    <a:pt x="95" y="24"/>
                    <a:pt x="141" y="50"/>
                    <a:pt x="164" y="73"/>
                  </a:cubicBezTo>
                  <a:cubicBezTo>
                    <a:pt x="221" y="112"/>
                    <a:pt x="268" y="169"/>
                    <a:pt x="287" y="23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5" name="Freeform 31"/>
            <p:cNvSpPr/>
            <p:nvPr/>
          </p:nvSpPr>
          <p:spPr bwMode="auto">
            <a:xfrm>
              <a:off x="3133496" y="1035336"/>
              <a:ext cx="131883" cy="68617"/>
            </a:xfrm>
            <a:custGeom>
              <a:avLst/>
              <a:gdLst>
                <a:gd name="T0" fmla="*/ 0 w 417"/>
                <a:gd name="T1" fmla="*/ 32 h 217"/>
                <a:gd name="T2" fmla="*/ 240 w 417"/>
                <a:gd name="T3" fmla="*/ 43 h 217"/>
                <a:gd name="T4" fmla="*/ 417 w 417"/>
                <a:gd name="T5" fmla="*/ 136 h 217"/>
                <a:gd name="T6" fmla="*/ 0 w 417"/>
                <a:gd name="T7" fmla="*/ 32 h 217"/>
              </a:gdLst>
              <a:ahLst/>
              <a:cxnLst>
                <a:cxn ang="0">
                  <a:pos x="T0" y="T1"/>
                </a:cxn>
                <a:cxn ang="0">
                  <a:pos x="T2" y="T3"/>
                </a:cxn>
                <a:cxn ang="0">
                  <a:pos x="T4" y="T5"/>
                </a:cxn>
                <a:cxn ang="0">
                  <a:pos x="T6" y="T7"/>
                </a:cxn>
              </a:cxnLst>
              <a:rect l="0" t="0" r="r" b="b"/>
              <a:pathLst>
                <a:path w="417" h="217">
                  <a:moveTo>
                    <a:pt x="0" y="32"/>
                  </a:moveTo>
                  <a:cubicBezTo>
                    <a:pt x="84" y="0"/>
                    <a:pt x="162" y="22"/>
                    <a:pt x="240" y="43"/>
                  </a:cubicBezTo>
                  <a:cubicBezTo>
                    <a:pt x="302" y="66"/>
                    <a:pt x="362" y="98"/>
                    <a:pt x="417" y="136"/>
                  </a:cubicBezTo>
                  <a:cubicBezTo>
                    <a:pt x="289" y="217"/>
                    <a:pt x="68" y="170"/>
                    <a:pt x="0" y="3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6" name="Freeform 32"/>
            <p:cNvSpPr/>
            <p:nvPr/>
          </p:nvSpPr>
          <p:spPr bwMode="auto">
            <a:xfrm>
              <a:off x="3138177" y="1294020"/>
              <a:ext cx="155959" cy="46815"/>
            </a:xfrm>
            <a:custGeom>
              <a:avLst/>
              <a:gdLst>
                <a:gd name="T0" fmla="*/ 0 w 493"/>
                <a:gd name="T1" fmla="*/ 55 h 148"/>
                <a:gd name="T2" fmla="*/ 298 w 493"/>
                <a:gd name="T3" fmla="*/ 0 h 148"/>
                <a:gd name="T4" fmla="*/ 493 w 493"/>
                <a:gd name="T5" fmla="*/ 18 h 148"/>
                <a:gd name="T6" fmla="*/ 305 w 493"/>
                <a:gd name="T7" fmla="*/ 143 h 148"/>
                <a:gd name="T8" fmla="*/ 0 w 493"/>
                <a:gd name="T9" fmla="*/ 55 h 148"/>
              </a:gdLst>
              <a:ahLst/>
              <a:cxnLst>
                <a:cxn ang="0">
                  <a:pos x="T0" y="T1"/>
                </a:cxn>
                <a:cxn ang="0">
                  <a:pos x="T2" y="T3"/>
                </a:cxn>
                <a:cxn ang="0">
                  <a:pos x="T4" y="T5"/>
                </a:cxn>
                <a:cxn ang="0">
                  <a:pos x="T6" y="T7"/>
                </a:cxn>
                <a:cxn ang="0">
                  <a:pos x="T8" y="T9"/>
                </a:cxn>
              </a:cxnLst>
              <a:rect l="0" t="0" r="r" b="b"/>
              <a:pathLst>
                <a:path w="493" h="148">
                  <a:moveTo>
                    <a:pt x="0" y="55"/>
                  </a:moveTo>
                  <a:cubicBezTo>
                    <a:pt x="95" y="1"/>
                    <a:pt x="197" y="0"/>
                    <a:pt x="298" y="0"/>
                  </a:cubicBezTo>
                  <a:cubicBezTo>
                    <a:pt x="363" y="5"/>
                    <a:pt x="428" y="26"/>
                    <a:pt x="493" y="18"/>
                  </a:cubicBezTo>
                  <a:cubicBezTo>
                    <a:pt x="473" y="98"/>
                    <a:pt x="378" y="132"/>
                    <a:pt x="305" y="143"/>
                  </a:cubicBezTo>
                  <a:cubicBezTo>
                    <a:pt x="267" y="148"/>
                    <a:pt x="0" y="139"/>
                    <a:pt x="0" y="5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7" name="Freeform 33"/>
            <p:cNvSpPr/>
            <p:nvPr/>
          </p:nvSpPr>
          <p:spPr bwMode="auto">
            <a:xfrm>
              <a:off x="3164795" y="1375343"/>
              <a:ext cx="161844" cy="77712"/>
            </a:xfrm>
            <a:custGeom>
              <a:avLst/>
              <a:gdLst>
                <a:gd name="T0" fmla="*/ 0 w 512"/>
                <a:gd name="T1" fmla="*/ 125 h 246"/>
                <a:gd name="T2" fmla="*/ 512 w 512"/>
                <a:gd name="T3" fmla="*/ 0 h 246"/>
                <a:gd name="T4" fmla="*/ 0 w 512"/>
                <a:gd name="T5" fmla="*/ 125 h 246"/>
              </a:gdLst>
              <a:ahLst/>
              <a:cxnLst>
                <a:cxn ang="0">
                  <a:pos x="T0" y="T1"/>
                </a:cxn>
                <a:cxn ang="0">
                  <a:pos x="T2" y="T3"/>
                </a:cxn>
                <a:cxn ang="0">
                  <a:pos x="T4" y="T5"/>
                </a:cxn>
              </a:cxnLst>
              <a:rect l="0" t="0" r="r" b="b"/>
              <a:pathLst>
                <a:path w="512" h="246">
                  <a:moveTo>
                    <a:pt x="0" y="125"/>
                  </a:moveTo>
                  <a:cubicBezTo>
                    <a:pt x="0" y="35"/>
                    <a:pt x="450" y="6"/>
                    <a:pt x="512" y="0"/>
                  </a:cubicBezTo>
                  <a:cubicBezTo>
                    <a:pt x="440" y="182"/>
                    <a:pt x="145" y="246"/>
                    <a:pt x="0" y="12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 name="Freeform 34"/>
            <p:cNvSpPr/>
            <p:nvPr/>
          </p:nvSpPr>
          <p:spPr bwMode="auto">
            <a:xfrm>
              <a:off x="3245048" y="738398"/>
              <a:ext cx="70489" cy="82929"/>
            </a:xfrm>
            <a:custGeom>
              <a:avLst/>
              <a:gdLst>
                <a:gd name="T0" fmla="*/ 223 w 223"/>
                <a:gd name="T1" fmla="*/ 262 h 262"/>
                <a:gd name="T2" fmla="*/ 47 w 223"/>
                <a:gd name="T3" fmla="*/ 0 h 262"/>
                <a:gd name="T4" fmla="*/ 223 w 223"/>
                <a:gd name="T5" fmla="*/ 262 h 262"/>
              </a:gdLst>
              <a:ahLst/>
              <a:cxnLst>
                <a:cxn ang="0">
                  <a:pos x="T0" y="T1"/>
                </a:cxn>
                <a:cxn ang="0">
                  <a:pos x="T2" y="T3"/>
                </a:cxn>
                <a:cxn ang="0">
                  <a:pos x="T4" y="T5"/>
                </a:cxn>
              </a:cxnLst>
              <a:rect l="0" t="0" r="r" b="b"/>
              <a:pathLst>
                <a:path w="223" h="262">
                  <a:moveTo>
                    <a:pt x="223" y="262"/>
                  </a:moveTo>
                  <a:cubicBezTo>
                    <a:pt x="110" y="252"/>
                    <a:pt x="0" y="113"/>
                    <a:pt x="47" y="0"/>
                  </a:cubicBezTo>
                  <a:cubicBezTo>
                    <a:pt x="132" y="67"/>
                    <a:pt x="223" y="143"/>
                    <a:pt x="223" y="26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 name="Freeform 35"/>
            <p:cNvSpPr/>
            <p:nvPr/>
          </p:nvSpPr>
          <p:spPr bwMode="auto">
            <a:xfrm>
              <a:off x="3286245" y="670718"/>
              <a:ext cx="61260" cy="99916"/>
            </a:xfrm>
            <a:custGeom>
              <a:avLst/>
              <a:gdLst>
                <a:gd name="T0" fmla="*/ 151 w 194"/>
                <a:gd name="T1" fmla="*/ 316 h 316"/>
                <a:gd name="T2" fmla="*/ 143 w 194"/>
                <a:gd name="T3" fmla="*/ 0 h 316"/>
                <a:gd name="T4" fmla="*/ 151 w 194"/>
                <a:gd name="T5" fmla="*/ 316 h 316"/>
              </a:gdLst>
              <a:ahLst/>
              <a:cxnLst>
                <a:cxn ang="0">
                  <a:pos x="T0" y="T1"/>
                </a:cxn>
                <a:cxn ang="0">
                  <a:pos x="T2" y="T3"/>
                </a:cxn>
                <a:cxn ang="0">
                  <a:pos x="T4" y="T5"/>
                </a:cxn>
              </a:cxnLst>
              <a:rect l="0" t="0" r="r" b="b"/>
              <a:pathLst>
                <a:path w="194" h="316">
                  <a:moveTo>
                    <a:pt x="151" y="316"/>
                  </a:moveTo>
                  <a:cubicBezTo>
                    <a:pt x="0" y="270"/>
                    <a:pt x="63" y="68"/>
                    <a:pt x="143" y="0"/>
                  </a:cubicBezTo>
                  <a:cubicBezTo>
                    <a:pt x="194" y="108"/>
                    <a:pt x="174" y="265"/>
                    <a:pt x="151" y="3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50" name="组合 49"/>
          <p:cNvGrpSpPr/>
          <p:nvPr/>
        </p:nvGrpSpPr>
        <p:grpSpPr>
          <a:xfrm flipH="1">
            <a:off x="1409160" y="1730446"/>
            <a:ext cx="842527" cy="1138128"/>
            <a:chOff x="3128413" y="670718"/>
            <a:chExt cx="842527" cy="1138128"/>
          </a:xfrm>
          <a:solidFill>
            <a:schemeClr val="accent1"/>
          </a:solidFill>
        </p:grpSpPr>
        <p:sp>
          <p:nvSpPr>
            <p:cNvPr id="51" name="Freeform 5"/>
            <p:cNvSpPr/>
            <p:nvPr/>
          </p:nvSpPr>
          <p:spPr bwMode="auto">
            <a:xfrm>
              <a:off x="3252672" y="770634"/>
              <a:ext cx="718268" cy="990194"/>
            </a:xfrm>
            <a:custGeom>
              <a:avLst/>
              <a:gdLst>
                <a:gd name="T0" fmla="*/ 2219 w 2272"/>
                <a:gd name="T1" fmla="*/ 3074 h 3131"/>
                <a:gd name="T2" fmla="*/ 406 w 2272"/>
                <a:gd name="T3" fmla="*/ 2103 h 3131"/>
                <a:gd name="T4" fmla="*/ 86 w 2272"/>
                <a:gd name="T5" fmla="*/ 577 h 3131"/>
                <a:gd name="T6" fmla="*/ 213 w 2272"/>
                <a:gd name="T7" fmla="*/ 164 h 3131"/>
                <a:gd name="T8" fmla="*/ 288 w 2272"/>
                <a:gd name="T9" fmla="*/ 30 h 3131"/>
                <a:gd name="T10" fmla="*/ 272 w 2272"/>
                <a:gd name="T11" fmla="*/ 19 h 3131"/>
                <a:gd name="T12" fmla="*/ 196 w 2272"/>
                <a:gd name="T13" fmla="*/ 151 h 3131"/>
                <a:gd name="T14" fmla="*/ 65 w 2272"/>
                <a:gd name="T15" fmla="*/ 554 h 3131"/>
                <a:gd name="T16" fmla="*/ 62 w 2272"/>
                <a:gd name="T17" fmla="*/ 1427 h 3131"/>
                <a:gd name="T18" fmla="*/ 360 w 2272"/>
                <a:gd name="T19" fmla="*/ 2108 h 3131"/>
                <a:gd name="T20" fmla="*/ 2208 w 2272"/>
                <a:gd name="T21" fmla="*/ 3115 h 3131"/>
                <a:gd name="T22" fmla="*/ 2267 w 2272"/>
                <a:gd name="T23" fmla="*/ 3112 h 3131"/>
                <a:gd name="T24" fmla="*/ 2219 w 2272"/>
                <a:gd name="T25" fmla="*/ 3074 h 3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72" h="3131">
                  <a:moveTo>
                    <a:pt x="2219" y="3074"/>
                  </a:moveTo>
                  <a:cubicBezTo>
                    <a:pt x="1625" y="2894"/>
                    <a:pt x="916" y="2697"/>
                    <a:pt x="406" y="2103"/>
                  </a:cubicBezTo>
                  <a:cubicBezTo>
                    <a:pt x="52" y="1692"/>
                    <a:pt x="0" y="1072"/>
                    <a:pt x="86" y="577"/>
                  </a:cubicBezTo>
                  <a:cubicBezTo>
                    <a:pt x="110" y="439"/>
                    <a:pt x="168" y="273"/>
                    <a:pt x="213" y="164"/>
                  </a:cubicBezTo>
                  <a:cubicBezTo>
                    <a:pt x="219" y="149"/>
                    <a:pt x="242" y="87"/>
                    <a:pt x="288" y="30"/>
                  </a:cubicBezTo>
                  <a:cubicBezTo>
                    <a:pt x="303" y="11"/>
                    <a:pt x="286" y="0"/>
                    <a:pt x="272" y="19"/>
                  </a:cubicBezTo>
                  <a:cubicBezTo>
                    <a:pt x="238" y="68"/>
                    <a:pt x="222" y="96"/>
                    <a:pt x="196" y="151"/>
                  </a:cubicBezTo>
                  <a:cubicBezTo>
                    <a:pt x="144" y="265"/>
                    <a:pt x="93" y="420"/>
                    <a:pt x="65" y="554"/>
                  </a:cubicBezTo>
                  <a:cubicBezTo>
                    <a:pt x="9" y="829"/>
                    <a:pt x="9" y="1135"/>
                    <a:pt x="62" y="1427"/>
                  </a:cubicBezTo>
                  <a:cubicBezTo>
                    <a:pt x="106" y="1672"/>
                    <a:pt x="217" y="1923"/>
                    <a:pt x="360" y="2108"/>
                  </a:cubicBezTo>
                  <a:cubicBezTo>
                    <a:pt x="837" y="2726"/>
                    <a:pt x="1683" y="2957"/>
                    <a:pt x="2208" y="3115"/>
                  </a:cubicBezTo>
                  <a:cubicBezTo>
                    <a:pt x="2262" y="3131"/>
                    <a:pt x="2262" y="3128"/>
                    <a:pt x="2267" y="3112"/>
                  </a:cubicBezTo>
                  <a:cubicBezTo>
                    <a:pt x="2272" y="3093"/>
                    <a:pt x="2272" y="3090"/>
                    <a:pt x="2219" y="307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 name="Freeform 6"/>
            <p:cNvSpPr/>
            <p:nvPr/>
          </p:nvSpPr>
          <p:spPr bwMode="auto">
            <a:xfrm>
              <a:off x="3709448" y="1534112"/>
              <a:ext cx="86941" cy="133355"/>
            </a:xfrm>
            <a:custGeom>
              <a:avLst/>
              <a:gdLst>
                <a:gd name="T0" fmla="*/ 50 w 275"/>
                <a:gd name="T1" fmla="*/ 422 h 422"/>
                <a:gd name="T2" fmla="*/ 275 w 275"/>
                <a:gd name="T3" fmla="*/ 0 h 422"/>
                <a:gd name="T4" fmla="*/ 230 w 275"/>
                <a:gd name="T5" fmla="*/ 182 h 422"/>
                <a:gd name="T6" fmla="*/ 50 w 275"/>
                <a:gd name="T7" fmla="*/ 422 h 422"/>
              </a:gdLst>
              <a:ahLst/>
              <a:cxnLst>
                <a:cxn ang="0">
                  <a:pos x="T0" y="T1"/>
                </a:cxn>
                <a:cxn ang="0">
                  <a:pos x="T2" y="T3"/>
                </a:cxn>
                <a:cxn ang="0">
                  <a:pos x="T4" y="T5"/>
                </a:cxn>
                <a:cxn ang="0">
                  <a:pos x="T6" y="T7"/>
                </a:cxn>
              </a:cxnLst>
              <a:rect l="0" t="0" r="r" b="b"/>
              <a:pathLst>
                <a:path w="275" h="422">
                  <a:moveTo>
                    <a:pt x="50" y="422"/>
                  </a:moveTo>
                  <a:cubicBezTo>
                    <a:pt x="0" y="271"/>
                    <a:pt x="95" y="14"/>
                    <a:pt x="275" y="0"/>
                  </a:cubicBezTo>
                  <a:cubicBezTo>
                    <a:pt x="266" y="56"/>
                    <a:pt x="255" y="133"/>
                    <a:pt x="230" y="182"/>
                  </a:cubicBezTo>
                  <a:cubicBezTo>
                    <a:pt x="199" y="276"/>
                    <a:pt x="137" y="371"/>
                    <a:pt x="50" y="4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3" name="Freeform 7"/>
            <p:cNvSpPr/>
            <p:nvPr/>
          </p:nvSpPr>
          <p:spPr bwMode="auto">
            <a:xfrm>
              <a:off x="3606456" y="1477399"/>
              <a:ext cx="105266" cy="155959"/>
            </a:xfrm>
            <a:custGeom>
              <a:avLst/>
              <a:gdLst>
                <a:gd name="T0" fmla="*/ 126 w 333"/>
                <a:gd name="T1" fmla="*/ 493 h 493"/>
                <a:gd name="T2" fmla="*/ 305 w 333"/>
                <a:gd name="T3" fmla="*/ 0 h 493"/>
                <a:gd name="T4" fmla="*/ 126 w 333"/>
                <a:gd name="T5" fmla="*/ 493 h 493"/>
              </a:gdLst>
              <a:ahLst/>
              <a:cxnLst>
                <a:cxn ang="0">
                  <a:pos x="T0" y="T1"/>
                </a:cxn>
                <a:cxn ang="0">
                  <a:pos x="T2" y="T3"/>
                </a:cxn>
                <a:cxn ang="0">
                  <a:pos x="T4" y="T5"/>
                </a:cxn>
              </a:cxnLst>
              <a:rect l="0" t="0" r="r" b="b"/>
              <a:pathLst>
                <a:path w="333" h="493">
                  <a:moveTo>
                    <a:pt x="126" y="493"/>
                  </a:moveTo>
                  <a:cubicBezTo>
                    <a:pt x="0" y="351"/>
                    <a:pt x="158" y="61"/>
                    <a:pt x="305" y="0"/>
                  </a:cubicBezTo>
                  <a:cubicBezTo>
                    <a:pt x="333" y="198"/>
                    <a:pt x="241" y="345"/>
                    <a:pt x="126" y="49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 name="Freeform 8"/>
            <p:cNvSpPr/>
            <p:nvPr/>
          </p:nvSpPr>
          <p:spPr bwMode="auto">
            <a:xfrm>
              <a:off x="3521655" y="1410789"/>
              <a:ext cx="120514" cy="179902"/>
            </a:xfrm>
            <a:custGeom>
              <a:avLst/>
              <a:gdLst>
                <a:gd name="T0" fmla="*/ 108 w 381"/>
                <a:gd name="T1" fmla="*/ 569 h 569"/>
                <a:gd name="T2" fmla="*/ 381 w 381"/>
                <a:gd name="T3" fmla="*/ 0 h 569"/>
                <a:gd name="T4" fmla="*/ 301 w 381"/>
                <a:gd name="T5" fmla="*/ 284 h 569"/>
                <a:gd name="T6" fmla="*/ 108 w 381"/>
                <a:gd name="T7" fmla="*/ 569 h 569"/>
              </a:gdLst>
              <a:ahLst/>
              <a:cxnLst>
                <a:cxn ang="0">
                  <a:pos x="T0" y="T1"/>
                </a:cxn>
                <a:cxn ang="0">
                  <a:pos x="T2" y="T3"/>
                </a:cxn>
                <a:cxn ang="0">
                  <a:pos x="T4" y="T5"/>
                </a:cxn>
                <a:cxn ang="0">
                  <a:pos x="T6" y="T7"/>
                </a:cxn>
              </a:cxnLst>
              <a:rect l="0" t="0" r="r" b="b"/>
              <a:pathLst>
                <a:path w="381" h="569">
                  <a:moveTo>
                    <a:pt x="108" y="569"/>
                  </a:moveTo>
                  <a:cubicBezTo>
                    <a:pt x="0" y="363"/>
                    <a:pt x="184" y="77"/>
                    <a:pt x="381" y="0"/>
                  </a:cubicBezTo>
                  <a:cubicBezTo>
                    <a:pt x="370" y="91"/>
                    <a:pt x="340" y="206"/>
                    <a:pt x="301" y="284"/>
                  </a:cubicBezTo>
                  <a:cubicBezTo>
                    <a:pt x="263" y="392"/>
                    <a:pt x="199" y="497"/>
                    <a:pt x="108" y="56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5" name="Freeform 9"/>
            <p:cNvSpPr/>
            <p:nvPr/>
          </p:nvSpPr>
          <p:spPr bwMode="auto">
            <a:xfrm>
              <a:off x="3455580" y="1363038"/>
              <a:ext cx="113826" cy="161176"/>
            </a:xfrm>
            <a:custGeom>
              <a:avLst/>
              <a:gdLst>
                <a:gd name="T0" fmla="*/ 26 w 360"/>
                <a:gd name="T1" fmla="*/ 510 h 510"/>
                <a:gd name="T2" fmla="*/ 360 w 360"/>
                <a:gd name="T3" fmla="*/ 0 h 510"/>
                <a:gd name="T4" fmla="*/ 26 w 360"/>
                <a:gd name="T5" fmla="*/ 510 h 510"/>
              </a:gdLst>
              <a:ahLst/>
              <a:cxnLst>
                <a:cxn ang="0">
                  <a:pos x="T0" y="T1"/>
                </a:cxn>
                <a:cxn ang="0">
                  <a:pos x="T2" y="T3"/>
                </a:cxn>
                <a:cxn ang="0">
                  <a:pos x="T4" y="T5"/>
                </a:cxn>
              </a:cxnLst>
              <a:rect l="0" t="0" r="r" b="b"/>
              <a:pathLst>
                <a:path w="360" h="510">
                  <a:moveTo>
                    <a:pt x="26" y="510"/>
                  </a:moveTo>
                  <a:cubicBezTo>
                    <a:pt x="0" y="302"/>
                    <a:pt x="179" y="82"/>
                    <a:pt x="360" y="0"/>
                  </a:cubicBezTo>
                  <a:cubicBezTo>
                    <a:pt x="355" y="197"/>
                    <a:pt x="224" y="450"/>
                    <a:pt x="26" y="5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6" name="Freeform 10"/>
            <p:cNvSpPr/>
            <p:nvPr/>
          </p:nvSpPr>
          <p:spPr bwMode="auto">
            <a:xfrm>
              <a:off x="3392046" y="1319701"/>
              <a:ext cx="136565" cy="143520"/>
            </a:xfrm>
            <a:custGeom>
              <a:avLst/>
              <a:gdLst>
                <a:gd name="T0" fmla="*/ 0 w 432"/>
                <a:gd name="T1" fmla="*/ 440 h 454"/>
                <a:gd name="T2" fmla="*/ 432 w 432"/>
                <a:gd name="T3" fmla="*/ 25 h 454"/>
                <a:gd name="T4" fmla="*/ 275 w 432"/>
                <a:gd name="T5" fmla="*/ 235 h 454"/>
                <a:gd name="T6" fmla="*/ 0 w 432"/>
                <a:gd name="T7" fmla="*/ 440 h 454"/>
              </a:gdLst>
              <a:ahLst/>
              <a:cxnLst>
                <a:cxn ang="0">
                  <a:pos x="T0" y="T1"/>
                </a:cxn>
                <a:cxn ang="0">
                  <a:pos x="T2" y="T3"/>
                </a:cxn>
                <a:cxn ang="0">
                  <a:pos x="T4" y="T5"/>
                </a:cxn>
                <a:cxn ang="0">
                  <a:pos x="T6" y="T7"/>
                </a:cxn>
              </a:cxnLst>
              <a:rect l="0" t="0" r="r" b="b"/>
              <a:pathLst>
                <a:path w="432" h="454">
                  <a:moveTo>
                    <a:pt x="0" y="440"/>
                  </a:moveTo>
                  <a:cubicBezTo>
                    <a:pt x="65" y="224"/>
                    <a:pt x="155" y="0"/>
                    <a:pt x="432" y="25"/>
                  </a:cubicBezTo>
                  <a:cubicBezTo>
                    <a:pt x="390" y="102"/>
                    <a:pt x="330" y="167"/>
                    <a:pt x="275" y="235"/>
                  </a:cubicBezTo>
                  <a:cubicBezTo>
                    <a:pt x="204" y="307"/>
                    <a:pt x="134" y="454"/>
                    <a:pt x="0" y="44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7" name="Freeform 11"/>
            <p:cNvSpPr/>
            <p:nvPr/>
          </p:nvSpPr>
          <p:spPr bwMode="auto">
            <a:xfrm>
              <a:off x="3334263" y="1262721"/>
              <a:ext cx="132819" cy="112890"/>
            </a:xfrm>
            <a:custGeom>
              <a:avLst/>
              <a:gdLst>
                <a:gd name="T0" fmla="*/ 0 w 420"/>
                <a:gd name="T1" fmla="*/ 356 h 357"/>
                <a:gd name="T2" fmla="*/ 188 w 420"/>
                <a:gd name="T3" fmla="*/ 107 h 357"/>
                <a:gd name="T4" fmla="*/ 420 w 420"/>
                <a:gd name="T5" fmla="*/ 0 h 357"/>
                <a:gd name="T6" fmla="*/ 0 w 420"/>
                <a:gd name="T7" fmla="*/ 356 h 357"/>
              </a:gdLst>
              <a:ahLst/>
              <a:cxnLst>
                <a:cxn ang="0">
                  <a:pos x="T0" y="T1"/>
                </a:cxn>
                <a:cxn ang="0">
                  <a:pos x="T2" y="T3"/>
                </a:cxn>
                <a:cxn ang="0">
                  <a:pos x="T4" y="T5"/>
                </a:cxn>
                <a:cxn ang="0">
                  <a:pos x="T6" y="T7"/>
                </a:cxn>
              </a:cxnLst>
              <a:rect l="0" t="0" r="r" b="b"/>
              <a:pathLst>
                <a:path w="420" h="357">
                  <a:moveTo>
                    <a:pt x="0" y="356"/>
                  </a:moveTo>
                  <a:cubicBezTo>
                    <a:pt x="11" y="232"/>
                    <a:pt x="108" y="177"/>
                    <a:pt x="188" y="107"/>
                  </a:cubicBezTo>
                  <a:cubicBezTo>
                    <a:pt x="258" y="60"/>
                    <a:pt x="337" y="20"/>
                    <a:pt x="420" y="0"/>
                  </a:cubicBezTo>
                  <a:cubicBezTo>
                    <a:pt x="394" y="207"/>
                    <a:pt x="202" y="357"/>
                    <a:pt x="0" y="35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 name="Freeform 12"/>
            <p:cNvSpPr/>
            <p:nvPr/>
          </p:nvSpPr>
          <p:spPr bwMode="auto">
            <a:xfrm>
              <a:off x="3264978" y="1014872"/>
              <a:ext cx="108476" cy="84400"/>
            </a:xfrm>
            <a:custGeom>
              <a:avLst/>
              <a:gdLst>
                <a:gd name="T0" fmla="*/ 0 w 343"/>
                <a:gd name="T1" fmla="*/ 201 h 267"/>
                <a:gd name="T2" fmla="*/ 343 w 343"/>
                <a:gd name="T3" fmla="*/ 32 h 267"/>
                <a:gd name="T4" fmla="*/ 0 w 343"/>
                <a:gd name="T5" fmla="*/ 201 h 267"/>
              </a:gdLst>
              <a:ahLst/>
              <a:cxnLst>
                <a:cxn ang="0">
                  <a:pos x="T0" y="T1"/>
                </a:cxn>
                <a:cxn ang="0">
                  <a:pos x="T2" y="T3"/>
                </a:cxn>
                <a:cxn ang="0">
                  <a:pos x="T4" y="T5"/>
                </a:cxn>
              </a:cxnLst>
              <a:rect l="0" t="0" r="r" b="b"/>
              <a:pathLst>
                <a:path w="343" h="267">
                  <a:moveTo>
                    <a:pt x="0" y="201"/>
                  </a:moveTo>
                  <a:cubicBezTo>
                    <a:pt x="127" y="113"/>
                    <a:pt x="166" y="0"/>
                    <a:pt x="343" y="32"/>
                  </a:cubicBezTo>
                  <a:cubicBezTo>
                    <a:pt x="295" y="117"/>
                    <a:pt x="98" y="267"/>
                    <a:pt x="0" y="20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9" name="Freeform 13"/>
            <p:cNvSpPr/>
            <p:nvPr/>
          </p:nvSpPr>
          <p:spPr bwMode="auto">
            <a:xfrm>
              <a:off x="3277684" y="878574"/>
              <a:ext cx="96705" cy="74234"/>
            </a:xfrm>
            <a:custGeom>
              <a:avLst/>
              <a:gdLst>
                <a:gd name="T0" fmla="*/ 0 w 306"/>
                <a:gd name="T1" fmla="*/ 229 h 235"/>
                <a:gd name="T2" fmla="*/ 306 w 306"/>
                <a:gd name="T3" fmla="*/ 106 h 235"/>
                <a:gd name="T4" fmla="*/ 200 w 306"/>
                <a:gd name="T5" fmla="*/ 173 h 235"/>
                <a:gd name="T6" fmla="*/ 0 w 306"/>
                <a:gd name="T7" fmla="*/ 229 h 235"/>
              </a:gdLst>
              <a:ahLst/>
              <a:cxnLst>
                <a:cxn ang="0">
                  <a:pos x="T0" y="T1"/>
                </a:cxn>
                <a:cxn ang="0">
                  <a:pos x="T2" y="T3"/>
                </a:cxn>
                <a:cxn ang="0">
                  <a:pos x="T4" y="T5"/>
                </a:cxn>
                <a:cxn ang="0">
                  <a:pos x="T6" y="T7"/>
                </a:cxn>
              </a:cxnLst>
              <a:rect l="0" t="0" r="r" b="b"/>
              <a:pathLst>
                <a:path w="306" h="235">
                  <a:moveTo>
                    <a:pt x="0" y="229"/>
                  </a:moveTo>
                  <a:cubicBezTo>
                    <a:pt x="32" y="124"/>
                    <a:pt x="209" y="0"/>
                    <a:pt x="306" y="106"/>
                  </a:cubicBezTo>
                  <a:cubicBezTo>
                    <a:pt x="272" y="125"/>
                    <a:pt x="231" y="159"/>
                    <a:pt x="200" y="173"/>
                  </a:cubicBezTo>
                  <a:cubicBezTo>
                    <a:pt x="142" y="211"/>
                    <a:pt x="71" y="235"/>
                    <a:pt x="0" y="2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0" name="Freeform 14"/>
            <p:cNvSpPr/>
            <p:nvPr/>
          </p:nvSpPr>
          <p:spPr bwMode="auto">
            <a:xfrm>
              <a:off x="3268857" y="946522"/>
              <a:ext cx="109278" cy="79986"/>
            </a:xfrm>
            <a:custGeom>
              <a:avLst/>
              <a:gdLst>
                <a:gd name="T0" fmla="*/ 0 w 346"/>
                <a:gd name="T1" fmla="*/ 190 h 253"/>
                <a:gd name="T2" fmla="*/ 179 w 346"/>
                <a:gd name="T3" fmla="*/ 69 h 253"/>
                <a:gd name="T4" fmla="*/ 324 w 346"/>
                <a:gd name="T5" fmla="*/ 0 h 253"/>
                <a:gd name="T6" fmla="*/ 0 w 346"/>
                <a:gd name="T7" fmla="*/ 190 h 253"/>
              </a:gdLst>
              <a:ahLst/>
              <a:cxnLst>
                <a:cxn ang="0">
                  <a:pos x="T0" y="T1"/>
                </a:cxn>
                <a:cxn ang="0">
                  <a:pos x="T2" y="T3"/>
                </a:cxn>
                <a:cxn ang="0">
                  <a:pos x="T4" y="T5"/>
                </a:cxn>
                <a:cxn ang="0">
                  <a:pos x="T6" y="T7"/>
                </a:cxn>
              </a:cxnLst>
              <a:rect l="0" t="0" r="r" b="b"/>
              <a:pathLst>
                <a:path w="346" h="253">
                  <a:moveTo>
                    <a:pt x="0" y="190"/>
                  </a:moveTo>
                  <a:cubicBezTo>
                    <a:pt x="39" y="127"/>
                    <a:pt x="107" y="84"/>
                    <a:pt x="179" y="69"/>
                  </a:cubicBezTo>
                  <a:cubicBezTo>
                    <a:pt x="214" y="54"/>
                    <a:pt x="282" y="25"/>
                    <a:pt x="324" y="0"/>
                  </a:cubicBezTo>
                  <a:cubicBezTo>
                    <a:pt x="346" y="165"/>
                    <a:pt x="124" y="253"/>
                    <a:pt x="0" y="19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1" name="Freeform 15"/>
            <p:cNvSpPr/>
            <p:nvPr/>
          </p:nvSpPr>
          <p:spPr bwMode="auto">
            <a:xfrm>
              <a:off x="3315939" y="779194"/>
              <a:ext cx="90018" cy="54171"/>
            </a:xfrm>
            <a:custGeom>
              <a:avLst/>
              <a:gdLst>
                <a:gd name="T0" fmla="*/ 0 w 285"/>
                <a:gd name="T1" fmla="*/ 148 h 171"/>
                <a:gd name="T2" fmla="*/ 285 w 285"/>
                <a:gd name="T3" fmla="*/ 52 h 171"/>
                <a:gd name="T4" fmla="*/ 166 w 285"/>
                <a:gd name="T5" fmla="*/ 135 h 171"/>
                <a:gd name="T6" fmla="*/ 0 w 285"/>
                <a:gd name="T7" fmla="*/ 148 h 171"/>
              </a:gdLst>
              <a:ahLst/>
              <a:cxnLst>
                <a:cxn ang="0">
                  <a:pos x="T0" y="T1"/>
                </a:cxn>
                <a:cxn ang="0">
                  <a:pos x="T2" y="T3"/>
                </a:cxn>
                <a:cxn ang="0">
                  <a:pos x="T4" y="T5"/>
                </a:cxn>
                <a:cxn ang="0">
                  <a:pos x="T6" y="T7"/>
                </a:cxn>
              </a:cxnLst>
              <a:rect l="0" t="0" r="r" b="b"/>
              <a:pathLst>
                <a:path w="285" h="171">
                  <a:moveTo>
                    <a:pt x="0" y="148"/>
                  </a:moveTo>
                  <a:cubicBezTo>
                    <a:pt x="39" y="40"/>
                    <a:pt x="188" y="0"/>
                    <a:pt x="285" y="52"/>
                  </a:cubicBezTo>
                  <a:cubicBezTo>
                    <a:pt x="285" y="74"/>
                    <a:pt x="183" y="129"/>
                    <a:pt x="166" y="135"/>
                  </a:cubicBezTo>
                  <a:cubicBezTo>
                    <a:pt x="117" y="166"/>
                    <a:pt x="54" y="171"/>
                    <a:pt x="0" y="1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2" name="Freeform 16"/>
            <p:cNvSpPr/>
            <p:nvPr/>
          </p:nvSpPr>
          <p:spPr bwMode="auto">
            <a:xfrm>
              <a:off x="3296678" y="829887"/>
              <a:ext cx="94432" cy="73566"/>
            </a:xfrm>
            <a:custGeom>
              <a:avLst/>
              <a:gdLst>
                <a:gd name="T0" fmla="*/ 0 w 299"/>
                <a:gd name="T1" fmla="*/ 154 h 233"/>
                <a:gd name="T2" fmla="*/ 152 w 299"/>
                <a:gd name="T3" fmla="*/ 58 h 233"/>
                <a:gd name="T4" fmla="*/ 282 w 299"/>
                <a:gd name="T5" fmla="*/ 0 h 233"/>
                <a:gd name="T6" fmla="*/ 0 w 299"/>
                <a:gd name="T7" fmla="*/ 154 h 233"/>
              </a:gdLst>
              <a:ahLst/>
              <a:cxnLst>
                <a:cxn ang="0">
                  <a:pos x="T0" y="T1"/>
                </a:cxn>
                <a:cxn ang="0">
                  <a:pos x="T2" y="T3"/>
                </a:cxn>
                <a:cxn ang="0">
                  <a:pos x="T4" y="T5"/>
                </a:cxn>
                <a:cxn ang="0">
                  <a:pos x="T6" y="T7"/>
                </a:cxn>
              </a:cxnLst>
              <a:rect l="0" t="0" r="r" b="b"/>
              <a:pathLst>
                <a:path w="299" h="233">
                  <a:moveTo>
                    <a:pt x="0" y="154"/>
                  </a:moveTo>
                  <a:cubicBezTo>
                    <a:pt x="44" y="104"/>
                    <a:pt x="100" y="83"/>
                    <a:pt x="152" y="58"/>
                  </a:cubicBezTo>
                  <a:cubicBezTo>
                    <a:pt x="198" y="44"/>
                    <a:pt x="241" y="24"/>
                    <a:pt x="282" y="0"/>
                  </a:cubicBezTo>
                  <a:cubicBezTo>
                    <a:pt x="299" y="138"/>
                    <a:pt x="104" y="233"/>
                    <a:pt x="0" y="15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3" name="Freeform 17"/>
            <p:cNvSpPr/>
            <p:nvPr/>
          </p:nvSpPr>
          <p:spPr bwMode="auto">
            <a:xfrm>
              <a:off x="3267251" y="1069176"/>
              <a:ext cx="124527" cy="82929"/>
            </a:xfrm>
            <a:custGeom>
              <a:avLst/>
              <a:gdLst>
                <a:gd name="T0" fmla="*/ 5 w 394"/>
                <a:gd name="T1" fmla="*/ 252 h 262"/>
                <a:gd name="T2" fmla="*/ 394 w 394"/>
                <a:gd name="T3" fmla="*/ 38 h 262"/>
                <a:gd name="T4" fmla="*/ 264 w 394"/>
                <a:gd name="T5" fmla="*/ 179 h 262"/>
                <a:gd name="T6" fmla="*/ 123 w 394"/>
                <a:gd name="T7" fmla="*/ 245 h 262"/>
                <a:gd name="T8" fmla="*/ 5 w 394"/>
                <a:gd name="T9" fmla="*/ 252 h 262"/>
              </a:gdLst>
              <a:ahLst/>
              <a:cxnLst>
                <a:cxn ang="0">
                  <a:pos x="T0" y="T1"/>
                </a:cxn>
                <a:cxn ang="0">
                  <a:pos x="T2" y="T3"/>
                </a:cxn>
                <a:cxn ang="0">
                  <a:pos x="T4" y="T5"/>
                </a:cxn>
                <a:cxn ang="0">
                  <a:pos x="T6" y="T7"/>
                </a:cxn>
                <a:cxn ang="0">
                  <a:pos x="T8" y="T9"/>
                </a:cxn>
              </a:cxnLst>
              <a:rect l="0" t="0" r="r" b="b"/>
              <a:pathLst>
                <a:path w="394" h="262">
                  <a:moveTo>
                    <a:pt x="5" y="252"/>
                  </a:moveTo>
                  <a:cubicBezTo>
                    <a:pt x="100" y="121"/>
                    <a:pt x="215" y="0"/>
                    <a:pt x="394" y="38"/>
                  </a:cubicBezTo>
                  <a:cubicBezTo>
                    <a:pt x="369" y="99"/>
                    <a:pt x="319" y="144"/>
                    <a:pt x="264" y="179"/>
                  </a:cubicBezTo>
                  <a:cubicBezTo>
                    <a:pt x="220" y="206"/>
                    <a:pt x="173" y="230"/>
                    <a:pt x="123" y="245"/>
                  </a:cubicBezTo>
                  <a:cubicBezTo>
                    <a:pt x="118" y="247"/>
                    <a:pt x="0" y="262"/>
                    <a:pt x="5" y="25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4" name="Freeform 18"/>
            <p:cNvSpPr/>
            <p:nvPr/>
          </p:nvSpPr>
          <p:spPr bwMode="auto">
            <a:xfrm>
              <a:off x="3276079" y="1140067"/>
              <a:ext cx="132819" cy="73967"/>
            </a:xfrm>
            <a:custGeom>
              <a:avLst/>
              <a:gdLst>
                <a:gd name="T0" fmla="*/ 0 w 420"/>
                <a:gd name="T1" fmla="*/ 231 h 234"/>
                <a:gd name="T2" fmla="*/ 229 w 420"/>
                <a:gd name="T3" fmla="*/ 55 h 234"/>
                <a:gd name="T4" fmla="*/ 420 w 420"/>
                <a:gd name="T5" fmla="*/ 0 h 234"/>
                <a:gd name="T6" fmla="*/ 0 w 420"/>
                <a:gd name="T7" fmla="*/ 231 h 234"/>
              </a:gdLst>
              <a:ahLst/>
              <a:cxnLst>
                <a:cxn ang="0">
                  <a:pos x="T0" y="T1"/>
                </a:cxn>
                <a:cxn ang="0">
                  <a:pos x="T2" y="T3"/>
                </a:cxn>
                <a:cxn ang="0">
                  <a:pos x="T4" y="T5"/>
                </a:cxn>
                <a:cxn ang="0">
                  <a:pos x="T6" y="T7"/>
                </a:cxn>
              </a:cxnLst>
              <a:rect l="0" t="0" r="r" b="b"/>
              <a:pathLst>
                <a:path w="420" h="234">
                  <a:moveTo>
                    <a:pt x="0" y="231"/>
                  </a:moveTo>
                  <a:cubicBezTo>
                    <a:pt x="24" y="123"/>
                    <a:pt x="146" y="91"/>
                    <a:pt x="229" y="55"/>
                  </a:cubicBezTo>
                  <a:cubicBezTo>
                    <a:pt x="292" y="34"/>
                    <a:pt x="357" y="20"/>
                    <a:pt x="420" y="0"/>
                  </a:cubicBezTo>
                  <a:cubicBezTo>
                    <a:pt x="415" y="211"/>
                    <a:pt x="145" y="234"/>
                    <a:pt x="0" y="23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5" name="Freeform 19"/>
            <p:cNvSpPr/>
            <p:nvPr/>
          </p:nvSpPr>
          <p:spPr bwMode="auto">
            <a:xfrm>
              <a:off x="3297882" y="1207346"/>
              <a:ext cx="143520" cy="118374"/>
            </a:xfrm>
            <a:custGeom>
              <a:avLst/>
              <a:gdLst>
                <a:gd name="T0" fmla="*/ 0 w 454"/>
                <a:gd name="T1" fmla="*/ 281 h 374"/>
                <a:gd name="T2" fmla="*/ 200 w 454"/>
                <a:gd name="T3" fmla="*/ 49 h 374"/>
                <a:gd name="T4" fmla="*/ 454 w 454"/>
                <a:gd name="T5" fmla="*/ 29 h 374"/>
                <a:gd name="T6" fmla="*/ 284 w 454"/>
                <a:gd name="T7" fmla="*/ 197 h 374"/>
                <a:gd name="T8" fmla="*/ 0 w 454"/>
                <a:gd name="T9" fmla="*/ 281 h 374"/>
              </a:gdLst>
              <a:ahLst/>
              <a:cxnLst>
                <a:cxn ang="0">
                  <a:pos x="T0" y="T1"/>
                </a:cxn>
                <a:cxn ang="0">
                  <a:pos x="T2" y="T3"/>
                </a:cxn>
                <a:cxn ang="0">
                  <a:pos x="T4" y="T5"/>
                </a:cxn>
                <a:cxn ang="0">
                  <a:pos x="T6" y="T7"/>
                </a:cxn>
                <a:cxn ang="0">
                  <a:pos x="T8" y="T9"/>
                </a:cxn>
              </a:cxnLst>
              <a:rect l="0" t="0" r="r" b="b"/>
              <a:pathLst>
                <a:path w="454" h="374">
                  <a:moveTo>
                    <a:pt x="0" y="281"/>
                  </a:moveTo>
                  <a:cubicBezTo>
                    <a:pt x="82" y="208"/>
                    <a:pt x="89" y="102"/>
                    <a:pt x="200" y="49"/>
                  </a:cubicBezTo>
                  <a:cubicBezTo>
                    <a:pt x="277" y="13"/>
                    <a:pt x="374" y="0"/>
                    <a:pt x="454" y="29"/>
                  </a:cubicBezTo>
                  <a:cubicBezTo>
                    <a:pt x="406" y="92"/>
                    <a:pt x="347" y="150"/>
                    <a:pt x="284" y="197"/>
                  </a:cubicBezTo>
                  <a:cubicBezTo>
                    <a:pt x="218" y="235"/>
                    <a:pt x="93" y="374"/>
                    <a:pt x="0" y="28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6" name="Freeform 20"/>
            <p:cNvSpPr/>
            <p:nvPr/>
          </p:nvSpPr>
          <p:spPr bwMode="auto">
            <a:xfrm>
              <a:off x="3342155" y="680883"/>
              <a:ext cx="94565" cy="89750"/>
            </a:xfrm>
            <a:custGeom>
              <a:avLst/>
              <a:gdLst>
                <a:gd name="T0" fmla="*/ 27 w 299"/>
                <a:gd name="T1" fmla="*/ 284 h 284"/>
                <a:gd name="T2" fmla="*/ 299 w 299"/>
                <a:gd name="T3" fmla="*/ 0 h 284"/>
                <a:gd name="T4" fmla="*/ 200 w 299"/>
                <a:gd name="T5" fmla="*/ 175 h 284"/>
                <a:gd name="T6" fmla="*/ 27 w 299"/>
                <a:gd name="T7" fmla="*/ 284 h 284"/>
              </a:gdLst>
              <a:ahLst/>
              <a:cxnLst>
                <a:cxn ang="0">
                  <a:pos x="T0" y="T1"/>
                </a:cxn>
                <a:cxn ang="0">
                  <a:pos x="T2" y="T3"/>
                </a:cxn>
                <a:cxn ang="0">
                  <a:pos x="T4" y="T5"/>
                </a:cxn>
                <a:cxn ang="0">
                  <a:pos x="T6" y="T7"/>
                </a:cxn>
              </a:cxnLst>
              <a:rect l="0" t="0" r="r" b="b"/>
              <a:pathLst>
                <a:path w="299" h="284">
                  <a:moveTo>
                    <a:pt x="27" y="284"/>
                  </a:moveTo>
                  <a:cubicBezTo>
                    <a:pt x="0" y="137"/>
                    <a:pt x="163" y="3"/>
                    <a:pt x="299" y="0"/>
                  </a:cubicBezTo>
                  <a:cubicBezTo>
                    <a:pt x="276" y="60"/>
                    <a:pt x="237" y="130"/>
                    <a:pt x="200" y="175"/>
                  </a:cubicBezTo>
                  <a:cubicBezTo>
                    <a:pt x="164" y="237"/>
                    <a:pt x="98" y="278"/>
                    <a:pt x="27" y="28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7" name="Freeform 21"/>
            <p:cNvSpPr/>
            <p:nvPr/>
          </p:nvSpPr>
          <p:spPr bwMode="auto">
            <a:xfrm>
              <a:off x="3648857" y="1673886"/>
              <a:ext cx="75840" cy="134960"/>
            </a:xfrm>
            <a:custGeom>
              <a:avLst/>
              <a:gdLst>
                <a:gd name="T0" fmla="*/ 89 w 240"/>
                <a:gd name="T1" fmla="*/ 427 h 427"/>
                <a:gd name="T2" fmla="*/ 230 w 240"/>
                <a:gd name="T3" fmla="*/ 0 h 427"/>
                <a:gd name="T4" fmla="*/ 225 w 240"/>
                <a:gd name="T5" fmla="*/ 170 h 427"/>
                <a:gd name="T6" fmla="*/ 89 w 240"/>
                <a:gd name="T7" fmla="*/ 427 h 427"/>
              </a:gdLst>
              <a:ahLst/>
              <a:cxnLst>
                <a:cxn ang="0">
                  <a:pos x="T0" y="T1"/>
                </a:cxn>
                <a:cxn ang="0">
                  <a:pos x="T2" y="T3"/>
                </a:cxn>
                <a:cxn ang="0">
                  <a:pos x="T4" y="T5"/>
                </a:cxn>
                <a:cxn ang="0">
                  <a:pos x="T6" y="T7"/>
                </a:cxn>
              </a:cxnLst>
              <a:rect l="0" t="0" r="r" b="b"/>
              <a:pathLst>
                <a:path w="240" h="427">
                  <a:moveTo>
                    <a:pt x="89" y="427"/>
                  </a:moveTo>
                  <a:cubicBezTo>
                    <a:pt x="0" y="310"/>
                    <a:pt x="41" y="62"/>
                    <a:pt x="230" y="0"/>
                  </a:cubicBezTo>
                  <a:cubicBezTo>
                    <a:pt x="233" y="52"/>
                    <a:pt x="240" y="120"/>
                    <a:pt x="225" y="170"/>
                  </a:cubicBezTo>
                  <a:cubicBezTo>
                    <a:pt x="214" y="260"/>
                    <a:pt x="170" y="359"/>
                    <a:pt x="89" y="42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 name="Freeform 22"/>
            <p:cNvSpPr/>
            <p:nvPr/>
          </p:nvSpPr>
          <p:spPr bwMode="auto">
            <a:xfrm>
              <a:off x="3529948" y="1642186"/>
              <a:ext cx="108476" cy="126533"/>
            </a:xfrm>
            <a:custGeom>
              <a:avLst/>
              <a:gdLst>
                <a:gd name="T0" fmla="*/ 34 w 343"/>
                <a:gd name="T1" fmla="*/ 400 h 400"/>
                <a:gd name="T2" fmla="*/ 343 w 343"/>
                <a:gd name="T3" fmla="*/ 0 h 400"/>
                <a:gd name="T4" fmla="*/ 34 w 343"/>
                <a:gd name="T5" fmla="*/ 400 h 400"/>
              </a:gdLst>
              <a:ahLst/>
              <a:cxnLst>
                <a:cxn ang="0">
                  <a:pos x="T0" y="T1"/>
                </a:cxn>
                <a:cxn ang="0">
                  <a:pos x="T2" y="T3"/>
                </a:cxn>
                <a:cxn ang="0">
                  <a:pos x="T4" y="T5"/>
                </a:cxn>
              </a:cxnLst>
              <a:rect l="0" t="0" r="r" b="b"/>
              <a:pathLst>
                <a:path w="343" h="400">
                  <a:moveTo>
                    <a:pt x="34" y="400"/>
                  </a:moveTo>
                  <a:cubicBezTo>
                    <a:pt x="0" y="224"/>
                    <a:pt x="165" y="14"/>
                    <a:pt x="343" y="0"/>
                  </a:cubicBezTo>
                  <a:cubicBezTo>
                    <a:pt x="315" y="164"/>
                    <a:pt x="193" y="340"/>
                    <a:pt x="34" y="40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9" name="Freeform 23"/>
            <p:cNvSpPr/>
            <p:nvPr/>
          </p:nvSpPr>
          <p:spPr bwMode="auto">
            <a:xfrm>
              <a:off x="3405421" y="1590690"/>
              <a:ext cx="147533" cy="147934"/>
            </a:xfrm>
            <a:custGeom>
              <a:avLst/>
              <a:gdLst>
                <a:gd name="T0" fmla="*/ 45 w 467"/>
                <a:gd name="T1" fmla="*/ 468 h 468"/>
                <a:gd name="T2" fmla="*/ 467 w 467"/>
                <a:gd name="T3" fmla="*/ 0 h 468"/>
                <a:gd name="T4" fmla="*/ 310 w 467"/>
                <a:gd name="T5" fmla="*/ 249 h 468"/>
                <a:gd name="T6" fmla="*/ 45 w 467"/>
                <a:gd name="T7" fmla="*/ 468 h 468"/>
              </a:gdLst>
              <a:ahLst/>
              <a:cxnLst>
                <a:cxn ang="0">
                  <a:pos x="T0" y="T1"/>
                </a:cxn>
                <a:cxn ang="0">
                  <a:pos x="T2" y="T3"/>
                </a:cxn>
                <a:cxn ang="0">
                  <a:pos x="T4" y="T5"/>
                </a:cxn>
                <a:cxn ang="0">
                  <a:pos x="T6" y="T7"/>
                </a:cxn>
              </a:cxnLst>
              <a:rect l="0" t="0" r="r" b="b"/>
              <a:pathLst>
                <a:path w="467" h="468">
                  <a:moveTo>
                    <a:pt x="45" y="468"/>
                  </a:moveTo>
                  <a:cubicBezTo>
                    <a:pt x="0" y="240"/>
                    <a:pt x="256" y="17"/>
                    <a:pt x="467" y="0"/>
                  </a:cubicBezTo>
                  <a:cubicBezTo>
                    <a:pt x="431" y="84"/>
                    <a:pt x="370" y="186"/>
                    <a:pt x="310" y="249"/>
                  </a:cubicBezTo>
                  <a:cubicBezTo>
                    <a:pt x="244" y="343"/>
                    <a:pt x="152" y="425"/>
                    <a:pt x="45" y="46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0" name="Freeform 24"/>
            <p:cNvSpPr/>
            <p:nvPr/>
          </p:nvSpPr>
          <p:spPr bwMode="auto">
            <a:xfrm>
              <a:off x="3130018" y="1190894"/>
              <a:ext cx="142851" cy="58585"/>
            </a:xfrm>
            <a:custGeom>
              <a:avLst/>
              <a:gdLst>
                <a:gd name="T0" fmla="*/ 0 w 452"/>
                <a:gd name="T1" fmla="*/ 101 h 185"/>
                <a:gd name="T2" fmla="*/ 452 w 452"/>
                <a:gd name="T3" fmla="*/ 65 h 185"/>
                <a:gd name="T4" fmla="*/ 243 w 452"/>
                <a:gd name="T5" fmla="*/ 178 h 185"/>
                <a:gd name="T6" fmla="*/ 0 w 452"/>
                <a:gd name="T7" fmla="*/ 101 h 185"/>
              </a:gdLst>
              <a:ahLst/>
              <a:cxnLst>
                <a:cxn ang="0">
                  <a:pos x="T0" y="T1"/>
                </a:cxn>
                <a:cxn ang="0">
                  <a:pos x="T2" y="T3"/>
                </a:cxn>
                <a:cxn ang="0">
                  <a:pos x="T4" y="T5"/>
                </a:cxn>
                <a:cxn ang="0">
                  <a:pos x="T6" y="T7"/>
                </a:cxn>
              </a:cxnLst>
              <a:rect l="0" t="0" r="r" b="b"/>
              <a:pathLst>
                <a:path w="452" h="185">
                  <a:moveTo>
                    <a:pt x="0" y="101"/>
                  </a:moveTo>
                  <a:cubicBezTo>
                    <a:pt x="131" y="0"/>
                    <a:pt x="302" y="36"/>
                    <a:pt x="452" y="65"/>
                  </a:cubicBezTo>
                  <a:cubicBezTo>
                    <a:pt x="407" y="132"/>
                    <a:pt x="320" y="166"/>
                    <a:pt x="243" y="178"/>
                  </a:cubicBezTo>
                  <a:cubicBezTo>
                    <a:pt x="200" y="185"/>
                    <a:pt x="0" y="180"/>
                    <a:pt x="0" y="10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1" name="Freeform 25"/>
            <p:cNvSpPr/>
            <p:nvPr/>
          </p:nvSpPr>
          <p:spPr bwMode="auto">
            <a:xfrm>
              <a:off x="3308047" y="1528628"/>
              <a:ext cx="153284" cy="144189"/>
            </a:xfrm>
            <a:custGeom>
              <a:avLst/>
              <a:gdLst>
                <a:gd name="T0" fmla="*/ 0 w 485"/>
                <a:gd name="T1" fmla="*/ 456 h 456"/>
                <a:gd name="T2" fmla="*/ 485 w 485"/>
                <a:gd name="T3" fmla="*/ 0 h 456"/>
                <a:gd name="T4" fmla="*/ 0 w 485"/>
                <a:gd name="T5" fmla="*/ 456 h 456"/>
              </a:gdLst>
              <a:ahLst/>
              <a:cxnLst>
                <a:cxn ang="0">
                  <a:pos x="T0" y="T1"/>
                </a:cxn>
                <a:cxn ang="0">
                  <a:pos x="T2" y="T3"/>
                </a:cxn>
                <a:cxn ang="0">
                  <a:pos x="T4" y="T5"/>
                </a:cxn>
              </a:cxnLst>
              <a:rect l="0" t="0" r="r" b="b"/>
              <a:pathLst>
                <a:path w="485" h="456">
                  <a:moveTo>
                    <a:pt x="0" y="456"/>
                  </a:moveTo>
                  <a:cubicBezTo>
                    <a:pt x="40" y="242"/>
                    <a:pt x="277" y="45"/>
                    <a:pt x="485" y="0"/>
                  </a:cubicBezTo>
                  <a:cubicBezTo>
                    <a:pt x="426" y="203"/>
                    <a:pt x="221" y="439"/>
                    <a:pt x="0" y="45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2" name="Freeform 26"/>
            <p:cNvSpPr/>
            <p:nvPr/>
          </p:nvSpPr>
          <p:spPr bwMode="auto">
            <a:xfrm>
              <a:off x="3230602" y="1446502"/>
              <a:ext cx="158367" cy="119176"/>
            </a:xfrm>
            <a:custGeom>
              <a:avLst/>
              <a:gdLst>
                <a:gd name="T0" fmla="*/ 0 w 501"/>
                <a:gd name="T1" fmla="*/ 322 h 377"/>
                <a:gd name="T2" fmla="*/ 242 w 501"/>
                <a:gd name="T3" fmla="*/ 96 h 377"/>
                <a:gd name="T4" fmla="*/ 501 w 501"/>
                <a:gd name="T5" fmla="*/ 0 h 377"/>
                <a:gd name="T6" fmla="*/ 0 w 501"/>
                <a:gd name="T7" fmla="*/ 322 h 377"/>
              </a:gdLst>
              <a:ahLst/>
              <a:cxnLst>
                <a:cxn ang="0">
                  <a:pos x="T0" y="T1"/>
                </a:cxn>
                <a:cxn ang="0">
                  <a:pos x="T2" y="T3"/>
                </a:cxn>
                <a:cxn ang="0">
                  <a:pos x="T4" y="T5"/>
                </a:cxn>
                <a:cxn ang="0">
                  <a:pos x="T6" y="T7"/>
                </a:cxn>
              </a:cxnLst>
              <a:rect l="0" t="0" r="r" b="b"/>
              <a:pathLst>
                <a:path w="501" h="377">
                  <a:moveTo>
                    <a:pt x="0" y="322"/>
                  </a:moveTo>
                  <a:cubicBezTo>
                    <a:pt x="48" y="206"/>
                    <a:pt x="149" y="154"/>
                    <a:pt x="242" y="96"/>
                  </a:cubicBezTo>
                  <a:cubicBezTo>
                    <a:pt x="324" y="54"/>
                    <a:pt x="411" y="18"/>
                    <a:pt x="501" y="0"/>
                  </a:cubicBezTo>
                  <a:cubicBezTo>
                    <a:pt x="449" y="201"/>
                    <a:pt x="208" y="377"/>
                    <a:pt x="0" y="3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3" name="Freeform 27"/>
            <p:cNvSpPr/>
            <p:nvPr/>
          </p:nvSpPr>
          <p:spPr bwMode="auto">
            <a:xfrm>
              <a:off x="3181514" y="874161"/>
              <a:ext cx="93228" cy="83062"/>
            </a:xfrm>
            <a:custGeom>
              <a:avLst/>
              <a:gdLst>
                <a:gd name="T0" fmla="*/ 1 w 295"/>
                <a:gd name="T1" fmla="*/ 0 h 263"/>
                <a:gd name="T2" fmla="*/ 194 w 295"/>
                <a:gd name="T3" fmla="*/ 112 h 263"/>
                <a:gd name="T4" fmla="*/ 295 w 295"/>
                <a:gd name="T5" fmla="*/ 228 h 263"/>
                <a:gd name="T6" fmla="*/ 119 w 295"/>
                <a:gd name="T7" fmla="*/ 202 h 263"/>
                <a:gd name="T8" fmla="*/ 1 w 295"/>
                <a:gd name="T9" fmla="*/ 0 h 263"/>
              </a:gdLst>
              <a:ahLst/>
              <a:cxnLst>
                <a:cxn ang="0">
                  <a:pos x="T0" y="T1"/>
                </a:cxn>
                <a:cxn ang="0">
                  <a:pos x="T2" y="T3"/>
                </a:cxn>
                <a:cxn ang="0">
                  <a:pos x="T4" y="T5"/>
                </a:cxn>
                <a:cxn ang="0">
                  <a:pos x="T6" y="T7"/>
                </a:cxn>
                <a:cxn ang="0">
                  <a:pos x="T8" y="T9"/>
                </a:cxn>
              </a:cxnLst>
              <a:rect l="0" t="0" r="r" b="b"/>
              <a:pathLst>
                <a:path w="295" h="263">
                  <a:moveTo>
                    <a:pt x="1" y="0"/>
                  </a:moveTo>
                  <a:cubicBezTo>
                    <a:pt x="76" y="11"/>
                    <a:pt x="144" y="55"/>
                    <a:pt x="194" y="112"/>
                  </a:cubicBezTo>
                  <a:cubicBezTo>
                    <a:pt x="227" y="138"/>
                    <a:pt x="266" y="190"/>
                    <a:pt x="295" y="228"/>
                  </a:cubicBezTo>
                  <a:cubicBezTo>
                    <a:pt x="295" y="263"/>
                    <a:pt x="136" y="216"/>
                    <a:pt x="119" y="202"/>
                  </a:cubicBezTo>
                  <a:cubicBezTo>
                    <a:pt x="51" y="160"/>
                    <a:pt x="0" y="81"/>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4" name="Freeform 28"/>
            <p:cNvSpPr/>
            <p:nvPr/>
          </p:nvSpPr>
          <p:spPr bwMode="auto">
            <a:xfrm>
              <a:off x="3128413" y="1119201"/>
              <a:ext cx="136565" cy="72094"/>
            </a:xfrm>
            <a:custGeom>
              <a:avLst/>
              <a:gdLst>
                <a:gd name="T0" fmla="*/ 432 w 432"/>
                <a:gd name="T1" fmla="*/ 82 h 228"/>
                <a:gd name="T2" fmla="*/ 0 w 432"/>
                <a:gd name="T3" fmla="*/ 26 h 228"/>
                <a:gd name="T4" fmla="*/ 229 w 432"/>
                <a:gd name="T5" fmla="*/ 9 h 228"/>
                <a:gd name="T6" fmla="*/ 432 w 432"/>
                <a:gd name="T7" fmla="*/ 82 h 228"/>
              </a:gdLst>
              <a:ahLst/>
              <a:cxnLst>
                <a:cxn ang="0">
                  <a:pos x="T0" y="T1"/>
                </a:cxn>
                <a:cxn ang="0">
                  <a:pos x="T2" y="T3"/>
                </a:cxn>
                <a:cxn ang="0">
                  <a:pos x="T4" y="T5"/>
                </a:cxn>
                <a:cxn ang="0">
                  <a:pos x="T6" y="T7"/>
                </a:cxn>
              </a:cxnLst>
              <a:rect l="0" t="0" r="r" b="b"/>
              <a:pathLst>
                <a:path w="432" h="228">
                  <a:moveTo>
                    <a:pt x="432" y="82"/>
                  </a:moveTo>
                  <a:cubicBezTo>
                    <a:pt x="331" y="228"/>
                    <a:pt x="88" y="143"/>
                    <a:pt x="0" y="26"/>
                  </a:cubicBezTo>
                  <a:cubicBezTo>
                    <a:pt x="68" y="11"/>
                    <a:pt x="165" y="0"/>
                    <a:pt x="229" y="9"/>
                  </a:cubicBezTo>
                  <a:cubicBezTo>
                    <a:pt x="304" y="2"/>
                    <a:pt x="376" y="33"/>
                    <a:pt x="432" y="8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5" name="Freeform 29"/>
            <p:cNvSpPr/>
            <p:nvPr/>
          </p:nvSpPr>
          <p:spPr bwMode="auto">
            <a:xfrm>
              <a:off x="3155298" y="947459"/>
              <a:ext cx="110616" cy="73298"/>
            </a:xfrm>
            <a:custGeom>
              <a:avLst/>
              <a:gdLst>
                <a:gd name="T0" fmla="*/ 6 w 350"/>
                <a:gd name="T1" fmla="*/ 0 h 232"/>
                <a:gd name="T2" fmla="*/ 350 w 350"/>
                <a:gd name="T3" fmla="*/ 172 h 232"/>
                <a:gd name="T4" fmla="*/ 125 w 350"/>
                <a:gd name="T5" fmla="*/ 191 h 232"/>
                <a:gd name="T6" fmla="*/ 6 w 350"/>
                <a:gd name="T7" fmla="*/ 0 h 232"/>
              </a:gdLst>
              <a:ahLst/>
              <a:cxnLst>
                <a:cxn ang="0">
                  <a:pos x="T0" y="T1"/>
                </a:cxn>
                <a:cxn ang="0">
                  <a:pos x="T2" y="T3"/>
                </a:cxn>
                <a:cxn ang="0">
                  <a:pos x="T4" y="T5"/>
                </a:cxn>
                <a:cxn ang="0">
                  <a:pos x="T6" y="T7"/>
                </a:cxn>
              </a:cxnLst>
              <a:rect l="0" t="0" r="r" b="b"/>
              <a:pathLst>
                <a:path w="350" h="232">
                  <a:moveTo>
                    <a:pt x="6" y="0"/>
                  </a:moveTo>
                  <a:cubicBezTo>
                    <a:pt x="56" y="7"/>
                    <a:pt x="350" y="112"/>
                    <a:pt x="350" y="172"/>
                  </a:cubicBezTo>
                  <a:cubicBezTo>
                    <a:pt x="350" y="232"/>
                    <a:pt x="155" y="205"/>
                    <a:pt x="125" y="191"/>
                  </a:cubicBezTo>
                  <a:cubicBezTo>
                    <a:pt x="53" y="157"/>
                    <a:pt x="0" y="80"/>
                    <a:pt x="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6" name="Freeform 30"/>
            <p:cNvSpPr/>
            <p:nvPr/>
          </p:nvSpPr>
          <p:spPr bwMode="auto">
            <a:xfrm>
              <a:off x="3203985" y="803939"/>
              <a:ext cx="90686" cy="77712"/>
            </a:xfrm>
            <a:custGeom>
              <a:avLst/>
              <a:gdLst>
                <a:gd name="T0" fmla="*/ 287 w 287"/>
                <a:gd name="T1" fmla="*/ 236 h 246"/>
                <a:gd name="T2" fmla="*/ 66 w 287"/>
                <a:gd name="T3" fmla="*/ 0 h 246"/>
                <a:gd name="T4" fmla="*/ 164 w 287"/>
                <a:gd name="T5" fmla="*/ 73 h 246"/>
                <a:gd name="T6" fmla="*/ 287 w 287"/>
                <a:gd name="T7" fmla="*/ 236 h 246"/>
              </a:gdLst>
              <a:ahLst/>
              <a:cxnLst>
                <a:cxn ang="0">
                  <a:pos x="T0" y="T1"/>
                </a:cxn>
                <a:cxn ang="0">
                  <a:pos x="T2" y="T3"/>
                </a:cxn>
                <a:cxn ang="0">
                  <a:pos x="T4" y="T5"/>
                </a:cxn>
                <a:cxn ang="0">
                  <a:pos x="T6" y="T7"/>
                </a:cxn>
              </a:cxnLst>
              <a:rect l="0" t="0" r="r" b="b"/>
              <a:pathLst>
                <a:path w="287" h="246">
                  <a:moveTo>
                    <a:pt x="287" y="236"/>
                  </a:moveTo>
                  <a:cubicBezTo>
                    <a:pt x="179" y="246"/>
                    <a:pt x="0" y="127"/>
                    <a:pt x="66" y="0"/>
                  </a:cubicBezTo>
                  <a:cubicBezTo>
                    <a:pt x="95" y="24"/>
                    <a:pt x="141" y="50"/>
                    <a:pt x="164" y="73"/>
                  </a:cubicBezTo>
                  <a:cubicBezTo>
                    <a:pt x="221" y="112"/>
                    <a:pt x="268" y="169"/>
                    <a:pt x="287" y="23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7" name="Freeform 31"/>
            <p:cNvSpPr/>
            <p:nvPr/>
          </p:nvSpPr>
          <p:spPr bwMode="auto">
            <a:xfrm>
              <a:off x="3133496" y="1035336"/>
              <a:ext cx="131883" cy="68617"/>
            </a:xfrm>
            <a:custGeom>
              <a:avLst/>
              <a:gdLst>
                <a:gd name="T0" fmla="*/ 0 w 417"/>
                <a:gd name="T1" fmla="*/ 32 h 217"/>
                <a:gd name="T2" fmla="*/ 240 w 417"/>
                <a:gd name="T3" fmla="*/ 43 h 217"/>
                <a:gd name="T4" fmla="*/ 417 w 417"/>
                <a:gd name="T5" fmla="*/ 136 h 217"/>
                <a:gd name="T6" fmla="*/ 0 w 417"/>
                <a:gd name="T7" fmla="*/ 32 h 217"/>
              </a:gdLst>
              <a:ahLst/>
              <a:cxnLst>
                <a:cxn ang="0">
                  <a:pos x="T0" y="T1"/>
                </a:cxn>
                <a:cxn ang="0">
                  <a:pos x="T2" y="T3"/>
                </a:cxn>
                <a:cxn ang="0">
                  <a:pos x="T4" y="T5"/>
                </a:cxn>
                <a:cxn ang="0">
                  <a:pos x="T6" y="T7"/>
                </a:cxn>
              </a:cxnLst>
              <a:rect l="0" t="0" r="r" b="b"/>
              <a:pathLst>
                <a:path w="417" h="217">
                  <a:moveTo>
                    <a:pt x="0" y="32"/>
                  </a:moveTo>
                  <a:cubicBezTo>
                    <a:pt x="84" y="0"/>
                    <a:pt x="162" y="22"/>
                    <a:pt x="240" y="43"/>
                  </a:cubicBezTo>
                  <a:cubicBezTo>
                    <a:pt x="302" y="66"/>
                    <a:pt x="362" y="98"/>
                    <a:pt x="417" y="136"/>
                  </a:cubicBezTo>
                  <a:cubicBezTo>
                    <a:pt x="289" y="217"/>
                    <a:pt x="68" y="170"/>
                    <a:pt x="0" y="3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8" name="Freeform 32"/>
            <p:cNvSpPr/>
            <p:nvPr/>
          </p:nvSpPr>
          <p:spPr bwMode="auto">
            <a:xfrm>
              <a:off x="3138177" y="1294020"/>
              <a:ext cx="155959" cy="46815"/>
            </a:xfrm>
            <a:custGeom>
              <a:avLst/>
              <a:gdLst>
                <a:gd name="T0" fmla="*/ 0 w 493"/>
                <a:gd name="T1" fmla="*/ 55 h 148"/>
                <a:gd name="T2" fmla="*/ 298 w 493"/>
                <a:gd name="T3" fmla="*/ 0 h 148"/>
                <a:gd name="T4" fmla="*/ 493 w 493"/>
                <a:gd name="T5" fmla="*/ 18 h 148"/>
                <a:gd name="T6" fmla="*/ 305 w 493"/>
                <a:gd name="T7" fmla="*/ 143 h 148"/>
                <a:gd name="T8" fmla="*/ 0 w 493"/>
                <a:gd name="T9" fmla="*/ 55 h 148"/>
              </a:gdLst>
              <a:ahLst/>
              <a:cxnLst>
                <a:cxn ang="0">
                  <a:pos x="T0" y="T1"/>
                </a:cxn>
                <a:cxn ang="0">
                  <a:pos x="T2" y="T3"/>
                </a:cxn>
                <a:cxn ang="0">
                  <a:pos x="T4" y="T5"/>
                </a:cxn>
                <a:cxn ang="0">
                  <a:pos x="T6" y="T7"/>
                </a:cxn>
                <a:cxn ang="0">
                  <a:pos x="T8" y="T9"/>
                </a:cxn>
              </a:cxnLst>
              <a:rect l="0" t="0" r="r" b="b"/>
              <a:pathLst>
                <a:path w="493" h="148">
                  <a:moveTo>
                    <a:pt x="0" y="55"/>
                  </a:moveTo>
                  <a:cubicBezTo>
                    <a:pt x="95" y="1"/>
                    <a:pt x="197" y="0"/>
                    <a:pt x="298" y="0"/>
                  </a:cubicBezTo>
                  <a:cubicBezTo>
                    <a:pt x="363" y="5"/>
                    <a:pt x="428" y="26"/>
                    <a:pt x="493" y="18"/>
                  </a:cubicBezTo>
                  <a:cubicBezTo>
                    <a:pt x="473" y="98"/>
                    <a:pt x="378" y="132"/>
                    <a:pt x="305" y="143"/>
                  </a:cubicBezTo>
                  <a:cubicBezTo>
                    <a:pt x="267" y="148"/>
                    <a:pt x="0" y="139"/>
                    <a:pt x="0" y="5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9" name="Freeform 33"/>
            <p:cNvSpPr/>
            <p:nvPr/>
          </p:nvSpPr>
          <p:spPr bwMode="auto">
            <a:xfrm>
              <a:off x="3164795" y="1375343"/>
              <a:ext cx="161844" cy="77712"/>
            </a:xfrm>
            <a:custGeom>
              <a:avLst/>
              <a:gdLst>
                <a:gd name="T0" fmla="*/ 0 w 512"/>
                <a:gd name="T1" fmla="*/ 125 h 246"/>
                <a:gd name="T2" fmla="*/ 512 w 512"/>
                <a:gd name="T3" fmla="*/ 0 h 246"/>
                <a:gd name="T4" fmla="*/ 0 w 512"/>
                <a:gd name="T5" fmla="*/ 125 h 246"/>
              </a:gdLst>
              <a:ahLst/>
              <a:cxnLst>
                <a:cxn ang="0">
                  <a:pos x="T0" y="T1"/>
                </a:cxn>
                <a:cxn ang="0">
                  <a:pos x="T2" y="T3"/>
                </a:cxn>
                <a:cxn ang="0">
                  <a:pos x="T4" y="T5"/>
                </a:cxn>
              </a:cxnLst>
              <a:rect l="0" t="0" r="r" b="b"/>
              <a:pathLst>
                <a:path w="512" h="246">
                  <a:moveTo>
                    <a:pt x="0" y="125"/>
                  </a:moveTo>
                  <a:cubicBezTo>
                    <a:pt x="0" y="35"/>
                    <a:pt x="450" y="6"/>
                    <a:pt x="512" y="0"/>
                  </a:cubicBezTo>
                  <a:cubicBezTo>
                    <a:pt x="440" y="182"/>
                    <a:pt x="145" y="246"/>
                    <a:pt x="0" y="12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0" name="Freeform 34"/>
            <p:cNvSpPr/>
            <p:nvPr/>
          </p:nvSpPr>
          <p:spPr bwMode="auto">
            <a:xfrm>
              <a:off x="3245048" y="738398"/>
              <a:ext cx="70489" cy="82929"/>
            </a:xfrm>
            <a:custGeom>
              <a:avLst/>
              <a:gdLst>
                <a:gd name="T0" fmla="*/ 223 w 223"/>
                <a:gd name="T1" fmla="*/ 262 h 262"/>
                <a:gd name="T2" fmla="*/ 47 w 223"/>
                <a:gd name="T3" fmla="*/ 0 h 262"/>
                <a:gd name="T4" fmla="*/ 223 w 223"/>
                <a:gd name="T5" fmla="*/ 262 h 262"/>
              </a:gdLst>
              <a:ahLst/>
              <a:cxnLst>
                <a:cxn ang="0">
                  <a:pos x="T0" y="T1"/>
                </a:cxn>
                <a:cxn ang="0">
                  <a:pos x="T2" y="T3"/>
                </a:cxn>
                <a:cxn ang="0">
                  <a:pos x="T4" y="T5"/>
                </a:cxn>
              </a:cxnLst>
              <a:rect l="0" t="0" r="r" b="b"/>
              <a:pathLst>
                <a:path w="223" h="262">
                  <a:moveTo>
                    <a:pt x="223" y="262"/>
                  </a:moveTo>
                  <a:cubicBezTo>
                    <a:pt x="110" y="252"/>
                    <a:pt x="0" y="113"/>
                    <a:pt x="47" y="0"/>
                  </a:cubicBezTo>
                  <a:cubicBezTo>
                    <a:pt x="132" y="67"/>
                    <a:pt x="223" y="143"/>
                    <a:pt x="223" y="26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1" name="Freeform 35"/>
            <p:cNvSpPr/>
            <p:nvPr/>
          </p:nvSpPr>
          <p:spPr bwMode="auto">
            <a:xfrm>
              <a:off x="3286245" y="670718"/>
              <a:ext cx="61260" cy="99916"/>
            </a:xfrm>
            <a:custGeom>
              <a:avLst/>
              <a:gdLst>
                <a:gd name="T0" fmla="*/ 151 w 194"/>
                <a:gd name="T1" fmla="*/ 316 h 316"/>
                <a:gd name="T2" fmla="*/ 143 w 194"/>
                <a:gd name="T3" fmla="*/ 0 h 316"/>
                <a:gd name="T4" fmla="*/ 151 w 194"/>
                <a:gd name="T5" fmla="*/ 316 h 316"/>
              </a:gdLst>
              <a:ahLst/>
              <a:cxnLst>
                <a:cxn ang="0">
                  <a:pos x="T0" y="T1"/>
                </a:cxn>
                <a:cxn ang="0">
                  <a:pos x="T2" y="T3"/>
                </a:cxn>
                <a:cxn ang="0">
                  <a:pos x="T4" y="T5"/>
                </a:cxn>
              </a:cxnLst>
              <a:rect l="0" t="0" r="r" b="b"/>
              <a:pathLst>
                <a:path w="194" h="316">
                  <a:moveTo>
                    <a:pt x="151" y="316"/>
                  </a:moveTo>
                  <a:cubicBezTo>
                    <a:pt x="0" y="270"/>
                    <a:pt x="63" y="68"/>
                    <a:pt x="143" y="0"/>
                  </a:cubicBezTo>
                  <a:cubicBezTo>
                    <a:pt x="194" y="108"/>
                    <a:pt x="174" y="265"/>
                    <a:pt x="151" y="3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82" name="Freeform 5"/>
          <p:cNvSpPr>
            <a:spLocks noEditPoints="1"/>
          </p:cNvSpPr>
          <p:nvPr/>
        </p:nvSpPr>
        <p:spPr bwMode="auto">
          <a:xfrm>
            <a:off x="865432" y="1793275"/>
            <a:ext cx="761015" cy="837116"/>
          </a:xfrm>
          <a:custGeom>
            <a:avLst/>
            <a:gdLst>
              <a:gd name="T0" fmla="*/ 437 w 682"/>
              <a:gd name="T1" fmla="*/ 631 h 752"/>
              <a:gd name="T2" fmla="*/ 384 w 682"/>
              <a:gd name="T3" fmla="*/ 537 h 752"/>
              <a:gd name="T4" fmla="*/ 301 w 682"/>
              <a:gd name="T5" fmla="*/ 537 h 752"/>
              <a:gd name="T6" fmla="*/ 247 w 682"/>
              <a:gd name="T7" fmla="*/ 630 h 752"/>
              <a:gd name="T8" fmla="*/ 204 w 682"/>
              <a:gd name="T9" fmla="*/ 719 h 752"/>
              <a:gd name="T10" fmla="*/ 228 w 682"/>
              <a:gd name="T11" fmla="*/ 752 h 752"/>
              <a:gd name="T12" fmla="*/ 481 w 682"/>
              <a:gd name="T13" fmla="*/ 727 h 752"/>
              <a:gd name="T14" fmla="*/ 461 w 682"/>
              <a:gd name="T15" fmla="*/ 650 h 752"/>
              <a:gd name="T16" fmla="*/ 574 w 682"/>
              <a:gd name="T17" fmla="*/ 92 h 752"/>
              <a:gd name="T18" fmla="*/ 564 w 682"/>
              <a:gd name="T19" fmla="*/ 24 h 752"/>
              <a:gd name="T20" fmla="*/ 138 w 682"/>
              <a:gd name="T21" fmla="*/ 0 h 752"/>
              <a:gd name="T22" fmla="*/ 115 w 682"/>
              <a:gd name="T23" fmla="*/ 93 h 752"/>
              <a:gd name="T24" fmla="*/ 85 w 682"/>
              <a:gd name="T25" fmla="*/ 95 h 752"/>
              <a:gd name="T26" fmla="*/ 132 w 682"/>
              <a:gd name="T27" fmla="*/ 362 h 752"/>
              <a:gd name="T28" fmla="*/ 145 w 682"/>
              <a:gd name="T29" fmla="*/ 373 h 752"/>
              <a:gd name="T30" fmla="*/ 156 w 682"/>
              <a:gd name="T31" fmla="*/ 392 h 752"/>
              <a:gd name="T32" fmla="*/ 169 w 682"/>
              <a:gd name="T33" fmla="*/ 409 h 752"/>
              <a:gd name="T34" fmla="*/ 195 w 682"/>
              <a:gd name="T35" fmla="*/ 440 h 752"/>
              <a:gd name="T36" fmla="*/ 210 w 682"/>
              <a:gd name="T37" fmla="*/ 453 h 752"/>
              <a:gd name="T38" fmla="*/ 244 w 682"/>
              <a:gd name="T39" fmla="*/ 475 h 752"/>
              <a:gd name="T40" fmla="*/ 299 w 682"/>
              <a:gd name="T41" fmla="*/ 496 h 752"/>
              <a:gd name="T42" fmla="*/ 320 w 682"/>
              <a:gd name="T43" fmla="*/ 499 h 752"/>
              <a:gd name="T44" fmla="*/ 362 w 682"/>
              <a:gd name="T45" fmla="*/ 499 h 752"/>
              <a:gd name="T46" fmla="*/ 382 w 682"/>
              <a:gd name="T47" fmla="*/ 496 h 752"/>
              <a:gd name="T48" fmla="*/ 471 w 682"/>
              <a:gd name="T49" fmla="*/ 454 h 752"/>
              <a:gd name="T50" fmla="*/ 486 w 682"/>
              <a:gd name="T51" fmla="*/ 440 h 752"/>
              <a:gd name="T52" fmla="*/ 513 w 682"/>
              <a:gd name="T53" fmla="*/ 410 h 752"/>
              <a:gd name="T54" fmla="*/ 524 w 682"/>
              <a:gd name="T55" fmla="*/ 394 h 752"/>
              <a:gd name="T56" fmla="*/ 535 w 682"/>
              <a:gd name="T57" fmla="*/ 376 h 752"/>
              <a:gd name="T58" fmla="*/ 542 w 682"/>
              <a:gd name="T59" fmla="*/ 362 h 752"/>
              <a:gd name="T60" fmla="*/ 663 w 682"/>
              <a:gd name="T61" fmla="*/ 255 h 752"/>
              <a:gd name="T62" fmla="*/ 60 w 682"/>
              <a:gd name="T63" fmla="*/ 244 h 752"/>
              <a:gd name="T64" fmla="*/ 108 w 682"/>
              <a:gd name="T65" fmla="*/ 133 h 752"/>
              <a:gd name="T66" fmla="*/ 118 w 682"/>
              <a:gd name="T67" fmla="*/ 250 h 752"/>
              <a:gd name="T68" fmla="*/ 118 w 682"/>
              <a:gd name="T69" fmla="*/ 273 h 752"/>
              <a:gd name="T70" fmla="*/ 121 w 682"/>
              <a:gd name="T71" fmla="*/ 296 h 752"/>
              <a:gd name="T72" fmla="*/ 127 w 682"/>
              <a:gd name="T73" fmla="*/ 317 h 752"/>
              <a:gd name="T74" fmla="*/ 60 w 682"/>
              <a:gd name="T75" fmla="*/ 244 h 752"/>
              <a:gd name="T76" fmla="*/ 398 w 682"/>
              <a:gd name="T77" fmla="*/ 249 h 752"/>
              <a:gd name="T78" fmla="*/ 421 w 682"/>
              <a:gd name="T79" fmla="*/ 338 h 752"/>
              <a:gd name="T80" fmla="*/ 413 w 682"/>
              <a:gd name="T81" fmla="*/ 338 h 752"/>
              <a:gd name="T82" fmla="*/ 275 w 682"/>
              <a:gd name="T83" fmla="*/ 338 h 752"/>
              <a:gd name="T84" fmla="*/ 263 w 682"/>
              <a:gd name="T85" fmla="*/ 330 h 752"/>
              <a:gd name="T86" fmla="*/ 220 w 682"/>
              <a:gd name="T87" fmla="*/ 197 h 752"/>
              <a:gd name="T88" fmla="*/ 224 w 682"/>
              <a:gd name="T89" fmla="*/ 183 h 752"/>
              <a:gd name="T90" fmla="*/ 335 w 682"/>
              <a:gd name="T91" fmla="*/ 101 h 752"/>
              <a:gd name="T92" fmla="*/ 349 w 682"/>
              <a:gd name="T93" fmla="*/ 101 h 752"/>
              <a:gd name="T94" fmla="*/ 460 w 682"/>
              <a:gd name="T95" fmla="*/ 183 h 752"/>
              <a:gd name="T96" fmla="*/ 465 w 682"/>
              <a:gd name="T97" fmla="*/ 197 h 752"/>
              <a:gd name="T98" fmla="*/ 558 w 682"/>
              <a:gd name="T99" fmla="*/ 320 h 752"/>
              <a:gd name="T100" fmla="*/ 559 w 682"/>
              <a:gd name="T101" fmla="*/ 314 h 752"/>
              <a:gd name="T102" fmla="*/ 564 w 682"/>
              <a:gd name="T103" fmla="*/ 292 h 752"/>
              <a:gd name="T104" fmla="*/ 566 w 682"/>
              <a:gd name="T105" fmla="*/ 270 h 752"/>
              <a:gd name="T106" fmla="*/ 567 w 682"/>
              <a:gd name="T107" fmla="*/ 135 h 752"/>
              <a:gd name="T108" fmla="*/ 587 w 682"/>
              <a:gd name="T109" fmla="*/ 135 h 7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682" h="752">
                <a:moveTo>
                  <a:pt x="461" y="650"/>
                </a:moveTo>
                <a:cubicBezTo>
                  <a:pt x="458" y="639"/>
                  <a:pt x="448" y="631"/>
                  <a:pt x="437" y="631"/>
                </a:cubicBezTo>
                <a:cubicBezTo>
                  <a:pt x="384" y="631"/>
                  <a:pt x="384" y="631"/>
                  <a:pt x="384" y="631"/>
                </a:cubicBezTo>
                <a:cubicBezTo>
                  <a:pt x="384" y="537"/>
                  <a:pt x="384" y="537"/>
                  <a:pt x="384" y="537"/>
                </a:cubicBezTo>
                <a:cubicBezTo>
                  <a:pt x="370" y="539"/>
                  <a:pt x="356" y="540"/>
                  <a:pt x="342" y="540"/>
                </a:cubicBezTo>
                <a:cubicBezTo>
                  <a:pt x="328" y="540"/>
                  <a:pt x="315" y="539"/>
                  <a:pt x="301" y="537"/>
                </a:cubicBezTo>
                <a:cubicBezTo>
                  <a:pt x="301" y="630"/>
                  <a:pt x="301" y="630"/>
                  <a:pt x="301" y="630"/>
                </a:cubicBezTo>
                <a:cubicBezTo>
                  <a:pt x="247" y="630"/>
                  <a:pt x="247" y="630"/>
                  <a:pt x="247" y="630"/>
                </a:cubicBezTo>
                <a:cubicBezTo>
                  <a:pt x="236" y="630"/>
                  <a:pt x="225" y="638"/>
                  <a:pt x="223" y="649"/>
                </a:cubicBezTo>
                <a:cubicBezTo>
                  <a:pt x="204" y="719"/>
                  <a:pt x="204" y="719"/>
                  <a:pt x="204" y="719"/>
                </a:cubicBezTo>
                <a:cubicBezTo>
                  <a:pt x="202" y="727"/>
                  <a:pt x="203" y="736"/>
                  <a:pt x="208" y="742"/>
                </a:cubicBezTo>
                <a:cubicBezTo>
                  <a:pt x="213" y="748"/>
                  <a:pt x="221" y="752"/>
                  <a:pt x="228" y="752"/>
                </a:cubicBezTo>
                <a:cubicBezTo>
                  <a:pt x="456" y="752"/>
                  <a:pt x="456" y="752"/>
                  <a:pt x="456" y="752"/>
                </a:cubicBezTo>
                <a:cubicBezTo>
                  <a:pt x="470" y="752"/>
                  <a:pt x="481" y="741"/>
                  <a:pt x="481" y="727"/>
                </a:cubicBezTo>
                <a:cubicBezTo>
                  <a:pt x="481" y="723"/>
                  <a:pt x="480" y="719"/>
                  <a:pt x="479" y="717"/>
                </a:cubicBezTo>
                <a:lnTo>
                  <a:pt x="461" y="650"/>
                </a:lnTo>
                <a:close/>
                <a:moveTo>
                  <a:pt x="594" y="95"/>
                </a:moveTo>
                <a:cubicBezTo>
                  <a:pt x="588" y="93"/>
                  <a:pt x="581" y="92"/>
                  <a:pt x="574" y="92"/>
                </a:cubicBezTo>
                <a:cubicBezTo>
                  <a:pt x="570" y="92"/>
                  <a:pt x="568" y="92"/>
                  <a:pt x="564" y="93"/>
                </a:cubicBezTo>
                <a:cubicBezTo>
                  <a:pt x="564" y="24"/>
                  <a:pt x="564" y="24"/>
                  <a:pt x="564" y="24"/>
                </a:cubicBezTo>
                <a:cubicBezTo>
                  <a:pt x="564" y="11"/>
                  <a:pt x="554" y="0"/>
                  <a:pt x="541" y="0"/>
                </a:cubicBezTo>
                <a:cubicBezTo>
                  <a:pt x="138" y="0"/>
                  <a:pt x="138" y="0"/>
                  <a:pt x="138" y="0"/>
                </a:cubicBezTo>
                <a:cubicBezTo>
                  <a:pt x="125" y="0"/>
                  <a:pt x="115" y="11"/>
                  <a:pt x="115" y="24"/>
                </a:cubicBezTo>
                <a:cubicBezTo>
                  <a:pt x="115" y="93"/>
                  <a:pt x="115" y="93"/>
                  <a:pt x="115" y="93"/>
                </a:cubicBezTo>
                <a:cubicBezTo>
                  <a:pt x="111" y="92"/>
                  <a:pt x="109" y="92"/>
                  <a:pt x="105" y="92"/>
                </a:cubicBezTo>
                <a:cubicBezTo>
                  <a:pt x="98" y="92"/>
                  <a:pt x="91" y="93"/>
                  <a:pt x="85" y="95"/>
                </a:cubicBezTo>
                <a:cubicBezTo>
                  <a:pt x="29" y="110"/>
                  <a:pt x="0" y="181"/>
                  <a:pt x="19" y="254"/>
                </a:cubicBezTo>
                <a:cubicBezTo>
                  <a:pt x="35" y="318"/>
                  <a:pt x="84" y="362"/>
                  <a:pt x="132" y="362"/>
                </a:cubicBezTo>
                <a:cubicBezTo>
                  <a:pt x="135" y="362"/>
                  <a:pt x="137" y="361"/>
                  <a:pt x="140" y="361"/>
                </a:cubicBezTo>
                <a:cubicBezTo>
                  <a:pt x="141" y="365"/>
                  <a:pt x="143" y="370"/>
                  <a:pt x="145" y="373"/>
                </a:cubicBezTo>
                <a:cubicBezTo>
                  <a:pt x="146" y="374"/>
                  <a:pt x="146" y="375"/>
                  <a:pt x="147" y="375"/>
                </a:cubicBezTo>
                <a:cubicBezTo>
                  <a:pt x="150" y="381"/>
                  <a:pt x="153" y="387"/>
                  <a:pt x="156" y="392"/>
                </a:cubicBezTo>
                <a:cubicBezTo>
                  <a:pt x="157" y="392"/>
                  <a:pt x="157" y="393"/>
                  <a:pt x="158" y="394"/>
                </a:cubicBezTo>
                <a:cubicBezTo>
                  <a:pt x="161" y="399"/>
                  <a:pt x="165" y="404"/>
                  <a:pt x="169" y="409"/>
                </a:cubicBezTo>
                <a:cubicBezTo>
                  <a:pt x="169" y="410"/>
                  <a:pt x="169" y="410"/>
                  <a:pt x="169" y="410"/>
                </a:cubicBezTo>
                <a:cubicBezTo>
                  <a:pt x="176" y="421"/>
                  <a:pt x="185" y="431"/>
                  <a:pt x="195" y="440"/>
                </a:cubicBezTo>
                <a:cubicBezTo>
                  <a:pt x="196" y="440"/>
                  <a:pt x="196" y="440"/>
                  <a:pt x="196" y="440"/>
                </a:cubicBezTo>
                <a:cubicBezTo>
                  <a:pt x="210" y="453"/>
                  <a:pt x="210" y="453"/>
                  <a:pt x="210" y="453"/>
                </a:cubicBezTo>
                <a:cubicBezTo>
                  <a:pt x="210" y="454"/>
                  <a:pt x="211" y="454"/>
                  <a:pt x="211" y="454"/>
                </a:cubicBezTo>
                <a:cubicBezTo>
                  <a:pt x="221" y="462"/>
                  <a:pt x="232" y="469"/>
                  <a:pt x="244" y="475"/>
                </a:cubicBezTo>
                <a:cubicBezTo>
                  <a:pt x="256" y="482"/>
                  <a:pt x="268" y="487"/>
                  <a:pt x="280" y="491"/>
                </a:cubicBezTo>
                <a:cubicBezTo>
                  <a:pt x="286" y="493"/>
                  <a:pt x="293" y="494"/>
                  <a:pt x="299" y="496"/>
                </a:cubicBezTo>
                <a:cubicBezTo>
                  <a:pt x="306" y="497"/>
                  <a:pt x="313" y="498"/>
                  <a:pt x="319" y="499"/>
                </a:cubicBezTo>
                <a:cubicBezTo>
                  <a:pt x="320" y="499"/>
                  <a:pt x="320" y="499"/>
                  <a:pt x="320" y="499"/>
                </a:cubicBezTo>
                <a:cubicBezTo>
                  <a:pt x="327" y="500"/>
                  <a:pt x="334" y="501"/>
                  <a:pt x="341" y="501"/>
                </a:cubicBezTo>
                <a:cubicBezTo>
                  <a:pt x="348" y="501"/>
                  <a:pt x="355" y="500"/>
                  <a:pt x="362" y="499"/>
                </a:cubicBezTo>
                <a:cubicBezTo>
                  <a:pt x="362" y="499"/>
                  <a:pt x="362" y="499"/>
                  <a:pt x="362" y="499"/>
                </a:cubicBezTo>
                <a:cubicBezTo>
                  <a:pt x="369" y="498"/>
                  <a:pt x="375" y="497"/>
                  <a:pt x="382" y="496"/>
                </a:cubicBezTo>
                <a:cubicBezTo>
                  <a:pt x="389" y="494"/>
                  <a:pt x="395" y="493"/>
                  <a:pt x="402" y="491"/>
                </a:cubicBezTo>
                <a:cubicBezTo>
                  <a:pt x="427" y="483"/>
                  <a:pt x="450" y="470"/>
                  <a:pt x="471" y="454"/>
                </a:cubicBezTo>
                <a:cubicBezTo>
                  <a:pt x="471" y="453"/>
                  <a:pt x="471" y="453"/>
                  <a:pt x="471" y="453"/>
                </a:cubicBezTo>
                <a:cubicBezTo>
                  <a:pt x="486" y="440"/>
                  <a:pt x="486" y="440"/>
                  <a:pt x="486" y="440"/>
                </a:cubicBezTo>
                <a:cubicBezTo>
                  <a:pt x="487" y="440"/>
                  <a:pt x="487" y="440"/>
                  <a:pt x="487" y="440"/>
                </a:cubicBezTo>
                <a:cubicBezTo>
                  <a:pt x="496" y="431"/>
                  <a:pt x="505" y="421"/>
                  <a:pt x="513" y="410"/>
                </a:cubicBezTo>
                <a:cubicBezTo>
                  <a:pt x="513" y="409"/>
                  <a:pt x="513" y="409"/>
                  <a:pt x="513" y="409"/>
                </a:cubicBezTo>
                <a:cubicBezTo>
                  <a:pt x="517" y="404"/>
                  <a:pt x="521" y="399"/>
                  <a:pt x="524" y="394"/>
                </a:cubicBezTo>
                <a:cubicBezTo>
                  <a:pt x="525" y="394"/>
                  <a:pt x="525" y="393"/>
                  <a:pt x="525" y="392"/>
                </a:cubicBezTo>
                <a:cubicBezTo>
                  <a:pt x="529" y="387"/>
                  <a:pt x="532" y="382"/>
                  <a:pt x="535" y="376"/>
                </a:cubicBezTo>
                <a:cubicBezTo>
                  <a:pt x="536" y="375"/>
                  <a:pt x="536" y="375"/>
                  <a:pt x="536" y="374"/>
                </a:cubicBezTo>
                <a:cubicBezTo>
                  <a:pt x="538" y="370"/>
                  <a:pt x="540" y="366"/>
                  <a:pt x="542" y="362"/>
                </a:cubicBezTo>
                <a:cubicBezTo>
                  <a:pt x="545" y="363"/>
                  <a:pt x="547" y="363"/>
                  <a:pt x="550" y="363"/>
                </a:cubicBezTo>
                <a:cubicBezTo>
                  <a:pt x="599" y="363"/>
                  <a:pt x="646" y="319"/>
                  <a:pt x="663" y="255"/>
                </a:cubicBezTo>
                <a:cubicBezTo>
                  <a:pt x="682" y="182"/>
                  <a:pt x="653" y="110"/>
                  <a:pt x="594" y="95"/>
                </a:cubicBezTo>
                <a:close/>
                <a:moveTo>
                  <a:pt x="60" y="244"/>
                </a:moveTo>
                <a:cubicBezTo>
                  <a:pt x="48" y="193"/>
                  <a:pt x="64" y="144"/>
                  <a:pt x="98" y="135"/>
                </a:cubicBezTo>
                <a:cubicBezTo>
                  <a:pt x="101" y="134"/>
                  <a:pt x="105" y="133"/>
                  <a:pt x="108" y="133"/>
                </a:cubicBezTo>
                <a:cubicBezTo>
                  <a:pt x="111" y="133"/>
                  <a:pt x="114" y="134"/>
                  <a:pt x="118" y="135"/>
                </a:cubicBezTo>
                <a:cubicBezTo>
                  <a:pt x="118" y="250"/>
                  <a:pt x="118" y="250"/>
                  <a:pt x="118" y="250"/>
                </a:cubicBezTo>
                <a:cubicBezTo>
                  <a:pt x="118" y="257"/>
                  <a:pt x="118" y="263"/>
                  <a:pt x="118" y="270"/>
                </a:cubicBezTo>
                <a:cubicBezTo>
                  <a:pt x="118" y="273"/>
                  <a:pt x="118" y="273"/>
                  <a:pt x="118" y="273"/>
                </a:cubicBezTo>
                <a:cubicBezTo>
                  <a:pt x="118" y="280"/>
                  <a:pt x="120" y="286"/>
                  <a:pt x="120" y="292"/>
                </a:cubicBezTo>
                <a:cubicBezTo>
                  <a:pt x="120" y="294"/>
                  <a:pt x="121" y="295"/>
                  <a:pt x="121" y="296"/>
                </a:cubicBezTo>
                <a:cubicBezTo>
                  <a:pt x="123" y="302"/>
                  <a:pt x="124" y="308"/>
                  <a:pt x="125" y="314"/>
                </a:cubicBezTo>
                <a:cubicBezTo>
                  <a:pt x="126" y="316"/>
                  <a:pt x="126" y="317"/>
                  <a:pt x="127" y="317"/>
                </a:cubicBezTo>
                <a:cubicBezTo>
                  <a:pt x="127" y="318"/>
                  <a:pt x="127" y="319"/>
                  <a:pt x="127" y="320"/>
                </a:cubicBezTo>
                <a:cubicBezTo>
                  <a:pt x="98" y="315"/>
                  <a:pt x="71" y="284"/>
                  <a:pt x="60" y="244"/>
                </a:cubicBezTo>
                <a:close/>
                <a:moveTo>
                  <a:pt x="465" y="197"/>
                </a:moveTo>
                <a:cubicBezTo>
                  <a:pt x="398" y="249"/>
                  <a:pt x="398" y="249"/>
                  <a:pt x="398" y="249"/>
                </a:cubicBezTo>
                <a:cubicBezTo>
                  <a:pt x="424" y="330"/>
                  <a:pt x="424" y="330"/>
                  <a:pt x="424" y="330"/>
                </a:cubicBezTo>
                <a:cubicBezTo>
                  <a:pt x="424" y="333"/>
                  <a:pt x="424" y="336"/>
                  <a:pt x="421" y="338"/>
                </a:cubicBezTo>
                <a:cubicBezTo>
                  <a:pt x="420" y="339"/>
                  <a:pt x="418" y="340"/>
                  <a:pt x="417" y="340"/>
                </a:cubicBezTo>
                <a:cubicBezTo>
                  <a:pt x="415" y="340"/>
                  <a:pt x="414" y="339"/>
                  <a:pt x="413" y="338"/>
                </a:cubicBezTo>
                <a:cubicBezTo>
                  <a:pt x="344" y="290"/>
                  <a:pt x="344" y="290"/>
                  <a:pt x="344" y="290"/>
                </a:cubicBezTo>
                <a:cubicBezTo>
                  <a:pt x="275" y="338"/>
                  <a:pt x="275" y="338"/>
                  <a:pt x="275" y="338"/>
                </a:cubicBezTo>
                <a:cubicBezTo>
                  <a:pt x="272" y="341"/>
                  <a:pt x="268" y="341"/>
                  <a:pt x="266" y="338"/>
                </a:cubicBezTo>
                <a:cubicBezTo>
                  <a:pt x="263" y="336"/>
                  <a:pt x="262" y="333"/>
                  <a:pt x="263" y="330"/>
                </a:cubicBezTo>
                <a:cubicBezTo>
                  <a:pt x="287" y="249"/>
                  <a:pt x="287" y="249"/>
                  <a:pt x="287" y="249"/>
                </a:cubicBezTo>
                <a:cubicBezTo>
                  <a:pt x="220" y="197"/>
                  <a:pt x="220" y="197"/>
                  <a:pt x="220" y="197"/>
                </a:cubicBezTo>
                <a:cubicBezTo>
                  <a:pt x="217" y="195"/>
                  <a:pt x="216" y="191"/>
                  <a:pt x="217" y="188"/>
                </a:cubicBezTo>
                <a:cubicBezTo>
                  <a:pt x="218" y="185"/>
                  <a:pt x="221" y="183"/>
                  <a:pt x="224" y="183"/>
                </a:cubicBezTo>
                <a:cubicBezTo>
                  <a:pt x="308" y="181"/>
                  <a:pt x="308" y="181"/>
                  <a:pt x="308" y="181"/>
                </a:cubicBezTo>
                <a:cubicBezTo>
                  <a:pt x="335" y="101"/>
                  <a:pt x="335" y="101"/>
                  <a:pt x="335" y="101"/>
                </a:cubicBezTo>
                <a:cubicBezTo>
                  <a:pt x="336" y="98"/>
                  <a:pt x="339" y="96"/>
                  <a:pt x="342" y="96"/>
                </a:cubicBezTo>
                <a:cubicBezTo>
                  <a:pt x="345" y="96"/>
                  <a:pt x="348" y="98"/>
                  <a:pt x="349" y="101"/>
                </a:cubicBezTo>
                <a:cubicBezTo>
                  <a:pt x="377" y="181"/>
                  <a:pt x="377" y="181"/>
                  <a:pt x="377" y="181"/>
                </a:cubicBezTo>
                <a:cubicBezTo>
                  <a:pt x="460" y="183"/>
                  <a:pt x="460" y="183"/>
                  <a:pt x="460" y="183"/>
                </a:cubicBezTo>
                <a:cubicBezTo>
                  <a:pt x="464" y="183"/>
                  <a:pt x="467" y="186"/>
                  <a:pt x="468" y="188"/>
                </a:cubicBezTo>
                <a:cubicBezTo>
                  <a:pt x="469" y="191"/>
                  <a:pt x="468" y="195"/>
                  <a:pt x="465" y="197"/>
                </a:cubicBezTo>
                <a:close/>
                <a:moveTo>
                  <a:pt x="625" y="244"/>
                </a:moveTo>
                <a:cubicBezTo>
                  <a:pt x="614" y="284"/>
                  <a:pt x="586" y="315"/>
                  <a:pt x="558" y="320"/>
                </a:cubicBezTo>
                <a:cubicBezTo>
                  <a:pt x="558" y="319"/>
                  <a:pt x="559" y="319"/>
                  <a:pt x="559" y="317"/>
                </a:cubicBezTo>
                <a:cubicBezTo>
                  <a:pt x="559" y="317"/>
                  <a:pt x="559" y="315"/>
                  <a:pt x="559" y="314"/>
                </a:cubicBezTo>
                <a:cubicBezTo>
                  <a:pt x="561" y="309"/>
                  <a:pt x="562" y="302"/>
                  <a:pt x="563" y="296"/>
                </a:cubicBezTo>
                <a:cubicBezTo>
                  <a:pt x="564" y="295"/>
                  <a:pt x="564" y="294"/>
                  <a:pt x="564" y="292"/>
                </a:cubicBezTo>
                <a:cubicBezTo>
                  <a:pt x="566" y="273"/>
                  <a:pt x="566" y="273"/>
                  <a:pt x="566" y="273"/>
                </a:cubicBezTo>
                <a:cubicBezTo>
                  <a:pt x="566" y="270"/>
                  <a:pt x="566" y="270"/>
                  <a:pt x="566" y="270"/>
                </a:cubicBezTo>
                <a:cubicBezTo>
                  <a:pt x="567" y="264"/>
                  <a:pt x="567" y="257"/>
                  <a:pt x="567" y="250"/>
                </a:cubicBezTo>
                <a:cubicBezTo>
                  <a:pt x="567" y="135"/>
                  <a:pt x="567" y="135"/>
                  <a:pt x="567" y="135"/>
                </a:cubicBezTo>
                <a:cubicBezTo>
                  <a:pt x="570" y="135"/>
                  <a:pt x="573" y="134"/>
                  <a:pt x="577" y="134"/>
                </a:cubicBezTo>
                <a:cubicBezTo>
                  <a:pt x="580" y="134"/>
                  <a:pt x="583" y="135"/>
                  <a:pt x="587" y="135"/>
                </a:cubicBezTo>
                <a:cubicBezTo>
                  <a:pt x="620" y="144"/>
                  <a:pt x="637" y="194"/>
                  <a:pt x="625" y="244"/>
                </a:cubicBezTo>
                <a:close/>
              </a:path>
            </a:pathLst>
          </a:custGeom>
          <a:solidFill>
            <a:srgbClr val="AD1F24"/>
          </a:solidFill>
          <a:ln>
            <a:noFill/>
          </a:ln>
        </p:spPr>
        <p:txBody>
          <a:bodyPr vert="horz" wrap="square" lIns="91440" tIns="45720" rIns="91440" bIns="45720" numCol="1" anchor="t" anchorCtr="0" compatLnSpc="1"/>
          <a:lstStyle/>
          <a:p>
            <a:endParaRPr lang="zh-CN" altLang="en-US"/>
          </a:p>
        </p:txBody>
      </p:sp>
      <p:sp>
        <p:nvSpPr>
          <p:cNvPr id="83" name="文本框 82"/>
          <p:cNvSpPr txBox="1"/>
          <p:nvPr/>
        </p:nvSpPr>
        <p:spPr>
          <a:xfrm>
            <a:off x="2957957" y="1857023"/>
            <a:ext cx="3416320" cy="646331"/>
          </a:xfrm>
          <a:prstGeom prst="rect">
            <a:avLst/>
          </a:prstGeom>
          <a:noFill/>
          <a:ln>
            <a:noFill/>
          </a:ln>
        </p:spPr>
        <p:txBody>
          <a:bodyPr wrap="none" rtlCol="0">
            <a:spAutoFit/>
          </a:bodyPr>
          <a:lstStyle/>
          <a:p>
            <a:pPr algn="ctr"/>
            <a:r>
              <a:rPr lang="zh-CN" altLang="en-US" sz="3600" b="1" smtClean="0">
                <a:solidFill>
                  <a:schemeClr val="bg1"/>
                </a:solidFill>
                <a:latin typeface="+mj-ea"/>
                <a:ea typeface="+mj-ea"/>
              </a:rPr>
              <a:t>公司荣誉与福利</a:t>
            </a:r>
            <a:endParaRPr lang="zh-CN" altLang="en-US" sz="3600" b="1">
              <a:solidFill>
                <a:schemeClr val="bg1"/>
              </a:solidFill>
              <a:latin typeface="+mj-ea"/>
              <a:ea typeface="+mj-ea"/>
            </a:endParaRPr>
          </a:p>
        </p:txBody>
      </p:sp>
      <p:grpSp>
        <p:nvGrpSpPr>
          <p:cNvPr id="84" name="组合 83"/>
          <p:cNvGrpSpPr/>
          <p:nvPr/>
        </p:nvGrpSpPr>
        <p:grpSpPr>
          <a:xfrm>
            <a:off x="261257" y="3587237"/>
            <a:ext cx="842527" cy="1138128"/>
            <a:chOff x="3128413" y="670718"/>
            <a:chExt cx="842527" cy="1138128"/>
          </a:xfrm>
          <a:solidFill>
            <a:schemeClr val="accent1"/>
          </a:solidFill>
        </p:grpSpPr>
        <p:sp>
          <p:nvSpPr>
            <p:cNvPr id="85" name="Freeform 5"/>
            <p:cNvSpPr/>
            <p:nvPr/>
          </p:nvSpPr>
          <p:spPr bwMode="auto">
            <a:xfrm>
              <a:off x="3252672" y="770634"/>
              <a:ext cx="718268" cy="990194"/>
            </a:xfrm>
            <a:custGeom>
              <a:avLst/>
              <a:gdLst>
                <a:gd name="T0" fmla="*/ 2219 w 2272"/>
                <a:gd name="T1" fmla="*/ 3074 h 3131"/>
                <a:gd name="T2" fmla="*/ 406 w 2272"/>
                <a:gd name="T3" fmla="*/ 2103 h 3131"/>
                <a:gd name="T4" fmla="*/ 86 w 2272"/>
                <a:gd name="T5" fmla="*/ 577 h 3131"/>
                <a:gd name="T6" fmla="*/ 213 w 2272"/>
                <a:gd name="T7" fmla="*/ 164 h 3131"/>
                <a:gd name="T8" fmla="*/ 288 w 2272"/>
                <a:gd name="T9" fmla="*/ 30 h 3131"/>
                <a:gd name="T10" fmla="*/ 272 w 2272"/>
                <a:gd name="T11" fmla="*/ 19 h 3131"/>
                <a:gd name="T12" fmla="*/ 196 w 2272"/>
                <a:gd name="T13" fmla="*/ 151 h 3131"/>
                <a:gd name="T14" fmla="*/ 65 w 2272"/>
                <a:gd name="T15" fmla="*/ 554 h 3131"/>
                <a:gd name="T16" fmla="*/ 62 w 2272"/>
                <a:gd name="T17" fmla="*/ 1427 h 3131"/>
                <a:gd name="T18" fmla="*/ 360 w 2272"/>
                <a:gd name="T19" fmla="*/ 2108 h 3131"/>
                <a:gd name="T20" fmla="*/ 2208 w 2272"/>
                <a:gd name="T21" fmla="*/ 3115 h 3131"/>
                <a:gd name="T22" fmla="*/ 2267 w 2272"/>
                <a:gd name="T23" fmla="*/ 3112 h 3131"/>
                <a:gd name="T24" fmla="*/ 2219 w 2272"/>
                <a:gd name="T25" fmla="*/ 3074 h 3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72" h="3131">
                  <a:moveTo>
                    <a:pt x="2219" y="3074"/>
                  </a:moveTo>
                  <a:cubicBezTo>
                    <a:pt x="1625" y="2894"/>
                    <a:pt x="916" y="2697"/>
                    <a:pt x="406" y="2103"/>
                  </a:cubicBezTo>
                  <a:cubicBezTo>
                    <a:pt x="52" y="1692"/>
                    <a:pt x="0" y="1072"/>
                    <a:pt x="86" y="577"/>
                  </a:cubicBezTo>
                  <a:cubicBezTo>
                    <a:pt x="110" y="439"/>
                    <a:pt x="168" y="273"/>
                    <a:pt x="213" y="164"/>
                  </a:cubicBezTo>
                  <a:cubicBezTo>
                    <a:pt x="219" y="149"/>
                    <a:pt x="242" y="87"/>
                    <a:pt x="288" y="30"/>
                  </a:cubicBezTo>
                  <a:cubicBezTo>
                    <a:pt x="303" y="11"/>
                    <a:pt x="286" y="0"/>
                    <a:pt x="272" y="19"/>
                  </a:cubicBezTo>
                  <a:cubicBezTo>
                    <a:pt x="238" y="68"/>
                    <a:pt x="222" y="96"/>
                    <a:pt x="196" y="151"/>
                  </a:cubicBezTo>
                  <a:cubicBezTo>
                    <a:pt x="144" y="265"/>
                    <a:pt x="93" y="420"/>
                    <a:pt x="65" y="554"/>
                  </a:cubicBezTo>
                  <a:cubicBezTo>
                    <a:pt x="9" y="829"/>
                    <a:pt x="9" y="1135"/>
                    <a:pt x="62" y="1427"/>
                  </a:cubicBezTo>
                  <a:cubicBezTo>
                    <a:pt x="106" y="1672"/>
                    <a:pt x="217" y="1923"/>
                    <a:pt x="360" y="2108"/>
                  </a:cubicBezTo>
                  <a:cubicBezTo>
                    <a:pt x="837" y="2726"/>
                    <a:pt x="1683" y="2957"/>
                    <a:pt x="2208" y="3115"/>
                  </a:cubicBezTo>
                  <a:cubicBezTo>
                    <a:pt x="2262" y="3131"/>
                    <a:pt x="2262" y="3128"/>
                    <a:pt x="2267" y="3112"/>
                  </a:cubicBezTo>
                  <a:cubicBezTo>
                    <a:pt x="2272" y="3093"/>
                    <a:pt x="2272" y="3090"/>
                    <a:pt x="2219" y="307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6" name="Freeform 6"/>
            <p:cNvSpPr/>
            <p:nvPr/>
          </p:nvSpPr>
          <p:spPr bwMode="auto">
            <a:xfrm>
              <a:off x="3709448" y="1534112"/>
              <a:ext cx="86941" cy="133355"/>
            </a:xfrm>
            <a:custGeom>
              <a:avLst/>
              <a:gdLst>
                <a:gd name="T0" fmla="*/ 50 w 275"/>
                <a:gd name="T1" fmla="*/ 422 h 422"/>
                <a:gd name="T2" fmla="*/ 275 w 275"/>
                <a:gd name="T3" fmla="*/ 0 h 422"/>
                <a:gd name="T4" fmla="*/ 230 w 275"/>
                <a:gd name="T5" fmla="*/ 182 h 422"/>
                <a:gd name="T6" fmla="*/ 50 w 275"/>
                <a:gd name="T7" fmla="*/ 422 h 422"/>
              </a:gdLst>
              <a:ahLst/>
              <a:cxnLst>
                <a:cxn ang="0">
                  <a:pos x="T0" y="T1"/>
                </a:cxn>
                <a:cxn ang="0">
                  <a:pos x="T2" y="T3"/>
                </a:cxn>
                <a:cxn ang="0">
                  <a:pos x="T4" y="T5"/>
                </a:cxn>
                <a:cxn ang="0">
                  <a:pos x="T6" y="T7"/>
                </a:cxn>
              </a:cxnLst>
              <a:rect l="0" t="0" r="r" b="b"/>
              <a:pathLst>
                <a:path w="275" h="422">
                  <a:moveTo>
                    <a:pt x="50" y="422"/>
                  </a:moveTo>
                  <a:cubicBezTo>
                    <a:pt x="0" y="271"/>
                    <a:pt x="95" y="14"/>
                    <a:pt x="275" y="0"/>
                  </a:cubicBezTo>
                  <a:cubicBezTo>
                    <a:pt x="266" y="56"/>
                    <a:pt x="255" y="133"/>
                    <a:pt x="230" y="182"/>
                  </a:cubicBezTo>
                  <a:cubicBezTo>
                    <a:pt x="199" y="276"/>
                    <a:pt x="137" y="371"/>
                    <a:pt x="50" y="4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7" name="Freeform 7"/>
            <p:cNvSpPr/>
            <p:nvPr/>
          </p:nvSpPr>
          <p:spPr bwMode="auto">
            <a:xfrm>
              <a:off x="3606456" y="1477399"/>
              <a:ext cx="105266" cy="155959"/>
            </a:xfrm>
            <a:custGeom>
              <a:avLst/>
              <a:gdLst>
                <a:gd name="T0" fmla="*/ 126 w 333"/>
                <a:gd name="T1" fmla="*/ 493 h 493"/>
                <a:gd name="T2" fmla="*/ 305 w 333"/>
                <a:gd name="T3" fmla="*/ 0 h 493"/>
                <a:gd name="T4" fmla="*/ 126 w 333"/>
                <a:gd name="T5" fmla="*/ 493 h 493"/>
              </a:gdLst>
              <a:ahLst/>
              <a:cxnLst>
                <a:cxn ang="0">
                  <a:pos x="T0" y="T1"/>
                </a:cxn>
                <a:cxn ang="0">
                  <a:pos x="T2" y="T3"/>
                </a:cxn>
                <a:cxn ang="0">
                  <a:pos x="T4" y="T5"/>
                </a:cxn>
              </a:cxnLst>
              <a:rect l="0" t="0" r="r" b="b"/>
              <a:pathLst>
                <a:path w="333" h="493">
                  <a:moveTo>
                    <a:pt x="126" y="493"/>
                  </a:moveTo>
                  <a:cubicBezTo>
                    <a:pt x="0" y="351"/>
                    <a:pt x="158" y="61"/>
                    <a:pt x="305" y="0"/>
                  </a:cubicBezTo>
                  <a:cubicBezTo>
                    <a:pt x="333" y="198"/>
                    <a:pt x="241" y="345"/>
                    <a:pt x="126" y="49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8" name="Freeform 8"/>
            <p:cNvSpPr/>
            <p:nvPr/>
          </p:nvSpPr>
          <p:spPr bwMode="auto">
            <a:xfrm>
              <a:off x="3521655" y="1410789"/>
              <a:ext cx="120514" cy="179902"/>
            </a:xfrm>
            <a:custGeom>
              <a:avLst/>
              <a:gdLst>
                <a:gd name="T0" fmla="*/ 108 w 381"/>
                <a:gd name="T1" fmla="*/ 569 h 569"/>
                <a:gd name="T2" fmla="*/ 381 w 381"/>
                <a:gd name="T3" fmla="*/ 0 h 569"/>
                <a:gd name="T4" fmla="*/ 301 w 381"/>
                <a:gd name="T5" fmla="*/ 284 h 569"/>
                <a:gd name="T6" fmla="*/ 108 w 381"/>
                <a:gd name="T7" fmla="*/ 569 h 569"/>
              </a:gdLst>
              <a:ahLst/>
              <a:cxnLst>
                <a:cxn ang="0">
                  <a:pos x="T0" y="T1"/>
                </a:cxn>
                <a:cxn ang="0">
                  <a:pos x="T2" y="T3"/>
                </a:cxn>
                <a:cxn ang="0">
                  <a:pos x="T4" y="T5"/>
                </a:cxn>
                <a:cxn ang="0">
                  <a:pos x="T6" y="T7"/>
                </a:cxn>
              </a:cxnLst>
              <a:rect l="0" t="0" r="r" b="b"/>
              <a:pathLst>
                <a:path w="381" h="569">
                  <a:moveTo>
                    <a:pt x="108" y="569"/>
                  </a:moveTo>
                  <a:cubicBezTo>
                    <a:pt x="0" y="363"/>
                    <a:pt x="184" y="77"/>
                    <a:pt x="381" y="0"/>
                  </a:cubicBezTo>
                  <a:cubicBezTo>
                    <a:pt x="370" y="91"/>
                    <a:pt x="340" y="206"/>
                    <a:pt x="301" y="284"/>
                  </a:cubicBezTo>
                  <a:cubicBezTo>
                    <a:pt x="263" y="392"/>
                    <a:pt x="199" y="497"/>
                    <a:pt x="108" y="56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9" name="Freeform 9"/>
            <p:cNvSpPr/>
            <p:nvPr/>
          </p:nvSpPr>
          <p:spPr bwMode="auto">
            <a:xfrm>
              <a:off x="3455580" y="1363038"/>
              <a:ext cx="113826" cy="161176"/>
            </a:xfrm>
            <a:custGeom>
              <a:avLst/>
              <a:gdLst>
                <a:gd name="T0" fmla="*/ 26 w 360"/>
                <a:gd name="T1" fmla="*/ 510 h 510"/>
                <a:gd name="T2" fmla="*/ 360 w 360"/>
                <a:gd name="T3" fmla="*/ 0 h 510"/>
                <a:gd name="T4" fmla="*/ 26 w 360"/>
                <a:gd name="T5" fmla="*/ 510 h 510"/>
              </a:gdLst>
              <a:ahLst/>
              <a:cxnLst>
                <a:cxn ang="0">
                  <a:pos x="T0" y="T1"/>
                </a:cxn>
                <a:cxn ang="0">
                  <a:pos x="T2" y="T3"/>
                </a:cxn>
                <a:cxn ang="0">
                  <a:pos x="T4" y="T5"/>
                </a:cxn>
              </a:cxnLst>
              <a:rect l="0" t="0" r="r" b="b"/>
              <a:pathLst>
                <a:path w="360" h="510">
                  <a:moveTo>
                    <a:pt x="26" y="510"/>
                  </a:moveTo>
                  <a:cubicBezTo>
                    <a:pt x="0" y="302"/>
                    <a:pt x="179" y="82"/>
                    <a:pt x="360" y="0"/>
                  </a:cubicBezTo>
                  <a:cubicBezTo>
                    <a:pt x="355" y="197"/>
                    <a:pt x="224" y="450"/>
                    <a:pt x="26" y="5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0" name="Freeform 10"/>
            <p:cNvSpPr/>
            <p:nvPr/>
          </p:nvSpPr>
          <p:spPr bwMode="auto">
            <a:xfrm>
              <a:off x="3392046" y="1319701"/>
              <a:ext cx="136565" cy="143520"/>
            </a:xfrm>
            <a:custGeom>
              <a:avLst/>
              <a:gdLst>
                <a:gd name="T0" fmla="*/ 0 w 432"/>
                <a:gd name="T1" fmla="*/ 440 h 454"/>
                <a:gd name="T2" fmla="*/ 432 w 432"/>
                <a:gd name="T3" fmla="*/ 25 h 454"/>
                <a:gd name="T4" fmla="*/ 275 w 432"/>
                <a:gd name="T5" fmla="*/ 235 h 454"/>
                <a:gd name="T6" fmla="*/ 0 w 432"/>
                <a:gd name="T7" fmla="*/ 440 h 454"/>
              </a:gdLst>
              <a:ahLst/>
              <a:cxnLst>
                <a:cxn ang="0">
                  <a:pos x="T0" y="T1"/>
                </a:cxn>
                <a:cxn ang="0">
                  <a:pos x="T2" y="T3"/>
                </a:cxn>
                <a:cxn ang="0">
                  <a:pos x="T4" y="T5"/>
                </a:cxn>
                <a:cxn ang="0">
                  <a:pos x="T6" y="T7"/>
                </a:cxn>
              </a:cxnLst>
              <a:rect l="0" t="0" r="r" b="b"/>
              <a:pathLst>
                <a:path w="432" h="454">
                  <a:moveTo>
                    <a:pt x="0" y="440"/>
                  </a:moveTo>
                  <a:cubicBezTo>
                    <a:pt x="65" y="224"/>
                    <a:pt x="155" y="0"/>
                    <a:pt x="432" y="25"/>
                  </a:cubicBezTo>
                  <a:cubicBezTo>
                    <a:pt x="390" y="102"/>
                    <a:pt x="330" y="167"/>
                    <a:pt x="275" y="235"/>
                  </a:cubicBezTo>
                  <a:cubicBezTo>
                    <a:pt x="204" y="307"/>
                    <a:pt x="134" y="454"/>
                    <a:pt x="0" y="44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1" name="Freeform 11"/>
            <p:cNvSpPr/>
            <p:nvPr/>
          </p:nvSpPr>
          <p:spPr bwMode="auto">
            <a:xfrm>
              <a:off x="3334263" y="1262721"/>
              <a:ext cx="132819" cy="112890"/>
            </a:xfrm>
            <a:custGeom>
              <a:avLst/>
              <a:gdLst>
                <a:gd name="T0" fmla="*/ 0 w 420"/>
                <a:gd name="T1" fmla="*/ 356 h 357"/>
                <a:gd name="T2" fmla="*/ 188 w 420"/>
                <a:gd name="T3" fmla="*/ 107 h 357"/>
                <a:gd name="T4" fmla="*/ 420 w 420"/>
                <a:gd name="T5" fmla="*/ 0 h 357"/>
                <a:gd name="T6" fmla="*/ 0 w 420"/>
                <a:gd name="T7" fmla="*/ 356 h 357"/>
              </a:gdLst>
              <a:ahLst/>
              <a:cxnLst>
                <a:cxn ang="0">
                  <a:pos x="T0" y="T1"/>
                </a:cxn>
                <a:cxn ang="0">
                  <a:pos x="T2" y="T3"/>
                </a:cxn>
                <a:cxn ang="0">
                  <a:pos x="T4" y="T5"/>
                </a:cxn>
                <a:cxn ang="0">
                  <a:pos x="T6" y="T7"/>
                </a:cxn>
              </a:cxnLst>
              <a:rect l="0" t="0" r="r" b="b"/>
              <a:pathLst>
                <a:path w="420" h="357">
                  <a:moveTo>
                    <a:pt x="0" y="356"/>
                  </a:moveTo>
                  <a:cubicBezTo>
                    <a:pt x="11" y="232"/>
                    <a:pt x="108" y="177"/>
                    <a:pt x="188" y="107"/>
                  </a:cubicBezTo>
                  <a:cubicBezTo>
                    <a:pt x="258" y="60"/>
                    <a:pt x="337" y="20"/>
                    <a:pt x="420" y="0"/>
                  </a:cubicBezTo>
                  <a:cubicBezTo>
                    <a:pt x="394" y="207"/>
                    <a:pt x="202" y="357"/>
                    <a:pt x="0" y="35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2" name="Freeform 12"/>
            <p:cNvSpPr/>
            <p:nvPr/>
          </p:nvSpPr>
          <p:spPr bwMode="auto">
            <a:xfrm>
              <a:off x="3264978" y="1014872"/>
              <a:ext cx="108476" cy="84400"/>
            </a:xfrm>
            <a:custGeom>
              <a:avLst/>
              <a:gdLst>
                <a:gd name="T0" fmla="*/ 0 w 343"/>
                <a:gd name="T1" fmla="*/ 201 h 267"/>
                <a:gd name="T2" fmla="*/ 343 w 343"/>
                <a:gd name="T3" fmla="*/ 32 h 267"/>
                <a:gd name="T4" fmla="*/ 0 w 343"/>
                <a:gd name="T5" fmla="*/ 201 h 267"/>
              </a:gdLst>
              <a:ahLst/>
              <a:cxnLst>
                <a:cxn ang="0">
                  <a:pos x="T0" y="T1"/>
                </a:cxn>
                <a:cxn ang="0">
                  <a:pos x="T2" y="T3"/>
                </a:cxn>
                <a:cxn ang="0">
                  <a:pos x="T4" y="T5"/>
                </a:cxn>
              </a:cxnLst>
              <a:rect l="0" t="0" r="r" b="b"/>
              <a:pathLst>
                <a:path w="343" h="267">
                  <a:moveTo>
                    <a:pt x="0" y="201"/>
                  </a:moveTo>
                  <a:cubicBezTo>
                    <a:pt x="127" y="113"/>
                    <a:pt x="166" y="0"/>
                    <a:pt x="343" y="32"/>
                  </a:cubicBezTo>
                  <a:cubicBezTo>
                    <a:pt x="295" y="117"/>
                    <a:pt x="98" y="267"/>
                    <a:pt x="0" y="20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3" name="Freeform 13"/>
            <p:cNvSpPr/>
            <p:nvPr/>
          </p:nvSpPr>
          <p:spPr bwMode="auto">
            <a:xfrm>
              <a:off x="3277684" y="878574"/>
              <a:ext cx="96705" cy="74234"/>
            </a:xfrm>
            <a:custGeom>
              <a:avLst/>
              <a:gdLst>
                <a:gd name="T0" fmla="*/ 0 w 306"/>
                <a:gd name="T1" fmla="*/ 229 h 235"/>
                <a:gd name="T2" fmla="*/ 306 w 306"/>
                <a:gd name="T3" fmla="*/ 106 h 235"/>
                <a:gd name="T4" fmla="*/ 200 w 306"/>
                <a:gd name="T5" fmla="*/ 173 h 235"/>
                <a:gd name="T6" fmla="*/ 0 w 306"/>
                <a:gd name="T7" fmla="*/ 229 h 235"/>
              </a:gdLst>
              <a:ahLst/>
              <a:cxnLst>
                <a:cxn ang="0">
                  <a:pos x="T0" y="T1"/>
                </a:cxn>
                <a:cxn ang="0">
                  <a:pos x="T2" y="T3"/>
                </a:cxn>
                <a:cxn ang="0">
                  <a:pos x="T4" y="T5"/>
                </a:cxn>
                <a:cxn ang="0">
                  <a:pos x="T6" y="T7"/>
                </a:cxn>
              </a:cxnLst>
              <a:rect l="0" t="0" r="r" b="b"/>
              <a:pathLst>
                <a:path w="306" h="235">
                  <a:moveTo>
                    <a:pt x="0" y="229"/>
                  </a:moveTo>
                  <a:cubicBezTo>
                    <a:pt x="32" y="124"/>
                    <a:pt x="209" y="0"/>
                    <a:pt x="306" y="106"/>
                  </a:cubicBezTo>
                  <a:cubicBezTo>
                    <a:pt x="272" y="125"/>
                    <a:pt x="231" y="159"/>
                    <a:pt x="200" y="173"/>
                  </a:cubicBezTo>
                  <a:cubicBezTo>
                    <a:pt x="142" y="211"/>
                    <a:pt x="71" y="235"/>
                    <a:pt x="0" y="2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4" name="Freeform 14"/>
            <p:cNvSpPr/>
            <p:nvPr/>
          </p:nvSpPr>
          <p:spPr bwMode="auto">
            <a:xfrm>
              <a:off x="3268857" y="946522"/>
              <a:ext cx="109278" cy="79986"/>
            </a:xfrm>
            <a:custGeom>
              <a:avLst/>
              <a:gdLst>
                <a:gd name="T0" fmla="*/ 0 w 346"/>
                <a:gd name="T1" fmla="*/ 190 h 253"/>
                <a:gd name="T2" fmla="*/ 179 w 346"/>
                <a:gd name="T3" fmla="*/ 69 h 253"/>
                <a:gd name="T4" fmla="*/ 324 w 346"/>
                <a:gd name="T5" fmla="*/ 0 h 253"/>
                <a:gd name="T6" fmla="*/ 0 w 346"/>
                <a:gd name="T7" fmla="*/ 190 h 253"/>
              </a:gdLst>
              <a:ahLst/>
              <a:cxnLst>
                <a:cxn ang="0">
                  <a:pos x="T0" y="T1"/>
                </a:cxn>
                <a:cxn ang="0">
                  <a:pos x="T2" y="T3"/>
                </a:cxn>
                <a:cxn ang="0">
                  <a:pos x="T4" y="T5"/>
                </a:cxn>
                <a:cxn ang="0">
                  <a:pos x="T6" y="T7"/>
                </a:cxn>
              </a:cxnLst>
              <a:rect l="0" t="0" r="r" b="b"/>
              <a:pathLst>
                <a:path w="346" h="253">
                  <a:moveTo>
                    <a:pt x="0" y="190"/>
                  </a:moveTo>
                  <a:cubicBezTo>
                    <a:pt x="39" y="127"/>
                    <a:pt x="107" y="84"/>
                    <a:pt x="179" y="69"/>
                  </a:cubicBezTo>
                  <a:cubicBezTo>
                    <a:pt x="214" y="54"/>
                    <a:pt x="282" y="25"/>
                    <a:pt x="324" y="0"/>
                  </a:cubicBezTo>
                  <a:cubicBezTo>
                    <a:pt x="346" y="165"/>
                    <a:pt x="124" y="253"/>
                    <a:pt x="0" y="19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5" name="Freeform 15"/>
            <p:cNvSpPr/>
            <p:nvPr/>
          </p:nvSpPr>
          <p:spPr bwMode="auto">
            <a:xfrm>
              <a:off x="3315939" y="779194"/>
              <a:ext cx="90018" cy="54171"/>
            </a:xfrm>
            <a:custGeom>
              <a:avLst/>
              <a:gdLst>
                <a:gd name="T0" fmla="*/ 0 w 285"/>
                <a:gd name="T1" fmla="*/ 148 h 171"/>
                <a:gd name="T2" fmla="*/ 285 w 285"/>
                <a:gd name="T3" fmla="*/ 52 h 171"/>
                <a:gd name="T4" fmla="*/ 166 w 285"/>
                <a:gd name="T5" fmla="*/ 135 h 171"/>
                <a:gd name="T6" fmla="*/ 0 w 285"/>
                <a:gd name="T7" fmla="*/ 148 h 171"/>
              </a:gdLst>
              <a:ahLst/>
              <a:cxnLst>
                <a:cxn ang="0">
                  <a:pos x="T0" y="T1"/>
                </a:cxn>
                <a:cxn ang="0">
                  <a:pos x="T2" y="T3"/>
                </a:cxn>
                <a:cxn ang="0">
                  <a:pos x="T4" y="T5"/>
                </a:cxn>
                <a:cxn ang="0">
                  <a:pos x="T6" y="T7"/>
                </a:cxn>
              </a:cxnLst>
              <a:rect l="0" t="0" r="r" b="b"/>
              <a:pathLst>
                <a:path w="285" h="171">
                  <a:moveTo>
                    <a:pt x="0" y="148"/>
                  </a:moveTo>
                  <a:cubicBezTo>
                    <a:pt x="39" y="40"/>
                    <a:pt x="188" y="0"/>
                    <a:pt x="285" y="52"/>
                  </a:cubicBezTo>
                  <a:cubicBezTo>
                    <a:pt x="285" y="74"/>
                    <a:pt x="183" y="129"/>
                    <a:pt x="166" y="135"/>
                  </a:cubicBezTo>
                  <a:cubicBezTo>
                    <a:pt x="117" y="166"/>
                    <a:pt x="54" y="171"/>
                    <a:pt x="0" y="1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6" name="Freeform 16"/>
            <p:cNvSpPr/>
            <p:nvPr/>
          </p:nvSpPr>
          <p:spPr bwMode="auto">
            <a:xfrm>
              <a:off x="3296678" y="829887"/>
              <a:ext cx="94432" cy="73566"/>
            </a:xfrm>
            <a:custGeom>
              <a:avLst/>
              <a:gdLst>
                <a:gd name="T0" fmla="*/ 0 w 299"/>
                <a:gd name="T1" fmla="*/ 154 h 233"/>
                <a:gd name="T2" fmla="*/ 152 w 299"/>
                <a:gd name="T3" fmla="*/ 58 h 233"/>
                <a:gd name="T4" fmla="*/ 282 w 299"/>
                <a:gd name="T5" fmla="*/ 0 h 233"/>
                <a:gd name="T6" fmla="*/ 0 w 299"/>
                <a:gd name="T7" fmla="*/ 154 h 233"/>
              </a:gdLst>
              <a:ahLst/>
              <a:cxnLst>
                <a:cxn ang="0">
                  <a:pos x="T0" y="T1"/>
                </a:cxn>
                <a:cxn ang="0">
                  <a:pos x="T2" y="T3"/>
                </a:cxn>
                <a:cxn ang="0">
                  <a:pos x="T4" y="T5"/>
                </a:cxn>
                <a:cxn ang="0">
                  <a:pos x="T6" y="T7"/>
                </a:cxn>
              </a:cxnLst>
              <a:rect l="0" t="0" r="r" b="b"/>
              <a:pathLst>
                <a:path w="299" h="233">
                  <a:moveTo>
                    <a:pt x="0" y="154"/>
                  </a:moveTo>
                  <a:cubicBezTo>
                    <a:pt x="44" y="104"/>
                    <a:pt x="100" y="83"/>
                    <a:pt x="152" y="58"/>
                  </a:cubicBezTo>
                  <a:cubicBezTo>
                    <a:pt x="198" y="44"/>
                    <a:pt x="241" y="24"/>
                    <a:pt x="282" y="0"/>
                  </a:cubicBezTo>
                  <a:cubicBezTo>
                    <a:pt x="299" y="138"/>
                    <a:pt x="104" y="233"/>
                    <a:pt x="0" y="15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7" name="Freeform 17"/>
            <p:cNvSpPr/>
            <p:nvPr/>
          </p:nvSpPr>
          <p:spPr bwMode="auto">
            <a:xfrm>
              <a:off x="3267251" y="1069176"/>
              <a:ext cx="124527" cy="82929"/>
            </a:xfrm>
            <a:custGeom>
              <a:avLst/>
              <a:gdLst>
                <a:gd name="T0" fmla="*/ 5 w 394"/>
                <a:gd name="T1" fmla="*/ 252 h 262"/>
                <a:gd name="T2" fmla="*/ 394 w 394"/>
                <a:gd name="T3" fmla="*/ 38 h 262"/>
                <a:gd name="T4" fmla="*/ 264 w 394"/>
                <a:gd name="T5" fmla="*/ 179 h 262"/>
                <a:gd name="T6" fmla="*/ 123 w 394"/>
                <a:gd name="T7" fmla="*/ 245 h 262"/>
                <a:gd name="T8" fmla="*/ 5 w 394"/>
                <a:gd name="T9" fmla="*/ 252 h 262"/>
              </a:gdLst>
              <a:ahLst/>
              <a:cxnLst>
                <a:cxn ang="0">
                  <a:pos x="T0" y="T1"/>
                </a:cxn>
                <a:cxn ang="0">
                  <a:pos x="T2" y="T3"/>
                </a:cxn>
                <a:cxn ang="0">
                  <a:pos x="T4" y="T5"/>
                </a:cxn>
                <a:cxn ang="0">
                  <a:pos x="T6" y="T7"/>
                </a:cxn>
                <a:cxn ang="0">
                  <a:pos x="T8" y="T9"/>
                </a:cxn>
              </a:cxnLst>
              <a:rect l="0" t="0" r="r" b="b"/>
              <a:pathLst>
                <a:path w="394" h="262">
                  <a:moveTo>
                    <a:pt x="5" y="252"/>
                  </a:moveTo>
                  <a:cubicBezTo>
                    <a:pt x="100" y="121"/>
                    <a:pt x="215" y="0"/>
                    <a:pt x="394" y="38"/>
                  </a:cubicBezTo>
                  <a:cubicBezTo>
                    <a:pt x="369" y="99"/>
                    <a:pt x="319" y="144"/>
                    <a:pt x="264" y="179"/>
                  </a:cubicBezTo>
                  <a:cubicBezTo>
                    <a:pt x="220" y="206"/>
                    <a:pt x="173" y="230"/>
                    <a:pt x="123" y="245"/>
                  </a:cubicBezTo>
                  <a:cubicBezTo>
                    <a:pt x="118" y="247"/>
                    <a:pt x="0" y="262"/>
                    <a:pt x="5" y="25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8" name="Freeform 18"/>
            <p:cNvSpPr/>
            <p:nvPr/>
          </p:nvSpPr>
          <p:spPr bwMode="auto">
            <a:xfrm>
              <a:off x="3276079" y="1140067"/>
              <a:ext cx="132819" cy="73967"/>
            </a:xfrm>
            <a:custGeom>
              <a:avLst/>
              <a:gdLst>
                <a:gd name="T0" fmla="*/ 0 w 420"/>
                <a:gd name="T1" fmla="*/ 231 h 234"/>
                <a:gd name="T2" fmla="*/ 229 w 420"/>
                <a:gd name="T3" fmla="*/ 55 h 234"/>
                <a:gd name="T4" fmla="*/ 420 w 420"/>
                <a:gd name="T5" fmla="*/ 0 h 234"/>
                <a:gd name="T6" fmla="*/ 0 w 420"/>
                <a:gd name="T7" fmla="*/ 231 h 234"/>
              </a:gdLst>
              <a:ahLst/>
              <a:cxnLst>
                <a:cxn ang="0">
                  <a:pos x="T0" y="T1"/>
                </a:cxn>
                <a:cxn ang="0">
                  <a:pos x="T2" y="T3"/>
                </a:cxn>
                <a:cxn ang="0">
                  <a:pos x="T4" y="T5"/>
                </a:cxn>
                <a:cxn ang="0">
                  <a:pos x="T6" y="T7"/>
                </a:cxn>
              </a:cxnLst>
              <a:rect l="0" t="0" r="r" b="b"/>
              <a:pathLst>
                <a:path w="420" h="234">
                  <a:moveTo>
                    <a:pt x="0" y="231"/>
                  </a:moveTo>
                  <a:cubicBezTo>
                    <a:pt x="24" y="123"/>
                    <a:pt x="146" y="91"/>
                    <a:pt x="229" y="55"/>
                  </a:cubicBezTo>
                  <a:cubicBezTo>
                    <a:pt x="292" y="34"/>
                    <a:pt x="357" y="20"/>
                    <a:pt x="420" y="0"/>
                  </a:cubicBezTo>
                  <a:cubicBezTo>
                    <a:pt x="415" y="211"/>
                    <a:pt x="145" y="234"/>
                    <a:pt x="0" y="23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9" name="Freeform 19"/>
            <p:cNvSpPr/>
            <p:nvPr/>
          </p:nvSpPr>
          <p:spPr bwMode="auto">
            <a:xfrm>
              <a:off x="3297882" y="1207346"/>
              <a:ext cx="143520" cy="118374"/>
            </a:xfrm>
            <a:custGeom>
              <a:avLst/>
              <a:gdLst>
                <a:gd name="T0" fmla="*/ 0 w 454"/>
                <a:gd name="T1" fmla="*/ 281 h 374"/>
                <a:gd name="T2" fmla="*/ 200 w 454"/>
                <a:gd name="T3" fmla="*/ 49 h 374"/>
                <a:gd name="T4" fmla="*/ 454 w 454"/>
                <a:gd name="T5" fmla="*/ 29 h 374"/>
                <a:gd name="T6" fmla="*/ 284 w 454"/>
                <a:gd name="T7" fmla="*/ 197 h 374"/>
                <a:gd name="T8" fmla="*/ 0 w 454"/>
                <a:gd name="T9" fmla="*/ 281 h 374"/>
              </a:gdLst>
              <a:ahLst/>
              <a:cxnLst>
                <a:cxn ang="0">
                  <a:pos x="T0" y="T1"/>
                </a:cxn>
                <a:cxn ang="0">
                  <a:pos x="T2" y="T3"/>
                </a:cxn>
                <a:cxn ang="0">
                  <a:pos x="T4" y="T5"/>
                </a:cxn>
                <a:cxn ang="0">
                  <a:pos x="T6" y="T7"/>
                </a:cxn>
                <a:cxn ang="0">
                  <a:pos x="T8" y="T9"/>
                </a:cxn>
              </a:cxnLst>
              <a:rect l="0" t="0" r="r" b="b"/>
              <a:pathLst>
                <a:path w="454" h="374">
                  <a:moveTo>
                    <a:pt x="0" y="281"/>
                  </a:moveTo>
                  <a:cubicBezTo>
                    <a:pt x="82" y="208"/>
                    <a:pt x="89" y="102"/>
                    <a:pt x="200" y="49"/>
                  </a:cubicBezTo>
                  <a:cubicBezTo>
                    <a:pt x="277" y="13"/>
                    <a:pt x="374" y="0"/>
                    <a:pt x="454" y="29"/>
                  </a:cubicBezTo>
                  <a:cubicBezTo>
                    <a:pt x="406" y="92"/>
                    <a:pt x="347" y="150"/>
                    <a:pt x="284" y="197"/>
                  </a:cubicBezTo>
                  <a:cubicBezTo>
                    <a:pt x="218" y="235"/>
                    <a:pt x="93" y="374"/>
                    <a:pt x="0" y="28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0" name="Freeform 20"/>
            <p:cNvSpPr/>
            <p:nvPr/>
          </p:nvSpPr>
          <p:spPr bwMode="auto">
            <a:xfrm>
              <a:off x="3342155" y="680883"/>
              <a:ext cx="94565" cy="89750"/>
            </a:xfrm>
            <a:custGeom>
              <a:avLst/>
              <a:gdLst>
                <a:gd name="T0" fmla="*/ 27 w 299"/>
                <a:gd name="T1" fmla="*/ 284 h 284"/>
                <a:gd name="T2" fmla="*/ 299 w 299"/>
                <a:gd name="T3" fmla="*/ 0 h 284"/>
                <a:gd name="T4" fmla="*/ 200 w 299"/>
                <a:gd name="T5" fmla="*/ 175 h 284"/>
                <a:gd name="T6" fmla="*/ 27 w 299"/>
                <a:gd name="T7" fmla="*/ 284 h 284"/>
              </a:gdLst>
              <a:ahLst/>
              <a:cxnLst>
                <a:cxn ang="0">
                  <a:pos x="T0" y="T1"/>
                </a:cxn>
                <a:cxn ang="0">
                  <a:pos x="T2" y="T3"/>
                </a:cxn>
                <a:cxn ang="0">
                  <a:pos x="T4" y="T5"/>
                </a:cxn>
                <a:cxn ang="0">
                  <a:pos x="T6" y="T7"/>
                </a:cxn>
              </a:cxnLst>
              <a:rect l="0" t="0" r="r" b="b"/>
              <a:pathLst>
                <a:path w="299" h="284">
                  <a:moveTo>
                    <a:pt x="27" y="284"/>
                  </a:moveTo>
                  <a:cubicBezTo>
                    <a:pt x="0" y="137"/>
                    <a:pt x="163" y="3"/>
                    <a:pt x="299" y="0"/>
                  </a:cubicBezTo>
                  <a:cubicBezTo>
                    <a:pt x="276" y="60"/>
                    <a:pt x="237" y="130"/>
                    <a:pt x="200" y="175"/>
                  </a:cubicBezTo>
                  <a:cubicBezTo>
                    <a:pt x="164" y="237"/>
                    <a:pt x="98" y="278"/>
                    <a:pt x="27" y="28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1" name="Freeform 21"/>
            <p:cNvSpPr/>
            <p:nvPr/>
          </p:nvSpPr>
          <p:spPr bwMode="auto">
            <a:xfrm>
              <a:off x="3648857" y="1673886"/>
              <a:ext cx="75840" cy="134960"/>
            </a:xfrm>
            <a:custGeom>
              <a:avLst/>
              <a:gdLst>
                <a:gd name="T0" fmla="*/ 89 w 240"/>
                <a:gd name="T1" fmla="*/ 427 h 427"/>
                <a:gd name="T2" fmla="*/ 230 w 240"/>
                <a:gd name="T3" fmla="*/ 0 h 427"/>
                <a:gd name="T4" fmla="*/ 225 w 240"/>
                <a:gd name="T5" fmla="*/ 170 h 427"/>
                <a:gd name="T6" fmla="*/ 89 w 240"/>
                <a:gd name="T7" fmla="*/ 427 h 427"/>
              </a:gdLst>
              <a:ahLst/>
              <a:cxnLst>
                <a:cxn ang="0">
                  <a:pos x="T0" y="T1"/>
                </a:cxn>
                <a:cxn ang="0">
                  <a:pos x="T2" y="T3"/>
                </a:cxn>
                <a:cxn ang="0">
                  <a:pos x="T4" y="T5"/>
                </a:cxn>
                <a:cxn ang="0">
                  <a:pos x="T6" y="T7"/>
                </a:cxn>
              </a:cxnLst>
              <a:rect l="0" t="0" r="r" b="b"/>
              <a:pathLst>
                <a:path w="240" h="427">
                  <a:moveTo>
                    <a:pt x="89" y="427"/>
                  </a:moveTo>
                  <a:cubicBezTo>
                    <a:pt x="0" y="310"/>
                    <a:pt x="41" y="62"/>
                    <a:pt x="230" y="0"/>
                  </a:cubicBezTo>
                  <a:cubicBezTo>
                    <a:pt x="233" y="52"/>
                    <a:pt x="240" y="120"/>
                    <a:pt x="225" y="170"/>
                  </a:cubicBezTo>
                  <a:cubicBezTo>
                    <a:pt x="214" y="260"/>
                    <a:pt x="170" y="359"/>
                    <a:pt x="89" y="42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2" name="Freeform 22"/>
            <p:cNvSpPr/>
            <p:nvPr/>
          </p:nvSpPr>
          <p:spPr bwMode="auto">
            <a:xfrm>
              <a:off x="3529948" y="1642186"/>
              <a:ext cx="108476" cy="126533"/>
            </a:xfrm>
            <a:custGeom>
              <a:avLst/>
              <a:gdLst>
                <a:gd name="T0" fmla="*/ 34 w 343"/>
                <a:gd name="T1" fmla="*/ 400 h 400"/>
                <a:gd name="T2" fmla="*/ 343 w 343"/>
                <a:gd name="T3" fmla="*/ 0 h 400"/>
                <a:gd name="T4" fmla="*/ 34 w 343"/>
                <a:gd name="T5" fmla="*/ 400 h 400"/>
              </a:gdLst>
              <a:ahLst/>
              <a:cxnLst>
                <a:cxn ang="0">
                  <a:pos x="T0" y="T1"/>
                </a:cxn>
                <a:cxn ang="0">
                  <a:pos x="T2" y="T3"/>
                </a:cxn>
                <a:cxn ang="0">
                  <a:pos x="T4" y="T5"/>
                </a:cxn>
              </a:cxnLst>
              <a:rect l="0" t="0" r="r" b="b"/>
              <a:pathLst>
                <a:path w="343" h="400">
                  <a:moveTo>
                    <a:pt x="34" y="400"/>
                  </a:moveTo>
                  <a:cubicBezTo>
                    <a:pt x="0" y="224"/>
                    <a:pt x="165" y="14"/>
                    <a:pt x="343" y="0"/>
                  </a:cubicBezTo>
                  <a:cubicBezTo>
                    <a:pt x="315" y="164"/>
                    <a:pt x="193" y="340"/>
                    <a:pt x="34" y="40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3" name="Freeform 23"/>
            <p:cNvSpPr/>
            <p:nvPr/>
          </p:nvSpPr>
          <p:spPr bwMode="auto">
            <a:xfrm>
              <a:off x="3405421" y="1590690"/>
              <a:ext cx="147533" cy="147934"/>
            </a:xfrm>
            <a:custGeom>
              <a:avLst/>
              <a:gdLst>
                <a:gd name="T0" fmla="*/ 45 w 467"/>
                <a:gd name="T1" fmla="*/ 468 h 468"/>
                <a:gd name="T2" fmla="*/ 467 w 467"/>
                <a:gd name="T3" fmla="*/ 0 h 468"/>
                <a:gd name="T4" fmla="*/ 310 w 467"/>
                <a:gd name="T5" fmla="*/ 249 h 468"/>
                <a:gd name="T6" fmla="*/ 45 w 467"/>
                <a:gd name="T7" fmla="*/ 468 h 468"/>
              </a:gdLst>
              <a:ahLst/>
              <a:cxnLst>
                <a:cxn ang="0">
                  <a:pos x="T0" y="T1"/>
                </a:cxn>
                <a:cxn ang="0">
                  <a:pos x="T2" y="T3"/>
                </a:cxn>
                <a:cxn ang="0">
                  <a:pos x="T4" y="T5"/>
                </a:cxn>
                <a:cxn ang="0">
                  <a:pos x="T6" y="T7"/>
                </a:cxn>
              </a:cxnLst>
              <a:rect l="0" t="0" r="r" b="b"/>
              <a:pathLst>
                <a:path w="467" h="468">
                  <a:moveTo>
                    <a:pt x="45" y="468"/>
                  </a:moveTo>
                  <a:cubicBezTo>
                    <a:pt x="0" y="240"/>
                    <a:pt x="256" y="17"/>
                    <a:pt x="467" y="0"/>
                  </a:cubicBezTo>
                  <a:cubicBezTo>
                    <a:pt x="431" y="84"/>
                    <a:pt x="370" y="186"/>
                    <a:pt x="310" y="249"/>
                  </a:cubicBezTo>
                  <a:cubicBezTo>
                    <a:pt x="244" y="343"/>
                    <a:pt x="152" y="425"/>
                    <a:pt x="45" y="46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4" name="Freeform 24"/>
            <p:cNvSpPr/>
            <p:nvPr/>
          </p:nvSpPr>
          <p:spPr bwMode="auto">
            <a:xfrm>
              <a:off x="3130018" y="1190894"/>
              <a:ext cx="142851" cy="58585"/>
            </a:xfrm>
            <a:custGeom>
              <a:avLst/>
              <a:gdLst>
                <a:gd name="T0" fmla="*/ 0 w 452"/>
                <a:gd name="T1" fmla="*/ 101 h 185"/>
                <a:gd name="T2" fmla="*/ 452 w 452"/>
                <a:gd name="T3" fmla="*/ 65 h 185"/>
                <a:gd name="T4" fmla="*/ 243 w 452"/>
                <a:gd name="T5" fmla="*/ 178 h 185"/>
                <a:gd name="T6" fmla="*/ 0 w 452"/>
                <a:gd name="T7" fmla="*/ 101 h 185"/>
              </a:gdLst>
              <a:ahLst/>
              <a:cxnLst>
                <a:cxn ang="0">
                  <a:pos x="T0" y="T1"/>
                </a:cxn>
                <a:cxn ang="0">
                  <a:pos x="T2" y="T3"/>
                </a:cxn>
                <a:cxn ang="0">
                  <a:pos x="T4" y="T5"/>
                </a:cxn>
                <a:cxn ang="0">
                  <a:pos x="T6" y="T7"/>
                </a:cxn>
              </a:cxnLst>
              <a:rect l="0" t="0" r="r" b="b"/>
              <a:pathLst>
                <a:path w="452" h="185">
                  <a:moveTo>
                    <a:pt x="0" y="101"/>
                  </a:moveTo>
                  <a:cubicBezTo>
                    <a:pt x="131" y="0"/>
                    <a:pt x="302" y="36"/>
                    <a:pt x="452" y="65"/>
                  </a:cubicBezTo>
                  <a:cubicBezTo>
                    <a:pt x="407" y="132"/>
                    <a:pt x="320" y="166"/>
                    <a:pt x="243" y="178"/>
                  </a:cubicBezTo>
                  <a:cubicBezTo>
                    <a:pt x="200" y="185"/>
                    <a:pt x="0" y="180"/>
                    <a:pt x="0" y="10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5" name="Freeform 25"/>
            <p:cNvSpPr/>
            <p:nvPr/>
          </p:nvSpPr>
          <p:spPr bwMode="auto">
            <a:xfrm>
              <a:off x="3308047" y="1528628"/>
              <a:ext cx="153284" cy="144189"/>
            </a:xfrm>
            <a:custGeom>
              <a:avLst/>
              <a:gdLst>
                <a:gd name="T0" fmla="*/ 0 w 485"/>
                <a:gd name="T1" fmla="*/ 456 h 456"/>
                <a:gd name="T2" fmla="*/ 485 w 485"/>
                <a:gd name="T3" fmla="*/ 0 h 456"/>
                <a:gd name="T4" fmla="*/ 0 w 485"/>
                <a:gd name="T5" fmla="*/ 456 h 456"/>
              </a:gdLst>
              <a:ahLst/>
              <a:cxnLst>
                <a:cxn ang="0">
                  <a:pos x="T0" y="T1"/>
                </a:cxn>
                <a:cxn ang="0">
                  <a:pos x="T2" y="T3"/>
                </a:cxn>
                <a:cxn ang="0">
                  <a:pos x="T4" y="T5"/>
                </a:cxn>
              </a:cxnLst>
              <a:rect l="0" t="0" r="r" b="b"/>
              <a:pathLst>
                <a:path w="485" h="456">
                  <a:moveTo>
                    <a:pt x="0" y="456"/>
                  </a:moveTo>
                  <a:cubicBezTo>
                    <a:pt x="40" y="242"/>
                    <a:pt x="277" y="45"/>
                    <a:pt x="485" y="0"/>
                  </a:cubicBezTo>
                  <a:cubicBezTo>
                    <a:pt x="426" y="203"/>
                    <a:pt x="221" y="439"/>
                    <a:pt x="0" y="45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6" name="Freeform 26"/>
            <p:cNvSpPr/>
            <p:nvPr/>
          </p:nvSpPr>
          <p:spPr bwMode="auto">
            <a:xfrm>
              <a:off x="3230602" y="1446502"/>
              <a:ext cx="158367" cy="119176"/>
            </a:xfrm>
            <a:custGeom>
              <a:avLst/>
              <a:gdLst>
                <a:gd name="T0" fmla="*/ 0 w 501"/>
                <a:gd name="T1" fmla="*/ 322 h 377"/>
                <a:gd name="T2" fmla="*/ 242 w 501"/>
                <a:gd name="T3" fmla="*/ 96 h 377"/>
                <a:gd name="T4" fmla="*/ 501 w 501"/>
                <a:gd name="T5" fmla="*/ 0 h 377"/>
                <a:gd name="T6" fmla="*/ 0 w 501"/>
                <a:gd name="T7" fmla="*/ 322 h 377"/>
              </a:gdLst>
              <a:ahLst/>
              <a:cxnLst>
                <a:cxn ang="0">
                  <a:pos x="T0" y="T1"/>
                </a:cxn>
                <a:cxn ang="0">
                  <a:pos x="T2" y="T3"/>
                </a:cxn>
                <a:cxn ang="0">
                  <a:pos x="T4" y="T5"/>
                </a:cxn>
                <a:cxn ang="0">
                  <a:pos x="T6" y="T7"/>
                </a:cxn>
              </a:cxnLst>
              <a:rect l="0" t="0" r="r" b="b"/>
              <a:pathLst>
                <a:path w="501" h="377">
                  <a:moveTo>
                    <a:pt x="0" y="322"/>
                  </a:moveTo>
                  <a:cubicBezTo>
                    <a:pt x="48" y="206"/>
                    <a:pt x="149" y="154"/>
                    <a:pt x="242" y="96"/>
                  </a:cubicBezTo>
                  <a:cubicBezTo>
                    <a:pt x="324" y="54"/>
                    <a:pt x="411" y="18"/>
                    <a:pt x="501" y="0"/>
                  </a:cubicBezTo>
                  <a:cubicBezTo>
                    <a:pt x="449" y="201"/>
                    <a:pt x="208" y="377"/>
                    <a:pt x="0" y="3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7" name="Freeform 27"/>
            <p:cNvSpPr/>
            <p:nvPr/>
          </p:nvSpPr>
          <p:spPr bwMode="auto">
            <a:xfrm>
              <a:off x="3181514" y="874161"/>
              <a:ext cx="93228" cy="83062"/>
            </a:xfrm>
            <a:custGeom>
              <a:avLst/>
              <a:gdLst>
                <a:gd name="T0" fmla="*/ 1 w 295"/>
                <a:gd name="T1" fmla="*/ 0 h 263"/>
                <a:gd name="T2" fmla="*/ 194 w 295"/>
                <a:gd name="T3" fmla="*/ 112 h 263"/>
                <a:gd name="T4" fmla="*/ 295 w 295"/>
                <a:gd name="T5" fmla="*/ 228 h 263"/>
                <a:gd name="T6" fmla="*/ 119 w 295"/>
                <a:gd name="T7" fmla="*/ 202 h 263"/>
                <a:gd name="T8" fmla="*/ 1 w 295"/>
                <a:gd name="T9" fmla="*/ 0 h 263"/>
              </a:gdLst>
              <a:ahLst/>
              <a:cxnLst>
                <a:cxn ang="0">
                  <a:pos x="T0" y="T1"/>
                </a:cxn>
                <a:cxn ang="0">
                  <a:pos x="T2" y="T3"/>
                </a:cxn>
                <a:cxn ang="0">
                  <a:pos x="T4" y="T5"/>
                </a:cxn>
                <a:cxn ang="0">
                  <a:pos x="T6" y="T7"/>
                </a:cxn>
                <a:cxn ang="0">
                  <a:pos x="T8" y="T9"/>
                </a:cxn>
              </a:cxnLst>
              <a:rect l="0" t="0" r="r" b="b"/>
              <a:pathLst>
                <a:path w="295" h="263">
                  <a:moveTo>
                    <a:pt x="1" y="0"/>
                  </a:moveTo>
                  <a:cubicBezTo>
                    <a:pt x="76" y="11"/>
                    <a:pt x="144" y="55"/>
                    <a:pt x="194" y="112"/>
                  </a:cubicBezTo>
                  <a:cubicBezTo>
                    <a:pt x="227" y="138"/>
                    <a:pt x="266" y="190"/>
                    <a:pt x="295" y="228"/>
                  </a:cubicBezTo>
                  <a:cubicBezTo>
                    <a:pt x="295" y="263"/>
                    <a:pt x="136" y="216"/>
                    <a:pt x="119" y="202"/>
                  </a:cubicBezTo>
                  <a:cubicBezTo>
                    <a:pt x="51" y="160"/>
                    <a:pt x="0" y="81"/>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8" name="Freeform 28"/>
            <p:cNvSpPr/>
            <p:nvPr/>
          </p:nvSpPr>
          <p:spPr bwMode="auto">
            <a:xfrm>
              <a:off x="3128413" y="1119201"/>
              <a:ext cx="136565" cy="72094"/>
            </a:xfrm>
            <a:custGeom>
              <a:avLst/>
              <a:gdLst>
                <a:gd name="T0" fmla="*/ 432 w 432"/>
                <a:gd name="T1" fmla="*/ 82 h 228"/>
                <a:gd name="T2" fmla="*/ 0 w 432"/>
                <a:gd name="T3" fmla="*/ 26 h 228"/>
                <a:gd name="T4" fmla="*/ 229 w 432"/>
                <a:gd name="T5" fmla="*/ 9 h 228"/>
                <a:gd name="T6" fmla="*/ 432 w 432"/>
                <a:gd name="T7" fmla="*/ 82 h 228"/>
              </a:gdLst>
              <a:ahLst/>
              <a:cxnLst>
                <a:cxn ang="0">
                  <a:pos x="T0" y="T1"/>
                </a:cxn>
                <a:cxn ang="0">
                  <a:pos x="T2" y="T3"/>
                </a:cxn>
                <a:cxn ang="0">
                  <a:pos x="T4" y="T5"/>
                </a:cxn>
                <a:cxn ang="0">
                  <a:pos x="T6" y="T7"/>
                </a:cxn>
              </a:cxnLst>
              <a:rect l="0" t="0" r="r" b="b"/>
              <a:pathLst>
                <a:path w="432" h="228">
                  <a:moveTo>
                    <a:pt x="432" y="82"/>
                  </a:moveTo>
                  <a:cubicBezTo>
                    <a:pt x="331" y="228"/>
                    <a:pt x="88" y="143"/>
                    <a:pt x="0" y="26"/>
                  </a:cubicBezTo>
                  <a:cubicBezTo>
                    <a:pt x="68" y="11"/>
                    <a:pt x="165" y="0"/>
                    <a:pt x="229" y="9"/>
                  </a:cubicBezTo>
                  <a:cubicBezTo>
                    <a:pt x="304" y="2"/>
                    <a:pt x="376" y="33"/>
                    <a:pt x="432" y="8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9" name="Freeform 29"/>
            <p:cNvSpPr/>
            <p:nvPr/>
          </p:nvSpPr>
          <p:spPr bwMode="auto">
            <a:xfrm>
              <a:off x="3155298" y="947459"/>
              <a:ext cx="110616" cy="73298"/>
            </a:xfrm>
            <a:custGeom>
              <a:avLst/>
              <a:gdLst>
                <a:gd name="T0" fmla="*/ 6 w 350"/>
                <a:gd name="T1" fmla="*/ 0 h 232"/>
                <a:gd name="T2" fmla="*/ 350 w 350"/>
                <a:gd name="T3" fmla="*/ 172 h 232"/>
                <a:gd name="T4" fmla="*/ 125 w 350"/>
                <a:gd name="T5" fmla="*/ 191 h 232"/>
                <a:gd name="T6" fmla="*/ 6 w 350"/>
                <a:gd name="T7" fmla="*/ 0 h 232"/>
              </a:gdLst>
              <a:ahLst/>
              <a:cxnLst>
                <a:cxn ang="0">
                  <a:pos x="T0" y="T1"/>
                </a:cxn>
                <a:cxn ang="0">
                  <a:pos x="T2" y="T3"/>
                </a:cxn>
                <a:cxn ang="0">
                  <a:pos x="T4" y="T5"/>
                </a:cxn>
                <a:cxn ang="0">
                  <a:pos x="T6" y="T7"/>
                </a:cxn>
              </a:cxnLst>
              <a:rect l="0" t="0" r="r" b="b"/>
              <a:pathLst>
                <a:path w="350" h="232">
                  <a:moveTo>
                    <a:pt x="6" y="0"/>
                  </a:moveTo>
                  <a:cubicBezTo>
                    <a:pt x="56" y="7"/>
                    <a:pt x="350" y="112"/>
                    <a:pt x="350" y="172"/>
                  </a:cubicBezTo>
                  <a:cubicBezTo>
                    <a:pt x="350" y="232"/>
                    <a:pt x="155" y="205"/>
                    <a:pt x="125" y="191"/>
                  </a:cubicBezTo>
                  <a:cubicBezTo>
                    <a:pt x="53" y="157"/>
                    <a:pt x="0" y="80"/>
                    <a:pt x="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0" name="Freeform 30"/>
            <p:cNvSpPr/>
            <p:nvPr/>
          </p:nvSpPr>
          <p:spPr bwMode="auto">
            <a:xfrm>
              <a:off x="3203985" y="803939"/>
              <a:ext cx="90686" cy="77712"/>
            </a:xfrm>
            <a:custGeom>
              <a:avLst/>
              <a:gdLst>
                <a:gd name="T0" fmla="*/ 287 w 287"/>
                <a:gd name="T1" fmla="*/ 236 h 246"/>
                <a:gd name="T2" fmla="*/ 66 w 287"/>
                <a:gd name="T3" fmla="*/ 0 h 246"/>
                <a:gd name="T4" fmla="*/ 164 w 287"/>
                <a:gd name="T5" fmla="*/ 73 h 246"/>
                <a:gd name="T6" fmla="*/ 287 w 287"/>
                <a:gd name="T7" fmla="*/ 236 h 246"/>
              </a:gdLst>
              <a:ahLst/>
              <a:cxnLst>
                <a:cxn ang="0">
                  <a:pos x="T0" y="T1"/>
                </a:cxn>
                <a:cxn ang="0">
                  <a:pos x="T2" y="T3"/>
                </a:cxn>
                <a:cxn ang="0">
                  <a:pos x="T4" y="T5"/>
                </a:cxn>
                <a:cxn ang="0">
                  <a:pos x="T6" y="T7"/>
                </a:cxn>
              </a:cxnLst>
              <a:rect l="0" t="0" r="r" b="b"/>
              <a:pathLst>
                <a:path w="287" h="246">
                  <a:moveTo>
                    <a:pt x="287" y="236"/>
                  </a:moveTo>
                  <a:cubicBezTo>
                    <a:pt x="179" y="246"/>
                    <a:pt x="0" y="127"/>
                    <a:pt x="66" y="0"/>
                  </a:cubicBezTo>
                  <a:cubicBezTo>
                    <a:pt x="95" y="24"/>
                    <a:pt x="141" y="50"/>
                    <a:pt x="164" y="73"/>
                  </a:cubicBezTo>
                  <a:cubicBezTo>
                    <a:pt x="221" y="112"/>
                    <a:pt x="268" y="169"/>
                    <a:pt x="287" y="23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1" name="Freeform 31"/>
            <p:cNvSpPr/>
            <p:nvPr/>
          </p:nvSpPr>
          <p:spPr bwMode="auto">
            <a:xfrm>
              <a:off x="3133496" y="1035336"/>
              <a:ext cx="131883" cy="68617"/>
            </a:xfrm>
            <a:custGeom>
              <a:avLst/>
              <a:gdLst>
                <a:gd name="T0" fmla="*/ 0 w 417"/>
                <a:gd name="T1" fmla="*/ 32 h 217"/>
                <a:gd name="T2" fmla="*/ 240 w 417"/>
                <a:gd name="T3" fmla="*/ 43 h 217"/>
                <a:gd name="T4" fmla="*/ 417 w 417"/>
                <a:gd name="T5" fmla="*/ 136 h 217"/>
                <a:gd name="T6" fmla="*/ 0 w 417"/>
                <a:gd name="T7" fmla="*/ 32 h 217"/>
              </a:gdLst>
              <a:ahLst/>
              <a:cxnLst>
                <a:cxn ang="0">
                  <a:pos x="T0" y="T1"/>
                </a:cxn>
                <a:cxn ang="0">
                  <a:pos x="T2" y="T3"/>
                </a:cxn>
                <a:cxn ang="0">
                  <a:pos x="T4" y="T5"/>
                </a:cxn>
                <a:cxn ang="0">
                  <a:pos x="T6" y="T7"/>
                </a:cxn>
              </a:cxnLst>
              <a:rect l="0" t="0" r="r" b="b"/>
              <a:pathLst>
                <a:path w="417" h="217">
                  <a:moveTo>
                    <a:pt x="0" y="32"/>
                  </a:moveTo>
                  <a:cubicBezTo>
                    <a:pt x="84" y="0"/>
                    <a:pt x="162" y="22"/>
                    <a:pt x="240" y="43"/>
                  </a:cubicBezTo>
                  <a:cubicBezTo>
                    <a:pt x="302" y="66"/>
                    <a:pt x="362" y="98"/>
                    <a:pt x="417" y="136"/>
                  </a:cubicBezTo>
                  <a:cubicBezTo>
                    <a:pt x="289" y="217"/>
                    <a:pt x="68" y="170"/>
                    <a:pt x="0" y="3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2" name="Freeform 32"/>
            <p:cNvSpPr/>
            <p:nvPr/>
          </p:nvSpPr>
          <p:spPr bwMode="auto">
            <a:xfrm>
              <a:off x="3138177" y="1294020"/>
              <a:ext cx="155959" cy="46815"/>
            </a:xfrm>
            <a:custGeom>
              <a:avLst/>
              <a:gdLst>
                <a:gd name="T0" fmla="*/ 0 w 493"/>
                <a:gd name="T1" fmla="*/ 55 h 148"/>
                <a:gd name="T2" fmla="*/ 298 w 493"/>
                <a:gd name="T3" fmla="*/ 0 h 148"/>
                <a:gd name="T4" fmla="*/ 493 w 493"/>
                <a:gd name="T5" fmla="*/ 18 h 148"/>
                <a:gd name="T6" fmla="*/ 305 w 493"/>
                <a:gd name="T7" fmla="*/ 143 h 148"/>
                <a:gd name="T8" fmla="*/ 0 w 493"/>
                <a:gd name="T9" fmla="*/ 55 h 148"/>
              </a:gdLst>
              <a:ahLst/>
              <a:cxnLst>
                <a:cxn ang="0">
                  <a:pos x="T0" y="T1"/>
                </a:cxn>
                <a:cxn ang="0">
                  <a:pos x="T2" y="T3"/>
                </a:cxn>
                <a:cxn ang="0">
                  <a:pos x="T4" y="T5"/>
                </a:cxn>
                <a:cxn ang="0">
                  <a:pos x="T6" y="T7"/>
                </a:cxn>
                <a:cxn ang="0">
                  <a:pos x="T8" y="T9"/>
                </a:cxn>
              </a:cxnLst>
              <a:rect l="0" t="0" r="r" b="b"/>
              <a:pathLst>
                <a:path w="493" h="148">
                  <a:moveTo>
                    <a:pt x="0" y="55"/>
                  </a:moveTo>
                  <a:cubicBezTo>
                    <a:pt x="95" y="1"/>
                    <a:pt x="197" y="0"/>
                    <a:pt x="298" y="0"/>
                  </a:cubicBezTo>
                  <a:cubicBezTo>
                    <a:pt x="363" y="5"/>
                    <a:pt x="428" y="26"/>
                    <a:pt x="493" y="18"/>
                  </a:cubicBezTo>
                  <a:cubicBezTo>
                    <a:pt x="473" y="98"/>
                    <a:pt x="378" y="132"/>
                    <a:pt x="305" y="143"/>
                  </a:cubicBezTo>
                  <a:cubicBezTo>
                    <a:pt x="267" y="148"/>
                    <a:pt x="0" y="139"/>
                    <a:pt x="0" y="5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3" name="Freeform 33"/>
            <p:cNvSpPr/>
            <p:nvPr/>
          </p:nvSpPr>
          <p:spPr bwMode="auto">
            <a:xfrm>
              <a:off x="3164795" y="1375343"/>
              <a:ext cx="161844" cy="77712"/>
            </a:xfrm>
            <a:custGeom>
              <a:avLst/>
              <a:gdLst>
                <a:gd name="T0" fmla="*/ 0 w 512"/>
                <a:gd name="T1" fmla="*/ 125 h 246"/>
                <a:gd name="T2" fmla="*/ 512 w 512"/>
                <a:gd name="T3" fmla="*/ 0 h 246"/>
                <a:gd name="T4" fmla="*/ 0 w 512"/>
                <a:gd name="T5" fmla="*/ 125 h 246"/>
              </a:gdLst>
              <a:ahLst/>
              <a:cxnLst>
                <a:cxn ang="0">
                  <a:pos x="T0" y="T1"/>
                </a:cxn>
                <a:cxn ang="0">
                  <a:pos x="T2" y="T3"/>
                </a:cxn>
                <a:cxn ang="0">
                  <a:pos x="T4" y="T5"/>
                </a:cxn>
              </a:cxnLst>
              <a:rect l="0" t="0" r="r" b="b"/>
              <a:pathLst>
                <a:path w="512" h="246">
                  <a:moveTo>
                    <a:pt x="0" y="125"/>
                  </a:moveTo>
                  <a:cubicBezTo>
                    <a:pt x="0" y="35"/>
                    <a:pt x="450" y="6"/>
                    <a:pt x="512" y="0"/>
                  </a:cubicBezTo>
                  <a:cubicBezTo>
                    <a:pt x="440" y="182"/>
                    <a:pt x="145" y="246"/>
                    <a:pt x="0" y="12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4" name="Freeform 34"/>
            <p:cNvSpPr/>
            <p:nvPr/>
          </p:nvSpPr>
          <p:spPr bwMode="auto">
            <a:xfrm>
              <a:off x="3245048" y="738398"/>
              <a:ext cx="70489" cy="82929"/>
            </a:xfrm>
            <a:custGeom>
              <a:avLst/>
              <a:gdLst>
                <a:gd name="T0" fmla="*/ 223 w 223"/>
                <a:gd name="T1" fmla="*/ 262 h 262"/>
                <a:gd name="T2" fmla="*/ 47 w 223"/>
                <a:gd name="T3" fmla="*/ 0 h 262"/>
                <a:gd name="T4" fmla="*/ 223 w 223"/>
                <a:gd name="T5" fmla="*/ 262 h 262"/>
              </a:gdLst>
              <a:ahLst/>
              <a:cxnLst>
                <a:cxn ang="0">
                  <a:pos x="T0" y="T1"/>
                </a:cxn>
                <a:cxn ang="0">
                  <a:pos x="T2" y="T3"/>
                </a:cxn>
                <a:cxn ang="0">
                  <a:pos x="T4" y="T5"/>
                </a:cxn>
              </a:cxnLst>
              <a:rect l="0" t="0" r="r" b="b"/>
              <a:pathLst>
                <a:path w="223" h="262">
                  <a:moveTo>
                    <a:pt x="223" y="262"/>
                  </a:moveTo>
                  <a:cubicBezTo>
                    <a:pt x="110" y="252"/>
                    <a:pt x="0" y="113"/>
                    <a:pt x="47" y="0"/>
                  </a:cubicBezTo>
                  <a:cubicBezTo>
                    <a:pt x="132" y="67"/>
                    <a:pt x="223" y="143"/>
                    <a:pt x="223" y="26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5" name="Freeform 35"/>
            <p:cNvSpPr/>
            <p:nvPr/>
          </p:nvSpPr>
          <p:spPr bwMode="auto">
            <a:xfrm>
              <a:off x="3286245" y="670718"/>
              <a:ext cx="61260" cy="99916"/>
            </a:xfrm>
            <a:custGeom>
              <a:avLst/>
              <a:gdLst>
                <a:gd name="T0" fmla="*/ 151 w 194"/>
                <a:gd name="T1" fmla="*/ 316 h 316"/>
                <a:gd name="T2" fmla="*/ 143 w 194"/>
                <a:gd name="T3" fmla="*/ 0 h 316"/>
                <a:gd name="T4" fmla="*/ 151 w 194"/>
                <a:gd name="T5" fmla="*/ 316 h 316"/>
              </a:gdLst>
              <a:ahLst/>
              <a:cxnLst>
                <a:cxn ang="0">
                  <a:pos x="T0" y="T1"/>
                </a:cxn>
                <a:cxn ang="0">
                  <a:pos x="T2" y="T3"/>
                </a:cxn>
                <a:cxn ang="0">
                  <a:pos x="T4" y="T5"/>
                </a:cxn>
              </a:cxnLst>
              <a:rect l="0" t="0" r="r" b="b"/>
              <a:pathLst>
                <a:path w="194" h="316">
                  <a:moveTo>
                    <a:pt x="151" y="316"/>
                  </a:moveTo>
                  <a:cubicBezTo>
                    <a:pt x="0" y="270"/>
                    <a:pt x="63" y="68"/>
                    <a:pt x="143" y="0"/>
                  </a:cubicBezTo>
                  <a:cubicBezTo>
                    <a:pt x="194" y="108"/>
                    <a:pt x="174" y="265"/>
                    <a:pt x="151" y="3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116" name="组合 115"/>
          <p:cNvGrpSpPr/>
          <p:nvPr/>
        </p:nvGrpSpPr>
        <p:grpSpPr>
          <a:xfrm flipH="1">
            <a:off x="1409160" y="3587237"/>
            <a:ext cx="842527" cy="1138128"/>
            <a:chOff x="3128413" y="670718"/>
            <a:chExt cx="842527" cy="1138128"/>
          </a:xfrm>
          <a:solidFill>
            <a:schemeClr val="accent1"/>
          </a:solidFill>
        </p:grpSpPr>
        <p:sp>
          <p:nvSpPr>
            <p:cNvPr id="117" name="Freeform 5"/>
            <p:cNvSpPr/>
            <p:nvPr/>
          </p:nvSpPr>
          <p:spPr bwMode="auto">
            <a:xfrm>
              <a:off x="3252672" y="770634"/>
              <a:ext cx="718268" cy="990194"/>
            </a:xfrm>
            <a:custGeom>
              <a:avLst/>
              <a:gdLst>
                <a:gd name="T0" fmla="*/ 2219 w 2272"/>
                <a:gd name="T1" fmla="*/ 3074 h 3131"/>
                <a:gd name="T2" fmla="*/ 406 w 2272"/>
                <a:gd name="T3" fmla="*/ 2103 h 3131"/>
                <a:gd name="T4" fmla="*/ 86 w 2272"/>
                <a:gd name="T5" fmla="*/ 577 h 3131"/>
                <a:gd name="T6" fmla="*/ 213 w 2272"/>
                <a:gd name="T7" fmla="*/ 164 h 3131"/>
                <a:gd name="T8" fmla="*/ 288 w 2272"/>
                <a:gd name="T9" fmla="*/ 30 h 3131"/>
                <a:gd name="T10" fmla="*/ 272 w 2272"/>
                <a:gd name="T11" fmla="*/ 19 h 3131"/>
                <a:gd name="T12" fmla="*/ 196 w 2272"/>
                <a:gd name="T13" fmla="*/ 151 h 3131"/>
                <a:gd name="T14" fmla="*/ 65 w 2272"/>
                <a:gd name="T15" fmla="*/ 554 h 3131"/>
                <a:gd name="T16" fmla="*/ 62 w 2272"/>
                <a:gd name="T17" fmla="*/ 1427 h 3131"/>
                <a:gd name="T18" fmla="*/ 360 w 2272"/>
                <a:gd name="T19" fmla="*/ 2108 h 3131"/>
                <a:gd name="T20" fmla="*/ 2208 w 2272"/>
                <a:gd name="T21" fmla="*/ 3115 h 3131"/>
                <a:gd name="T22" fmla="*/ 2267 w 2272"/>
                <a:gd name="T23" fmla="*/ 3112 h 3131"/>
                <a:gd name="T24" fmla="*/ 2219 w 2272"/>
                <a:gd name="T25" fmla="*/ 3074 h 3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72" h="3131">
                  <a:moveTo>
                    <a:pt x="2219" y="3074"/>
                  </a:moveTo>
                  <a:cubicBezTo>
                    <a:pt x="1625" y="2894"/>
                    <a:pt x="916" y="2697"/>
                    <a:pt x="406" y="2103"/>
                  </a:cubicBezTo>
                  <a:cubicBezTo>
                    <a:pt x="52" y="1692"/>
                    <a:pt x="0" y="1072"/>
                    <a:pt x="86" y="577"/>
                  </a:cubicBezTo>
                  <a:cubicBezTo>
                    <a:pt x="110" y="439"/>
                    <a:pt x="168" y="273"/>
                    <a:pt x="213" y="164"/>
                  </a:cubicBezTo>
                  <a:cubicBezTo>
                    <a:pt x="219" y="149"/>
                    <a:pt x="242" y="87"/>
                    <a:pt x="288" y="30"/>
                  </a:cubicBezTo>
                  <a:cubicBezTo>
                    <a:pt x="303" y="11"/>
                    <a:pt x="286" y="0"/>
                    <a:pt x="272" y="19"/>
                  </a:cubicBezTo>
                  <a:cubicBezTo>
                    <a:pt x="238" y="68"/>
                    <a:pt x="222" y="96"/>
                    <a:pt x="196" y="151"/>
                  </a:cubicBezTo>
                  <a:cubicBezTo>
                    <a:pt x="144" y="265"/>
                    <a:pt x="93" y="420"/>
                    <a:pt x="65" y="554"/>
                  </a:cubicBezTo>
                  <a:cubicBezTo>
                    <a:pt x="9" y="829"/>
                    <a:pt x="9" y="1135"/>
                    <a:pt x="62" y="1427"/>
                  </a:cubicBezTo>
                  <a:cubicBezTo>
                    <a:pt x="106" y="1672"/>
                    <a:pt x="217" y="1923"/>
                    <a:pt x="360" y="2108"/>
                  </a:cubicBezTo>
                  <a:cubicBezTo>
                    <a:pt x="837" y="2726"/>
                    <a:pt x="1683" y="2957"/>
                    <a:pt x="2208" y="3115"/>
                  </a:cubicBezTo>
                  <a:cubicBezTo>
                    <a:pt x="2262" y="3131"/>
                    <a:pt x="2262" y="3128"/>
                    <a:pt x="2267" y="3112"/>
                  </a:cubicBezTo>
                  <a:cubicBezTo>
                    <a:pt x="2272" y="3093"/>
                    <a:pt x="2272" y="3090"/>
                    <a:pt x="2219" y="307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8" name="Freeform 6"/>
            <p:cNvSpPr/>
            <p:nvPr/>
          </p:nvSpPr>
          <p:spPr bwMode="auto">
            <a:xfrm>
              <a:off x="3709448" y="1534112"/>
              <a:ext cx="86941" cy="133355"/>
            </a:xfrm>
            <a:custGeom>
              <a:avLst/>
              <a:gdLst>
                <a:gd name="T0" fmla="*/ 50 w 275"/>
                <a:gd name="T1" fmla="*/ 422 h 422"/>
                <a:gd name="T2" fmla="*/ 275 w 275"/>
                <a:gd name="T3" fmla="*/ 0 h 422"/>
                <a:gd name="T4" fmla="*/ 230 w 275"/>
                <a:gd name="T5" fmla="*/ 182 h 422"/>
                <a:gd name="T6" fmla="*/ 50 w 275"/>
                <a:gd name="T7" fmla="*/ 422 h 422"/>
              </a:gdLst>
              <a:ahLst/>
              <a:cxnLst>
                <a:cxn ang="0">
                  <a:pos x="T0" y="T1"/>
                </a:cxn>
                <a:cxn ang="0">
                  <a:pos x="T2" y="T3"/>
                </a:cxn>
                <a:cxn ang="0">
                  <a:pos x="T4" y="T5"/>
                </a:cxn>
                <a:cxn ang="0">
                  <a:pos x="T6" y="T7"/>
                </a:cxn>
              </a:cxnLst>
              <a:rect l="0" t="0" r="r" b="b"/>
              <a:pathLst>
                <a:path w="275" h="422">
                  <a:moveTo>
                    <a:pt x="50" y="422"/>
                  </a:moveTo>
                  <a:cubicBezTo>
                    <a:pt x="0" y="271"/>
                    <a:pt x="95" y="14"/>
                    <a:pt x="275" y="0"/>
                  </a:cubicBezTo>
                  <a:cubicBezTo>
                    <a:pt x="266" y="56"/>
                    <a:pt x="255" y="133"/>
                    <a:pt x="230" y="182"/>
                  </a:cubicBezTo>
                  <a:cubicBezTo>
                    <a:pt x="199" y="276"/>
                    <a:pt x="137" y="371"/>
                    <a:pt x="50" y="4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9" name="Freeform 7"/>
            <p:cNvSpPr/>
            <p:nvPr/>
          </p:nvSpPr>
          <p:spPr bwMode="auto">
            <a:xfrm>
              <a:off x="3606456" y="1477399"/>
              <a:ext cx="105266" cy="155959"/>
            </a:xfrm>
            <a:custGeom>
              <a:avLst/>
              <a:gdLst>
                <a:gd name="T0" fmla="*/ 126 w 333"/>
                <a:gd name="T1" fmla="*/ 493 h 493"/>
                <a:gd name="T2" fmla="*/ 305 w 333"/>
                <a:gd name="T3" fmla="*/ 0 h 493"/>
                <a:gd name="T4" fmla="*/ 126 w 333"/>
                <a:gd name="T5" fmla="*/ 493 h 493"/>
              </a:gdLst>
              <a:ahLst/>
              <a:cxnLst>
                <a:cxn ang="0">
                  <a:pos x="T0" y="T1"/>
                </a:cxn>
                <a:cxn ang="0">
                  <a:pos x="T2" y="T3"/>
                </a:cxn>
                <a:cxn ang="0">
                  <a:pos x="T4" y="T5"/>
                </a:cxn>
              </a:cxnLst>
              <a:rect l="0" t="0" r="r" b="b"/>
              <a:pathLst>
                <a:path w="333" h="493">
                  <a:moveTo>
                    <a:pt x="126" y="493"/>
                  </a:moveTo>
                  <a:cubicBezTo>
                    <a:pt x="0" y="351"/>
                    <a:pt x="158" y="61"/>
                    <a:pt x="305" y="0"/>
                  </a:cubicBezTo>
                  <a:cubicBezTo>
                    <a:pt x="333" y="198"/>
                    <a:pt x="241" y="345"/>
                    <a:pt x="126" y="49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0" name="Freeform 8"/>
            <p:cNvSpPr/>
            <p:nvPr/>
          </p:nvSpPr>
          <p:spPr bwMode="auto">
            <a:xfrm>
              <a:off x="3521655" y="1410789"/>
              <a:ext cx="120514" cy="179902"/>
            </a:xfrm>
            <a:custGeom>
              <a:avLst/>
              <a:gdLst>
                <a:gd name="T0" fmla="*/ 108 w 381"/>
                <a:gd name="T1" fmla="*/ 569 h 569"/>
                <a:gd name="T2" fmla="*/ 381 w 381"/>
                <a:gd name="T3" fmla="*/ 0 h 569"/>
                <a:gd name="T4" fmla="*/ 301 w 381"/>
                <a:gd name="T5" fmla="*/ 284 h 569"/>
                <a:gd name="T6" fmla="*/ 108 w 381"/>
                <a:gd name="T7" fmla="*/ 569 h 569"/>
              </a:gdLst>
              <a:ahLst/>
              <a:cxnLst>
                <a:cxn ang="0">
                  <a:pos x="T0" y="T1"/>
                </a:cxn>
                <a:cxn ang="0">
                  <a:pos x="T2" y="T3"/>
                </a:cxn>
                <a:cxn ang="0">
                  <a:pos x="T4" y="T5"/>
                </a:cxn>
                <a:cxn ang="0">
                  <a:pos x="T6" y="T7"/>
                </a:cxn>
              </a:cxnLst>
              <a:rect l="0" t="0" r="r" b="b"/>
              <a:pathLst>
                <a:path w="381" h="569">
                  <a:moveTo>
                    <a:pt x="108" y="569"/>
                  </a:moveTo>
                  <a:cubicBezTo>
                    <a:pt x="0" y="363"/>
                    <a:pt x="184" y="77"/>
                    <a:pt x="381" y="0"/>
                  </a:cubicBezTo>
                  <a:cubicBezTo>
                    <a:pt x="370" y="91"/>
                    <a:pt x="340" y="206"/>
                    <a:pt x="301" y="284"/>
                  </a:cubicBezTo>
                  <a:cubicBezTo>
                    <a:pt x="263" y="392"/>
                    <a:pt x="199" y="497"/>
                    <a:pt x="108" y="56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1" name="Freeform 9"/>
            <p:cNvSpPr/>
            <p:nvPr/>
          </p:nvSpPr>
          <p:spPr bwMode="auto">
            <a:xfrm>
              <a:off x="3455580" y="1363038"/>
              <a:ext cx="113826" cy="161176"/>
            </a:xfrm>
            <a:custGeom>
              <a:avLst/>
              <a:gdLst>
                <a:gd name="T0" fmla="*/ 26 w 360"/>
                <a:gd name="T1" fmla="*/ 510 h 510"/>
                <a:gd name="T2" fmla="*/ 360 w 360"/>
                <a:gd name="T3" fmla="*/ 0 h 510"/>
                <a:gd name="T4" fmla="*/ 26 w 360"/>
                <a:gd name="T5" fmla="*/ 510 h 510"/>
              </a:gdLst>
              <a:ahLst/>
              <a:cxnLst>
                <a:cxn ang="0">
                  <a:pos x="T0" y="T1"/>
                </a:cxn>
                <a:cxn ang="0">
                  <a:pos x="T2" y="T3"/>
                </a:cxn>
                <a:cxn ang="0">
                  <a:pos x="T4" y="T5"/>
                </a:cxn>
              </a:cxnLst>
              <a:rect l="0" t="0" r="r" b="b"/>
              <a:pathLst>
                <a:path w="360" h="510">
                  <a:moveTo>
                    <a:pt x="26" y="510"/>
                  </a:moveTo>
                  <a:cubicBezTo>
                    <a:pt x="0" y="302"/>
                    <a:pt x="179" y="82"/>
                    <a:pt x="360" y="0"/>
                  </a:cubicBezTo>
                  <a:cubicBezTo>
                    <a:pt x="355" y="197"/>
                    <a:pt x="224" y="450"/>
                    <a:pt x="26" y="5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2" name="Freeform 10"/>
            <p:cNvSpPr/>
            <p:nvPr/>
          </p:nvSpPr>
          <p:spPr bwMode="auto">
            <a:xfrm>
              <a:off x="3392046" y="1319701"/>
              <a:ext cx="136565" cy="143520"/>
            </a:xfrm>
            <a:custGeom>
              <a:avLst/>
              <a:gdLst>
                <a:gd name="T0" fmla="*/ 0 w 432"/>
                <a:gd name="T1" fmla="*/ 440 h 454"/>
                <a:gd name="T2" fmla="*/ 432 w 432"/>
                <a:gd name="T3" fmla="*/ 25 h 454"/>
                <a:gd name="T4" fmla="*/ 275 w 432"/>
                <a:gd name="T5" fmla="*/ 235 h 454"/>
                <a:gd name="T6" fmla="*/ 0 w 432"/>
                <a:gd name="T7" fmla="*/ 440 h 454"/>
              </a:gdLst>
              <a:ahLst/>
              <a:cxnLst>
                <a:cxn ang="0">
                  <a:pos x="T0" y="T1"/>
                </a:cxn>
                <a:cxn ang="0">
                  <a:pos x="T2" y="T3"/>
                </a:cxn>
                <a:cxn ang="0">
                  <a:pos x="T4" y="T5"/>
                </a:cxn>
                <a:cxn ang="0">
                  <a:pos x="T6" y="T7"/>
                </a:cxn>
              </a:cxnLst>
              <a:rect l="0" t="0" r="r" b="b"/>
              <a:pathLst>
                <a:path w="432" h="454">
                  <a:moveTo>
                    <a:pt x="0" y="440"/>
                  </a:moveTo>
                  <a:cubicBezTo>
                    <a:pt x="65" y="224"/>
                    <a:pt x="155" y="0"/>
                    <a:pt x="432" y="25"/>
                  </a:cubicBezTo>
                  <a:cubicBezTo>
                    <a:pt x="390" y="102"/>
                    <a:pt x="330" y="167"/>
                    <a:pt x="275" y="235"/>
                  </a:cubicBezTo>
                  <a:cubicBezTo>
                    <a:pt x="204" y="307"/>
                    <a:pt x="134" y="454"/>
                    <a:pt x="0" y="44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3" name="Freeform 11"/>
            <p:cNvSpPr/>
            <p:nvPr/>
          </p:nvSpPr>
          <p:spPr bwMode="auto">
            <a:xfrm>
              <a:off x="3334263" y="1262721"/>
              <a:ext cx="132819" cy="112890"/>
            </a:xfrm>
            <a:custGeom>
              <a:avLst/>
              <a:gdLst>
                <a:gd name="T0" fmla="*/ 0 w 420"/>
                <a:gd name="T1" fmla="*/ 356 h 357"/>
                <a:gd name="T2" fmla="*/ 188 w 420"/>
                <a:gd name="T3" fmla="*/ 107 h 357"/>
                <a:gd name="T4" fmla="*/ 420 w 420"/>
                <a:gd name="T5" fmla="*/ 0 h 357"/>
                <a:gd name="T6" fmla="*/ 0 w 420"/>
                <a:gd name="T7" fmla="*/ 356 h 357"/>
              </a:gdLst>
              <a:ahLst/>
              <a:cxnLst>
                <a:cxn ang="0">
                  <a:pos x="T0" y="T1"/>
                </a:cxn>
                <a:cxn ang="0">
                  <a:pos x="T2" y="T3"/>
                </a:cxn>
                <a:cxn ang="0">
                  <a:pos x="T4" y="T5"/>
                </a:cxn>
                <a:cxn ang="0">
                  <a:pos x="T6" y="T7"/>
                </a:cxn>
              </a:cxnLst>
              <a:rect l="0" t="0" r="r" b="b"/>
              <a:pathLst>
                <a:path w="420" h="357">
                  <a:moveTo>
                    <a:pt x="0" y="356"/>
                  </a:moveTo>
                  <a:cubicBezTo>
                    <a:pt x="11" y="232"/>
                    <a:pt x="108" y="177"/>
                    <a:pt x="188" y="107"/>
                  </a:cubicBezTo>
                  <a:cubicBezTo>
                    <a:pt x="258" y="60"/>
                    <a:pt x="337" y="20"/>
                    <a:pt x="420" y="0"/>
                  </a:cubicBezTo>
                  <a:cubicBezTo>
                    <a:pt x="394" y="207"/>
                    <a:pt x="202" y="357"/>
                    <a:pt x="0" y="35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4" name="Freeform 12"/>
            <p:cNvSpPr/>
            <p:nvPr/>
          </p:nvSpPr>
          <p:spPr bwMode="auto">
            <a:xfrm>
              <a:off x="3264978" y="1014872"/>
              <a:ext cx="108476" cy="84400"/>
            </a:xfrm>
            <a:custGeom>
              <a:avLst/>
              <a:gdLst>
                <a:gd name="T0" fmla="*/ 0 w 343"/>
                <a:gd name="T1" fmla="*/ 201 h 267"/>
                <a:gd name="T2" fmla="*/ 343 w 343"/>
                <a:gd name="T3" fmla="*/ 32 h 267"/>
                <a:gd name="T4" fmla="*/ 0 w 343"/>
                <a:gd name="T5" fmla="*/ 201 h 267"/>
              </a:gdLst>
              <a:ahLst/>
              <a:cxnLst>
                <a:cxn ang="0">
                  <a:pos x="T0" y="T1"/>
                </a:cxn>
                <a:cxn ang="0">
                  <a:pos x="T2" y="T3"/>
                </a:cxn>
                <a:cxn ang="0">
                  <a:pos x="T4" y="T5"/>
                </a:cxn>
              </a:cxnLst>
              <a:rect l="0" t="0" r="r" b="b"/>
              <a:pathLst>
                <a:path w="343" h="267">
                  <a:moveTo>
                    <a:pt x="0" y="201"/>
                  </a:moveTo>
                  <a:cubicBezTo>
                    <a:pt x="127" y="113"/>
                    <a:pt x="166" y="0"/>
                    <a:pt x="343" y="32"/>
                  </a:cubicBezTo>
                  <a:cubicBezTo>
                    <a:pt x="295" y="117"/>
                    <a:pt x="98" y="267"/>
                    <a:pt x="0" y="20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5" name="Freeform 13"/>
            <p:cNvSpPr/>
            <p:nvPr/>
          </p:nvSpPr>
          <p:spPr bwMode="auto">
            <a:xfrm>
              <a:off x="3277684" y="878574"/>
              <a:ext cx="96705" cy="74234"/>
            </a:xfrm>
            <a:custGeom>
              <a:avLst/>
              <a:gdLst>
                <a:gd name="T0" fmla="*/ 0 w 306"/>
                <a:gd name="T1" fmla="*/ 229 h 235"/>
                <a:gd name="T2" fmla="*/ 306 w 306"/>
                <a:gd name="T3" fmla="*/ 106 h 235"/>
                <a:gd name="T4" fmla="*/ 200 w 306"/>
                <a:gd name="T5" fmla="*/ 173 h 235"/>
                <a:gd name="T6" fmla="*/ 0 w 306"/>
                <a:gd name="T7" fmla="*/ 229 h 235"/>
              </a:gdLst>
              <a:ahLst/>
              <a:cxnLst>
                <a:cxn ang="0">
                  <a:pos x="T0" y="T1"/>
                </a:cxn>
                <a:cxn ang="0">
                  <a:pos x="T2" y="T3"/>
                </a:cxn>
                <a:cxn ang="0">
                  <a:pos x="T4" y="T5"/>
                </a:cxn>
                <a:cxn ang="0">
                  <a:pos x="T6" y="T7"/>
                </a:cxn>
              </a:cxnLst>
              <a:rect l="0" t="0" r="r" b="b"/>
              <a:pathLst>
                <a:path w="306" h="235">
                  <a:moveTo>
                    <a:pt x="0" y="229"/>
                  </a:moveTo>
                  <a:cubicBezTo>
                    <a:pt x="32" y="124"/>
                    <a:pt x="209" y="0"/>
                    <a:pt x="306" y="106"/>
                  </a:cubicBezTo>
                  <a:cubicBezTo>
                    <a:pt x="272" y="125"/>
                    <a:pt x="231" y="159"/>
                    <a:pt x="200" y="173"/>
                  </a:cubicBezTo>
                  <a:cubicBezTo>
                    <a:pt x="142" y="211"/>
                    <a:pt x="71" y="235"/>
                    <a:pt x="0" y="2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6" name="Freeform 14"/>
            <p:cNvSpPr/>
            <p:nvPr/>
          </p:nvSpPr>
          <p:spPr bwMode="auto">
            <a:xfrm>
              <a:off x="3268857" y="946522"/>
              <a:ext cx="109278" cy="79986"/>
            </a:xfrm>
            <a:custGeom>
              <a:avLst/>
              <a:gdLst>
                <a:gd name="T0" fmla="*/ 0 w 346"/>
                <a:gd name="T1" fmla="*/ 190 h 253"/>
                <a:gd name="T2" fmla="*/ 179 w 346"/>
                <a:gd name="T3" fmla="*/ 69 h 253"/>
                <a:gd name="T4" fmla="*/ 324 w 346"/>
                <a:gd name="T5" fmla="*/ 0 h 253"/>
                <a:gd name="T6" fmla="*/ 0 w 346"/>
                <a:gd name="T7" fmla="*/ 190 h 253"/>
              </a:gdLst>
              <a:ahLst/>
              <a:cxnLst>
                <a:cxn ang="0">
                  <a:pos x="T0" y="T1"/>
                </a:cxn>
                <a:cxn ang="0">
                  <a:pos x="T2" y="T3"/>
                </a:cxn>
                <a:cxn ang="0">
                  <a:pos x="T4" y="T5"/>
                </a:cxn>
                <a:cxn ang="0">
                  <a:pos x="T6" y="T7"/>
                </a:cxn>
              </a:cxnLst>
              <a:rect l="0" t="0" r="r" b="b"/>
              <a:pathLst>
                <a:path w="346" h="253">
                  <a:moveTo>
                    <a:pt x="0" y="190"/>
                  </a:moveTo>
                  <a:cubicBezTo>
                    <a:pt x="39" y="127"/>
                    <a:pt x="107" y="84"/>
                    <a:pt x="179" y="69"/>
                  </a:cubicBezTo>
                  <a:cubicBezTo>
                    <a:pt x="214" y="54"/>
                    <a:pt x="282" y="25"/>
                    <a:pt x="324" y="0"/>
                  </a:cubicBezTo>
                  <a:cubicBezTo>
                    <a:pt x="346" y="165"/>
                    <a:pt x="124" y="253"/>
                    <a:pt x="0" y="19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7" name="Freeform 15"/>
            <p:cNvSpPr/>
            <p:nvPr/>
          </p:nvSpPr>
          <p:spPr bwMode="auto">
            <a:xfrm>
              <a:off x="3315939" y="779194"/>
              <a:ext cx="90018" cy="54171"/>
            </a:xfrm>
            <a:custGeom>
              <a:avLst/>
              <a:gdLst>
                <a:gd name="T0" fmla="*/ 0 w 285"/>
                <a:gd name="T1" fmla="*/ 148 h 171"/>
                <a:gd name="T2" fmla="*/ 285 w 285"/>
                <a:gd name="T3" fmla="*/ 52 h 171"/>
                <a:gd name="T4" fmla="*/ 166 w 285"/>
                <a:gd name="T5" fmla="*/ 135 h 171"/>
                <a:gd name="T6" fmla="*/ 0 w 285"/>
                <a:gd name="T7" fmla="*/ 148 h 171"/>
              </a:gdLst>
              <a:ahLst/>
              <a:cxnLst>
                <a:cxn ang="0">
                  <a:pos x="T0" y="T1"/>
                </a:cxn>
                <a:cxn ang="0">
                  <a:pos x="T2" y="T3"/>
                </a:cxn>
                <a:cxn ang="0">
                  <a:pos x="T4" y="T5"/>
                </a:cxn>
                <a:cxn ang="0">
                  <a:pos x="T6" y="T7"/>
                </a:cxn>
              </a:cxnLst>
              <a:rect l="0" t="0" r="r" b="b"/>
              <a:pathLst>
                <a:path w="285" h="171">
                  <a:moveTo>
                    <a:pt x="0" y="148"/>
                  </a:moveTo>
                  <a:cubicBezTo>
                    <a:pt x="39" y="40"/>
                    <a:pt x="188" y="0"/>
                    <a:pt x="285" y="52"/>
                  </a:cubicBezTo>
                  <a:cubicBezTo>
                    <a:pt x="285" y="74"/>
                    <a:pt x="183" y="129"/>
                    <a:pt x="166" y="135"/>
                  </a:cubicBezTo>
                  <a:cubicBezTo>
                    <a:pt x="117" y="166"/>
                    <a:pt x="54" y="171"/>
                    <a:pt x="0" y="1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8" name="Freeform 16"/>
            <p:cNvSpPr/>
            <p:nvPr/>
          </p:nvSpPr>
          <p:spPr bwMode="auto">
            <a:xfrm>
              <a:off x="3296678" y="829887"/>
              <a:ext cx="94432" cy="73566"/>
            </a:xfrm>
            <a:custGeom>
              <a:avLst/>
              <a:gdLst>
                <a:gd name="T0" fmla="*/ 0 w 299"/>
                <a:gd name="T1" fmla="*/ 154 h 233"/>
                <a:gd name="T2" fmla="*/ 152 w 299"/>
                <a:gd name="T3" fmla="*/ 58 h 233"/>
                <a:gd name="T4" fmla="*/ 282 w 299"/>
                <a:gd name="T5" fmla="*/ 0 h 233"/>
                <a:gd name="T6" fmla="*/ 0 w 299"/>
                <a:gd name="T7" fmla="*/ 154 h 233"/>
              </a:gdLst>
              <a:ahLst/>
              <a:cxnLst>
                <a:cxn ang="0">
                  <a:pos x="T0" y="T1"/>
                </a:cxn>
                <a:cxn ang="0">
                  <a:pos x="T2" y="T3"/>
                </a:cxn>
                <a:cxn ang="0">
                  <a:pos x="T4" y="T5"/>
                </a:cxn>
                <a:cxn ang="0">
                  <a:pos x="T6" y="T7"/>
                </a:cxn>
              </a:cxnLst>
              <a:rect l="0" t="0" r="r" b="b"/>
              <a:pathLst>
                <a:path w="299" h="233">
                  <a:moveTo>
                    <a:pt x="0" y="154"/>
                  </a:moveTo>
                  <a:cubicBezTo>
                    <a:pt x="44" y="104"/>
                    <a:pt x="100" y="83"/>
                    <a:pt x="152" y="58"/>
                  </a:cubicBezTo>
                  <a:cubicBezTo>
                    <a:pt x="198" y="44"/>
                    <a:pt x="241" y="24"/>
                    <a:pt x="282" y="0"/>
                  </a:cubicBezTo>
                  <a:cubicBezTo>
                    <a:pt x="299" y="138"/>
                    <a:pt x="104" y="233"/>
                    <a:pt x="0" y="15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9" name="Freeform 17"/>
            <p:cNvSpPr/>
            <p:nvPr/>
          </p:nvSpPr>
          <p:spPr bwMode="auto">
            <a:xfrm>
              <a:off x="3267251" y="1069176"/>
              <a:ext cx="124527" cy="82929"/>
            </a:xfrm>
            <a:custGeom>
              <a:avLst/>
              <a:gdLst>
                <a:gd name="T0" fmla="*/ 5 w 394"/>
                <a:gd name="T1" fmla="*/ 252 h 262"/>
                <a:gd name="T2" fmla="*/ 394 w 394"/>
                <a:gd name="T3" fmla="*/ 38 h 262"/>
                <a:gd name="T4" fmla="*/ 264 w 394"/>
                <a:gd name="T5" fmla="*/ 179 h 262"/>
                <a:gd name="T6" fmla="*/ 123 w 394"/>
                <a:gd name="T7" fmla="*/ 245 h 262"/>
                <a:gd name="T8" fmla="*/ 5 w 394"/>
                <a:gd name="T9" fmla="*/ 252 h 262"/>
              </a:gdLst>
              <a:ahLst/>
              <a:cxnLst>
                <a:cxn ang="0">
                  <a:pos x="T0" y="T1"/>
                </a:cxn>
                <a:cxn ang="0">
                  <a:pos x="T2" y="T3"/>
                </a:cxn>
                <a:cxn ang="0">
                  <a:pos x="T4" y="T5"/>
                </a:cxn>
                <a:cxn ang="0">
                  <a:pos x="T6" y="T7"/>
                </a:cxn>
                <a:cxn ang="0">
                  <a:pos x="T8" y="T9"/>
                </a:cxn>
              </a:cxnLst>
              <a:rect l="0" t="0" r="r" b="b"/>
              <a:pathLst>
                <a:path w="394" h="262">
                  <a:moveTo>
                    <a:pt x="5" y="252"/>
                  </a:moveTo>
                  <a:cubicBezTo>
                    <a:pt x="100" y="121"/>
                    <a:pt x="215" y="0"/>
                    <a:pt x="394" y="38"/>
                  </a:cubicBezTo>
                  <a:cubicBezTo>
                    <a:pt x="369" y="99"/>
                    <a:pt x="319" y="144"/>
                    <a:pt x="264" y="179"/>
                  </a:cubicBezTo>
                  <a:cubicBezTo>
                    <a:pt x="220" y="206"/>
                    <a:pt x="173" y="230"/>
                    <a:pt x="123" y="245"/>
                  </a:cubicBezTo>
                  <a:cubicBezTo>
                    <a:pt x="118" y="247"/>
                    <a:pt x="0" y="262"/>
                    <a:pt x="5" y="25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0" name="Freeform 18"/>
            <p:cNvSpPr/>
            <p:nvPr/>
          </p:nvSpPr>
          <p:spPr bwMode="auto">
            <a:xfrm>
              <a:off x="3276079" y="1140067"/>
              <a:ext cx="132819" cy="73967"/>
            </a:xfrm>
            <a:custGeom>
              <a:avLst/>
              <a:gdLst>
                <a:gd name="T0" fmla="*/ 0 w 420"/>
                <a:gd name="T1" fmla="*/ 231 h 234"/>
                <a:gd name="T2" fmla="*/ 229 w 420"/>
                <a:gd name="T3" fmla="*/ 55 h 234"/>
                <a:gd name="T4" fmla="*/ 420 w 420"/>
                <a:gd name="T5" fmla="*/ 0 h 234"/>
                <a:gd name="T6" fmla="*/ 0 w 420"/>
                <a:gd name="T7" fmla="*/ 231 h 234"/>
              </a:gdLst>
              <a:ahLst/>
              <a:cxnLst>
                <a:cxn ang="0">
                  <a:pos x="T0" y="T1"/>
                </a:cxn>
                <a:cxn ang="0">
                  <a:pos x="T2" y="T3"/>
                </a:cxn>
                <a:cxn ang="0">
                  <a:pos x="T4" y="T5"/>
                </a:cxn>
                <a:cxn ang="0">
                  <a:pos x="T6" y="T7"/>
                </a:cxn>
              </a:cxnLst>
              <a:rect l="0" t="0" r="r" b="b"/>
              <a:pathLst>
                <a:path w="420" h="234">
                  <a:moveTo>
                    <a:pt x="0" y="231"/>
                  </a:moveTo>
                  <a:cubicBezTo>
                    <a:pt x="24" y="123"/>
                    <a:pt x="146" y="91"/>
                    <a:pt x="229" y="55"/>
                  </a:cubicBezTo>
                  <a:cubicBezTo>
                    <a:pt x="292" y="34"/>
                    <a:pt x="357" y="20"/>
                    <a:pt x="420" y="0"/>
                  </a:cubicBezTo>
                  <a:cubicBezTo>
                    <a:pt x="415" y="211"/>
                    <a:pt x="145" y="234"/>
                    <a:pt x="0" y="23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1" name="Freeform 19"/>
            <p:cNvSpPr/>
            <p:nvPr/>
          </p:nvSpPr>
          <p:spPr bwMode="auto">
            <a:xfrm>
              <a:off x="3297882" y="1207346"/>
              <a:ext cx="143520" cy="118374"/>
            </a:xfrm>
            <a:custGeom>
              <a:avLst/>
              <a:gdLst>
                <a:gd name="T0" fmla="*/ 0 w 454"/>
                <a:gd name="T1" fmla="*/ 281 h 374"/>
                <a:gd name="T2" fmla="*/ 200 w 454"/>
                <a:gd name="T3" fmla="*/ 49 h 374"/>
                <a:gd name="T4" fmla="*/ 454 w 454"/>
                <a:gd name="T5" fmla="*/ 29 h 374"/>
                <a:gd name="T6" fmla="*/ 284 w 454"/>
                <a:gd name="T7" fmla="*/ 197 h 374"/>
                <a:gd name="T8" fmla="*/ 0 w 454"/>
                <a:gd name="T9" fmla="*/ 281 h 374"/>
              </a:gdLst>
              <a:ahLst/>
              <a:cxnLst>
                <a:cxn ang="0">
                  <a:pos x="T0" y="T1"/>
                </a:cxn>
                <a:cxn ang="0">
                  <a:pos x="T2" y="T3"/>
                </a:cxn>
                <a:cxn ang="0">
                  <a:pos x="T4" y="T5"/>
                </a:cxn>
                <a:cxn ang="0">
                  <a:pos x="T6" y="T7"/>
                </a:cxn>
                <a:cxn ang="0">
                  <a:pos x="T8" y="T9"/>
                </a:cxn>
              </a:cxnLst>
              <a:rect l="0" t="0" r="r" b="b"/>
              <a:pathLst>
                <a:path w="454" h="374">
                  <a:moveTo>
                    <a:pt x="0" y="281"/>
                  </a:moveTo>
                  <a:cubicBezTo>
                    <a:pt x="82" y="208"/>
                    <a:pt x="89" y="102"/>
                    <a:pt x="200" y="49"/>
                  </a:cubicBezTo>
                  <a:cubicBezTo>
                    <a:pt x="277" y="13"/>
                    <a:pt x="374" y="0"/>
                    <a:pt x="454" y="29"/>
                  </a:cubicBezTo>
                  <a:cubicBezTo>
                    <a:pt x="406" y="92"/>
                    <a:pt x="347" y="150"/>
                    <a:pt x="284" y="197"/>
                  </a:cubicBezTo>
                  <a:cubicBezTo>
                    <a:pt x="218" y="235"/>
                    <a:pt x="93" y="374"/>
                    <a:pt x="0" y="28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2" name="Freeform 20"/>
            <p:cNvSpPr/>
            <p:nvPr/>
          </p:nvSpPr>
          <p:spPr bwMode="auto">
            <a:xfrm>
              <a:off x="3342155" y="680883"/>
              <a:ext cx="94565" cy="89750"/>
            </a:xfrm>
            <a:custGeom>
              <a:avLst/>
              <a:gdLst>
                <a:gd name="T0" fmla="*/ 27 w 299"/>
                <a:gd name="T1" fmla="*/ 284 h 284"/>
                <a:gd name="T2" fmla="*/ 299 w 299"/>
                <a:gd name="T3" fmla="*/ 0 h 284"/>
                <a:gd name="T4" fmla="*/ 200 w 299"/>
                <a:gd name="T5" fmla="*/ 175 h 284"/>
                <a:gd name="T6" fmla="*/ 27 w 299"/>
                <a:gd name="T7" fmla="*/ 284 h 284"/>
              </a:gdLst>
              <a:ahLst/>
              <a:cxnLst>
                <a:cxn ang="0">
                  <a:pos x="T0" y="T1"/>
                </a:cxn>
                <a:cxn ang="0">
                  <a:pos x="T2" y="T3"/>
                </a:cxn>
                <a:cxn ang="0">
                  <a:pos x="T4" y="T5"/>
                </a:cxn>
                <a:cxn ang="0">
                  <a:pos x="T6" y="T7"/>
                </a:cxn>
              </a:cxnLst>
              <a:rect l="0" t="0" r="r" b="b"/>
              <a:pathLst>
                <a:path w="299" h="284">
                  <a:moveTo>
                    <a:pt x="27" y="284"/>
                  </a:moveTo>
                  <a:cubicBezTo>
                    <a:pt x="0" y="137"/>
                    <a:pt x="163" y="3"/>
                    <a:pt x="299" y="0"/>
                  </a:cubicBezTo>
                  <a:cubicBezTo>
                    <a:pt x="276" y="60"/>
                    <a:pt x="237" y="130"/>
                    <a:pt x="200" y="175"/>
                  </a:cubicBezTo>
                  <a:cubicBezTo>
                    <a:pt x="164" y="237"/>
                    <a:pt x="98" y="278"/>
                    <a:pt x="27" y="28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3" name="Freeform 21"/>
            <p:cNvSpPr/>
            <p:nvPr/>
          </p:nvSpPr>
          <p:spPr bwMode="auto">
            <a:xfrm>
              <a:off x="3648857" y="1673886"/>
              <a:ext cx="75840" cy="134960"/>
            </a:xfrm>
            <a:custGeom>
              <a:avLst/>
              <a:gdLst>
                <a:gd name="T0" fmla="*/ 89 w 240"/>
                <a:gd name="T1" fmla="*/ 427 h 427"/>
                <a:gd name="T2" fmla="*/ 230 w 240"/>
                <a:gd name="T3" fmla="*/ 0 h 427"/>
                <a:gd name="T4" fmla="*/ 225 w 240"/>
                <a:gd name="T5" fmla="*/ 170 h 427"/>
                <a:gd name="T6" fmla="*/ 89 w 240"/>
                <a:gd name="T7" fmla="*/ 427 h 427"/>
              </a:gdLst>
              <a:ahLst/>
              <a:cxnLst>
                <a:cxn ang="0">
                  <a:pos x="T0" y="T1"/>
                </a:cxn>
                <a:cxn ang="0">
                  <a:pos x="T2" y="T3"/>
                </a:cxn>
                <a:cxn ang="0">
                  <a:pos x="T4" y="T5"/>
                </a:cxn>
                <a:cxn ang="0">
                  <a:pos x="T6" y="T7"/>
                </a:cxn>
              </a:cxnLst>
              <a:rect l="0" t="0" r="r" b="b"/>
              <a:pathLst>
                <a:path w="240" h="427">
                  <a:moveTo>
                    <a:pt x="89" y="427"/>
                  </a:moveTo>
                  <a:cubicBezTo>
                    <a:pt x="0" y="310"/>
                    <a:pt x="41" y="62"/>
                    <a:pt x="230" y="0"/>
                  </a:cubicBezTo>
                  <a:cubicBezTo>
                    <a:pt x="233" y="52"/>
                    <a:pt x="240" y="120"/>
                    <a:pt x="225" y="170"/>
                  </a:cubicBezTo>
                  <a:cubicBezTo>
                    <a:pt x="214" y="260"/>
                    <a:pt x="170" y="359"/>
                    <a:pt x="89" y="42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4" name="Freeform 22"/>
            <p:cNvSpPr/>
            <p:nvPr/>
          </p:nvSpPr>
          <p:spPr bwMode="auto">
            <a:xfrm>
              <a:off x="3529948" y="1642186"/>
              <a:ext cx="108476" cy="126533"/>
            </a:xfrm>
            <a:custGeom>
              <a:avLst/>
              <a:gdLst>
                <a:gd name="T0" fmla="*/ 34 w 343"/>
                <a:gd name="T1" fmla="*/ 400 h 400"/>
                <a:gd name="T2" fmla="*/ 343 w 343"/>
                <a:gd name="T3" fmla="*/ 0 h 400"/>
                <a:gd name="T4" fmla="*/ 34 w 343"/>
                <a:gd name="T5" fmla="*/ 400 h 400"/>
              </a:gdLst>
              <a:ahLst/>
              <a:cxnLst>
                <a:cxn ang="0">
                  <a:pos x="T0" y="T1"/>
                </a:cxn>
                <a:cxn ang="0">
                  <a:pos x="T2" y="T3"/>
                </a:cxn>
                <a:cxn ang="0">
                  <a:pos x="T4" y="T5"/>
                </a:cxn>
              </a:cxnLst>
              <a:rect l="0" t="0" r="r" b="b"/>
              <a:pathLst>
                <a:path w="343" h="400">
                  <a:moveTo>
                    <a:pt x="34" y="400"/>
                  </a:moveTo>
                  <a:cubicBezTo>
                    <a:pt x="0" y="224"/>
                    <a:pt x="165" y="14"/>
                    <a:pt x="343" y="0"/>
                  </a:cubicBezTo>
                  <a:cubicBezTo>
                    <a:pt x="315" y="164"/>
                    <a:pt x="193" y="340"/>
                    <a:pt x="34" y="40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5" name="Freeform 23"/>
            <p:cNvSpPr/>
            <p:nvPr/>
          </p:nvSpPr>
          <p:spPr bwMode="auto">
            <a:xfrm>
              <a:off x="3405421" y="1590690"/>
              <a:ext cx="147533" cy="147934"/>
            </a:xfrm>
            <a:custGeom>
              <a:avLst/>
              <a:gdLst>
                <a:gd name="T0" fmla="*/ 45 w 467"/>
                <a:gd name="T1" fmla="*/ 468 h 468"/>
                <a:gd name="T2" fmla="*/ 467 w 467"/>
                <a:gd name="T3" fmla="*/ 0 h 468"/>
                <a:gd name="T4" fmla="*/ 310 w 467"/>
                <a:gd name="T5" fmla="*/ 249 h 468"/>
                <a:gd name="T6" fmla="*/ 45 w 467"/>
                <a:gd name="T7" fmla="*/ 468 h 468"/>
              </a:gdLst>
              <a:ahLst/>
              <a:cxnLst>
                <a:cxn ang="0">
                  <a:pos x="T0" y="T1"/>
                </a:cxn>
                <a:cxn ang="0">
                  <a:pos x="T2" y="T3"/>
                </a:cxn>
                <a:cxn ang="0">
                  <a:pos x="T4" y="T5"/>
                </a:cxn>
                <a:cxn ang="0">
                  <a:pos x="T6" y="T7"/>
                </a:cxn>
              </a:cxnLst>
              <a:rect l="0" t="0" r="r" b="b"/>
              <a:pathLst>
                <a:path w="467" h="468">
                  <a:moveTo>
                    <a:pt x="45" y="468"/>
                  </a:moveTo>
                  <a:cubicBezTo>
                    <a:pt x="0" y="240"/>
                    <a:pt x="256" y="17"/>
                    <a:pt x="467" y="0"/>
                  </a:cubicBezTo>
                  <a:cubicBezTo>
                    <a:pt x="431" y="84"/>
                    <a:pt x="370" y="186"/>
                    <a:pt x="310" y="249"/>
                  </a:cubicBezTo>
                  <a:cubicBezTo>
                    <a:pt x="244" y="343"/>
                    <a:pt x="152" y="425"/>
                    <a:pt x="45" y="46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6" name="Freeform 24"/>
            <p:cNvSpPr/>
            <p:nvPr/>
          </p:nvSpPr>
          <p:spPr bwMode="auto">
            <a:xfrm>
              <a:off x="3130018" y="1190894"/>
              <a:ext cx="142851" cy="58585"/>
            </a:xfrm>
            <a:custGeom>
              <a:avLst/>
              <a:gdLst>
                <a:gd name="T0" fmla="*/ 0 w 452"/>
                <a:gd name="T1" fmla="*/ 101 h 185"/>
                <a:gd name="T2" fmla="*/ 452 w 452"/>
                <a:gd name="T3" fmla="*/ 65 h 185"/>
                <a:gd name="T4" fmla="*/ 243 w 452"/>
                <a:gd name="T5" fmla="*/ 178 h 185"/>
                <a:gd name="T6" fmla="*/ 0 w 452"/>
                <a:gd name="T7" fmla="*/ 101 h 185"/>
              </a:gdLst>
              <a:ahLst/>
              <a:cxnLst>
                <a:cxn ang="0">
                  <a:pos x="T0" y="T1"/>
                </a:cxn>
                <a:cxn ang="0">
                  <a:pos x="T2" y="T3"/>
                </a:cxn>
                <a:cxn ang="0">
                  <a:pos x="T4" y="T5"/>
                </a:cxn>
                <a:cxn ang="0">
                  <a:pos x="T6" y="T7"/>
                </a:cxn>
              </a:cxnLst>
              <a:rect l="0" t="0" r="r" b="b"/>
              <a:pathLst>
                <a:path w="452" h="185">
                  <a:moveTo>
                    <a:pt x="0" y="101"/>
                  </a:moveTo>
                  <a:cubicBezTo>
                    <a:pt x="131" y="0"/>
                    <a:pt x="302" y="36"/>
                    <a:pt x="452" y="65"/>
                  </a:cubicBezTo>
                  <a:cubicBezTo>
                    <a:pt x="407" y="132"/>
                    <a:pt x="320" y="166"/>
                    <a:pt x="243" y="178"/>
                  </a:cubicBezTo>
                  <a:cubicBezTo>
                    <a:pt x="200" y="185"/>
                    <a:pt x="0" y="180"/>
                    <a:pt x="0" y="10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7" name="Freeform 25"/>
            <p:cNvSpPr/>
            <p:nvPr/>
          </p:nvSpPr>
          <p:spPr bwMode="auto">
            <a:xfrm>
              <a:off x="3308047" y="1528628"/>
              <a:ext cx="153284" cy="144189"/>
            </a:xfrm>
            <a:custGeom>
              <a:avLst/>
              <a:gdLst>
                <a:gd name="T0" fmla="*/ 0 w 485"/>
                <a:gd name="T1" fmla="*/ 456 h 456"/>
                <a:gd name="T2" fmla="*/ 485 w 485"/>
                <a:gd name="T3" fmla="*/ 0 h 456"/>
                <a:gd name="T4" fmla="*/ 0 w 485"/>
                <a:gd name="T5" fmla="*/ 456 h 456"/>
              </a:gdLst>
              <a:ahLst/>
              <a:cxnLst>
                <a:cxn ang="0">
                  <a:pos x="T0" y="T1"/>
                </a:cxn>
                <a:cxn ang="0">
                  <a:pos x="T2" y="T3"/>
                </a:cxn>
                <a:cxn ang="0">
                  <a:pos x="T4" y="T5"/>
                </a:cxn>
              </a:cxnLst>
              <a:rect l="0" t="0" r="r" b="b"/>
              <a:pathLst>
                <a:path w="485" h="456">
                  <a:moveTo>
                    <a:pt x="0" y="456"/>
                  </a:moveTo>
                  <a:cubicBezTo>
                    <a:pt x="40" y="242"/>
                    <a:pt x="277" y="45"/>
                    <a:pt x="485" y="0"/>
                  </a:cubicBezTo>
                  <a:cubicBezTo>
                    <a:pt x="426" y="203"/>
                    <a:pt x="221" y="439"/>
                    <a:pt x="0" y="45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8" name="Freeform 26"/>
            <p:cNvSpPr/>
            <p:nvPr/>
          </p:nvSpPr>
          <p:spPr bwMode="auto">
            <a:xfrm>
              <a:off x="3230602" y="1446502"/>
              <a:ext cx="158367" cy="119176"/>
            </a:xfrm>
            <a:custGeom>
              <a:avLst/>
              <a:gdLst>
                <a:gd name="T0" fmla="*/ 0 w 501"/>
                <a:gd name="T1" fmla="*/ 322 h 377"/>
                <a:gd name="T2" fmla="*/ 242 w 501"/>
                <a:gd name="T3" fmla="*/ 96 h 377"/>
                <a:gd name="T4" fmla="*/ 501 w 501"/>
                <a:gd name="T5" fmla="*/ 0 h 377"/>
                <a:gd name="T6" fmla="*/ 0 w 501"/>
                <a:gd name="T7" fmla="*/ 322 h 377"/>
              </a:gdLst>
              <a:ahLst/>
              <a:cxnLst>
                <a:cxn ang="0">
                  <a:pos x="T0" y="T1"/>
                </a:cxn>
                <a:cxn ang="0">
                  <a:pos x="T2" y="T3"/>
                </a:cxn>
                <a:cxn ang="0">
                  <a:pos x="T4" y="T5"/>
                </a:cxn>
                <a:cxn ang="0">
                  <a:pos x="T6" y="T7"/>
                </a:cxn>
              </a:cxnLst>
              <a:rect l="0" t="0" r="r" b="b"/>
              <a:pathLst>
                <a:path w="501" h="377">
                  <a:moveTo>
                    <a:pt x="0" y="322"/>
                  </a:moveTo>
                  <a:cubicBezTo>
                    <a:pt x="48" y="206"/>
                    <a:pt x="149" y="154"/>
                    <a:pt x="242" y="96"/>
                  </a:cubicBezTo>
                  <a:cubicBezTo>
                    <a:pt x="324" y="54"/>
                    <a:pt x="411" y="18"/>
                    <a:pt x="501" y="0"/>
                  </a:cubicBezTo>
                  <a:cubicBezTo>
                    <a:pt x="449" y="201"/>
                    <a:pt x="208" y="377"/>
                    <a:pt x="0" y="3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9" name="Freeform 27"/>
            <p:cNvSpPr/>
            <p:nvPr/>
          </p:nvSpPr>
          <p:spPr bwMode="auto">
            <a:xfrm>
              <a:off x="3181514" y="874161"/>
              <a:ext cx="93228" cy="83062"/>
            </a:xfrm>
            <a:custGeom>
              <a:avLst/>
              <a:gdLst>
                <a:gd name="T0" fmla="*/ 1 w 295"/>
                <a:gd name="T1" fmla="*/ 0 h 263"/>
                <a:gd name="T2" fmla="*/ 194 w 295"/>
                <a:gd name="T3" fmla="*/ 112 h 263"/>
                <a:gd name="T4" fmla="*/ 295 w 295"/>
                <a:gd name="T5" fmla="*/ 228 h 263"/>
                <a:gd name="T6" fmla="*/ 119 w 295"/>
                <a:gd name="T7" fmla="*/ 202 h 263"/>
                <a:gd name="T8" fmla="*/ 1 w 295"/>
                <a:gd name="T9" fmla="*/ 0 h 263"/>
              </a:gdLst>
              <a:ahLst/>
              <a:cxnLst>
                <a:cxn ang="0">
                  <a:pos x="T0" y="T1"/>
                </a:cxn>
                <a:cxn ang="0">
                  <a:pos x="T2" y="T3"/>
                </a:cxn>
                <a:cxn ang="0">
                  <a:pos x="T4" y="T5"/>
                </a:cxn>
                <a:cxn ang="0">
                  <a:pos x="T6" y="T7"/>
                </a:cxn>
                <a:cxn ang="0">
                  <a:pos x="T8" y="T9"/>
                </a:cxn>
              </a:cxnLst>
              <a:rect l="0" t="0" r="r" b="b"/>
              <a:pathLst>
                <a:path w="295" h="263">
                  <a:moveTo>
                    <a:pt x="1" y="0"/>
                  </a:moveTo>
                  <a:cubicBezTo>
                    <a:pt x="76" y="11"/>
                    <a:pt x="144" y="55"/>
                    <a:pt x="194" y="112"/>
                  </a:cubicBezTo>
                  <a:cubicBezTo>
                    <a:pt x="227" y="138"/>
                    <a:pt x="266" y="190"/>
                    <a:pt x="295" y="228"/>
                  </a:cubicBezTo>
                  <a:cubicBezTo>
                    <a:pt x="295" y="263"/>
                    <a:pt x="136" y="216"/>
                    <a:pt x="119" y="202"/>
                  </a:cubicBezTo>
                  <a:cubicBezTo>
                    <a:pt x="51" y="160"/>
                    <a:pt x="0" y="81"/>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0" name="Freeform 28"/>
            <p:cNvSpPr/>
            <p:nvPr/>
          </p:nvSpPr>
          <p:spPr bwMode="auto">
            <a:xfrm>
              <a:off x="3128413" y="1119201"/>
              <a:ext cx="136565" cy="72094"/>
            </a:xfrm>
            <a:custGeom>
              <a:avLst/>
              <a:gdLst>
                <a:gd name="T0" fmla="*/ 432 w 432"/>
                <a:gd name="T1" fmla="*/ 82 h 228"/>
                <a:gd name="T2" fmla="*/ 0 w 432"/>
                <a:gd name="T3" fmla="*/ 26 h 228"/>
                <a:gd name="T4" fmla="*/ 229 w 432"/>
                <a:gd name="T5" fmla="*/ 9 h 228"/>
                <a:gd name="T6" fmla="*/ 432 w 432"/>
                <a:gd name="T7" fmla="*/ 82 h 228"/>
              </a:gdLst>
              <a:ahLst/>
              <a:cxnLst>
                <a:cxn ang="0">
                  <a:pos x="T0" y="T1"/>
                </a:cxn>
                <a:cxn ang="0">
                  <a:pos x="T2" y="T3"/>
                </a:cxn>
                <a:cxn ang="0">
                  <a:pos x="T4" y="T5"/>
                </a:cxn>
                <a:cxn ang="0">
                  <a:pos x="T6" y="T7"/>
                </a:cxn>
              </a:cxnLst>
              <a:rect l="0" t="0" r="r" b="b"/>
              <a:pathLst>
                <a:path w="432" h="228">
                  <a:moveTo>
                    <a:pt x="432" y="82"/>
                  </a:moveTo>
                  <a:cubicBezTo>
                    <a:pt x="331" y="228"/>
                    <a:pt x="88" y="143"/>
                    <a:pt x="0" y="26"/>
                  </a:cubicBezTo>
                  <a:cubicBezTo>
                    <a:pt x="68" y="11"/>
                    <a:pt x="165" y="0"/>
                    <a:pt x="229" y="9"/>
                  </a:cubicBezTo>
                  <a:cubicBezTo>
                    <a:pt x="304" y="2"/>
                    <a:pt x="376" y="33"/>
                    <a:pt x="432" y="8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1" name="Freeform 29"/>
            <p:cNvSpPr/>
            <p:nvPr/>
          </p:nvSpPr>
          <p:spPr bwMode="auto">
            <a:xfrm>
              <a:off x="3155298" y="947459"/>
              <a:ext cx="110616" cy="73298"/>
            </a:xfrm>
            <a:custGeom>
              <a:avLst/>
              <a:gdLst>
                <a:gd name="T0" fmla="*/ 6 w 350"/>
                <a:gd name="T1" fmla="*/ 0 h 232"/>
                <a:gd name="T2" fmla="*/ 350 w 350"/>
                <a:gd name="T3" fmla="*/ 172 h 232"/>
                <a:gd name="T4" fmla="*/ 125 w 350"/>
                <a:gd name="T5" fmla="*/ 191 h 232"/>
                <a:gd name="T6" fmla="*/ 6 w 350"/>
                <a:gd name="T7" fmla="*/ 0 h 232"/>
              </a:gdLst>
              <a:ahLst/>
              <a:cxnLst>
                <a:cxn ang="0">
                  <a:pos x="T0" y="T1"/>
                </a:cxn>
                <a:cxn ang="0">
                  <a:pos x="T2" y="T3"/>
                </a:cxn>
                <a:cxn ang="0">
                  <a:pos x="T4" y="T5"/>
                </a:cxn>
                <a:cxn ang="0">
                  <a:pos x="T6" y="T7"/>
                </a:cxn>
              </a:cxnLst>
              <a:rect l="0" t="0" r="r" b="b"/>
              <a:pathLst>
                <a:path w="350" h="232">
                  <a:moveTo>
                    <a:pt x="6" y="0"/>
                  </a:moveTo>
                  <a:cubicBezTo>
                    <a:pt x="56" y="7"/>
                    <a:pt x="350" y="112"/>
                    <a:pt x="350" y="172"/>
                  </a:cubicBezTo>
                  <a:cubicBezTo>
                    <a:pt x="350" y="232"/>
                    <a:pt x="155" y="205"/>
                    <a:pt x="125" y="191"/>
                  </a:cubicBezTo>
                  <a:cubicBezTo>
                    <a:pt x="53" y="157"/>
                    <a:pt x="0" y="80"/>
                    <a:pt x="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2" name="Freeform 30"/>
            <p:cNvSpPr/>
            <p:nvPr/>
          </p:nvSpPr>
          <p:spPr bwMode="auto">
            <a:xfrm>
              <a:off x="3203985" y="803939"/>
              <a:ext cx="90686" cy="77712"/>
            </a:xfrm>
            <a:custGeom>
              <a:avLst/>
              <a:gdLst>
                <a:gd name="T0" fmla="*/ 287 w 287"/>
                <a:gd name="T1" fmla="*/ 236 h 246"/>
                <a:gd name="T2" fmla="*/ 66 w 287"/>
                <a:gd name="T3" fmla="*/ 0 h 246"/>
                <a:gd name="T4" fmla="*/ 164 w 287"/>
                <a:gd name="T5" fmla="*/ 73 h 246"/>
                <a:gd name="T6" fmla="*/ 287 w 287"/>
                <a:gd name="T7" fmla="*/ 236 h 246"/>
              </a:gdLst>
              <a:ahLst/>
              <a:cxnLst>
                <a:cxn ang="0">
                  <a:pos x="T0" y="T1"/>
                </a:cxn>
                <a:cxn ang="0">
                  <a:pos x="T2" y="T3"/>
                </a:cxn>
                <a:cxn ang="0">
                  <a:pos x="T4" y="T5"/>
                </a:cxn>
                <a:cxn ang="0">
                  <a:pos x="T6" y="T7"/>
                </a:cxn>
              </a:cxnLst>
              <a:rect l="0" t="0" r="r" b="b"/>
              <a:pathLst>
                <a:path w="287" h="246">
                  <a:moveTo>
                    <a:pt x="287" y="236"/>
                  </a:moveTo>
                  <a:cubicBezTo>
                    <a:pt x="179" y="246"/>
                    <a:pt x="0" y="127"/>
                    <a:pt x="66" y="0"/>
                  </a:cubicBezTo>
                  <a:cubicBezTo>
                    <a:pt x="95" y="24"/>
                    <a:pt x="141" y="50"/>
                    <a:pt x="164" y="73"/>
                  </a:cubicBezTo>
                  <a:cubicBezTo>
                    <a:pt x="221" y="112"/>
                    <a:pt x="268" y="169"/>
                    <a:pt x="287" y="23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3" name="Freeform 31"/>
            <p:cNvSpPr/>
            <p:nvPr/>
          </p:nvSpPr>
          <p:spPr bwMode="auto">
            <a:xfrm>
              <a:off x="3133496" y="1035336"/>
              <a:ext cx="131883" cy="68617"/>
            </a:xfrm>
            <a:custGeom>
              <a:avLst/>
              <a:gdLst>
                <a:gd name="T0" fmla="*/ 0 w 417"/>
                <a:gd name="T1" fmla="*/ 32 h 217"/>
                <a:gd name="T2" fmla="*/ 240 w 417"/>
                <a:gd name="T3" fmla="*/ 43 h 217"/>
                <a:gd name="T4" fmla="*/ 417 w 417"/>
                <a:gd name="T5" fmla="*/ 136 h 217"/>
                <a:gd name="T6" fmla="*/ 0 w 417"/>
                <a:gd name="T7" fmla="*/ 32 h 217"/>
              </a:gdLst>
              <a:ahLst/>
              <a:cxnLst>
                <a:cxn ang="0">
                  <a:pos x="T0" y="T1"/>
                </a:cxn>
                <a:cxn ang="0">
                  <a:pos x="T2" y="T3"/>
                </a:cxn>
                <a:cxn ang="0">
                  <a:pos x="T4" y="T5"/>
                </a:cxn>
                <a:cxn ang="0">
                  <a:pos x="T6" y="T7"/>
                </a:cxn>
              </a:cxnLst>
              <a:rect l="0" t="0" r="r" b="b"/>
              <a:pathLst>
                <a:path w="417" h="217">
                  <a:moveTo>
                    <a:pt x="0" y="32"/>
                  </a:moveTo>
                  <a:cubicBezTo>
                    <a:pt x="84" y="0"/>
                    <a:pt x="162" y="22"/>
                    <a:pt x="240" y="43"/>
                  </a:cubicBezTo>
                  <a:cubicBezTo>
                    <a:pt x="302" y="66"/>
                    <a:pt x="362" y="98"/>
                    <a:pt x="417" y="136"/>
                  </a:cubicBezTo>
                  <a:cubicBezTo>
                    <a:pt x="289" y="217"/>
                    <a:pt x="68" y="170"/>
                    <a:pt x="0" y="3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4" name="Freeform 32"/>
            <p:cNvSpPr/>
            <p:nvPr/>
          </p:nvSpPr>
          <p:spPr bwMode="auto">
            <a:xfrm>
              <a:off x="3138177" y="1294020"/>
              <a:ext cx="155959" cy="46815"/>
            </a:xfrm>
            <a:custGeom>
              <a:avLst/>
              <a:gdLst>
                <a:gd name="T0" fmla="*/ 0 w 493"/>
                <a:gd name="T1" fmla="*/ 55 h 148"/>
                <a:gd name="T2" fmla="*/ 298 w 493"/>
                <a:gd name="T3" fmla="*/ 0 h 148"/>
                <a:gd name="T4" fmla="*/ 493 w 493"/>
                <a:gd name="T5" fmla="*/ 18 h 148"/>
                <a:gd name="T6" fmla="*/ 305 w 493"/>
                <a:gd name="T7" fmla="*/ 143 h 148"/>
                <a:gd name="T8" fmla="*/ 0 w 493"/>
                <a:gd name="T9" fmla="*/ 55 h 148"/>
              </a:gdLst>
              <a:ahLst/>
              <a:cxnLst>
                <a:cxn ang="0">
                  <a:pos x="T0" y="T1"/>
                </a:cxn>
                <a:cxn ang="0">
                  <a:pos x="T2" y="T3"/>
                </a:cxn>
                <a:cxn ang="0">
                  <a:pos x="T4" y="T5"/>
                </a:cxn>
                <a:cxn ang="0">
                  <a:pos x="T6" y="T7"/>
                </a:cxn>
                <a:cxn ang="0">
                  <a:pos x="T8" y="T9"/>
                </a:cxn>
              </a:cxnLst>
              <a:rect l="0" t="0" r="r" b="b"/>
              <a:pathLst>
                <a:path w="493" h="148">
                  <a:moveTo>
                    <a:pt x="0" y="55"/>
                  </a:moveTo>
                  <a:cubicBezTo>
                    <a:pt x="95" y="1"/>
                    <a:pt x="197" y="0"/>
                    <a:pt x="298" y="0"/>
                  </a:cubicBezTo>
                  <a:cubicBezTo>
                    <a:pt x="363" y="5"/>
                    <a:pt x="428" y="26"/>
                    <a:pt x="493" y="18"/>
                  </a:cubicBezTo>
                  <a:cubicBezTo>
                    <a:pt x="473" y="98"/>
                    <a:pt x="378" y="132"/>
                    <a:pt x="305" y="143"/>
                  </a:cubicBezTo>
                  <a:cubicBezTo>
                    <a:pt x="267" y="148"/>
                    <a:pt x="0" y="139"/>
                    <a:pt x="0" y="5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5" name="Freeform 33"/>
            <p:cNvSpPr/>
            <p:nvPr/>
          </p:nvSpPr>
          <p:spPr bwMode="auto">
            <a:xfrm>
              <a:off x="3164795" y="1375343"/>
              <a:ext cx="161844" cy="77712"/>
            </a:xfrm>
            <a:custGeom>
              <a:avLst/>
              <a:gdLst>
                <a:gd name="T0" fmla="*/ 0 w 512"/>
                <a:gd name="T1" fmla="*/ 125 h 246"/>
                <a:gd name="T2" fmla="*/ 512 w 512"/>
                <a:gd name="T3" fmla="*/ 0 h 246"/>
                <a:gd name="T4" fmla="*/ 0 w 512"/>
                <a:gd name="T5" fmla="*/ 125 h 246"/>
              </a:gdLst>
              <a:ahLst/>
              <a:cxnLst>
                <a:cxn ang="0">
                  <a:pos x="T0" y="T1"/>
                </a:cxn>
                <a:cxn ang="0">
                  <a:pos x="T2" y="T3"/>
                </a:cxn>
                <a:cxn ang="0">
                  <a:pos x="T4" y="T5"/>
                </a:cxn>
              </a:cxnLst>
              <a:rect l="0" t="0" r="r" b="b"/>
              <a:pathLst>
                <a:path w="512" h="246">
                  <a:moveTo>
                    <a:pt x="0" y="125"/>
                  </a:moveTo>
                  <a:cubicBezTo>
                    <a:pt x="0" y="35"/>
                    <a:pt x="450" y="6"/>
                    <a:pt x="512" y="0"/>
                  </a:cubicBezTo>
                  <a:cubicBezTo>
                    <a:pt x="440" y="182"/>
                    <a:pt x="145" y="246"/>
                    <a:pt x="0" y="12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6" name="Freeform 34"/>
            <p:cNvSpPr/>
            <p:nvPr/>
          </p:nvSpPr>
          <p:spPr bwMode="auto">
            <a:xfrm>
              <a:off x="3245048" y="738398"/>
              <a:ext cx="70489" cy="82929"/>
            </a:xfrm>
            <a:custGeom>
              <a:avLst/>
              <a:gdLst>
                <a:gd name="T0" fmla="*/ 223 w 223"/>
                <a:gd name="T1" fmla="*/ 262 h 262"/>
                <a:gd name="T2" fmla="*/ 47 w 223"/>
                <a:gd name="T3" fmla="*/ 0 h 262"/>
                <a:gd name="T4" fmla="*/ 223 w 223"/>
                <a:gd name="T5" fmla="*/ 262 h 262"/>
              </a:gdLst>
              <a:ahLst/>
              <a:cxnLst>
                <a:cxn ang="0">
                  <a:pos x="T0" y="T1"/>
                </a:cxn>
                <a:cxn ang="0">
                  <a:pos x="T2" y="T3"/>
                </a:cxn>
                <a:cxn ang="0">
                  <a:pos x="T4" y="T5"/>
                </a:cxn>
              </a:cxnLst>
              <a:rect l="0" t="0" r="r" b="b"/>
              <a:pathLst>
                <a:path w="223" h="262">
                  <a:moveTo>
                    <a:pt x="223" y="262"/>
                  </a:moveTo>
                  <a:cubicBezTo>
                    <a:pt x="110" y="252"/>
                    <a:pt x="0" y="113"/>
                    <a:pt x="47" y="0"/>
                  </a:cubicBezTo>
                  <a:cubicBezTo>
                    <a:pt x="132" y="67"/>
                    <a:pt x="223" y="143"/>
                    <a:pt x="223" y="26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7" name="Freeform 35"/>
            <p:cNvSpPr/>
            <p:nvPr/>
          </p:nvSpPr>
          <p:spPr bwMode="auto">
            <a:xfrm>
              <a:off x="3286245" y="670718"/>
              <a:ext cx="61260" cy="99916"/>
            </a:xfrm>
            <a:custGeom>
              <a:avLst/>
              <a:gdLst>
                <a:gd name="T0" fmla="*/ 151 w 194"/>
                <a:gd name="T1" fmla="*/ 316 h 316"/>
                <a:gd name="T2" fmla="*/ 143 w 194"/>
                <a:gd name="T3" fmla="*/ 0 h 316"/>
                <a:gd name="T4" fmla="*/ 151 w 194"/>
                <a:gd name="T5" fmla="*/ 316 h 316"/>
              </a:gdLst>
              <a:ahLst/>
              <a:cxnLst>
                <a:cxn ang="0">
                  <a:pos x="T0" y="T1"/>
                </a:cxn>
                <a:cxn ang="0">
                  <a:pos x="T2" y="T3"/>
                </a:cxn>
                <a:cxn ang="0">
                  <a:pos x="T4" y="T5"/>
                </a:cxn>
              </a:cxnLst>
              <a:rect l="0" t="0" r="r" b="b"/>
              <a:pathLst>
                <a:path w="194" h="316">
                  <a:moveTo>
                    <a:pt x="151" y="316"/>
                  </a:moveTo>
                  <a:cubicBezTo>
                    <a:pt x="0" y="270"/>
                    <a:pt x="63" y="68"/>
                    <a:pt x="143" y="0"/>
                  </a:cubicBezTo>
                  <a:cubicBezTo>
                    <a:pt x="194" y="108"/>
                    <a:pt x="174" y="265"/>
                    <a:pt x="151" y="3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48" name="Freeform 5"/>
          <p:cNvSpPr>
            <a:spLocks noEditPoints="1"/>
          </p:cNvSpPr>
          <p:nvPr/>
        </p:nvSpPr>
        <p:spPr bwMode="auto">
          <a:xfrm>
            <a:off x="865432" y="3650066"/>
            <a:ext cx="761015" cy="837116"/>
          </a:xfrm>
          <a:custGeom>
            <a:avLst/>
            <a:gdLst>
              <a:gd name="T0" fmla="*/ 437 w 682"/>
              <a:gd name="T1" fmla="*/ 631 h 752"/>
              <a:gd name="T2" fmla="*/ 384 w 682"/>
              <a:gd name="T3" fmla="*/ 537 h 752"/>
              <a:gd name="T4" fmla="*/ 301 w 682"/>
              <a:gd name="T5" fmla="*/ 537 h 752"/>
              <a:gd name="T6" fmla="*/ 247 w 682"/>
              <a:gd name="T7" fmla="*/ 630 h 752"/>
              <a:gd name="T8" fmla="*/ 204 w 682"/>
              <a:gd name="T9" fmla="*/ 719 h 752"/>
              <a:gd name="T10" fmla="*/ 228 w 682"/>
              <a:gd name="T11" fmla="*/ 752 h 752"/>
              <a:gd name="T12" fmla="*/ 481 w 682"/>
              <a:gd name="T13" fmla="*/ 727 h 752"/>
              <a:gd name="T14" fmla="*/ 461 w 682"/>
              <a:gd name="T15" fmla="*/ 650 h 752"/>
              <a:gd name="T16" fmla="*/ 574 w 682"/>
              <a:gd name="T17" fmla="*/ 92 h 752"/>
              <a:gd name="T18" fmla="*/ 564 w 682"/>
              <a:gd name="T19" fmla="*/ 24 h 752"/>
              <a:gd name="T20" fmla="*/ 138 w 682"/>
              <a:gd name="T21" fmla="*/ 0 h 752"/>
              <a:gd name="T22" fmla="*/ 115 w 682"/>
              <a:gd name="T23" fmla="*/ 93 h 752"/>
              <a:gd name="T24" fmla="*/ 85 w 682"/>
              <a:gd name="T25" fmla="*/ 95 h 752"/>
              <a:gd name="T26" fmla="*/ 132 w 682"/>
              <a:gd name="T27" fmla="*/ 362 h 752"/>
              <a:gd name="T28" fmla="*/ 145 w 682"/>
              <a:gd name="T29" fmla="*/ 373 h 752"/>
              <a:gd name="T30" fmla="*/ 156 w 682"/>
              <a:gd name="T31" fmla="*/ 392 h 752"/>
              <a:gd name="T32" fmla="*/ 169 w 682"/>
              <a:gd name="T33" fmla="*/ 409 h 752"/>
              <a:gd name="T34" fmla="*/ 195 w 682"/>
              <a:gd name="T35" fmla="*/ 440 h 752"/>
              <a:gd name="T36" fmla="*/ 210 w 682"/>
              <a:gd name="T37" fmla="*/ 453 h 752"/>
              <a:gd name="T38" fmla="*/ 244 w 682"/>
              <a:gd name="T39" fmla="*/ 475 h 752"/>
              <a:gd name="T40" fmla="*/ 299 w 682"/>
              <a:gd name="T41" fmla="*/ 496 h 752"/>
              <a:gd name="T42" fmla="*/ 320 w 682"/>
              <a:gd name="T43" fmla="*/ 499 h 752"/>
              <a:gd name="T44" fmla="*/ 362 w 682"/>
              <a:gd name="T45" fmla="*/ 499 h 752"/>
              <a:gd name="T46" fmla="*/ 382 w 682"/>
              <a:gd name="T47" fmla="*/ 496 h 752"/>
              <a:gd name="T48" fmla="*/ 471 w 682"/>
              <a:gd name="T49" fmla="*/ 454 h 752"/>
              <a:gd name="T50" fmla="*/ 486 w 682"/>
              <a:gd name="T51" fmla="*/ 440 h 752"/>
              <a:gd name="T52" fmla="*/ 513 w 682"/>
              <a:gd name="T53" fmla="*/ 410 h 752"/>
              <a:gd name="T54" fmla="*/ 524 w 682"/>
              <a:gd name="T55" fmla="*/ 394 h 752"/>
              <a:gd name="T56" fmla="*/ 535 w 682"/>
              <a:gd name="T57" fmla="*/ 376 h 752"/>
              <a:gd name="T58" fmla="*/ 542 w 682"/>
              <a:gd name="T59" fmla="*/ 362 h 752"/>
              <a:gd name="T60" fmla="*/ 663 w 682"/>
              <a:gd name="T61" fmla="*/ 255 h 752"/>
              <a:gd name="T62" fmla="*/ 60 w 682"/>
              <a:gd name="T63" fmla="*/ 244 h 752"/>
              <a:gd name="T64" fmla="*/ 108 w 682"/>
              <a:gd name="T65" fmla="*/ 133 h 752"/>
              <a:gd name="T66" fmla="*/ 118 w 682"/>
              <a:gd name="T67" fmla="*/ 250 h 752"/>
              <a:gd name="T68" fmla="*/ 118 w 682"/>
              <a:gd name="T69" fmla="*/ 273 h 752"/>
              <a:gd name="T70" fmla="*/ 121 w 682"/>
              <a:gd name="T71" fmla="*/ 296 h 752"/>
              <a:gd name="T72" fmla="*/ 127 w 682"/>
              <a:gd name="T73" fmla="*/ 317 h 752"/>
              <a:gd name="T74" fmla="*/ 60 w 682"/>
              <a:gd name="T75" fmla="*/ 244 h 752"/>
              <a:gd name="T76" fmla="*/ 398 w 682"/>
              <a:gd name="T77" fmla="*/ 249 h 752"/>
              <a:gd name="T78" fmla="*/ 421 w 682"/>
              <a:gd name="T79" fmla="*/ 338 h 752"/>
              <a:gd name="T80" fmla="*/ 413 w 682"/>
              <a:gd name="T81" fmla="*/ 338 h 752"/>
              <a:gd name="T82" fmla="*/ 275 w 682"/>
              <a:gd name="T83" fmla="*/ 338 h 752"/>
              <a:gd name="T84" fmla="*/ 263 w 682"/>
              <a:gd name="T85" fmla="*/ 330 h 752"/>
              <a:gd name="T86" fmla="*/ 220 w 682"/>
              <a:gd name="T87" fmla="*/ 197 h 752"/>
              <a:gd name="T88" fmla="*/ 224 w 682"/>
              <a:gd name="T89" fmla="*/ 183 h 752"/>
              <a:gd name="T90" fmla="*/ 335 w 682"/>
              <a:gd name="T91" fmla="*/ 101 h 752"/>
              <a:gd name="T92" fmla="*/ 349 w 682"/>
              <a:gd name="T93" fmla="*/ 101 h 752"/>
              <a:gd name="T94" fmla="*/ 460 w 682"/>
              <a:gd name="T95" fmla="*/ 183 h 752"/>
              <a:gd name="T96" fmla="*/ 465 w 682"/>
              <a:gd name="T97" fmla="*/ 197 h 752"/>
              <a:gd name="T98" fmla="*/ 558 w 682"/>
              <a:gd name="T99" fmla="*/ 320 h 752"/>
              <a:gd name="T100" fmla="*/ 559 w 682"/>
              <a:gd name="T101" fmla="*/ 314 h 752"/>
              <a:gd name="T102" fmla="*/ 564 w 682"/>
              <a:gd name="T103" fmla="*/ 292 h 752"/>
              <a:gd name="T104" fmla="*/ 566 w 682"/>
              <a:gd name="T105" fmla="*/ 270 h 752"/>
              <a:gd name="T106" fmla="*/ 567 w 682"/>
              <a:gd name="T107" fmla="*/ 135 h 752"/>
              <a:gd name="T108" fmla="*/ 587 w 682"/>
              <a:gd name="T109" fmla="*/ 135 h 7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682" h="752">
                <a:moveTo>
                  <a:pt x="461" y="650"/>
                </a:moveTo>
                <a:cubicBezTo>
                  <a:pt x="458" y="639"/>
                  <a:pt x="448" y="631"/>
                  <a:pt x="437" y="631"/>
                </a:cubicBezTo>
                <a:cubicBezTo>
                  <a:pt x="384" y="631"/>
                  <a:pt x="384" y="631"/>
                  <a:pt x="384" y="631"/>
                </a:cubicBezTo>
                <a:cubicBezTo>
                  <a:pt x="384" y="537"/>
                  <a:pt x="384" y="537"/>
                  <a:pt x="384" y="537"/>
                </a:cubicBezTo>
                <a:cubicBezTo>
                  <a:pt x="370" y="539"/>
                  <a:pt x="356" y="540"/>
                  <a:pt x="342" y="540"/>
                </a:cubicBezTo>
                <a:cubicBezTo>
                  <a:pt x="328" y="540"/>
                  <a:pt x="315" y="539"/>
                  <a:pt x="301" y="537"/>
                </a:cubicBezTo>
                <a:cubicBezTo>
                  <a:pt x="301" y="630"/>
                  <a:pt x="301" y="630"/>
                  <a:pt x="301" y="630"/>
                </a:cubicBezTo>
                <a:cubicBezTo>
                  <a:pt x="247" y="630"/>
                  <a:pt x="247" y="630"/>
                  <a:pt x="247" y="630"/>
                </a:cubicBezTo>
                <a:cubicBezTo>
                  <a:pt x="236" y="630"/>
                  <a:pt x="225" y="638"/>
                  <a:pt x="223" y="649"/>
                </a:cubicBezTo>
                <a:cubicBezTo>
                  <a:pt x="204" y="719"/>
                  <a:pt x="204" y="719"/>
                  <a:pt x="204" y="719"/>
                </a:cubicBezTo>
                <a:cubicBezTo>
                  <a:pt x="202" y="727"/>
                  <a:pt x="203" y="736"/>
                  <a:pt x="208" y="742"/>
                </a:cubicBezTo>
                <a:cubicBezTo>
                  <a:pt x="213" y="748"/>
                  <a:pt x="221" y="752"/>
                  <a:pt x="228" y="752"/>
                </a:cubicBezTo>
                <a:cubicBezTo>
                  <a:pt x="456" y="752"/>
                  <a:pt x="456" y="752"/>
                  <a:pt x="456" y="752"/>
                </a:cubicBezTo>
                <a:cubicBezTo>
                  <a:pt x="470" y="752"/>
                  <a:pt x="481" y="741"/>
                  <a:pt x="481" y="727"/>
                </a:cubicBezTo>
                <a:cubicBezTo>
                  <a:pt x="481" y="723"/>
                  <a:pt x="480" y="719"/>
                  <a:pt x="479" y="717"/>
                </a:cubicBezTo>
                <a:lnTo>
                  <a:pt x="461" y="650"/>
                </a:lnTo>
                <a:close/>
                <a:moveTo>
                  <a:pt x="594" y="95"/>
                </a:moveTo>
                <a:cubicBezTo>
                  <a:pt x="588" y="93"/>
                  <a:pt x="581" y="92"/>
                  <a:pt x="574" y="92"/>
                </a:cubicBezTo>
                <a:cubicBezTo>
                  <a:pt x="570" y="92"/>
                  <a:pt x="568" y="92"/>
                  <a:pt x="564" y="93"/>
                </a:cubicBezTo>
                <a:cubicBezTo>
                  <a:pt x="564" y="24"/>
                  <a:pt x="564" y="24"/>
                  <a:pt x="564" y="24"/>
                </a:cubicBezTo>
                <a:cubicBezTo>
                  <a:pt x="564" y="11"/>
                  <a:pt x="554" y="0"/>
                  <a:pt x="541" y="0"/>
                </a:cubicBezTo>
                <a:cubicBezTo>
                  <a:pt x="138" y="0"/>
                  <a:pt x="138" y="0"/>
                  <a:pt x="138" y="0"/>
                </a:cubicBezTo>
                <a:cubicBezTo>
                  <a:pt x="125" y="0"/>
                  <a:pt x="115" y="11"/>
                  <a:pt x="115" y="24"/>
                </a:cubicBezTo>
                <a:cubicBezTo>
                  <a:pt x="115" y="93"/>
                  <a:pt x="115" y="93"/>
                  <a:pt x="115" y="93"/>
                </a:cubicBezTo>
                <a:cubicBezTo>
                  <a:pt x="111" y="92"/>
                  <a:pt x="109" y="92"/>
                  <a:pt x="105" y="92"/>
                </a:cubicBezTo>
                <a:cubicBezTo>
                  <a:pt x="98" y="92"/>
                  <a:pt x="91" y="93"/>
                  <a:pt x="85" y="95"/>
                </a:cubicBezTo>
                <a:cubicBezTo>
                  <a:pt x="29" y="110"/>
                  <a:pt x="0" y="181"/>
                  <a:pt x="19" y="254"/>
                </a:cubicBezTo>
                <a:cubicBezTo>
                  <a:pt x="35" y="318"/>
                  <a:pt x="84" y="362"/>
                  <a:pt x="132" y="362"/>
                </a:cubicBezTo>
                <a:cubicBezTo>
                  <a:pt x="135" y="362"/>
                  <a:pt x="137" y="361"/>
                  <a:pt x="140" y="361"/>
                </a:cubicBezTo>
                <a:cubicBezTo>
                  <a:pt x="141" y="365"/>
                  <a:pt x="143" y="370"/>
                  <a:pt x="145" y="373"/>
                </a:cubicBezTo>
                <a:cubicBezTo>
                  <a:pt x="146" y="374"/>
                  <a:pt x="146" y="375"/>
                  <a:pt x="147" y="375"/>
                </a:cubicBezTo>
                <a:cubicBezTo>
                  <a:pt x="150" y="381"/>
                  <a:pt x="153" y="387"/>
                  <a:pt x="156" y="392"/>
                </a:cubicBezTo>
                <a:cubicBezTo>
                  <a:pt x="157" y="392"/>
                  <a:pt x="157" y="393"/>
                  <a:pt x="158" y="394"/>
                </a:cubicBezTo>
                <a:cubicBezTo>
                  <a:pt x="161" y="399"/>
                  <a:pt x="165" y="404"/>
                  <a:pt x="169" y="409"/>
                </a:cubicBezTo>
                <a:cubicBezTo>
                  <a:pt x="169" y="410"/>
                  <a:pt x="169" y="410"/>
                  <a:pt x="169" y="410"/>
                </a:cubicBezTo>
                <a:cubicBezTo>
                  <a:pt x="176" y="421"/>
                  <a:pt x="185" y="431"/>
                  <a:pt x="195" y="440"/>
                </a:cubicBezTo>
                <a:cubicBezTo>
                  <a:pt x="196" y="440"/>
                  <a:pt x="196" y="440"/>
                  <a:pt x="196" y="440"/>
                </a:cubicBezTo>
                <a:cubicBezTo>
                  <a:pt x="210" y="453"/>
                  <a:pt x="210" y="453"/>
                  <a:pt x="210" y="453"/>
                </a:cubicBezTo>
                <a:cubicBezTo>
                  <a:pt x="210" y="454"/>
                  <a:pt x="211" y="454"/>
                  <a:pt x="211" y="454"/>
                </a:cubicBezTo>
                <a:cubicBezTo>
                  <a:pt x="221" y="462"/>
                  <a:pt x="232" y="469"/>
                  <a:pt x="244" y="475"/>
                </a:cubicBezTo>
                <a:cubicBezTo>
                  <a:pt x="256" y="482"/>
                  <a:pt x="268" y="487"/>
                  <a:pt x="280" y="491"/>
                </a:cubicBezTo>
                <a:cubicBezTo>
                  <a:pt x="286" y="493"/>
                  <a:pt x="293" y="494"/>
                  <a:pt x="299" y="496"/>
                </a:cubicBezTo>
                <a:cubicBezTo>
                  <a:pt x="306" y="497"/>
                  <a:pt x="313" y="498"/>
                  <a:pt x="319" y="499"/>
                </a:cubicBezTo>
                <a:cubicBezTo>
                  <a:pt x="320" y="499"/>
                  <a:pt x="320" y="499"/>
                  <a:pt x="320" y="499"/>
                </a:cubicBezTo>
                <a:cubicBezTo>
                  <a:pt x="327" y="500"/>
                  <a:pt x="334" y="501"/>
                  <a:pt x="341" y="501"/>
                </a:cubicBezTo>
                <a:cubicBezTo>
                  <a:pt x="348" y="501"/>
                  <a:pt x="355" y="500"/>
                  <a:pt x="362" y="499"/>
                </a:cubicBezTo>
                <a:cubicBezTo>
                  <a:pt x="362" y="499"/>
                  <a:pt x="362" y="499"/>
                  <a:pt x="362" y="499"/>
                </a:cubicBezTo>
                <a:cubicBezTo>
                  <a:pt x="369" y="498"/>
                  <a:pt x="375" y="497"/>
                  <a:pt x="382" y="496"/>
                </a:cubicBezTo>
                <a:cubicBezTo>
                  <a:pt x="389" y="494"/>
                  <a:pt x="395" y="493"/>
                  <a:pt x="402" y="491"/>
                </a:cubicBezTo>
                <a:cubicBezTo>
                  <a:pt x="427" y="483"/>
                  <a:pt x="450" y="470"/>
                  <a:pt x="471" y="454"/>
                </a:cubicBezTo>
                <a:cubicBezTo>
                  <a:pt x="471" y="453"/>
                  <a:pt x="471" y="453"/>
                  <a:pt x="471" y="453"/>
                </a:cubicBezTo>
                <a:cubicBezTo>
                  <a:pt x="486" y="440"/>
                  <a:pt x="486" y="440"/>
                  <a:pt x="486" y="440"/>
                </a:cubicBezTo>
                <a:cubicBezTo>
                  <a:pt x="487" y="440"/>
                  <a:pt x="487" y="440"/>
                  <a:pt x="487" y="440"/>
                </a:cubicBezTo>
                <a:cubicBezTo>
                  <a:pt x="496" y="431"/>
                  <a:pt x="505" y="421"/>
                  <a:pt x="513" y="410"/>
                </a:cubicBezTo>
                <a:cubicBezTo>
                  <a:pt x="513" y="409"/>
                  <a:pt x="513" y="409"/>
                  <a:pt x="513" y="409"/>
                </a:cubicBezTo>
                <a:cubicBezTo>
                  <a:pt x="517" y="404"/>
                  <a:pt x="521" y="399"/>
                  <a:pt x="524" y="394"/>
                </a:cubicBezTo>
                <a:cubicBezTo>
                  <a:pt x="525" y="394"/>
                  <a:pt x="525" y="393"/>
                  <a:pt x="525" y="392"/>
                </a:cubicBezTo>
                <a:cubicBezTo>
                  <a:pt x="529" y="387"/>
                  <a:pt x="532" y="382"/>
                  <a:pt x="535" y="376"/>
                </a:cubicBezTo>
                <a:cubicBezTo>
                  <a:pt x="536" y="375"/>
                  <a:pt x="536" y="375"/>
                  <a:pt x="536" y="374"/>
                </a:cubicBezTo>
                <a:cubicBezTo>
                  <a:pt x="538" y="370"/>
                  <a:pt x="540" y="366"/>
                  <a:pt x="542" y="362"/>
                </a:cubicBezTo>
                <a:cubicBezTo>
                  <a:pt x="545" y="363"/>
                  <a:pt x="547" y="363"/>
                  <a:pt x="550" y="363"/>
                </a:cubicBezTo>
                <a:cubicBezTo>
                  <a:pt x="599" y="363"/>
                  <a:pt x="646" y="319"/>
                  <a:pt x="663" y="255"/>
                </a:cubicBezTo>
                <a:cubicBezTo>
                  <a:pt x="682" y="182"/>
                  <a:pt x="653" y="110"/>
                  <a:pt x="594" y="95"/>
                </a:cubicBezTo>
                <a:close/>
                <a:moveTo>
                  <a:pt x="60" y="244"/>
                </a:moveTo>
                <a:cubicBezTo>
                  <a:pt x="48" y="193"/>
                  <a:pt x="64" y="144"/>
                  <a:pt x="98" y="135"/>
                </a:cubicBezTo>
                <a:cubicBezTo>
                  <a:pt x="101" y="134"/>
                  <a:pt x="105" y="133"/>
                  <a:pt x="108" y="133"/>
                </a:cubicBezTo>
                <a:cubicBezTo>
                  <a:pt x="111" y="133"/>
                  <a:pt x="114" y="134"/>
                  <a:pt x="118" y="135"/>
                </a:cubicBezTo>
                <a:cubicBezTo>
                  <a:pt x="118" y="250"/>
                  <a:pt x="118" y="250"/>
                  <a:pt x="118" y="250"/>
                </a:cubicBezTo>
                <a:cubicBezTo>
                  <a:pt x="118" y="257"/>
                  <a:pt x="118" y="263"/>
                  <a:pt x="118" y="270"/>
                </a:cubicBezTo>
                <a:cubicBezTo>
                  <a:pt x="118" y="273"/>
                  <a:pt x="118" y="273"/>
                  <a:pt x="118" y="273"/>
                </a:cubicBezTo>
                <a:cubicBezTo>
                  <a:pt x="118" y="280"/>
                  <a:pt x="120" y="286"/>
                  <a:pt x="120" y="292"/>
                </a:cubicBezTo>
                <a:cubicBezTo>
                  <a:pt x="120" y="294"/>
                  <a:pt x="121" y="295"/>
                  <a:pt x="121" y="296"/>
                </a:cubicBezTo>
                <a:cubicBezTo>
                  <a:pt x="123" y="302"/>
                  <a:pt x="124" y="308"/>
                  <a:pt x="125" y="314"/>
                </a:cubicBezTo>
                <a:cubicBezTo>
                  <a:pt x="126" y="316"/>
                  <a:pt x="126" y="317"/>
                  <a:pt x="127" y="317"/>
                </a:cubicBezTo>
                <a:cubicBezTo>
                  <a:pt x="127" y="318"/>
                  <a:pt x="127" y="319"/>
                  <a:pt x="127" y="320"/>
                </a:cubicBezTo>
                <a:cubicBezTo>
                  <a:pt x="98" y="315"/>
                  <a:pt x="71" y="284"/>
                  <a:pt x="60" y="244"/>
                </a:cubicBezTo>
                <a:close/>
                <a:moveTo>
                  <a:pt x="465" y="197"/>
                </a:moveTo>
                <a:cubicBezTo>
                  <a:pt x="398" y="249"/>
                  <a:pt x="398" y="249"/>
                  <a:pt x="398" y="249"/>
                </a:cubicBezTo>
                <a:cubicBezTo>
                  <a:pt x="424" y="330"/>
                  <a:pt x="424" y="330"/>
                  <a:pt x="424" y="330"/>
                </a:cubicBezTo>
                <a:cubicBezTo>
                  <a:pt x="424" y="333"/>
                  <a:pt x="424" y="336"/>
                  <a:pt x="421" y="338"/>
                </a:cubicBezTo>
                <a:cubicBezTo>
                  <a:pt x="420" y="339"/>
                  <a:pt x="418" y="340"/>
                  <a:pt x="417" y="340"/>
                </a:cubicBezTo>
                <a:cubicBezTo>
                  <a:pt x="415" y="340"/>
                  <a:pt x="414" y="339"/>
                  <a:pt x="413" y="338"/>
                </a:cubicBezTo>
                <a:cubicBezTo>
                  <a:pt x="344" y="290"/>
                  <a:pt x="344" y="290"/>
                  <a:pt x="344" y="290"/>
                </a:cubicBezTo>
                <a:cubicBezTo>
                  <a:pt x="275" y="338"/>
                  <a:pt x="275" y="338"/>
                  <a:pt x="275" y="338"/>
                </a:cubicBezTo>
                <a:cubicBezTo>
                  <a:pt x="272" y="341"/>
                  <a:pt x="268" y="341"/>
                  <a:pt x="266" y="338"/>
                </a:cubicBezTo>
                <a:cubicBezTo>
                  <a:pt x="263" y="336"/>
                  <a:pt x="262" y="333"/>
                  <a:pt x="263" y="330"/>
                </a:cubicBezTo>
                <a:cubicBezTo>
                  <a:pt x="287" y="249"/>
                  <a:pt x="287" y="249"/>
                  <a:pt x="287" y="249"/>
                </a:cubicBezTo>
                <a:cubicBezTo>
                  <a:pt x="220" y="197"/>
                  <a:pt x="220" y="197"/>
                  <a:pt x="220" y="197"/>
                </a:cubicBezTo>
                <a:cubicBezTo>
                  <a:pt x="217" y="195"/>
                  <a:pt x="216" y="191"/>
                  <a:pt x="217" y="188"/>
                </a:cubicBezTo>
                <a:cubicBezTo>
                  <a:pt x="218" y="185"/>
                  <a:pt x="221" y="183"/>
                  <a:pt x="224" y="183"/>
                </a:cubicBezTo>
                <a:cubicBezTo>
                  <a:pt x="308" y="181"/>
                  <a:pt x="308" y="181"/>
                  <a:pt x="308" y="181"/>
                </a:cubicBezTo>
                <a:cubicBezTo>
                  <a:pt x="335" y="101"/>
                  <a:pt x="335" y="101"/>
                  <a:pt x="335" y="101"/>
                </a:cubicBezTo>
                <a:cubicBezTo>
                  <a:pt x="336" y="98"/>
                  <a:pt x="339" y="96"/>
                  <a:pt x="342" y="96"/>
                </a:cubicBezTo>
                <a:cubicBezTo>
                  <a:pt x="345" y="96"/>
                  <a:pt x="348" y="98"/>
                  <a:pt x="349" y="101"/>
                </a:cubicBezTo>
                <a:cubicBezTo>
                  <a:pt x="377" y="181"/>
                  <a:pt x="377" y="181"/>
                  <a:pt x="377" y="181"/>
                </a:cubicBezTo>
                <a:cubicBezTo>
                  <a:pt x="460" y="183"/>
                  <a:pt x="460" y="183"/>
                  <a:pt x="460" y="183"/>
                </a:cubicBezTo>
                <a:cubicBezTo>
                  <a:pt x="464" y="183"/>
                  <a:pt x="467" y="186"/>
                  <a:pt x="468" y="188"/>
                </a:cubicBezTo>
                <a:cubicBezTo>
                  <a:pt x="469" y="191"/>
                  <a:pt x="468" y="195"/>
                  <a:pt x="465" y="197"/>
                </a:cubicBezTo>
                <a:close/>
                <a:moveTo>
                  <a:pt x="625" y="244"/>
                </a:moveTo>
                <a:cubicBezTo>
                  <a:pt x="614" y="284"/>
                  <a:pt x="586" y="315"/>
                  <a:pt x="558" y="320"/>
                </a:cubicBezTo>
                <a:cubicBezTo>
                  <a:pt x="558" y="319"/>
                  <a:pt x="559" y="319"/>
                  <a:pt x="559" y="317"/>
                </a:cubicBezTo>
                <a:cubicBezTo>
                  <a:pt x="559" y="317"/>
                  <a:pt x="559" y="315"/>
                  <a:pt x="559" y="314"/>
                </a:cubicBezTo>
                <a:cubicBezTo>
                  <a:pt x="561" y="309"/>
                  <a:pt x="562" y="302"/>
                  <a:pt x="563" y="296"/>
                </a:cubicBezTo>
                <a:cubicBezTo>
                  <a:pt x="564" y="295"/>
                  <a:pt x="564" y="294"/>
                  <a:pt x="564" y="292"/>
                </a:cubicBezTo>
                <a:cubicBezTo>
                  <a:pt x="566" y="273"/>
                  <a:pt x="566" y="273"/>
                  <a:pt x="566" y="273"/>
                </a:cubicBezTo>
                <a:cubicBezTo>
                  <a:pt x="566" y="270"/>
                  <a:pt x="566" y="270"/>
                  <a:pt x="566" y="270"/>
                </a:cubicBezTo>
                <a:cubicBezTo>
                  <a:pt x="567" y="264"/>
                  <a:pt x="567" y="257"/>
                  <a:pt x="567" y="250"/>
                </a:cubicBezTo>
                <a:cubicBezTo>
                  <a:pt x="567" y="135"/>
                  <a:pt x="567" y="135"/>
                  <a:pt x="567" y="135"/>
                </a:cubicBezTo>
                <a:cubicBezTo>
                  <a:pt x="570" y="135"/>
                  <a:pt x="573" y="134"/>
                  <a:pt x="577" y="134"/>
                </a:cubicBezTo>
                <a:cubicBezTo>
                  <a:pt x="580" y="134"/>
                  <a:pt x="583" y="135"/>
                  <a:pt x="587" y="135"/>
                </a:cubicBezTo>
                <a:cubicBezTo>
                  <a:pt x="620" y="144"/>
                  <a:pt x="637" y="194"/>
                  <a:pt x="625" y="244"/>
                </a:cubicBezTo>
                <a:close/>
              </a:path>
            </a:pathLst>
          </a:custGeom>
          <a:solidFill>
            <a:srgbClr val="AD1F24"/>
          </a:solidFill>
          <a:ln>
            <a:noFill/>
          </a:ln>
        </p:spPr>
        <p:txBody>
          <a:bodyPr vert="horz" wrap="square" lIns="91440" tIns="45720" rIns="91440" bIns="45720" numCol="1" anchor="t" anchorCtr="0" compatLnSpc="1"/>
          <a:lstStyle/>
          <a:p>
            <a:endParaRPr lang="zh-CN" altLang="en-US"/>
          </a:p>
        </p:txBody>
      </p:sp>
      <p:sp>
        <p:nvSpPr>
          <p:cNvPr id="149" name="文本框 148"/>
          <p:cNvSpPr txBox="1"/>
          <p:nvPr/>
        </p:nvSpPr>
        <p:spPr>
          <a:xfrm>
            <a:off x="2589578" y="1894480"/>
            <a:ext cx="5096267" cy="646331"/>
          </a:xfrm>
          <a:prstGeom prst="rect">
            <a:avLst/>
          </a:prstGeom>
          <a:noFill/>
          <a:ln>
            <a:noFill/>
          </a:ln>
        </p:spPr>
        <p:txBody>
          <a:bodyPr wrap="none" rtlCol="0">
            <a:spAutoFit/>
          </a:bodyPr>
          <a:lstStyle/>
          <a:p>
            <a:pPr algn="ctr"/>
            <a:r>
              <a:rPr lang="en-US" altLang="zh-CN" sz="3600" b="1" dirty="0" smtClean="0">
                <a:solidFill>
                  <a:schemeClr val="accent1"/>
                </a:solidFill>
                <a:latin typeface="+mj-ea"/>
                <a:ea typeface="+mj-ea"/>
              </a:rPr>
              <a:t>20XX</a:t>
            </a:r>
            <a:r>
              <a:rPr lang="zh-CN" altLang="en-US" sz="3600" b="1" dirty="0" smtClean="0">
                <a:solidFill>
                  <a:schemeClr val="accent1"/>
                </a:solidFill>
                <a:latin typeface="+mj-ea"/>
                <a:ea typeface="+mj-ea"/>
              </a:rPr>
              <a:t>年</a:t>
            </a:r>
            <a:r>
              <a:rPr lang="zh-CN" altLang="en-US" sz="3600" b="1" dirty="0" smtClean="0">
                <a:solidFill>
                  <a:schemeClr val="accent1"/>
                </a:solidFill>
                <a:latin typeface="+mj-ea"/>
                <a:ea typeface="+mj-ea"/>
              </a:rPr>
              <a:t>度最创新型公司</a:t>
            </a:r>
            <a:endParaRPr lang="zh-CN" altLang="en-US" sz="3600" b="1" dirty="0">
              <a:solidFill>
                <a:schemeClr val="accent1"/>
              </a:solidFill>
              <a:latin typeface="+mj-ea"/>
              <a:ea typeface="+mj-ea"/>
            </a:endParaRPr>
          </a:p>
        </p:txBody>
      </p:sp>
      <p:sp>
        <p:nvSpPr>
          <p:cNvPr id="150" name="文本框 149"/>
          <p:cNvSpPr txBox="1"/>
          <p:nvPr/>
        </p:nvSpPr>
        <p:spPr>
          <a:xfrm>
            <a:off x="2589578" y="3819972"/>
            <a:ext cx="5096267" cy="646331"/>
          </a:xfrm>
          <a:prstGeom prst="rect">
            <a:avLst/>
          </a:prstGeom>
          <a:noFill/>
          <a:ln>
            <a:noFill/>
          </a:ln>
        </p:spPr>
        <p:txBody>
          <a:bodyPr wrap="none" rtlCol="0">
            <a:spAutoFit/>
          </a:bodyPr>
          <a:lstStyle/>
          <a:p>
            <a:pPr algn="ctr"/>
            <a:r>
              <a:rPr lang="en-US" altLang="zh-CN" sz="3600" b="1" dirty="0" smtClean="0">
                <a:solidFill>
                  <a:schemeClr val="accent1"/>
                </a:solidFill>
                <a:latin typeface="+mj-ea"/>
                <a:ea typeface="+mj-ea"/>
              </a:rPr>
              <a:t>20XX</a:t>
            </a:r>
            <a:r>
              <a:rPr lang="zh-CN" altLang="en-US" sz="3600" b="1" dirty="0" smtClean="0">
                <a:solidFill>
                  <a:schemeClr val="accent1"/>
                </a:solidFill>
                <a:latin typeface="+mj-ea"/>
                <a:ea typeface="+mj-ea"/>
              </a:rPr>
              <a:t>年</a:t>
            </a:r>
            <a:r>
              <a:rPr lang="zh-CN" altLang="en-US" sz="3600" b="1" dirty="0" smtClean="0">
                <a:solidFill>
                  <a:schemeClr val="accent1"/>
                </a:solidFill>
                <a:latin typeface="+mj-ea"/>
                <a:ea typeface="+mj-ea"/>
              </a:rPr>
              <a:t>度最具潜力公司</a:t>
            </a:r>
            <a:endParaRPr lang="zh-CN" altLang="en-US" sz="3600" b="1" dirty="0">
              <a:solidFill>
                <a:schemeClr val="accent1"/>
              </a:solidFill>
              <a:latin typeface="+mj-ea"/>
              <a:ea typeface="+mj-ea"/>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2827328" y="111967"/>
            <a:ext cx="3416320" cy="646331"/>
          </a:xfrm>
          <a:prstGeom prst="rect">
            <a:avLst/>
          </a:prstGeom>
          <a:noFill/>
          <a:ln>
            <a:noFill/>
          </a:ln>
        </p:spPr>
        <p:txBody>
          <a:bodyPr wrap="none" rtlCol="0">
            <a:spAutoFit/>
          </a:bodyPr>
          <a:lstStyle/>
          <a:p>
            <a:pPr algn="ctr"/>
            <a:r>
              <a:rPr lang="zh-CN" altLang="en-US" sz="3600" b="1" smtClean="0">
                <a:solidFill>
                  <a:schemeClr val="bg1"/>
                </a:solidFill>
                <a:latin typeface="+mj-ea"/>
                <a:ea typeface="+mj-ea"/>
              </a:rPr>
              <a:t>公司荣誉与福利</a:t>
            </a:r>
            <a:endParaRPr lang="zh-CN" altLang="en-US" sz="3600" b="1">
              <a:solidFill>
                <a:schemeClr val="bg1"/>
              </a:solidFill>
              <a:latin typeface="+mj-ea"/>
              <a:ea typeface="+mj-ea"/>
            </a:endParaRPr>
          </a:p>
        </p:txBody>
      </p:sp>
      <p:cxnSp>
        <p:nvCxnSpPr>
          <p:cNvPr id="11" name="直接箭头连接符 10"/>
          <p:cNvCxnSpPr/>
          <p:nvPr/>
        </p:nvCxnSpPr>
        <p:spPr>
          <a:xfrm flipH="1">
            <a:off x="261257" y="1309686"/>
            <a:ext cx="3937519"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2" name="直接箭头连接符 11"/>
          <p:cNvCxnSpPr/>
          <p:nvPr/>
        </p:nvCxnSpPr>
        <p:spPr>
          <a:xfrm>
            <a:off x="4816874" y="1309686"/>
            <a:ext cx="3937519"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3" name="椭圆 12"/>
          <p:cNvSpPr/>
          <p:nvPr/>
        </p:nvSpPr>
        <p:spPr>
          <a:xfrm>
            <a:off x="261257" y="1861074"/>
            <a:ext cx="1331108" cy="1331108"/>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smtClean="0">
                <a:latin typeface="+mj-ea"/>
                <a:ea typeface="+mj-ea"/>
              </a:rPr>
              <a:t>薪酬</a:t>
            </a:r>
            <a:endParaRPr lang="zh-CN" altLang="en-US" sz="2400" b="1">
              <a:latin typeface="+mj-ea"/>
              <a:ea typeface="+mj-ea"/>
            </a:endParaRPr>
          </a:p>
        </p:txBody>
      </p:sp>
      <p:sp>
        <p:nvSpPr>
          <p:cNvPr id="14" name="椭圆 13"/>
          <p:cNvSpPr/>
          <p:nvPr/>
        </p:nvSpPr>
        <p:spPr>
          <a:xfrm>
            <a:off x="2648600" y="1861074"/>
            <a:ext cx="1331108" cy="1331108"/>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smtClean="0">
                <a:latin typeface="+mj-ea"/>
                <a:ea typeface="+mj-ea"/>
              </a:rPr>
              <a:t>福利</a:t>
            </a:r>
            <a:endParaRPr lang="zh-CN" altLang="en-US" sz="2400" b="1">
              <a:latin typeface="+mj-ea"/>
              <a:ea typeface="+mj-ea"/>
            </a:endParaRPr>
          </a:p>
        </p:txBody>
      </p:sp>
      <p:sp>
        <p:nvSpPr>
          <p:cNvPr id="15" name="椭圆 14"/>
          <p:cNvSpPr/>
          <p:nvPr/>
        </p:nvSpPr>
        <p:spPr>
          <a:xfrm>
            <a:off x="5035943" y="1861074"/>
            <a:ext cx="1331108" cy="1331108"/>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smtClean="0">
                <a:latin typeface="+mj-ea"/>
                <a:ea typeface="+mj-ea"/>
              </a:rPr>
              <a:t>发展</a:t>
            </a:r>
            <a:endParaRPr lang="zh-CN" altLang="en-US" sz="2400" b="1">
              <a:latin typeface="+mj-ea"/>
              <a:ea typeface="+mj-ea"/>
            </a:endParaRPr>
          </a:p>
        </p:txBody>
      </p:sp>
      <p:sp>
        <p:nvSpPr>
          <p:cNvPr id="16" name="椭圆 15"/>
          <p:cNvSpPr/>
          <p:nvPr/>
        </p:nvSpPr>
        <p:spPr>
          <a:xfrm>
            <a:off x="7423285" y="1861074"/>
            <a:ext cx="1331108" cy="1331108"/>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smtClean="0">
                <a:latin typeface="+mj-ea"/>
                <a:ea typeface="+mj-ea"/>
              </a:rPr>
              <a:t>快乐</a:t>
            </a:r>
            <a:endParaRPr lang="zh-CN" altLang="en-US" sz="2400" b="1">
              <a:latin typeface="+mj-ea"/>
              <a:ea typeface="+mj-ea"/>
            </a:endParaRPr>
          </a:p>
        </p:txBody>
      </p:sp>
      <p:sp>
        <p:nvSpPr>
          <p:cNvPr id="17" name="文本框 16"/>
          <p:cNvSpPr txBox="1"/>
          <p:nvPr/>
        </p:nvSpPr>
        <p:spPr>
          <a:xfrm>
            <a:off x="1800604" y="3520331"/>
            <a:ext cx="5469767" cy="646331"/>
          </a:xfrm>
          <a:prstGeom prst="rect">
            <a:avLst/>
          </a:prstGeom>
          <a:noFill/>
          <a:ln>
            <a:noFill/>
          </a:ln>
        </p:spPr>
        <p:txBody>
          <a:bodyPr wrap="none" rtlCol="0">
            <a:spAutoFit/>
          </a:bodyPr>
          <a:lstStyle/>
          <a:p>
            <a:pPr algn="ctr"/>
            <a:r>
              <a:rPr lang="en-US" altLang="zh-CN" sz="3600" b="1" smtClean="0">
                <a:solidFill>
                  <a:schemeClr val="accent1"/>
                </a:solidFill>
                <a:latin typeface="+mj-ea"/>
                <a:ea typeface="+mj-ea"/>
              </a:rPr>
              <a:t>JOIN US </a:t>
            </a:r>
            <a:r>
              <a:rPr lang="zh-CN" altLang="en-US" sz="3600" b="1" smtClean="0">
                <a:solidFill>
                  <a:schemeClr val="accent1"/>
                </a:solidFill>
                <a:latin typeface="+mj-ea"/>
                <a:ea typeface="+mj-ea"/>
              </a:rPr>
              <a:t>我们统统满足你</a:t>
            </a:r>
            <a:endParaRPr lang="zh-CN" altLang="en-US" sz="3600" b="1">
              <a:solidFill>
                <a:schemeClr val="accent1"/>
              </a:solidFill>
              <a:latin typeface="+mj-ea"/>
              <a:ea typeface="+mj-ea"/>
            </a:endParaRPr>
          </a:p>
        </p:txBody>
      </p:sp>
      <p:sp>
        <p:nvSpPr>
          <p:cNvPr id="22" name="Freeform 9"/>
          <p:cNvSpPr>
            <a:spLocks noEditPoints="1"/>
          </p:cNvSpPr>
          <p:nvPr/>
        </p:nvSpPr>
        <p:spPr bwMode="auto">
          <a:xfrm>
            <a:off x="4282249" y="963571"/>
            <a:ext cx="476866" cy="467774"/>
          </a:xfrm>
          <a:custGeom>
            <a:avLst/>
            <a:gdLst>
              <a:gd name="T0" fmla="*/ 758 w 761"/>
              <a:gd name="T1" fmla="*/ 336 h 746"/>
              <a:gd name="T2" fmla="*/ 758 w 761"/>
              <a:gd name="T3" fmla="*/ 249 h 746"/>
              <a:gd name="T4" fmla="*/ 690 w 761"/>
              <a:gd name="T5" fmla="*/ 183 h 746"/>
              <a:gd name="T6" fmla="*/ 657 w 761"/>
              <a:gd name="T7" fmla="*/ 184 h 746"/>
              <a:gd name="T8" fmla="*/ 646 w 761"/>
              <a:gd name="T9" fmla="*/ 73 h 746"/>
              <a:gd name="T10" fmla="*/ 381 w 761"/>
              <a:gd name="T11" fmla="*/ 170 h 746"/>
              <a:gd name="T12" fmla="*/ 379 w 761"/>
              <a:gd name="T13" fmla="*/ 746 h 746"/>
              <a:gd name="T14" fmla="*/ 639 w 761"/>
              <a:gd name="T15" fmla="*/ 746 h 746"/>
              <a:gd name="T16" fmla="*/ 711 w 761"/>
              <a:gd name="T17" fmla="*/ 684 h 746"/>
              <a:gd name="T18" fmla="*/ 711 w 761"/>
              <a:gd name="T19" fmla="*/ 420 h 746"/>
              <a:gd name="T20" fmla="*/ 706 w 761"/>
              <a:gd name="T21" fmla="*/ 397 h 746"/>
              <a:gd name="T22" fmla="*/ 758 w 761"/>
              <a:gd name="T23" fmla="*/ 336 h 746"/>
              <a:gd name="T24" fmla="*/ 601 w 761"/>
              <a:gd name="T25" fmla="*/ 99 h 746"/>
              <a:gd name="T26" fmla="*/ 624 w 761"/>
              <a:gd name="T27" fmla="*/ 145 h 746"/>
              <a:gd name="T28" fmla="*/ 596 w 761"/>
              <a:gd name="T29" fmla="*/ 183 h 746"/>
              <a:gd name="T30" fmla="*/ 430 w 761"/>
              <a:gd name="T31" fmla="*/ 183 h 746"/>
              <a:gd name="T32" fmla="*/ 601 w 761"/>
              <a:gd name="T33" fmla="*/ 99 h 746"/>
              <a:gd name="T34" fmla="*/ 664 w 761"/>
              <a:gd name="T35" fmla="*/ 429 h 746"/>
              <a:gd name="T36" fmla="*/ 664 w 761"/>
              <a:gd name="T37" fmla="*/ 685 h 746"/>
              <a:gd name="T38" fmla="*/ 637 w 761"/>
              <a:gd name="T39" fmla="*/ 704 h 746"/>
              <a:gd name="T40" fmla="*/ 404 w 761"/>
              <a:gd name="T41" fmla="*/ 704 h 746"/>
              <a:gd name="T42" fmla="*/ 404 w 761"/>
              <a:gd name="T43" fmla="*/ 400 h 746"/>
              <a:gd name="T44" fmla="*/ 644 w 761"/>
              <a:gd name="T45" fmla="*/ 400 h 746"/>
              <a:gd name="T46" fmla="*/ 664 w 761"/>
              <a:gd name="T47" fmla="*/ 429 h 746"/>
              <a:gd name="T48" fmla="*/ 711 w 761"/>
              <a:gd name="T49" fmla="*/ 339 h 746"/>
              <a:gd name="T50" fmla="*/ 688 w 761"/>
              <a:gd name="T51" fmla="*/ 357 h 746"/>
              <a:gd name="T52" fmla="*/ 403 w 761"/>
              <a:gd name="T53" fmla="*/ 357 h 746"/>
              <a:gd name="T54" fmla="*/ 403 w 761"/>
              <a:gd name="T55" fmla="*/ 227 h 746"/>
              <a:gd name="T56" fmla="*/ 690 w 761"/>
              <a:gd name="T57" fmla="*/ 227 h 746"/>
              <a:gd name="T58" fmla="*/ 711 w 761"/>
              <a:gd name="T59" fmla="*/ 249 h 746"/>
              <a:gd name="T60" fmla="*/ 711 w 761"/>
              <a:gd name="T61" fmla="*/ 339 h 746"/>
              <a:gd name="T62" fmla="*/ 56 w 761"/>
              <a:gd name="T63" fmla="*/ 397 h 746"/>
              <a:gd name="T64" fmla="*/ 51 w 761"/>
              <a:gd name="T65" fmla="*/ 420 h 746"/>
              <a:gd name="T66" fmla="*/ 51 w 761"/>
              <a:gd name="T67" fmla="*/ 684 h 746"/>
              <a:gd name="T68" fmla="*/ 123 w 761"/>
              <a:gd name="T69" fmla="*/ 746 h 746"/>
              <a:gd name="T70" fmla="*/ 382 w 761"/>
              <a:gd name="T71" fmla="*/ 746 h 746"/>
              <a:gd name="T72" fmla="*/ 381 w 761"/>
              <a:gd name="T73" fmla="*/ 170 h 746"/>
              <a:gd name="T74" fmla="*/ 115 w 761"/>
              <a:gd name="T75" fmla="*/ 73 h 746"/>
              <a:gd name="T76" fmla="*/ 105 w 761"/>
              <a:gd name="T77" fmla="*/ 184 h 746"/>
              <a:gd name="T78" fmla="*/ 71 w 761"/>
              <a:gd name="T79" fmla="*/ 183 h 746"/>
              <a:gd name="T80" fmla="*/ 4 w 761"/>
              <a:gd name="T81" fmla="*/ 249 h 746"/>
              <a:gd name="T82" fmla="*/ 4 w 761"/>
              <a:gd name="T83" fmla="*/ 336 h 746"/>
              <a:gd name="T84" fmla="*/ 56 w 761"/>
              <a:gd name="T85" fmla="*/ 397 h 746"/>
              <a:gd name="T86" fmla="*/ 332 w 761"/>
              <a:gd name="T87" fmla="*/ 183 h 746"/>
              <a:gd name="T88" fmla="*/ 165 w 761"/>
              <a:gd name="T89" fmla="*/ 183 h 746"/>
              <a:gd name="T90" fmla="*/ 137 w 761"/>
              <a:gd name="T91" fmla="*/ 145 h 746"/>
              <a:gd name="T92" fmla="*/ 161 w 761"/>
              <a:gd name="T93" fmla="*/ 99 h 746"/>
              <a:gd name="T94" fmla="*/ 332 w 761"/>
              <a:gd name="T95" fmla="*/ 183 h 746"/>
              <a:gd name="T96" fmla="*/ 118 w 761"/>
              <a:gd name="T97" fmla="*/ 400 h 746"/>
              <a:gd name="T98" fmla="*/ 358 w 761"/>
              <a:gd name="T99" fmla="*/ 400 h 746"/>
              <a:gd name="T100" fmla="*/ 358 w 761"/>
              <a:gd name="T101" fmla="*/ 704 h 746"/>
              <a:gd name="T102" fmla="*/ 124 w 761"/>
              <a:gd name="T103" fmla="*/ 704 h 746"/>
              <a:gd name="T104" fmla="*/ 98 w 761"/>
              <a:gd name="T105" fmla="*/ 685 h 746"/>
              <a:gd name="T106" fmla="*/ 98 w 761"/>
              <a:gd name="T107" fmla="*/ 429 h 746"/>
              <a:gd name="T108" fmla="*/ 118 w 761"/>
              <a:gd name="T109" fmla="*/ 400 h 746"/>
              <a:gd name="T110" fmla="*/ 50 w 761"/>
              <a:gd name="T111" fmla="*/ 249 h 746"/>
              <a:gd name="T112" fmla="*/ 72 w 761"/>
              <a:gd name="T113" fmla="*/ 227 h 746"/>
              <a:gd name="T114" fmla="*/ 359 w 761"/>
              <a:gd name="T115" fmla="*/ 227 h 746"/>
              <a:gd name="T116" fmla="*/ 359 w 761"/>
              <a:gd name="T117" fmla="*/ 357 h 746"/>
              <a:gd name="T118" fmla="*/ 74 w 761"/>
              <a:gd name="T119" fmla="*/ 357 h 746"/>
              <a:gd name="T120" fmla="*/ 50 w 761"/>
              <a:gd name="T121" fmla="*/ 339 h 746"/>
              <a:gd name="T122" fmla="*/ 50 w 761"/>
              <a:gd name="T123" fmla="*/ 249 h 7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761" h="746">
                <a:moveTo>
                  <a:pt x="758" y="336"/>
                </a:moveTo>
                <a:cubicBezTo>
                  <a:pt x="758" y="249"/>
                  <a:pt x="758" y="249"/>
                  <a:pt x="758" y="249"/>
                </a:cubicBezTo>
                <a:cubicBezTo>
                  <a:pt x="756" y="186"/>
                  <a:pt x="690" y="183"/>
                  <a:pt x="690" y="183"/>
                </a:cubicBezTo>
                <a:cubicBezTo>
                  <a:pt x="657" y="184"/>
                  <a:pt x="657" y="184"/>
                  <a:pt x="657" y="184"/>
                </a:cubicBezTo>
                <a:cubicBezTo>
                  <a:pt x="657" y="184"/>
                  <a:pt x="708" y="116"/>
                  <a:pt x="646" y="73"/>
                </a:cubicBezTo>
                <a:cubicBezTo>
                  <a:pt x="525" y="0"/>
                  <a:pt x="381" y="170"/>
                  <a:pt x="381" y="170"/>
                </a:cubicBezTo>
                <a:cubicBezTo>
                  <a:pt x="379" y="746"/>
                  <a:pt x="379" y="746"/>
                  <a:pt x="379" y="746"/>
                </a:cubicBezTo>
                <a:cubicBezTo>
                  <a:pt x="639" y="746"/>
                  <a:pt x="639" y="746"/>
                  <a:pt x="639" y="746"/>
                </a:cubicBezTo>
                <a:cubicBezTo>
                  <a:pt x="710" y="745"/>
                  <a:pt x="711" y="684"/>
                  <a:pt x="711" y="684"/>
                </a:cubicBezTo>
                <a:cubicBezTo>
                  <a:pt x="711" y="420"/>
                  <a:pt x="711" y="420"/>
                  <a:pt x="711" y="420"/>
                </a:cubicBezTo>
                <a:cubicBezTo>
                  <a:pt x="710" y="406"/>
                  <a:pt x="706" y="397"/>
                  <a:pt x="706" y="397"/>
                </a:cubicBezTo>
                <a:cubicBezTo>
                  <a:pt x="761" y="382"/>
                  <a:pt x="758" y="336"/>
                  <a:pt x="758" y="336"/>
                </a:cubicBezTo>
                <a:close/>
                <a:moveTo>
                  <a:pt x="601" y="99"/>
                </a:moveTo>
                <a:cubicBezTo>
                  <a:pt x="645" y="114"/>
                  <a:pt x="624" y="145"/>
                  <a:pt x="624" y="145"/>
                </a:cubicBezTo>
                <a:cubicBezTo>
                  <a:pt x="624" y="145"/>
                  <a:pt x="623" y="158"/>
                  <a:pt x="596" y="183"/>
                </a:cubicBezTo>
                <a:cubicBezTo>
                  <a:pt x="430" y="183"/>
                  <a:pt x="430" y="183"/>
                  <a:pt x="430" y="183"/>
                </a:cubicBezTo>
                <a:cubicBezTo>
                  <a:pt x="430" y="183"/>
                  <a:pt x="519" y="84"/>
                  <a:pt x="601" y="99"/>
                </a:cubicBezTo>
                <a:close/>
                <a:moveTo>
                  <a:pt x="664" y="429"/>
                </a:moveTo>
                <a:cubicBezTo>
                  <a:pt x="664" y="685"/>
                  <a:pt x="664" y="685"/>
                  <a:pt x="664" y="685"/>
                </a:cubicBezTo>
                <a:cubicBezTo>
                  <a:pt x="664" y="685"/>
                  <a:pt x="662" y="705"/>
                  <a:pt x="637" y="704"/>
                </a:cubicBezTo>
                <a:cubicBezTo>
                  <a:pt x="404" y="704"/>
                  <a:pt x="404" y="704"/>
                  <a:pt x="404" y="704"/>
                </a:cubicBezTo>
                <a:cubicBezTo>
                  <a:pt x="404" y="400"/>
                  <a:pt x="404" y="400"/>
                  <a:pt x="404" y="400"/>
                </a:cubicBezTo>
                <a:cubicBezTo>
                  <a:pt x="644" y="400"/>
                  <a:pt x="644" y="400"/>
                  <a:pt x="644" y="400"/>
                </a:cubicBezTo>
                <a:cubicBezTo>
                  <a:pt x="644" y="400"/>
                  <a:pt x="666" y="404"/>
                  <a:pt x="664" y="429"/>
                </a:cubicBezTo>
                <a:close/>
                <a:moveTo>
                  <a:pt x="711" y="339"/>
                </a:moveTo>
                <a:cubicBezTo>
                  <a:pt x="711" y="339"/>
                  <a:pt x="706" y="359"/>
                  <a:pt x="688" y="357"/>
                </a:cubicBezTo>
                <a:cubicBezTo>
                  <a:pt x="403" y="357"/>
                  <a:pt x="403" y="357"/>
                  <a:pt x="403" y="357"/>
                </a:cubicBezTo>
                <a:cubicBezTo>
                  <a:pt x="403" y="227"/>
                  <a:pt x="403" y="227"/>
                  <a:pt x="403" y="227"/>
                </a:cubicBezTo>
                <a:cubicBezTo>
                  <a:pt x="690" y="227"/>
                  <a:pt x="690" y="227"/>
                  <a:pt x="690" y="227"/>
                </a:cubicBezTo>
                <a:cubicBezTo>
                  <a:pt x="690" y="227"/>
                  <a:pt x="709" y="229"/>
                  <a:pt x="711" y="249"/>
                </a:cubicBezTo>
                <a:lnTo>
                  <a:pt x="711" y="339"/>
                </a:lnTo>
                <a:close/>
                <a:moveTo>
                  <a:pt x="56" y="397"/>
                </a:moveTo>
                <a:cubicBezTo>
                  <a:pt x="56" y="397"/>
                  <a:pt x="52" y="406"/>
                  <a:pt x="51" y="420"/>
                </a:cubicBezTo>
                <a:cubicBezTo>
                  <a:pt x="51" y="684"/>
                  <a:pt x="51" y="684"/>
                  <a:pt x="51" y="684"/>
                </a:cubicBezTo>
                <a:cubicBezTo>
                  <a:pt x="51" y="684"/>
                  <a:pt x="52" y="745"/>
                  <a:pt x="123" y="746"/>
                </a:cubicBezTo>
                <a:cubicBezTo>
                  <a:pt x="382" y="746"/>
                  <a:pt x="382" y="746"/>
                  <a:pt x="382" y="746"/>
                </a:cubicBezTo>
                <a:cubicBezTo>
                  <a:pt x="381" y="170"/>
                  <a:pt x="381" y="170"/>
                  <a:pt x="381" y="170"/>
                </a:cubicBezTo>
                <a:cubicBezTo>
                  <a:pt x="381" y="170"/>
                  <a:pt x="237" y="0"/>
                  <a:pt x="115" y="73"/>
                </a:cubicBezTo>
                <a:cubicBezTo>
                  <a:pt x="54" y="116"/>
                  <a:pt x="105" y="184"/>
                  <a:pt x="105" y="184"/>
                </a:cubicBezTo>
                <a:cubicBezTo>
                  <a:pt x="71" y="183"/>
                  <a:pt x="71" y="183"/>
                  <a:pt x="71" y="183"/>
                </a:cubicBezTo>
                <a:cubicBezTo>
                  <a:pt x="71" y="183"/>
                  <a:pt x="6" y="186"/>
                  <a:pt x="4" y="249"/>
                </a:cubicBezTo>
                <a:cubicBezTo>
                  <a:pt x="4" y="336"/>
                  <a:pt x="4" y="336"/>
                  <a:pt x="4" y="336"/>
                </a:cubicBezTo>
                <a:cubicBezTo>
                  <a:pt x="4" y="336"/>
                  <a:pt x="0" y="382"/>
                  <a:pt x="56" y="397"/>
                </a:cubicBezTo>
                <a:close/>
                <a:moveTo>
                  <a:pt x="332" y="183"/>
                </a:moveTo>
                <a:cubicBezTo>
                  <a:pt x="165" y="183"/>
                  <a:pt x="165" y="183"/>
                  <a:pt x="165" y="183"/>
                </a:cubicBezTo>
                <a:cubicBezTo>
                  <a:pt x="139" y="158"/>
                  <a:pt x="137" y="145"/>
                  <a:pt x="137" y="145"/>
                </a:cubicBezTo>
                <a:cubicBezTo>
                  <a:pt x="137" y="145"/>
                  <a:pt x="117" y="114"/>
                  <a:pt x="161" y="99"/>
                </a:cubicBezTo>
                <a:cubicBezTo>
                  <a:pt x="242" y="84"/>
                  <a:pt x="332" y="183"/>
                  <a:pt x="332" y="183"/>
                </a:cubicBezTo>
                <a:close/>
                <a:moveTo>
                  <a:pt x="118" y="400"/>
                </a:moveTo>
                <a:cubicBezTo>
                  <a:pt x="358" y="400"/>
                  <a:pt x="358" y="400"/>
                  <a:pt x="358" y="400"/>
                </a:cubicBezTo>
                <a:cubicBezTo>
                  <a:pt x="358" y="704"/>
                  <a:pt x="358" y="704"/>
                  <a:pt x="358" y="704"/>
                </a:cubicBezTo>
                <a:cubicBezTo>
                  <a:pt x="124" y="704"/>
                  <a:pt x="124" y="704"/>
                  <a:pt x="124" y="704"/>
                </a:cubicBezTo>
                <a:cubicBezTo>
                  <a:pt x="100" y="705"/>
                  <a:pt x="98" y="685"/>
                  <a:pt x="98" y="685"/>
                </a:cubicBezTo>
                <a:cubicBezTo>
                  <a:pt x="98" y="429"/>
                  <a:pt x="98" y="429"/>
                  <a:pt x="98" y="429"/>
                </a:cubicBezTo>
                <a:cubicBezTo>
                  <a:pt x="96" y="404"/>
                  <a:pt x="118" y="400"/>
                  <a:pt x="118" y="400"/>
                </a:cubicBezTo>
                <a:close/>
                <a:moveTo>
                  <a:pt x="50" y="249"/>
                </a:moveTo>
                <a:cubicBezTo>
                  <a:pt x="53" y="229"/>
                  <a:pt x="72" y="227"/>
                  <a:pt x="72" y="227"/>
                </a:cubicBezTo>
                <a:cubicBezTo>
                  <a:pt x="359" y="227"/>
                  <a:pt x="359" y="227"/>
                  <a:pt x="359" y="227"/>
                </a:cubicBezTo>
                <a:cubicBezTo>
                  <a:pt x="359" y="357"/>
                  <a:pt x="359" y="357"/>
                  <a:pt x="359" y="357"/>
                </a:cubicBezTo>
                <a:cubicBezTo>
                  <a:pt x="74" y="357"/>
                  <a:pt x="74" y="357"/>
                  <a:pt x="74" y="357"/>
                </a:cubicBezTo>
                <a:cubicBezTo>
                  <a:pt x="56" y="359"/>
                  <a:pt x="50" y="339"/>
                  <a:pt x="50" y="339"/>
                </a:cubicBezTo>
                <a:lnTo>
                  <a:pt x="50" y="249"/>
                </a:lnTo>
                <a:close/>
              </a:path>
            </a:pathLst>
          </a:custGeom>
          <a:solidFill>
            <a:schemeClr val="accent1"/>
          </a:solidFill>
          <a:ln>
            <a:noFill/>
          </a:ln>
        </p:spPr>
        <p:txBody>
          <a:bodyPr vert="horz" wrap="square" lIns="91440" tIns="45720" rIns="91440" bIns="45720" numCol="1" anchor="t" anchorCtr="0" compatLnSpc="1"/>
          <a:lstStyle/>
          <a:p>
            <a:endParaRPr lang="zh-CN" altLang="en-US"/>
          </a:p>
        </p:txBody>
      </p:sp>
      <p:sp>
        <p:nvSpPr>
          <p:cNvPr id="25" name="文本框 24"/>
          <p:cNvSpPr txBox="1"/>
          <p:nvPr/>
        </p:nvSpPr>
        <p:spPr>
          <a:xfrm>
            <a:off x="1146638" y="4240895"/>
            <a:ext cx="7340472" cy="507831"/>
          </a:xfrm>
          <a:prstGeom prst="rect">
            <a:avLst/>
          </a:prstGeom>
          <a:noFill/>
          <a:ln>
            <a:noFill/>
          </a:ln>
        </p:spPr>
        <p:txBody>
          <a:bodyPr wrap="none" rtlCol="0">
            <a:spAutoFit/>
          </a:bodyPr>
          <a:lstStyle/>
          <a:p>
            <a:pPr algn="ctr">
              <a:lnSpc>
                <a:spcPct val="150000"/>
              </a:lnSpc>
            </a:pPr>
            <a:r>
              <a:rPr lang="zh-CN" altLang="en-US" sz="1800" smtClean="0">
                <a:solidFill>
                  <a:schemeClr val="tx1">
                    <a:lumMod val="85000"/>
                    <a:lumOff val="15000"/>
                  </a:schemeClr>
                </a:solidFill>
                <a:latin typeface="+mn-ea"/>
              </a:rPr>
              <a:t>这里将给你一个全新的工作体验</a:t>
            </a:r>
            <a:r>
              <a:rPr lang="zh-CN" altLang="en-US" sz="1800">
                <a:solidFill>
                  <a:schemeClr val="tx1">
                    <a:lumMod val="85000"/>
                    <a:lumOff val="15000"/>
                  </a:schemeClr>
                </a:solidFill>
                <a:latin typeface="+mn-ea"/>
              </a:rPr>
              <a:t>，</a:t>
            </a:r>
            <a:r>
              <a:rPr lang="zh-CN" altLang="en-US" sz="1800" smtClean="0">
                <a:solidFill>
                  <a:schemeClr val="tx1">
                    <a:lumMod val="85000"/>
                    <a:lumOff val="15000"/>
                  </a:schemeClr>
                </a:solidFill>
                <a:latin typeface="+mn-ea"/>
              </a:rPr>
              <a:t>让你体现自身价值，收获成功与快乐</a:t>
            </a:r>
            <a:endParaRPr lang="zh-CN" altLang="en-US" sz="1800">
              <a:solidFill>
                <a:schemeClr val="tx1">
                  <a:lumMod val="85000"/>
                  <a:lumOff val="15000"/>
                </a:schemeClr>
              </a:solidFill>
              <a:latin typeface="+mn-ea"/>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3519826" y="111967"/>
            <a:ext cx="2031325" cy="646331"/>
          </a:xfrm>
          <a:prstGeom prst="rect">
            <a:avLst/>
          </a:prstGeom>
          <a:noFill/>
          <a:ln>
            <a:noFill/>
          </a:ln>
        </p:spPr>
        <p:txBody>
          <a:bodyPr wrap="none" rtlCol="0">
            <a:spAutoFit/>
          </a:bodyPr>
          <a:lstStyle/>
          <a:p>
            <a:pPr algn="ctr"/>
            <a:r>
              <a:rPr lang="zh-CN" altLang="en-US" sz="3600" b="1" smtClean="0">
                <a:solidFill>
                  <a:schemeClr val="bg1"/>
                </a:solidFill>
                <a:latin typeface="+mj-ea"/>
                <a:ea typeface="+mj-ea"/>
              </a:rPr>
              <a:t>招聘要求</a:t>
            </a:r>
            <a:endParaRPr lang="zh-CN" altLang="en-US" sz="3600" b="1">
              <a:solidFill>
                <a:schemeClr val="bg1"/>
              </a:solidFill>
              <a:latin typeface="+mj-ea"/>
              <a:ea typeface="+mj-ea"/>
            </a:endParaRPr>
          </a:p>
        </p:txBody>
      </p:sp>
      <p:sp>
        <p:nvSpPr>
          <p:cNvPr id="4" name="矩形 3"/>
          <p:cNvSpPr/>
          <p:nvPr/>
        </p:nvSpPr>
        <p:spPr>
          <a:xfrm>
            <a:off x="214604" y="942392"/>
            <a:ext cx="8817429" cy="4105469"/>
          </a:xfrm>
          <a:prstGeom prst="rect">
            <a:avLst/>
          </a:prstGeom>
          <a:no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1010181" y="1192671"/>
            <a:ext cx="1210588" cy="338554"/>
          </a:xfrm>
          <a:prstGeom prst="rect">
            <a:avLst/>
          </a:prstGeom>
        </p:spPr>
        <p:txBody>
          <a:bodyPr wrap="none">
            <a:spAutoFit/>
          </a:bodyPr>
          <a:lstStyle/>
          <a:p>
            <a:r>
              <a:rPr lang="zh-CN" altLang="en-US" sz="1600" smtClean="0">
                <a:solidFill>
                  <a:schemeClr val="accent1"/>
                </a:solidFill>
              </a:rPr>
              <a:t>视觉设计师</a:t>
            </a:r>
            <a:endParaRPr lang="zh-CN" altLang="en-US" sz="1600">
              <a:solidFill>
                <a:schemeClr val="accent1"/>
              </a:solidFill>
            </a:endParaRPr>
          </a:p>
        </p:txBody>
      </p:sp>
      <p:sp>
        <p:nvSpPr>
          <p:cNvPr id="10" name="Freeform 5"/>
          <p:cNvSpPr>
            <a:spLocks noEditPoints="1"/>
          </p:cNvSpPr>
          <p:nvPr/>
        </p:nvSpPr>
        <p:spPr bwMode="auto">
          <a:xfrm>
            <a:off x="450217" y="1007064"/>
            <a:ext cx="559964" cy="709769"/>
          </a:xfrm>
          <a:custGeom>
            <a:avLst/>
            <a:gdLst>
              <a:gd name="T0" fmla="*/ 388 w 630"/>
              <a:gd name="T1" fmla="*/ 579 h 801"/>
              <a:gd name="T2" fmla="*/ 241 w 630"/>
              <a:gd name="T3" fmla="*/ 578 h 801"/>
              <a:gd name="T4" fmla="*/ 280 w 630"/>
              <a:gd name="T5" fmla="*/ 530 h 801"/>
              <a:gd name="T6" fmla="*/ 136 w 630"/>
              <a:gd name="T7" fmla="*/ 340 h 801"/>
              <a:gd name="T8" fmla="*/ 140 w 630"/>
              <a:gd name="T9" fmla="*/ 270 h 801"/>
              <a:gd name="T10" fmla="*/ 356 w 630"/>
              <a:gd name="T11" fmla="*/ 207 h 801"/>
              <a:gd name="T12" fmla="*/ 436 w 630"/>
              <a:gd name="T13" fmla="*/ 275 h 801"/>
              <a:gd name="T14" fmla="*/ 492 w 630"/>
              <a:gd name="T15" fmla="*/ 277 h 801"/>
              <a:gd name="T16" fmla="*/ 454 w 630"/>
              <a:gd name="T17" fmla="*/ 455 h 801"/>
              <a:gd name="T18" fmla="*/ 341 w 630"/>
              <a:gd name="T19" fmla="*/ 530 h 801"/>
              <a:gd name="T20" fmla="*/ 349 w 630"/>
              <a:gd name="T21" fmla="*/ 257 h 801"/>
              <a:gd name="T22" fmla="*/ 176 w 630"/>
              <a:gd name="T23" fmla="*/ 308 h 801"/>
              <a:gd name="T24" fmla="*/ 206 w 630"/>
              <a:gd name="T25" fmla="*/ 438 h 801"/>
              <a:gd name="T26" fmla="*/ 413 w 630"/>
              <a:gd name="T27" fmla="*/ 454 h 801"/>
              <a:gd name="T28" fmla="*/ 462 w 630"/>
              <a:gd name="T29" fmla="*/ 322 h 801"/>
              <a:gd name="T30" fmla="*/ 420 w 630"/>
              <a:gd name="T31" fmla="*/ 304 h 801"/>
              <a:gd name="T32" fmla="*/ 353 w 630"/>
              <a:gd name="T33" fmla="*/ 255 h 801"/>
              <a:gd name="T34" fmla="*/ 316 w 630"/>
              <a:gd name="T35" fmla="*/ 634 h 801"/>
              <a:gd name="T36" fmla="*/ 344 w 630"/>
              <a:gd name="T37" fmla="*/ 582 h 801"/>
              <a:gd name="T38" fmla="*/ 296 w 630"/>
              <a:gd name="T39" fmla="*/ 572 h 801"/>
              <a:gd name="T40" fmla="*/ 293 w 630"/>
              <a:gd name="T41" fmla="*/ 598 h 801"/>
              <a:gd name="T42" fmla="*/ 13 w 630"/>
              <a:gd name="T43" fmla="*/ 161 h 801"/>
              <a:gd name="T44" fmla="*/ 111 w 630"/>
              <a:gd name="T45" fmla="*/ 118 h 801"/>
              <a:gd name="T46" fmla="*/ 280 w 630"/>
              <a:gd name="T47" fmla="*/ 7 h 801"/>
              <a:gd name="T48" fmla="*/ 483 w 630"/>
              <a:gd name="T49" fmla="*/ 91 h 801"/>
              <a:gd name="T50" fmla="*/ 511 w 630"/>
              <a:gd name="T51" fmla="*/ 242 h 801"/>
              <a:gd name="T52" fmla="*/ 425 w 630"/>
              <a:gd name="T53" fmla="*/ 248 h 801"/>
              <a:gd name="T54" fmla="*/ 351 w 630"/>
              <a:gd name="T55" fmla="*/ 200 h 801"/>
              <a:gd name="T56" fmla="*/ 172 w 630"/>
              <a:gd name="T57" fmla="*/ 250 h 801"/>
              <a:gd name="T58" fmla="*/ 37 w 630"/>
              <a:gd name="T59" fmla="*/ 197 h 801"/>
              <a:gd name="T60" fmla="*/ 73 w 630"/>
              <a:gd name="T61" fmla="*/ 183 h 801"/>
              <a:gd name="T62" fmla="*/ 110 w 630"/>
              <a:gd name="T63" fmla="*/ 202 h 801"/>
              <a:gd name="T64" fmla="*/ 240 w 630"/>
              <a:gd name="T65" fmla="*/ 214 h 801"/>
              <a:gd name="T66" fmla="*/ 357 w 630"/>
              <a:gd name="T67" fmla="*/ 150 h 801"/>
              <a:gd name="T68" fmla="*/ 442 w 630"/>
              <a:gd name="T69" fmla="*/ 219 h 801"/>
              <a:gd name="T70" fmla="*/ 480 w 630"/>
              <a:gd name="T71" fmla="*/ 217 h 801"/>
              <a:gd name="T72" fmla="*/ 380 w 630"/>
              <a:gd name="T73" fmla="*/ 50 h 801"/>
              <a:gd name="T74" fmla="*/ 203 w 630"/>
              <a:gd name="T75" fmla="*/ 78 h 801"/>
              <a:gd name="T76" fmla="*/ 97 w 630"/>
              <a:gd name="T77" fmla="*/ 171 h 801"/>
              <a:gd name="T78" fmla="*/ 33 w 630"/>
              <a:gd name="T79" fmla="*/ 772 h 801"/>
              <a:gd name="T80" fmla="*/ 181 w 630"/>
              <a:gd name="T81" fmla="*/ 522 h 801"/>
              <a:gd name="T82" fmla="*/ 443 w 630"/>
              <a:gd name="T83" fmla="*/ 527 h 801"/>
              <a:gd name="T84" fmla="*/ 628 w 630"/>
              <a:gd name="T85" fmla="*/ 768 h 801"/>
              <a:gd name="T86" fmla="*/ 603 w 630"/>
              <a:gd name="T87" fmla="*/ 781 h 801"/>
              <a:gd name="T88" fmla="*/ 570 w 630"/>
              <a:gd name="T89" fmla="*/ 710 h 801"/>
              <a:gd name="T90" fmla="*/ 454 w 630"/>
              <a:gd name="T91" fmla="*/ 574 h 801"/>
              <a:gd name="T92" fmla="*/ 170 w 630"/>
              <a:gd name="T93" fmla="*/ 568 h 801"/>
              <a:gd name="T94" fmla="*/ 65 w 630"/>
              <a:gd name="T95" fmla="*/ 693 h 801"/>
              <a:gd name="T96" fmla="*/ 33 w 630"/>
              <a:gd name="T97" fmla="*/ 772 h 801"/>
              <a:gd name="T98" fmla="*/ 411 w 630"/>
              <a:gd name="T99" fmla="*/ 757 h 801"/>
              <a:gd name="T100" fmla="*/ 530 w 630"/>
              <a:gd name="T101" fmla="*/ 666 h 801"/>
              <a:gd name="T102" fmla="*/ 496 w 630"/>
              <a:gd name="T103" fmla="*/ 723 h 801"/>
              <a:gd name="T104" fmla="*/ 444 w 630"/>
              <a:gd name="T105" fmla="*/ 700 h 801"/>
              <a:gd name="T106" fmla="*/ 458 w 630"/>
              <a:gd name="T107" fmla="*/ 723 h 8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30" h="801">
                <a:moveTo>
                  <a:pt x="341" y="530"/>
                </a:moveTo>
                <a:cubicBezTo>
                  <a:pt x="357" y="547"/>
                  <a:pt x="373" y="563"/>
                  <a:pt x="388" y="579"/>
                </a:cubicBezTo>
                <a:cubicBezTo>
                  <a:pt x="364" y="620"/>
                  <a:pt x="340" y="660"/>
                  <a:pt x="315" y="702"/>
                </a:cubicBezTo>
                <a:cubicBezTo>
                  <a:pt x="291" y="660"/>
                  <a:pt x="266" y="620"/>
                  <a:pt x="241" y="578"/>
                </a:cubicBezTo>
                <a:cubicBezTo>
                  <a:pt x="257" y="563"/>
                  <a:pt x="272" y="548"/>
                  <a:pt x="289" y="532"/>
                </a:cubicBezTo>
                <a:cubicBezTo>
                  <a:pt x="285" y="531"/>
                  <a:pt x="282" y="531"/>
                  <a:pt x="280" y="530"/>
                </a:cubicBezTo>
                <a:cubicBezTo>
                  <a:pt x="236" y="521"/>
                  <a:pt x="204" y="495"/>
                  <a:pt x="179" y="459"/>
                </a:cubicBezTo>
                <a:cubicBezTo>
                  <a:pt x="154" y="423"/>
                  <a:pt x="141" y="383"/>
                  <a:pt x="136" y="340"/>
                </a:cubicBezTo>
                <a:cubicBezTo>
                  <a:pt x="133" y="318"/>
                  <a:pt x="135" y="296"/>
                  <a:pt x="138" y="274"/>
                </a:cubicBezTo>
                <a:cubicBezTo>
                  <a:pt x="139" y="273"/>
                  <a:pt x="139" y="271"/>
                  <a:pt x="140" y="270"/>
                </a:cubicBezTo>
                <a:cubicBezTo>
                  <a:pt x="179" y="276"/>
                  <a:pt x="217" y="280"/>
                  <a:pt x="256" y="268"/>
                </a:cubicBezTo>
                <a:cubicBezTo>
                  <a:pt x="293" y="256"/>
                  <a:pt x="327" y="237"/>
                  <a:pt x="356" y="207"/>
                </a:cubicBezTo>
                <a:cubicBezTo>
                  <a:pt x="357" y="209"/>
                  <a:pt x="359" y="212"/>
                  <a:pt x="361" y="214"/>
                </a:cubicBezTo>
                <a:cubicBezTo>
                  <a:pt x="383" y="238"/>
                  <a:pt x="408" y="258"/>
                  <a:pt x="436" y="275"/>
                </a:cubicBezTo>
                <a:cubicBezTo>
                  <a:pt x="450" y="283"/>
                  <a:pt x="463" y="284"/>
                  <a:pt x="478" y="280"/>
                </a:cubicBezTo>
                <a:cubicBezTo>
                  <a:pt x="483" y="279"/>
                  <a:pt x="487" y="278"/>
                  <a:pt x="492" y="277"/>
                </a:cubicBezTo>
                <a:cubicBezTo>
                  <a:pt x="497" y="307"/>
                  <a:pt x="496" y="336"/>
                  <a:pt x="490" y="365"/>
                </a:cubicBezTo>
                <a:cubicBezTo>
                  <a:pt x="483" y="397"/>
                  <a:pt x="472" y="427"/>
                  <a:pt x="454" y="455"/>
                </a:cubicBezTo>
                <a:cubicBezTo>
                  <a:pt x="428" y="494"/>
                  <a:pt x="393" y="519"/>
                  <a:pt x="346" y="529"/>
                </a:cubicBezTo>
                <a:cubicBezTo>
                  <a:pt x="345" y="529"/>
                  <a:pt x="343" y="529"/>
                  <a:pt x="341" y="530"/>
                </a:cubicBezTo>
                <a:close/>
                <a:moveTo>
                  <a:pt x="353" y="255"/>
                </a:moveTo>
                <a:cubicBezTo>
                  <a:pt x="352" y="256"/>
                  <a:pt x="351" y="256"/>
                  <a:pt x="349" y="257"/>
                </a:cubicBezTo>
                <a:cubicBezTo>
                  <a:pt x="324" y="276"/>
                  <a:pt x="297" y="290"/>
                  <a:pt x="267" y="299"/>
                </a:cubicBezTo>
                <a:cubicBezTo>
                  <a:pt x="237" y="309"/>
                  <a:pt x="207" y="311"/>
                  <a:pt x="176" y="308"/>
                </a:cubicBezTo>
                <a:cubicBezTo>
                  <a:pt x="168" y="307"/>
                  <a:pt x="168" y="308"/>
                  <a:pt x="168" y="316"/>
                </a:cubicBezTo>
                <a:cubicBezTo>
                  <a:pt x="169" y="360"/>
                  <a:pt x="181" y="401"/>
                  <a:pt x="206" y="438"/>
                </a:cubicBezTo>
                <a:cubicBezTo>
                  <a:pt x="236" y="484"/>
                  <a:pt x="278" y="507"/>
                  <a:pt x="335" y="497"/>
                </a:cubicBezTo>
                <a:cubicBezTo>
                  <a:pt x="366" y="491"/>
                  <a:pt x="392" y="477"/>
                  <a:pt x="413" y="454"/>
                </a:cubicBezTo>
                <a:cubicBezTo>
                  <a:pt x="432" y="432"/>
                  <a:pt x="445" y="406"/>
                  <a:pt x="452" y="377"/>
                </a:cubicBezTo>
                <a:cubicBezTo>
                  <a:pt x="456" y="359"/>
                  <a:pt x="459" y="340"/>
                  <a:pt x="462" y="322"/>
                </a:cubicBezTo>
                <a:cubicBezTo>
                  <a:pt x="462" y="319"/>
                  <a:pt x="463" y="316"/>
                  <a:pt x="458" y="316"/>
                </a:cubicBezTo>
                <a:cubicBezTo>
                  <a:pt x="444" y="315"/>
                  <a:pt x="432" y="311"/>
                  <a:pt x="420" y="304"/>
                </a:cubicBezTo>
                <a:cubicBezTo>
                  <a:pt x="405" y="294"/>
                  <a:pt x="390" y="284"/>
                  <a:pt x="376" y="274"/>
                </a:cubicBezTo>
                <a:cubicBezTo>
                  <a:pt x="368" y="268"/>
                  <a:pt x="361" y="261"/>
                  <a:pt x="353" y="255"/>
                </a:cubicBezTo>
                <a:close/>
                <a:moveTo>
                  <a:pt x="315" y="635"/>
                </a:moveTo>
                <a:cubicBezTo>
                  <a:pt x="316" y="634"/>
                  <a:pt x="316" y="634"/>
                  <a:pt x="316" y="634"/>
                </a:cubicBezTo>
                <a:cubicBezTo>
                  <a:pt x="326" y="618"/>
                  <a:pt x="335" y="602"/>
                  <a:pt x="345" y="586"/>
                </a:cubicBezTo>
                <a:cubicBezTo>
                  <a:pt x="345" y="585"/>
                  <a:pt x="345" y="583"/>
                  <a:pt x="344" y="582"/>
                </a:cubicBezTo>
                <a:cubicBezTo>
                  <a:pt x="335" y="573"/>
                  <a:pt x="325" y="563"/>
                  <a:pt x="315" y="553"/>
                </a:cubicBezTo>
                <a:cubicBezTo>
                  <a:pt x="309" y="559"/>
                  <a:pt x="302" y="565"/>
                  <a:pt x="296" y="572"/>
                </a:cubicBezTo>
                <a:cubicBezTo>
                  <a:pt x="292" y="576"/>
                  <a:pt x="286" y="580"/>
                  <a:pt x="286" y="584"/>
                </a:cubicBezTo>
                <a:cubicBezTo>
                  <a:pt x="285" y="588"/>
                  <a:pt x="290" y="594"/>
                  <a:pt x="293" y="598"/>
                </a:cubicBezTo>
                <a:cubicBezTo>
                  <a:pt x="300" y="611"/>
                  <a:pt x="307" y="623"/>
                  <a:pt x="315" y="635"/>
                </a:cubicBezTo>
                <a:close/>
                <a:moveTo>
                  <a:pt x="13" y="161"/>
                </a:moveTo>
                <a:cubicBezTo>
                  <a:pt x="20" y="160"/>
                  <a:pt x="27" y="159"/>
                  <a:pt x="33" y="158"/>
                </a:cubicBezTo>
                <a:cubicBezTo>
                  <a:pt x="64" y="153"/>
                  <a:pt x="90" y="140"/>
                  <a:pt x="111" y="118"/>
                </a:cubicBezTo>
                <a:cubicBezTo>
                  <a:pt x="134" y="94"/>
                  <a:pt x="157" y="70"/>
                  <a:pt x="184" y="51"/>
                </a:cubicBezTo>
                <a:cubicBezTo>
                  <a:pt x="213" y="29"/>
                  <a:pt x="244" y="14"/>
                  <a:pt x="280" y="7"/>
                </a:cubicBezTo>
                <a:cubicBezTo>
                  <a:pt x="317" y="0"/>
                  <a:pt x="352" y="5"/>
                  <a:pt x="387" y="17"/>
                </a:cubicBezTo>
                <a:cubicBezTo>
                  <a:pt x="427" y="32"/>
                  <a:pt x="460" y="55"/>
                  <a:pt x="483" y="91"/>
                </a:cubicBezTo>
                <a:cubicBezTo>
                  <a:pt x="500" y="118"/>
                  <a:pt x="510" y="147"/>
                  <a:pt x="513" y="179"/>
                </a:cubicBezTo>
                <a:cubicBezTo>
                  <a:pt x="515" y="200"/>
                  <a:pt x="515" y="221"/>
                  <a:pt x="511" y="242"/>
                </a:cubicBezTo>
                <a:cubicBezTo>
                  <a:pt x="510" y="244"/>
                  <a:pt x="508" y="247"/>
                  <a:pt x="506" y="248"/>
                </a:cubicBezTo>
                <a:cubicBezTo>
                  <a:pt x="479" y="262"/>
                  <a:pt x="452" y="262"/>
                  <a:pt x="425" y="248"/>
                </a:cubicBezTo>
                <a:cubicBezTo>
                  <a:pt x="401" y="235"/>
                  <a:pt x="380" y="219"/>
                  <a:pt x="360" y="200"/>
                </a:cubicBezTo>
                <a:cubicBezTo>
                  <a:pt x="357" y="197"/>
                  <a:pt x="355" y="197"/>
                  <a:pt x="351" y="200"/>
                </a:cubicBezTo>
                <a:cubicBezTo>
                  <a:pt x="316" y="226"/>
                  <a:pt x="276" y="244"/>
                  <a:pt x="232" y="250"/>
                </a:cubicBezTo>
                <a:cubicBezTo>
                  <a:pt x="212" y="252"/>
                  <a:pt x="192" y="251"/>
                  <a:pt x="172" y="250"/>
                </a:cubicBezTo>
                <a:cubicBezTo>
                  <a:pt x="146" y="248"/>
                  <a:pt x="121" y="242"/>
                  <a:pt x="96" y="233"/>
                </a:cubicBezTo>
                <a:cubicBezTo>
                  <a:pt x="74" y="224"/>
                  <a:pt x="54" y="213"/>
                  <a:pt x="37" y="197"/>
                </a:cubicBezTo>
                <a:cubicBezTo>
                  <a:pt x="27" y="186"/>
                  <a:pt x="21" y="174"/>
                  <a:pt x="13" y="161"/>
                </a:cubicBezTo>
                <a:close/>
                <a:moveTo>
                  <a:pt x="73" y="183"/>
                </a:moveTo>
                <a:cubicBezTo>
                  <a:pt x="75" y="184"/>
                  <a:pt x="76" y="185"/>
                  <a:pt x="78" y="186"/>
                </a:cubicBezTo>
                <a:cubicBezTo>
                  <a:pt x="89" y="192"/>
                  <a:pt x="99" y="198"/>
                  <a:pt x="110" y="202"/>
                </a:cubicBezTo>
                <a:cubicBezTo>
                  <a:pt x="132" y="211"/>
                  <a:pt x="154" y="214"/>
                  <a:pt x="177" y="217"/>
                </a:cubicBezTo>
                <a:cubicBezTo>
                  <a:pt x="198" y="219"/>
                  <a:pt x="219" y="219"/>
                  <a:pt x="240" y="214"/>
                </a:cubicBezTo>
                <a:cubicBezTo>
                  <a:pt x="283" y="205"/>
                  <a:pt x="321" y="186"/>
                  <a:pt x="352" y="155"/>
                </a:cubicBezTo>
                <a:cubicBezTo>
                  <a:pt x="354" y="153"/>
                  <a:pt x="355" y="152"/>
                  <a:pt x="357" y="150"/>
                </a:cubicBezTo>
                <a:cubicBezTo>
                  <a:pt x="361" y="154"/>
                  <a:pt x="364" y="157"/>
                  <a:pt x="367" y="160"/>
                </a:cubicBezTo>
                <a:cubicBezTo>
                  <a:pt x="389" y="183"/>
                  <a:pt x="414" y="203"/>
                  <a:pt x="442" y="219"/>
                </a:cubicBezTo>
                <a:cubicBezTo>
                  <a:pt x="452" y="224"/>
                  <a:pt x="463" y="226"/>
                  <a:pt x="474" y="224"/>
                </a:cubicBezTo>
                <a:cubicBezTo>
                  <a:pt x="478" y="223"/>
                  <a:pt x="480" y="222"/>
                  <a:pt x="480" y="217"/>
                </a:cubicBezTo>
                <a:cubicBezTo>
                  <a:pt x="482" y="192"/>
                  <a:pt x="479" y="167"/>
                  <a:pt x="471" y="143"/>
                </a:cubicBezTo>
                <a:cubicBezTo>
                  <a:pt x="456" y="97"/>
                  <a:pt x="424" y="68"/>
                  <a:pt x="380" y="50"/>
                </a:cubicBezTo>
                <a:cubicBezTo>
                  <a:pt x="349" y="39"/>
                  <a:pt x="318" y="34"/>
                  <a:pt x="286" y="40"/>
                </a:cubicBezTo>
                <a:cubicBezTo>
                  <a:pt x="255" y="46"/>
                  <a:pt x="228" y="60"/>
                  <a:pt x="203" y="78"/>
                </a:cubicBezTo>
                <a:cubicBezTo>
                  <a:pt x="178" y="97"/>
                  <a:pt x="156" y="119"/>
                  <a:pt x="135" y="141"/>
                </a:cubicBezTo>
                <a:cubicBezTo>
                  <a:pt x="123" y="153"/>
                  <a:pt x="111" y="163"/>
                  <a:pt x="97" y="171"/>
                </a:cubicBezTo>
                <a:cubicBezTo>
                  <a:pt x="89" y="175"/>
                  <a:pt x="81" y="178"/>
                  <a:pt x="73" y="183"/>
                </a:cubicBezTo>
                <a:close/>
                <a:moveTo>
                  <a:pt x="33" y="772"/>
                </a:moveTo>
                <a:cubicBezTo>
                  <a:pt x="22" y="769"/>
                  <a:pt x="12" y="767"/>
                  <a:pt x="0" y="764"/>
                </a:cubicBezTo>
                <a:cubicBezTo>
                  <a:pt x="33" y="663"/>
                  <a:pt x="84" y="576"/>
                  <a:pt x="181" y="522"/>
                </a:cubicBezTo>
                <a:cubicBezTo>
                  <a:pt x="225" y="593"/>
                  <a:pt x="268" y="665"/>
                  <a:pt x="313" y="737"/>
                </a:cubicBezTo>
                <a:cubicBezTo>
                  <a:pt x="357" y="667"/>
                  <a:pt x="400" y="597"/>
                  <a:pt x="443" y="527"/>
                </a:cubicBezTo>
                <a:cubicBezTo>
                  <a:pt x="453" y="533"/>
                  <a:pt x="462" y="538"/>
                  <a:pt x="471" y="544"/>
                </a:cubicBezTo>
                <a:cubicBezTo>
                  <a:pt x="549" y="600"/>
                  <a:pt x="601" y="675"/>
                  <a:pt x="628" y="768"/>
                </a:cubicBezTo>
                <a:cubicBezTo>
                  <a:pt x="630" y="773"/>
                  <a:pt x="629" y="776"/>
                  <a:pt x="623" y="777"/>
                </a:cubicBezTo>
                <a:cubicBezTo>
                  <a:pt x="616" y="778"/>
                  <a:pt x="610" y="779"/>
                  <a:pt x="603" y="781"/>
                </a:cubicBezTo>
                <a:cubicBezTo>
                  <a:pt x="598" y="783"/>
                  <a:pt x="597" y="782"/>
                  <a:pt x="595" y="777"/>
                </a:cubicBezTo>
                <a:cubicBezTo>
                  <a:pt x="589" y="754"/>
                  <a:pt x="581" y="731"/>
                  <a:pt x="570" y="710"/>
                </a:cubicBezTo>
                <a:cubicBezTo>
                  <a:pt x="543" y="657"/>
                  <a:pt x="506" y="612"/>
                  <a:pt x="459" y="577"/>
                </a:cubicBezTo>
                <a:cubicBezTo>
                  <a:pt x="457" y="576"/>
                  <a:pt x="456" y="575"/>
                  <a:pt x="454" y="574"/>
                </a:cubicBezTo>
                <a:cubicBezTo>
                  <a:pt x="407" y="649"/>
                  <a:pt x="360" y="725"/>
                  <a:pt x="313" y="801"/>
                </a:cubicBezTo>
                <a:cubicBezTo>
                  <a:pt x="265" y="723"/>
                  <a:pt x="218" y="646"/>
                  <a:pt x="170" y="568"/>
                </a:cubicBezTo>
                <a:cubicBezTo>
                  <a:pt x="165" y="572"/>
                  <a:pt x="160" y="575"/>
                  <a:pt x="155" y="579"/>
                </a:cubicBezTo>
                <a:cubicBezTo>
                  <a:pt x="116" y="610"/>
                  <a:pt x="88" y="649"/>
                  <a:pt x="65" y="693"/>
                </a:cubicBezTo>
                <a:cubicBezTo>
                  <a:pt x="53" y="717"/>
                  <a:pt x="42" y="742"/>
                  <a:pt x="35" y="768"/>
                </a:cubicBezTo>
                <a:cubicBezTo>
                  <a:pt x="34" y="769"/>
                  <a:pt x="34" y="771"/>
                  <a:pt x="33" y="772"/>
                </a:cubicBezTo>
                <a:close/>
                <a:moveTo>
                  <a:pt x="530" y="757"/>
                </a:moveTo>
                <a:cubicBezTo>
                  <a:pt x="490" y="757"/>
                  <a:pt x="451" y="757"/>
                  <a:pt x="411" y="757"/>
                </a:cubicBezTo>
                <a:cubicBezTo>
                  <a:pt x="411" y="726"/>
                  <a:pt x="411" y="696"/>
                  <a:pt x="411" y="666"/>
                </a:cubicBezTo>
                <a:cubicBezTo>
                  <a:pt x="450" y="666"/>
                  <a:pt x="490" y="666"/>
                  <a:pt x="530" y="666"/>
                </a:cubicBezTo>
                <a:cubicBezTo>
                  <a:pt x="530" y="696"/>
                  <a:pt x="530" y="726"/>
                  <a:pt x="530" y="757"/>
                </a:cubicBezTo>
                <a:close/>
                <a:moveTo>
                  <a:pt x="496" y="723"/>
                </a:moveTo>
                <a:cubicBezTo>
                  <a:pt x="496" y="715"/>
                  <a:pt x="496" y="707"/>
                  <a:pt x="496" y="700"/>
                </a:cubicBezTo>
                <a:cubicBezTo>
                  <a:pt x="478" y="700"/>
                  <a:pt x="461" y="700"/>
                  <a:pt x="444" y="700"/>
                </a:cubicBezTo>
                <a:cubicBezTo>
                  <a:pt x="444" y="703"/>
                  <a:pt x="444" y="706"/>
                  <a:pt x="444" y="709"/>
                </a:cubicBezTo>
                <a:cubicBezTo>
                  <a:pt x="444" y="723"/>
                  <a:pt x="444" y="723"/>
                  <a:pt x="458" y="723"/>
                </a:cubicBezTo>
                <a:cubicBezTo>
                  <a:pt x="470" y="723"/>
                  <a:pt x="483" y="723"/>
                  <a:pt x="496" y="723"/>
                </a:cubicBezTo>
                <a:close/>
              </a:path>
            </a:pathLst>
          </a:custGeom>
          <a:solidFill>
            <a:schemeClr val="accent1"/>
          </a:solidFill>
          <a:ln>
            <a:noFill/>
          </a:ln>
        </p:spPr>
        <p:txBody>
          <a:bodyPr vert="horz" wrap="square" lIns="91440" tIns="45720" rIns="91440" bIns="45720" numCol="1" anchor="t" anchorCtr="0" compatLnSpc="1"/>
          <a:lstStyle/>
          <a:p>
            <a:endParaRPr lang="zh-CN" altLang="en-US"/>
          </a:p>
        </p:txBody>
      </p:sp>
      <p:sp>
        <p:nvSpPr>
          <p:cNvPr id="11" name="矩形 10"/>
          <p:cNvSpPr/>
          <p:nvPr/>
        </p:nvSpPr>
        <p:spPr>
          <a:xfrm>
            <a:off x="352933" y="1781504"/>
            <a:ext cx="3682418" cy="307777"/>
          </a:xfrm>
          <a:prstGeom prst="rect">
            <a:avLst/>
          </a:prstGeom>
        </p:spPr>
        <p:txBody>
          <a:bodyPr wrap="none">
            <a:spAutoFit/>
          </a:bodyPr>
          <a:lstStyle/>
          <a:p>
            <a:r>
              <a:rPr lang="zh-CN" altLang="en-US" sz="1400" smtClean="0">
                <a:solidFill>
                  <a:schemeClr val="tx1">
                    <a:lumMod val="85000"/>
                    <a:lumOff val="15000"/>
                  </a:schemeClr>
                </a:solidFill>
                <a:latin typeface="+mn-ea"/>
              </a:rPr>
              <a:t>职位诱惑：发展空间大</a:t>
            </a:r>
            <a:r>
              <a:rPr lang="en-US" altLang="zh-CN" sz="1400" smtClean="0">
                <a:solidFill>
                  <a:schemeClr val="tx1">
                    <a:lumMod val="85000"/>
                    <a:lumOff val="15000"/>
                  </a:schemeClr>
                </a:solidFill>
                <a:latin typeface="+mn-ea"/>
              </a:rPr>
              <a:t>,</a:t>
            </a:r>
            <a:r>
              <a:rPr lang="zh-CN" altLang="en-US" sz="1400" smtClean="0">
                <a:solidFill>
                  <a:schemeClr val="tx1">
                    <a:lumMod val="85000"/>
                    <a:lumOff val="15000"/>
                  </a:schemeClr>
                </a:solidFill>
                <a:latin typeface="+mn-ea"/>
              </a:rPr>
              <a:t>福利待遇好</a:t>
            </a:r>
            <a:r>
              <a:rPr lang="en-US" altLang="zh-CN" sz="1400" smtClean="0">
                <a:solidFill>
                  <a:schemeClr val="tx1">
                    <a:lumMod val="85000"/>
                    <a:lumOff val="15000"/>
                  </a:schemeClr>
                </a:solidFill>
                <a:latin typeface="+mn-ea"/>
              </a:rPr>
              <a:t>,</a:t>
            </a:r>
            <a:r>
              <a:rPr lang="zh-CN" altLang="en-US" sz="1400" smtClean="0">
                <a:solidFill>
                  <a:schemeClr val="tx1">
                    <a:lumMod val="85000"/>
                    <a:lumOff val="15000"/>
                  </a:schemeClr>
                </a:solidFill>
                <a:latin typeface="+mn-ea"/>
              </a:rPr>
              <a:t>氛围轻松</a:t>
            </a:r>
            <a:endParaRPr lang="zh-CN" altLang="en-US" sz="1400">
              <a:solidFill>
                <a:schemeClr val="tx1">
                  <a:lumMod val="85000"/>
                  <a:lumOff val="15000"/>
                </a:schemeClr>
              </a:solidFill>
              <a:latin typeface="+mn-ea"/>
            </a:endParaRPr>
          </a:p>
        </p:txBody>
      </p:sp>
      <p:sp>
        <p:nvSpPr>
          <p:cNvPr id="12" name="矩形 11"/>
          <p:cNvSpPr/>
          <p:nvPr/>
        </p:nvSpPr>
        <p:spPr>
          <a:xfrm>
            <a:off x="352933" y="2156947"/>
            <a:ext cx="1082348" cy="307777"/>
          </a:xfrm>
          <a:prstGeom prst="rect">
            <a:avLst/>
          </a:prstGeom>
        </p:spPr>
        <p:txBody>
          <a:bodyPr wrap="none">
            <a:spAutoFit/>
          </a:bodyPr>
          <a:lstStyle/>
          <a:p>
            <a:r>
              <a:rPr lang="zh-CN" altLang="en-US" sz="1400" smtClean="0">
                <a:solidFill>
                  <a:schemeClr val="tx1">
                    <a:lumMod val="85000"/>
                    <a:lumOff val="15000"/>
                  </a:schemeClr>
                </a:solidFill>
                <a:latin typeface="+mn-ea"/>
              </a:rPr>
              <a:t>职位描述：</a:t>
            </a:r>
            <a:endParaRPr lang="zh-CN" altLang="en-US" sz="1400">
              <a:solidFill>
                <a:schemeClr val="tx1">
                  <a:lumMod val="85000"/>
                  <a:lumOff val="15000"/>
                </a:schemeClr>
              </a:solidFill>
              <a:latin typeface="+mn-ea"/>
            </a:endParaRPr>
          </a:p>
        </p:txBody>
      </p:sp>
      <p:sp>
        <p:nvSpPr>
          <p:cNvPr id="13" name="矩形 12"/>
          <p:cNvSpPr/>
          <p:nvPr/>
        </p:nvSpPr>
        <p:spPr>
          <a:xfrm>
            <a:off x="1326481" y="2137039"/>
            <a:ext cx="6418013" cy="1304203"/>
          </a:xfrm>
          <a:prstGeom prst="rect">
            <a:avLst/>
          </a:prstGeom>
        </p:spPr>
        <p:txBody>
          <a:bodyPr wrap="square">
            <a:spAutoFit/>
          </a:bodyPr>
          <a:lstStyle/>
          <a:p>
            <a:pPr>
              <a:lnSpc>
                <a:spcPct val="150000"/>
              </a:lnSpc>
            </a:pPr>
            <a:r>
              <a:rPr lang="en-US" altLang="zh-CN" sz="1050" dirty="0" smtClean="0">
                <a:latin typeface="+mn-ea"/>
              </a:rPr>
              <a:t>1</a:t>
            </a:r>
            <a:r>
              <a:rPr lang="zh-CN" altLang="en-US" sz="1050" dirty="0" smtClean="0">
                <a:latin typeface="+mn-ea"/>
              </a:rPr>
              <a:t>、负责</a:t>
            </a:r>
            <a:r>
              <a:rPr lang="en-US" altLang="zh-CN" sz="1050" dirty="0" smtClean="0">
                <a:latin typeface="+mn-ea"/>
              </a:rPr>
              <a:t>web</a:t>
            </a:r>
            <a:r>
              <a:rPr lang="zh-CN" altLang="en-US" sz="1050" dirty="0" smtClean="0">
                <a:latin typeface="+mn-ea"/>
              </a:rPr>
              <a:t>产品、客户端及移动产品的</a:t>
            </a:r>
            <a:r>
              <a:rPr lang="en-US" altLang="zh-CN" sz="1050" dirty="0" smtClean="0">
                <a:latin typeface="+mn-ea"/>
              </a:rPr>
              <a:t>UI</a:t>
            </a:r>
            <a:r>
              <a:rPr lang="zh-CN" altLang="en-US" sz="1050" dirty="0" smtClean="0">
                <a:latin typeface="+mn-ea"/>
              </a:rPr>
              <a:t>设计；</a:t>
            </a:r>
            <a:endParaRPr lang="en-US" altLang="zh-CN" sz="1050" dirty="0" smtClean="0">
              <a:latin typeface="+mn-ea"/>
            </a:endParaRPr>
          </a:p>
          <a:p>
            <a:pPr>
              <a:lnSpc>
                <a:spcPct val="150000"/>
              </a:lnSpc>
            </a:pPr>
            <a:r>
              <a:rPr lang="en-US" altLang="zh-CN" sz="1050" dirty="0" smtClean="0">
                <a:latin typeface="+mn-ea"/>
              </a:rPr>
              <a:t>2</a:t>
            </a:r>
            <a:r>
              <a:rPr lang="zh-CN" altLang="en-US" sz="1050" dirty="0" smtClean="0">
                <a:latin typeface="+mn-ea"/>
              </a:rPr>
              <a:t>、参与产品前期风格界面</a:t>
            </a:r>
            <a:r>
              <a:rPr lang="en-US" altLang="zh-CN" sz="1050" dirty="0" smtClean="0">
                <a:latin typeface="+mn-ea"/>
              </a:rPr>
              <a:t>UI</a:t>
            </a:r>
            <a:r>
              <a:rPr lang="zh-CN" altLang="en-US" sz="1050" dirty="0" smtClean="0">
                <a:latin typeface="+mn-ea"/>
              </a:rPr>
              <a:t>研究、设计流行趋势分析；</a:t>
            </a:r>
            <a:endParaRPr lang="en-US" altLang="zh-CN" sz="1050" dirty="0" smtClean="0">
              <a:latin typeface="+mn-ea"/>
            </a:endParaRPr>
          </a:p>
          <a:p>
            <a:pPr>
              <a:lnSpc>
                <a:spcPct val="150000"/>
              </a:lnSpc>
            </a:pPr>
            <a:r>
              <a:rPr lang="en-US" altLang="zh-CN" sz="1050" dirty="0" smtClean="0">
                <a:latin typeface="+mn-ea"/>
              </a:rPr>
              <a:t>3</a:t>
            </a:r>
            <a:r>
              <a:rPr lang="zh-CN" altLang="en-US" sz="1050" dirty="0" smtClean="0">
                <a:latin typeface="+mn-ea"/>
              </a:rPr>
              <a:t>、设定</a:t>
            </a:r>
            <a:r>
              <a:rPr lang="en-US" altLang="zh-CN" sz="1050" dirty="0" smtClean="0">
                <a:latin typeface="+mn-ea"/>
              </a:rPr>
              <a:t>web</a:t>
            </a:r>
            <a:r>
              <a:rPr lang="zh-CN" altLang="en-US" sz="1050" dirty="0" smtClean="0">
                <a:latin typeface="+mn-ea"/>
              </a:rPr>
              <a:t>端、客户端及移动端产品的整体视觉风格和</a:t>
            </a:r>
            <a:r>
              <a:rPr lang="en-US" altLang="zh-CN" sz="1050" dirty="0" smtClean="0">
                <a:latin typeface="+mn-ea"/>
              </a:rPr>
              <a:t>UI</a:t>
            </a:r>
            <a:r>
              <a:rPr lang="zh-CN" altLang="en-US" sz="1050" dirty="0" smtClean="0">
                <a:latin typeface="+mn-ea"/>
              </a:rPr>
              <a:t>设计（含界面和图标）；</a:t>
            </a:r>
            <a:endParaRPr lang="en-US" altLang="zh-CN" sz="1050" dirty="0" smtClean="0">
              <a:latin typeface="+mn-ea"/>
            </a:endParaRPr>
          </a:p>
          <a:p>
            <a:pPr>
              <a:lnSpc>
                <a:spcPct val="150000"/>
              </a:lnSpc>
            </a:pPr>
            <a:r>
              <a:rPr lang="en-US" altLang="zh-CN" sz="1050" dirty="0" smtClean="0">
                <a:latin typeface="+mn-ea"/>
              </a:rPr>
              <a:t>4</a:t>
            </a:r>
            <a:r>
              <a:rPr lang="zh-CN" altLang="en-US" sz="1050" dirty="0" smtClean="0">
                <a:latin typeface="+mn-ea"/>
              </a:rPr>
              <a:t>、参与设计体验、流程的制定和规范；</a:t>
            </a:r>
            <a:endParaRPr lang="en-US" altLang="zh-CN" sz="1050" dirty="0" smtClean="0">
              <a:latin typeface="+mn-ea"/>
            </a:endParaRPr>
          </a:p>
          <a:p>
            <a:pPr>
              <a:lnSpc>
                <a:spcPct val="150000"/>
              </a:lnSpc>
            </a:pPr>
            <a:r>
              <a:rPr lang="en-US" altLang="zh-CN" sz="1050" dirty="0" smtClean="0">
                <a:latin typeface="+mn-ea"/>
              </a:rPr>
              <a:t>5</a:t>
            </a:r>
            <a:r>
              <a:rPr lang="zh-CN" altLang="en-US" sz="1050" dirty="0" smtClean="0">
                <a:latin typeface="+mn-ea"/>
              </a:rPr>
              <a:t>、分享设计经验、和团队成员一起成长。</a:t>
            </a:r>
            <a:endParaRPr lang="zh-CN" altLang="en-US" sz="1050" dirty="0">
              <a:latin typeface="+mn-ea"/>
            </a:endParaRPr>
          </a:p>
        </p:txBody>
      </p:sp>
      <p:sp>
        <p:nvSpPr>
          <p:cNvPr id="14" name="矩形 13"/>
          <p:cNvSpPr/>
          <p:nvPr/>
        </p:nvSpPr>
        <p:spPr>
          <a:xfrm>
            <a:off x="352933" y="3441242"/>
            <a:ext cx="1082348" cy="307777"/>
          </a:xfrm>
          <a:prstGeom prst="rect">
            <a:avLst/>
          </a:prstGeom>
        </p:spPr>
        <p:txBody>
          <a:bodyPr wrap="none">
            <a:spAutoFit/>
          </a:bodyPr>
          <a:lstStyle/>
          <a:p>
            <a:r>
              <a:rPr lang="zh-CN" altLang="en-US" sz="1400" smtClean="0">
                <a:solidFill>
                  <a:schemeClr val="tx1">
                    <a:lumMod val="85000"/>
                    <a:lumOff val="15000"/>
                  </a:schemeClr>
                </a:solidFill>
                <a:latin typeface="+mn-ea"/>
              </a:rPr>
              <a:t>岗位要求：</a:t>
            </a:r>
            <a:endParaRPr lang="zh-CN" altLang="en-US" sz="1400">
              <a:solidFill>
                <a:schemeClr val="tx1">
                  <a:lumMod val="85000"/>
                  <a:lumOff val="15000"/>
                </a:schemeClr>
              </a:solidFill>
              <a:latin typeface="+mn-ea"/>
            </a:endParaRPr>
          </a:p>
        </p:txBody>
      </p:sp>
      <p:sp>
        <p:nvSpPr>
          <p:cNvPr id="15" name="矩形 14"/>
          <p:cNvSpPr/>
          <p:nvPr/>
        </p:nvSpPr>
        <p:spPr>
          <a:xfrm>
            <a:off x="1280140" y="3423179"/>
            <a:ext cx="6418013" cy="1519134"/>
          </a:xfrm>
          <a:prstGeom prst="rect">
            <a:avLst/>
          </a:prstGeom>
        </p:spPr>
        <p:txBody>
          <a:bodyPr wrap="square">
            <a:spAutoFit/>
          </a:bodyPr>
          <a:lstStyle/>
          <a:p>
            <a:pPr>
              <a:lnSpc>
                <a:spcPct val="150000"/>
              </a:lnSpc>
            </a:pPr>
            <a:r>
              <a:rPr lang="en-US" altLang="zh-CN" sz="1050" smtClean="0">
                <a:latin typeface="+mn-ea"/>
              </a:rPr>
              <a:t>1</a:t>
            </a:r>
            <a:r>
              <a:rPr lang="zh-CN" altLang="en-US" sz="1050" smtClean="0">
                <a:latin typeface="+mn-ea"/>
              </a:rPr>
              <a:t>、本科及以上学历，</a:t>
            </a:r>
            <a:r>
              <a:rPr lang="en-US" altLang="zh-CN" sz="1050" smtClean="0">
                <a:latin typeface="+mn-ea"/>
              </a:rPr>
              <a:t>3</a:t>
            </a:r>
            <a:r>
              <a:rPr lang="zh-CN" altLang="en-US" sz="1050" smtClean="0">
                <a:latin typeface="+mn-ea"/>
              </a:rPr>
              <a:t>年以上</a:t>
            </a:r>
            <a:r>
              <a:rPr lang="en-US" altLang="zh-CN" sz="1050" smtClean="0">
                <a:latin typeface="+mn-ea"/>
              </a:rPr>
              <a:t>UI</a:t>
            </a:r>
            <a:r>
              <a:rPr lang="zh-CN" altLang="en-US" sz="1050" smtClean="0">
                <a:latin typeface="+mn-ea"/>
              </a:rPr>
              <a:t>设计经验，有客户端和移动</a:t>
            </a:r>
            <a:r>
              <a:rPr lang="en-US" altLang="zh-CN" sz="1050" smtClean="0">
                <a:latin typeface="+mn-ea"/>
              </a:rPr>
              <a:t>app</a:t>
            </a:r>
            <a:r>
              <a:rPr lang="zh-CN" altLang="en-US" sz="1050" smtClean="0">
                <a:latin typeface="+mn-ea"/>
              </a:rPr>
              <a:t>界面设计经验优先；</a:t>
            </a:r>
            <a:endParaRPr lang="en-US" altLang="zh-CN" sz="1050" smtClean="0">
              <a:latin typeface="+mn-ea"/>
            </a:endParaRPr>
          </a:p>
          <a:p>
            <a:pPr>
              <a:lnSpc>
                <a:spcPct val="150000"/>
              </a:lnSpc>
            </a:pPr>
            <a:r>
              <a:rPr lang="en-US" altLang="zh-CN" sz="1050" smtClean="0">
                <a:latin typeface="+mn-ea"/>
              </a:rPr>
              <a:t>2</a:t>
            </a:r>
            <a:r>
              <a:rPr lang="zh-CN" altLang="en-US" sz="1050" smtClean="0">
                <a:latin typeface="+mn-ea"/>
              </a:rPr>
              <a:t>、丰富的设计理论知识和对流行趋势敏锐的洞察，对</a:t>
            </a:r>
            <a:r>
              <a:rPr lang="en-US" altLang="zh-CN" sz="1050" smtClean="0">
                <a:latin typeface="+mn-ea"/>
              </a:rPr>
              <a:t>UI</a:t>
            </a:r>
            <a:r>
              <a:rPr lang="zh-CN" altLang="en-US" sz="1050" smtClean="0">
                <a:latin typeface="+mn-ea"/>
              </a:rPr>
              <a:t>设计趋势有灵敏触觉和领悟能力；</a:t>
            </a:r>
            <a:endParaRPr lang="en-US" altLang="zh-CN" sz="1050" smtClean="0">
              <a:latin typeface="+mn-ea"/>
            </a:endParaRPr>
          </a:p>
          <a:p>
            <a:pPr>
              <a:lnSpc>
                <a:spcPct val="150000"/>
              </a:lnSpc>
            </a:pPr>
            <a:r>
              <a:rPr lang="en-US" altLang="zh-CN" sz="1050" smtClean="0">
                <a:latin typeface="+mn-ea"/>
              </a:rPr>
              <a:t>3</a:t>
            </a:r>
            <a:r>
              <a:rPr lang="zh-CN" altLang="en-US" sz="1050" smtClean="0">
                <a:latin typeface="+mn-ea"/>
              </a:rPr>
              <a:t>、从事设计行业工作</a:t>
            </a:r>
            <a:r>
              <a:rPr lang="en-US" altLang="zh-CN" sz="1050" smtClean="0">
                <a:latin typeface="+mn-ea"/>
              </a:rPr>
              <a:t>3</a:t>
            </a:r>
            <a:r>
              <a:rPr lang="zh-CN" altLang="en-US" sz="1050" smtClean="0">
                <a:latin typeface="+mn-ea"/>
              </a:rPr>
              <a:t>年以上，有软件产品界面 、</a:t>
            </a:r>
            <a:r>
              <a:rPr lang="en-US" altLang="zh-CN" sz="1050" smtClean="0">
                <a:latin typeface="+mn-ea"/>
              </a:rPr>
              <a:t>web</a:t>
            </a:r>
            <a:r>
              <a:rPr lang="zh-CN" altLang="en-US" sz="1050" smtClean="0">
                <a:latin typeface="+mn-ea"/>
              </a:rPr>
              <a:t>产品界面、图标的设计经验；</a:t>
            </a:r>
            <a:endParaRPr lang="en-US" altLang="zh-CN" sz="1050" smtClean="0">
              <a:latin typeface="+mn-ea"/>
            </a:endParaRPr>
          </a:p>
          <a:p>
            <a:pPr>
              <a:lnSpc>
                <a:spcPct val="150000"/>
              </a:lnSpc>
            </a:pPr>
            <a:r>
              <a:rPr lang="en-US" altLang="zh-CN" sz="1050" smtClean="0">
                <a:latin typeface="+mn-ea"/>
              </a:rPr>
              <a:t>4</a:t>
            </a:r>
            <a:r>
              <a:rPr lang="zh-CN" altLang="en-US" sz="1050" smtClean="0">
                <a:latin typeface="+mn-ea"/>
              </a:rPr>
              <a:t>、深究细节，重视细小的体验，熟悉</a:t>
            </a:r>
            <a:r>
              <a:rPr lang="en-US" altLang="zh-CN" sz="1050" smtClean="0">
                <a:latin typeface="+mn-ea"/>
              </a:rPr>
              <a:t>iOS</a:t>
            </a:r>
            <a:r>
              <a:rPr lang="zh-CN" altLang="en-US" sz="1050" smtClean="0">
                <a:latin typeface="+mn-ea"/>
              </a:rPr>
              <a:t>或者</a:t>
            </a:r>
            <a:r>
              <a:rPr lang="en-US" altLang="zh-CN" sz="1050" smtClean="0">
                <a:latin typeface="+mn-ea"/>
              </a:rPr>
              <a:t>Android</a:t>
            </a:r>
            <a:r>
              <a:rPr lang="zh-CN" altLang="en-US" sz="1050" smtClean="0">
                <a:latin typeface="+mn-ea"/>
              </a:rPr>
              <a:t>产品的设计理念和规范；</a:t>
            </a:r>
            <a:endParaRPr lang="en-US" altLang="zh-CN" sz="1050" smtClean="0">
              <a:latin typeface="+mn-ea"/>
            </a:endParaRPr>
          </a:p>
          <a:p>
            <a:pPr>
              <a:lnSpc>
                <a:spcPct val="150000"/>
              </a:lnSpc>
            </a:pPr>
            <a:r>
              <a:rPr lang="en-US" altLang="zh-CN" sz="1050" smtClean="0">
                <a:latin typeface="+mn-ea"/>
              </a:rPr>
              <a:t>5</a:t>
            </a:r>
            <a:r>
              <a:rPr lang="zh-CN" altLang="en-US" sz="1050" smtClean="0">
                <a:latin typeface="+mn-ea"/>
              </a:rPr>
              <a:t>、对视觉用户研究有一定经验和见解，对互联网产品可用性有深入认识；</a:t>
            </a:r>
            <a:endParaRPr lang="en-US" altLang="zh-CN" sz="1050" smtClean="0">
              <a:latin typeface="+mn-ea"/>
            </a:endParaRPr>
          </a:p>
          <a:p>
            <a:pPr>
              <a:lnSpc>
                <a:spcPct val="150000"/>
              </a:lnSpc>
            </a:pPr>
            <a:r>
              <a:rPr lang="en-US" altLang="zh-CN" sz="1050" smtClean="0">
                <a:latin typeface="+mn-ea"/>
              </a:rPr>
              <a:t>6</a:t>
            </a:r>
            <a:r>
              <a:rPr lang="zh-CN" altLang="en-US" sz="1050" smtClean="0">
                <a:latin typeface="+mn-ea"/>
              </a:rPr>
              <a:t>、良好的团队意识，富有工作激情，创造力和责任感</a:t>
            </a:r>
            <a:endParaRPr lang="zh-CN" altLang="en-US" sz="1050">
              <a:latin typeface="+mn-ea"/>
            </a:endParaRPr>
          </a:p>
        </p:txBody>
      </p:sp>
      <p:sp>
        <p:nvSpPr>
          <p:cNvPr id="17" name="文本框 16"/>
          <p:cNvSpPr txBox="1"/>
          <p:nvPr/>
        </p:nvSpPr>
        <p:spPr>
          <a:xfrm>
            <a:off x="7086653" y="3793745"/>
            <a:ext cx="1826141" cy="830997"/>
          </a:xfrm>
          <a:prstGeom prst="rect">
            <a:avLst/>
          </a:prstGeom>
          <a:noFill/>
          <a:ln>
            <a:noFill/>
          </a:ln>
        </p:spPr>
        <p:txBody>
          <a:bodyPr wrap="none" rtlCol="0">
            <a:spAutoFit/>
          </a:bodyPr>
          <a:lstStyle/>
          <a:p>
            <a:pPr algn="ctr">
              <a:lnSpc>
                <a:spcPct val="150000"/>
              </a:lnSpc>
            </a:pPr>
            <a:r>
              <a:rPr lang="zh-CN" altLang="en-US" sz="1600" smtClean="0">
                <a:solidFill>
                  <a:schemeClr val="tx1">
                    <a:lumMod val="85000"/>
                    <a:lumOff val="15000"/>
                  </a:schemeClr>
                </a:solidFill>
                <a:latin typeface="+mj-ea"/>
                <a:ea typeface="+mj-ea"/>
              </a:rPr>
              <a:t>扫描二维码</a:t>
            </a:r>
            <a:endParaRPr lang="en-US" altLang="zh-CN" sz="1600" smtClean="0">
              <a:solidFill>
                <a:schemeClr val="tx1">
                  <a:lumMod val="85000"/>
                  <a:lumOff val="15000"/>
                </a:schemeClr>
              </a:solidFill>
              <a:latin typeface="+mj-ea"/>
              <a:ea typeface="+mj-ea"/>
            </a:endParaRPr>
          </a:p>
          <a:p>
            <a:pPr algn="ctr">
              <a:lnSpc>
                <a:spcPct val="150000"/>
              </a:lnSpc>
            </a:pPr>
            <a:r>
              <a:rPr lang="zh-CN" altLang="en-US" sz="1600" smtClean="0">
                <a:solidFill>
                  <a:schemeClr val="tx1">
                    <a:lumMod val="85000"/>
                    <a:lumOff val="15000"/>
                  </a:schemeClr>
                </a:solidFill>
                <a:latin typeface="+mj-ea"/>
                <a:ea typeface="+mj-ea"/>
              </a:rPr>
              <a:t>获得更多岗位信息</a:t>
            </a:r>
            <a:endParaRPr lang="zh-CN" altLang="en-US" sz="1600">
              <a:solidFill>
                <a:schemeClr val="tx1">
                  <a:lumMod val="85000"/>
                  <a:lumOff val="15000"/>
                </a:schemeClr>
              </a:solidFill>
              <a:latin typeface="+mj-ea"/>
              <a:ea typeface="+mj-ea"/>
            </a:endParaRPr>
          </a:p>
        </p:txBody>
      </p:sp>
      <p:pic>
        <p:nvPicPr>
          <p:cNvPr id="3" name="图片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94431" y="2310835"/>
            <a:ext cx="1610584" cy="1610584"/>
          </a:xfrm>
          <a:prstGeom prst="rect">
            <a:avLst/>
          </a:prstGeom>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3519826" y="111967"/>
            <a:ext cx="2031325" cy="646331"/>
          </a:xfrm>
          <a:prstGeom prst="rect">
            <a:avLst/>
          </a:prstGeom>
          <a:noFill/>
          <a:ln>
            <a:noFill/>
          </a:ln>
        </p:spPr>
        <p:txBody>
          <a:bodyPr wrap="none" rtlCol="0">
            <a:spAutoFit/>
          </a:bodyPr>
          <a:lstStyle/>
          <a:p>
            <a:pPr algn="ctr"/>
            <a:r>
              <a:rPr lang="zh-CN" altLang="en-US" sz="3600" b="1" smtClean="0">
                <a:solidFill>
                  <a:schemeClr val="bg1"/>
                </a:solidFill>
                <a:latin typeface="+mj-ea"/>
                <a:ea typeface="+mj-ea"/>
              </a:rPr>
              <a:t>招聘要求</a:t>
            </a:r>
            <a:endParaRPr lang="zh-CN" altLang="en-US" sz="3600" b="1">
              <a:solidFill>
                <a:schemeClr val="bg1"/>
              </a:solidFill>
              <a:latin typeface="+mj-ea"/>
              <a:ea typeface="+mj-ea"/>
            </a:endParaRPr>
          </a:p>
        </p:txBody>
      </p:sp>
      <p:sp>
        <p:nvSpPr>
          <p:cNvPr id="4" name="矩形 3"/>
          <p:cNvSpPr/>
          <p:nvPr/>
        </p:nvSpPr>
        <p:spPr>
          <a:xfrm>
            <a:off x="214604" y="942392"/>
            <a:ext cx="8817429" cy="4105469"/>
          </a:xfrm>
          <a:prstGeom prst="rect">
            <a:avLst/>
          </a:prstGeom>
          <a:no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1010181" y="1192671"/>
            <a:ext cx="1866986" cy="338554"/>
          </a:xfrm>
          <a:prstGeom prst="rect">
            <a:avLst/>
          </a:prstGeom>
        </p:spPr>
        <p:txBody>
          <a:bodyPr wrap="none">
            <a:spAutoFit/>
          </a:bodyPr>
          <a:lstStyle/>
          <a:p>
            <a:r>
              <a:rPr lang="en-US" altLang="zh-CN" sz="1600" smtClean="0">
                <a:solidFill>
                  <a:schemeClr val="accent1"/>
                </a:solidFill>
              </a:rPr>
              <a:t>Android</a:t>
            </a:r>
            <a:r>
              <a:rPr lang="zh-CN" altLang="en-US" sz="1600" smtClean="0">
                <a:solidFill>
                  <a:schemeClr val="accent1"/>
                </a:solidFill>
              </a:rPr>
              <a:t>开发工程师</a:t>
            </a:r>
            <a:endParaRPr lang="zh-CN" altLang="en-US" sz="1600">
              <a:solidFill>
                <a:schemeClr val="accent1"/>
              </a:solidFill>
            </a:endParaRPr>
          </a:p>
        </p:txBody>
      </p:sp>
      <p:sp>
        <p:nvSpPr>
          <p:cNvPr id="10" name="Freeform 5"/>
          <p:cNvSpPr>
            <a:spLocks noEditPoints="1"/>
          </p:cNvSpPr>
          <p:nvPr/>
        </p:nvSpPr>
        <p:spPr bwMode="auto">
          <a:xfrm>
            <a:off x="450217" y="1007064"/>
            <a:ext cx="559964" cy="709769"/>
          </a:xfrm>
          <a:custGeom>
            <a:avLst/>
            <a:gdLst>
              <a:gd name="T0" fmla="*/ 388 w 630"/>
              <a:gd name="T1" fmla="*/ 579 h 801"/>
              <a:gd name="T2" fmla="*/ 241 w 630"/>
              <a:gd name="T3" fmla="*/ 578 h 801"/>
              <a:gd name="T4" fmla="*/ 280 w 630"/>
              <a:gd name="T5" fmla="*/ 530 h 801"/>
              <a:gd name="T6" fmla="*/ 136 w 630"/>
              <a:gd name="T7" fmla="*/ 340 h 801"/>
              <a:gd name="T8" fmla="*/ 140 w 630"/>
              <a:gd name="T9" fmla="*/ 270 h 801"/>
              <a:gd name="T10" fmla="*/ 356 w 630"/>
              <a:gd name="T11" fmla="*/ 207 h 801"/>
              <a:gd name="T12" fmla="*/ 436 w 630"/>
              <a:gd name="T13" fmla="*/ 275 h 801"/>
              <a:gd name="T14" fmla="*/ 492 w 630"/>
              <a:gd name="T15" fmla="*/ 277 h 801"/>
              <a:gd name="T16" fmla="*/ 454 w 630"/>
              <a:gd name="T17" fmla="*/ 455 h 801"/>
              <a:gd name="T18" fmla="*/ 341 w 630"/>
              <a:gd name="T19" fmla="*/ 530 h 801"/>
              <a:gd name="T20" fmla="*/ 349 w 630"/>
              <a:gd name="T21" fmla="*/ 257 h 801"/>
              <a:gd name="T22" fmla="*/ 176 w 630"/>
              <a:gd name="T23" fmla="*/ 308 h 801"/>
              <a:gd name="T24" fmla="*/ 206 w 630"/>
              <a:gd name="T25" fmla="*/ 438 h 801"/>
              <a:gd name="T26" fmla="*/ 413 w 630"/>
              <a:gd name="T27" fmla="*/ 454 h 801"/>
              <a:gd name="T28" fmla="*/ 462 w 630"/>
              <a:gd name="T29" fmla="*/ 322 h 801"/>
              <a:gd name="T30" fmla="*/ 420 w 630"/>
              <a:gd name="T31" fmla="*/ 304 h 801"/>
              <a:gd name="T32" fmla="*/ 353 w 630"/>
              <a:gd name="T33" fmla="*/ 255 h 801"/>
              <a:gd name="T34" fmla="*/ 316 w 630"/>
              <a:gd name="T35" fmla="*/ 634 h 801"/>
              <a:gd name="T36" fmla="*/ 344 w 630"/>
              <a:gd name="T37" fmla="*/ 582 h 801"/>
              <a:gd name="T38" fmla="*/ 296 w 630"/>
              <a:gd name="T39" fmla="*/ 572 h 801"/>
              <a:gd name="T40" fmla="*/ 293 w 630"/>
              <a:gd name="T41" fmla="*/ 598 h 801"/>
              <a:gd name="T42" fmla="*/ 13 w 630"/>
              <a:gd name="T43" fmla="*/ 161 h 801"/>
              <a:gd name="T44" fmla="*/ 111 w 630"/>
              <a:gd name="T45" fmla="*/ 118 h 801"/>
              <a:gd name="T46" fmla="*/ 280 w 630"/>
              <a:gd name="T47" fmla="*/ 7 h 801"/>
              <a:gd name="T48" fmla="*/ 483 w 630"/>
              <a:gd name="T49" fmla="*/ 91 h 801"/>
              <a:gd name="T50" fmla="*/ 511 w 630"/>
              <a:gd name="T51" fmla="*/ 242 h 801"/>
              <a:gd name="T52" fmla="*/ 425 w 630"/>
              <a:gd name="T53" fmla="*/ 248 h 801"/>
              <a:gd name="T54" fmla="*/ 351 w 630"/>
              <a:gd name="T55" fmla="*/ 200 h 801"/>
              <a:gd name="T56" fmla="*/ 172 w 630"/>
              <a:gd name="T57" fmla="*/ 250 h 801"/>
              <a:gd name="T58" fmla="*/ 37 w 630"/>
              <a:gd name="T59" fmla="*/ 197 h 801"/>
              <a:gd name="T60" fmla="*/ 73 w 630"/>
              <a:gd name="T61" fmla="*/ 183 h 801"/>
              <a:gd name="T62" fmla="*/ 110 w 630"/>
              <a:gd name="T63" fmla="*/ 202 h 801"/>
              <a:gd name="T64" fmla="*/ 240 w 630"/>
              <a:gd name="T65" fmla="*/ 214 h 801"/>
              <a:gd name="T66" fmla="*/ 357 w 630"/>
              <a:gd name="T67" fmla="*/ 150 h 801"/>
              <a:gd name="T68" fmla="*/ 442 w 630"/>
              <a:gd name="T69" fmla="*/ 219 h 801"/>
              <a:gd name="T70" fmla="*/ 480 w 630"/>
              <a:gd name="T71" fmla="*/ 217 h 801"/>
              <a:gd name="T72" fmla="*/ 380 w 630"/>
              <a:gd name="T73" fmla="*/ 50 h 801"/>
              <a:gd name="T74" fmla="*/ 203 w 630"/>
              <a:gd name="T75" fmla="*/ 78 h 801"/>
              <a:gd name="T76" fmla="*/ 97 w 630"/>
              <a:gd name="T77" fmla="*/ 171 h 801"/>
              <a:gd name="T78" fmla="*/ 33 w 630"/>
              <a:gd name="T79" fmla="*/ 772 h 801"/>
              <a:gd name="T80" fmla="*/ 181 w 630"/>
              <a:gd name="T81" fmla="*/ 522 h 801"/>
              <a:gd name="T82" fmla="*/ 443 w 630"/>
              <a:gd name="T83" fmla="*/ 527 h 801"/>
              <a:gd name="T84" fmla="*/ 628 w 630"/>
              <a:gd name="T85" fmla="*/ 768 h 801"/>
              <a:gd name="T86" fmla="*/ 603 w 630"/>
              <a:gd name="T87" fmla="*/ 781 h 801"/>
              <a:gd name="T88" fmla="*/ 570 w 630"/>
              <a:gd name="T89" fmla="*/ 710 h 801"/>
              <a:gd name="T90" fmla="*/ 454 w 630"/>
              <a:gd name="T91" fmla="*/ 574 h 801"/>
              <a:gd name="T92" fmla="*/ 170 w 630"/>
              <a:gd name="T93" fmla="*/ 568 h 801"/>
              <a:gd name="T94" fmla="*/ 65 w 630"/>
              <a:gd name="T95" fmla="*/ 693 h 801"/>
              <a:gd name="T96" fmla="*/ 33 w 630"/>
              <a:gd name="T97" fmla="*/ 772 h 801"/>
              <a:gd name="T98" fmla="*/ 411 w 630"/>
              <a:gd name="T99" fmla="*/ 757 h 801"/>
              <a:gd name="T100" fmla="*/ 530 w 630"/>
              <a:gd name="T101" fmla="*/ 666 h 801"/>
              <a:gd name="T102" fmla="*/ 496 w 630"/>
              <a:gd name="T103" fmla="*/ 723 h 801"/>
              <a:gd name="T104" fmla="*/ 444 w 630"/>
              <a:gd name="T105" fmla="*/ 700 h 801"/>
              <a:gd name="T106" fmla="*/ 458 w 630"/>
              <a:gd name="T107" fmla="*/ 723 h 8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30" h="801">
                <a:moveTo>
                  <a:pt x="341" y="530"/>
                </a:moveTo>
                <a:cubicBezTo>
                  <a:pt x="357" y="547"/>
                  <a:pt x="373" y="563"/>
                  <a:pt x="388" y="579"/>
                </a:cubicBezTo>
                <a:cubicBezTo>
                  <a:pt x="364" y="620"/>
                  <a:pt x="340" y="660"/>
                  <a:pt x="315" y="702"/>
                </a:cubicBezTo>
                <a:cubicBezTo>
                  <a:pt x="291" y="660"/>
                  <a:pt x="266" y="620"/>
                  <a:pt x="241" y="578"/>
                </a:cubicBezTo>
                <a:cubicBezTo>
                  <a:pt x="257" y="563"/>
                  <a:pt x="272" y="548"/>
                  <a:pt x="289" y="532"/>
                </a:cubicBezTo>
                <a:cubicBezTo>
                  <a:pt x="285" y="531"/>
                  <a:pt x="282" y="531"/>
                  <a:pt x="280" y="530"/>
                </a:cubicBezTo>
                <a:cubicBezTo>
                  <a:pt x="236" y="521"/>
                  <a:pt x="204" y="495"/>
                  <a:pt x="179" y="459"/>
                </a:cubicBezTo>
                <a:cubicBezTo>
                  <a:pt x="154" y="423"/>
                  <a:pt x="141" y="383"/>
                  <a:pt x="136" y="340"/>
                </a:cubicBezTo>
                <a:cubicBezTo>
                  <a:pt x="133" y="318"/>
                  <a:pt x="135" y="296"/>
                  <a:pt x="138" y="274"/>
                </a:cubicBezTo>
                <a:cubicBezTo>
                  <a:pt x="139" y="273"/>
                  <a:pt x="139" y="271"/>
                  <a:pt x="140" y="270"/>
                </a:cubicBezTo>
                <a:cubicBezTo>
                  <a:pt x="179" y="276"/>
                  <a:pt x="217" y="280"/>
                  <a:pt x="256" y="268"/>
                </a:cubicBezTo>
                <a:cubicBezTo>
                  <a:pt x="293" y="256"/>
                  <a:pt x="327" y="237"/>
                  <a:pt x="356" y="207"/>
                </a:cubicBezTo>
                <a:cubicBezTo>
                  <a:pt x="357" y="209"/>
                  <a:pt x="359" y="212"/>
                  <a:pt x="361" y="214"/>
                </a:cubicBezTo>
                <a:cubicBezTo>
                  <a:pt x="383" y="238"/>
                  <a:pt x="408" y="258"/>
                  <a:pt x="436" y="275"/>
                </a:cubicBezTo>
                <a:cubicBezTo>
                  <a:pt x="450" y="283"/>
                  <a:pt x="463" y="284"/>
                  <a:pt x="478" y="280"/>
                </a:cubicBezTo>
                <a:cubicBezTo>
                  <a:pt x="483" y="279"/>
                  <a:pt x="487" y="278"/>
                  <a:pt x="492" y="277"/>
                </a:cubicBezTo>
                <a:cubicBezTo>
                  <a:pt x="497" y="307"/>
                  <a:pt x="496" y="336"/>
                  <a:pt x="490" y="365"/>
                </a:cubicBezTo>
                <a:cubicBezTo>
                  <a:pt x="483" y="397"/>
                  <a:pt x="472" y="427"/>
                  <a:pt x="454" y="455"/>
                </a:cubicBezTo>
                <a:cubicBezTo>
                  <a:pt x="428" y="494"/>
                  <a:pt x="393" y="519"/>
                  <a:pt x="346" y="529"/>
                </a:cubicBezTo>
                <a:cubicBezTo>
                  <a:pt x="345" y="529"/>
                  <a:pt x="343" y="529"/>
                  <a:pt x="341" y="530"/>
                </a:cubicBezTo>
                <a:close/>
                <a:moveTo>
                  <a:pt x="353" y="255"/>
                </a:moveTo>
                <a:cubicBezTo>
                  <a:pt x="352" y="256"/>
                  <a:pt x="351" y="256"/>
                  <a:pt x="349" y="257"/>
                </a:cubicBezTo>
                <a:cubicBezTo>
                  <a:pt x="324" y="276"/>
                  <a:pt x="297" y="290"/>
                  <a:pt x="267" y="299"/>
                </a:cubicBezTo>
                <a:cubicBezTo>
                  <a:pt x="237" y="309"/>
                  <a:pt x="207" y="311"/>
                  <a:pt x="176" y="308"/>
                </a:cubicBezTo>
                <a:cubicBezTo>
                  <a:pt x="168" y="307"/>
                  <a:pt x="168" y="308"/>
                  <a:pt x="168" y="316"/>
                </a:cubicBezTo>
                <a:cubicBezTo>
                  <a:pt x="169" y="360"/>
                  <a:pt x="181" y="401"/>
                  <a:pt x="206" y="438"/>
                </a:cubicBezTo>
                <a:cubicBezTo>
                  <a:pt x="236" y="484"/>
                  <a:pt x="278" y="507"/>
                  <a:pt x="335" y="497"/>
                </a:cubicBezTo>
                <a:cubicBezTo>
                  <a:pt x="366" y="491"/>
                  <a:pt x="392" y="477"/>
                  <a:pt x="413" y="454"/>
                </a:cubicBezTo>
                <a:cubicBezTo>
                  <a:pt x="432" y="432"/>
                  <a:pt x="445" y="406"/>
                  <a:pt x="452" y="377"/>
                </a:cubicBezTo>
                <a:cubicBezTo>
                  <a:pt x="456" y="359"/>
                  <a:pt x="459" y="340"/>
                  <a:pt x="462" y="322"/>
                </a:cubicBezTo>
                <a:cubicBezTo>
                  <a:pt x="462" y="319"/>
                  <a:pt x="463" y="316"/>
                  <a:pt x="458" y="316"/>
                </a:cubicBezTo>
                <a:cubicBezTo>
                  <a:pt x="444" y="315"/>
                  <a:pt x="432" y="311"/>
                  <a:pt x="420" y="304"/>
                </a:cubicBezTo>
                <a:cubicBezTo>
                  <a:pt x="405" y="294"/>
                  <a:pt x="390" y="284"/>
                  <a:pt x="376" y="274"/>
                </a:cubicBezTo>
                <a:cubicBezTo>
                  <a:pt x="368" y="268"/>
                  <a:pt x="361" y="261"/>
                  <a:pt x="353" y="255"/>
                </a:cubicBezTo>
                <a:close/>
                <a:moveTo>
                  <a:pt x="315" y="635"/>
                </a:moveTo>
                <a:cubicBezTo>
                  <a:pt x="316" y="634"/>
                  <a:pt x="316" y="634"/>
                  <a:pt x="316" y="634"/>
                </a:cubicBezTo>
                <a:cubicBezTo>
                  <a:pt x="326" y="618"/>
                  <a:pt x="335" y="602"/>
                  <a:pt x="345" y="586"/>
                </a:cubicBezTo>
                <a:cubicBezTo>
                  <a:pt x="345" y="585"/>
                  <a:pt x="345" y="583"/>
                  <a:pt x="344" y="582"/>
                </a:cubicBezTo>
                <a:cubicBezTo>
                  <a:pt x="335" y="573"/>
                  <a:pt x="325" y="563"/>
                  <a:pt x="315" y="553"/>
                </a:cubicBezTo>
                <a:cubicBezTo>
                  <a:pt x="309" y="559"/>
                  <a:pt x="302" y="565"/>
                  <a:pt x="296" y="572"/>
                </a:cubicBezTo>
                <a:cubicBezTo>
                  <a:pt x="292" y="576"/>
                  <a:pt x="286" y="580"/>
                  <a:pt x="286" y="584"/>
                </a:cubicBezTo>
                <a:cubicBezTo>
                  <a:pt x="285" y="588"/>
                  <a:pt x="290" y="594"/>
                  <a:pt x="293" y="598"/>
                </a:cubicBezTo>
                <a:cubicBezTo>
                  <a:pt x="300" y="611"/>
                  <a:pt x="307" y="623"/>
                  <a:pt x="315" y="635"/>
                </a:cubicBezTo>
                <a:close/>
                <a:moveTo>
                  <a:pt x="13" y="161"/>
                </a:moveTo>
                <a:cubicBezTo>
                  <a:pt x="20" y="160"/>
                  <a:pt x="27" y="159"/>
                  <a:pt x="33" y="158"/>
                </a:cubicBezTo>
                <a:cubicBezTo>
                  <a:pt x="64" y="153"/>
                  <a:pt x="90" y="140"/>
                  <a:pt x="111" y="118"/>
                </a:cubicBezTo>
                <a:cubicBezTo>
                  <a:pt x="134" y="94"/>
                  <a:pt x="157" y="70"/>
                  <a:pt x="184" y="51"/>
                </a:cubicBezTo>
                <a:cubicBezTo>
                  <a:pt x="213" y="29"/>
                  <a:pt x="244" y="14"/>
                  <a:pt x="280" y="7"/>
                </a:cubicBezTo>
                <a:cubicBezTo>
                  <a:pt x="317" y="0"/>
                  <a:pt x="352" y="5"/>
                  <a:pt x="387" y="17"/>
                </a:cubicBezTo>
                <a:cubicBezTo>
                  <a:pt x="427" y="32"/>
                  <a:pt x="460" y="55"/>
                  <a:pt x="483" y="91"/>
                </a:cubicBezTo>
                <a:cubicBezTo>
                  <a:pt x="500" y="118"/>
                  <a:pt x="510" y="147"/>
                  <a:pt x="513" y="179"/>
                </a:cubicBezTo>
                <a:cubicBezTo>
                  <a:pt x="515" y="200"/>
                  <a:pt x="515" y="221"/>
                  <a:pt x="511" y="242"/>
                </a:cubicBezTo>
                <a:cubicBezTo>
                  <a:pt x="510" y="244"/>
                  <a:pt x="508" y="247"/>
                  <a:pt x="506" y="248"/>
                </a:cubicBezTo>
                <a:cubicBezTo>
                  <a:pt x="479" y="262"/>
                  <a:pt x="452" y="262"/>
                  <a:pt x="425" y="248"/>
                </a:cubicBezTo>
                <a:cubicBezTo>
                  <a:pt x="401" y="235"/>
                  <a:pt x="380" y="219"/>
                  <a:pt x="360" y="200"/>
                </a:cubicBezTo>
                <a:cubicBezTo>
                  <a:pt x="357" y="197"/>
                  <a:pt x="355" y="197"/>
                  <a:pt x="351" y="200"/>
                </a:cubicBezTo>
                <a:cubicBezTo>
                  <a:pt x="316" y="226"/>
                  <a:pt x="276" y="244"/>
                  <a:pt x="232" y="250"/>
                </a:cubicBezTo>
                <a:cubicBezTo>
                  <a:pt x="212" y="252"/>
                  <a:pt x="192" y="251"/>
                  <a:pt x="172" y="250"/>
                </a:cubicBezTo>
                <a:cubicBezTo>
                  <a:pt x="146" y="248"/>
                  <a:pt x="121" y="242"/>
                  <a:pt x="96" y="233"/>
                </a:cubicBezTo>
                <a:cubicBezTo>
                  <a:pt x="74" y="224"/>
                  <a:pt x="54" y="213"/>
                  <a:pt x="37" y="197"/>
                </a:cubicBezTo>
                <a:cubicBezTo>
                  <a:pt x="27" y="186"/>
                  <a:pt x="21" y="174"/>
                  <a:pt x="13" y="161"/>
                </a:cubicBezTo>
                <a:close/>
                <a:moveTo>
                  <a:pt x="73" y="183"/>
                </a:moveTo>
                <a:cubicBezTo>
                  <a:pt x="75" y="184"/>
                  <a:pt x="76" y="185"/>
                  <a:pt x="78" y="186"/>
                </a:cubicBezTo>
                <a:cubicBezTo>
                  <a:pt x="89" y="192"/>
                  <a:pt x="99" y="198"/>
                  <a:pt x="110" y="202"/>
                </a:cubicBezTo>
                <a:cubicBezTo>
                  <a:pt x="132" y="211"/>
                  <a:pt x="154" y="214"/>
                  <a:pt x="177" y="217"/>
                </a:cubicBezTo>
                <a:cubicBezTo>
                  <a:pt x="198" y="219"/>
                  <a:pt x="219" y="219"/>
                  <a:pt x="240" y="214"/>
                </a:cubicBezTo>
                <a:cubicBezTo>
                  <a:pt x="283" y="205"/>
                  <a:pt x="321" y="186"/>
                  <a:pt x="352" y="155"/>
                </a:cubicBezTo>
                <a:cubicBezTo>
                  <a:pt x="354" y="153"/>
                  <a:pt x="355" y="152"/>
                  <a:pt x="357" y="150"/>
                </a:cubicBezTo>
                <a:cubicBezTo>
                  <a:pt x="361" y="154"/>
                  <a:pt x="364" y="157"/>
                  <a:pt x="367" y="160"/>
                </a:cubicBezTo>
                <a:cubicBezTo>
                  <a:pt x="389" y="183"/>
                  <a:pt x="414" y="203"/>
                  <a:pt x="442" y="219"/>
                </a:cubicBezTo>
                <a:cubicBezTo>
                  <a:pt x="452" y="224"/>
                  <a:pt x="463" y="226"/>
                  <a:pt x="474" y="224"/>
                </a:cubicBezTo>
                <a:cubicBezTo>
                  <a:pt x="478" y="223"/>
                  <a:pt x="480" y="222"/>
                  <a:pt x="480" y="217"/>
                </a:cubicBezTo>
                <a:cubicBezTo>
                  <a:pt x="482" y="192"/>
                  <a:pt x="479" y="167"/>
                  <a:pt x="471" y="143"/>
                </a:cubicBezTo>
                <a:cubicBezTo>
                  <a:pt x="456" y="97"/>
                  <a:pt x="424" y="68"/>
                  <a:pt x="380" y="50"/>
                </a:cubicBezTo>
                <a:cubicBezTo>
                  <a:pt x="349" y="39"/>
                  <a:pt x="318" y="34"/>
                  <a:pt x="286" y="40"/>
                </a:cubicBezTo>
                <a:cubicBezTo>
                  <a:pt x="255" y="46"/>
                  <a:pt x="228" y="60"/>
                  <a:pt x="203" y="78"/>
                </a:cubicBezTo>
                <a:cubicBezTo>
                  <a:pt x="178" y="97"/>
                  <a:pt x="156" y="119"/>
                  <a:pt x="135" y="141"/>
                </a:cubicBezTo>
                <a:cubicBezTo>
                  <a:pt x="123" y="153"/>
                  <a:pt x="111" y="163"/>
                  <a:pt x="97" y="171"/>
                </a:cubicBezTo>
                <a:cubicBezTo>
                  <a:pt x="89" y="175"/>
                  <a:pt x="81" y="178"/>
                  <a:pt x="73" y="183"/>
                </a:cubicBezTo>
                <a:close/>
                <a:moveTo>
                  <a:pt x="33" y="772"/>
                </a:moveTo>
                <a:cubicBezTo>
                  <a:pt x="22" y="769"/>
                  <a:pt x="12" y="767"/>
                  <a:pt x="0" y="764"/>
                </a:cubicBezTo>
                <a:cubicBezTo>
                  <a:pt x="33" y="663"/>
                  <a:pt x="84" y="576"/>
                  <a:pt x="181" y="522"/>
                </a:cubicBezTo>
                <a:cubicBezTo>
                  <a:pt x="225" y="593"/>
                  <a:pt x="268" y="665"/>
                  <a:pt x="313" y="737"/>
                </a:cubicBezTo>
                <a:cubicBezTo>
                  <a:pt x="357" y="667"/>
                  <a:pt x="400" y="597"/>
                  <a:pt x="443" y="527"/>
                </a:cubicBezTo>
                <a:cubicBezTo>
                  <a:pt x="453" y="533"/>
                  <a:pt x="462" y="538"/>
                  <a:pt x="471" y="544"/>
                </a:cubicBezTo>
                <a:cubicBezTo>
                  <a:pt x="549" y="600"/>
                  <a:pt x="601" y="675"/>
                  <a:pt x="628" y="768"/>
                </a:cubicBezTo>
                <a:cubicBezTo>
                  <a:pt x="630" y="773"/>
                  <a:pt x="629" y="776"/>
                  <a:pt x="623" y="777"/>
                </a:cubicBezTo>
                <a:cubicBezTo>
                  <a:pt x="616" y="778"/>
                  <a:pt x="610" y="779"/>
                  <a:pt x="603" y="781"/>
                </a:cubicBezTo>
                <a:cubicBezTo>
                  <a:pt x="598" y="783"/>
                  <a:pt x="597" y="782"/>
                  <a:pt x="595" y="777"/>
                </a:cubicBezTo>
                <a:cubicBezTo>
                  <a:pt x="589" y="754"/>
                  <a:pt x="581" y="731"/>
                  <a:pt x="570" y="710"/>
                </a:cubicBezTo>
                <a:cubicBezTo>
                  <a:pt x="543" y="657"/>
                  <a:pt x="506" y="612"/>
                  <a:pt x="459" y="577"/>
                </a:cubicBezTo>
                <a:cubicBezTo>
                  <a:pt x="457" y="576"/>
                  <a:pt x="456" y="575"/>
                  <a:pt x="454" y="574"/>
                </a:cubicBezTo>
                <a:cubicBezTo>
                  <a:pt x="407" y="649"/>
                  <a:pt x="360" y="725"/>
                  <a:pt x="313" y="801"/>
                </a:cubicBezTo>
                <a:cubicBezTo>
                  <a:pt x="265" y="723"/>
                  <a:pt x="218" y="646"/>
                  <a:pt x="170" y="568"/>
                </a:cubicBezTo>
                <a:cubicBezTo>
                  <a:pt x="165" y="572"/>
                  <a:pt x="160" y="575"/>
                  <a:pt x="155" y="579"/>
                </a:cubicBezTo>
                <a:cubicBezTo>
                  <a:pt x="116" y="610"/>
                  <a:pt x="88" y="649"/>
                  <a:pt x="65" y="693"/>
                </a:cubicBezTo>
                <a:cubicBezTo>
                  <a:pt x="53" y="717"/>
                  <a:pt x="42" y="742"/>
                  <a:pt x="35" y="768"/>
                </a:cubicBezTo>
                <a:cubicBezTo>
                  <a:pt x="34" y="769"/>
                  <a:pt x="34" y="771"/>
                  <a:pt x="33" y="772"/>
                </a:cubicBezTo>
                <a:close/>
                <a:moveTo>
                  <a:pt x="530" y="757"/>
                </a:moveTo>
                <a:cubicBezTo>
                  <a:pt x="490" y="757"/>
                  <a:pt x="451" y="757"/>
                  <a:pt x="411" y="757"/>
                </a:cubicBezTo>
                <a:cubicBezTo>
                  <a:pt x="411" y="726"/>
                  <a:pt x="411" y="696"/>
                  <a:pt x="411" y="666"/>
                </a:cubicBezTo>
                <a:cubicBezTo>
                  <a:pt x="450" y="666"/>
                  <a:pt x="490" y="666"/>
                  <a:pt x="530" y="666"/>
                </a:cubicBezTo>
                <a:cubicBezTo>
                  <a:pt x="530" y="696"/>
                  <a:pt x="530" y="726"/>
                  <a:pt x="530" y="757"/>
                </a:cubicBezTo>
                <a:close/>
                <a:moveTo>
                  <a:pt x="496" y="723"/>
                </a:moveTo>
                <a:cubicBezTo>
                  <a:pt x="496" y="715"/>
                  <a:pt x="496" y="707"/>
                  <a:pt x="496" y="700"/>
                </a:cubicBezTo>
                <a:cubicBezTo>
                  <a:pt x="478" y="700"/>
                  <a:pt x="461" y="700"/>
                  <a:pt x="444" y="700"/>
                </a:cubicBezTo>
                <a:cubicBezTo>
                  <a:pt x="444" y="703"/>
                  <a:pt x="444" y="706"/>
                  <a:pt x="444" y="709"/>
                </a:cubicBezTo>
                <a:cubicBezTo>
                  <a:pt x="444" y="723"/>
                  <a:pt x="444" y="723"/>
                  <a:pt x="458" y="723"/>
                </a:cubicBezTo>
                <a:cubicBezTo>
                  <a:pt x="470" y="723"/>
                  <a:pt x="483" y="723"/>
                  <a:pt x="496" y="723"/>
                </a:cubicBezTo>
                <a:close/>
              </a:path>
            </a:pathLst>
          </a:custGeom>
          <a:solidFill>
            <a:schemeClr val="accent1"/>
          </a:solidFill>
          <a:ln>
            <a:noFill/>
          </a:ln>
        </p:spPr>
        <p:txBody>
          <a:bodyPr vert="horz" wrap="square" lIns="91440" tIns="45720" rIns="91440" bIns="45720" numCol="1" anchor="t" anchorCtr="0" compatLnSpc="1"/>
          <a:lstStyle/>
          <a:p>
            <a:endParaRPr lang="zh-CN" altLang="en-US"/>
          </a:p>
        </p:txBody>
      </p:sp>
      <p:sp>
        <p:nvSpPr>
          <p:cNvPr id="11" name="矩形 10"/>
          <p:cNvSpPr/>
          <p:nvPr/>
        </p:nvSpPr>
        <p:spPr>
          <a:xfrm>
            <a:off x="352933" y="1781504"/>
            <a:ext cx="2877711" cy="307777"/>
          </a:xfrm>
          <a:prstGeom prst="rect">
            <a:avLst/>
          </a:prstGeom>
        </p:spPr>
        <p:txBody>
          <a:bodyPr wrap="none">
            <a:spAutoFit/>
          </a:bodyPr>
          <a:lstStyle/>
          <a:p>
            <a:r>
              <a:rPr lang="zh-CN" altLang="en-US" sz="1400" smtClean="0">
                <a:solidFill>
                  <a:schemeClr val="tx1">
                    <a:lumMod val="85000"/>
                    <a:lumOff val="15000"/>
                  </a:schemeClr>
                </a:solidFill>
                <a:latin typeface="+mn-ea"/>
              </a:rPr>
              <a:t>职位诱惑：团队活跃，帅哥美女多</a:t>
            </a:r>
            <a:endParaRPr lang="zh-CN" altLang="en-US" sz="1400">
              <a:solidFill>
                <a:schemeClr val="tx1">
                  <a:lumMod val="85000"/>
                  <a:lumOff val="15000"/>
                </a:schemeClr>
              </a:solidFill>
              <a:latin typeface="+mn-ea"/>
            </a:endParaRPr>
          </a:p>
        </p:txBody>
      </p:sp>
      <p:sp>
        <p:nvSpPr>
          <p:cNvPr id="12" name="矩形 11"/>
          <p:cNvSpPr/>
          <p:nvPr/>
        </p:nvSpPr>
        <p:spPr>
          <a:xfrm>
            <a:off x="352933" y="2156947"/>
            <a:ext cx="1082348" cy="307777"/>
          </a:xfrm>
          <a:prstGeom prst="rect">
            <a:avLst/>
          </a:prstGeom>
        </p:spPr>
        <p:txBody>
          <a:bodyPr wrap="none">
            <a:spAutoFit/>
          </a:bodyPr>
          <a:lstStyle/>
          <a:p>
            <a:r>
              <a:rPr lang="zh-CN" altLang="en-US" sz="1400" smtClean="0">
                <a:solidFill>
                  <a:schemeClr val="tx1">
                    <a:lumMod val="85000"/>
                    <a:lumOff val="15000"/>
                  </a:schemeClr>
                </a:solidFill>
                <a:latin typeface="+mn-ea"/>
              </a:rPr>
              <a:t>职位描述：</a:t>
            </a:r>
            <a:endParaRPr lang="zh-CN" altLang="en-US" sz="1400">
              <a:solidFill>
                <a:schemeClr val="tx1">
                  <a:lumMod val="85000"/>
                  <a:lumOff val="15000"/>
                </a:schemeClr>
              </a:solidFill>
              <a:latin typeface="+mn-ea"/>
            </a:endParaRPr>
          </a:p>
        </p:txBody>
      </p:sp>
      <p:sp>
        <p:nvSpPr>
          <p:cNvPr id="13" name="矩形 12"/>
          <p:cNvSpPr/>
          <p:nvPr/>
        </p:nvSpPr>
        <p:spPr>
          <a:xfrm>
            <a:off x="1326481" y="2124496"/>
            <a:ext cx="6418013" cy="819455"/>
          </a:xfrm>
          <a:prstGeom prst="rect">
            <a:avLst/>
          </a:prstGeom>
        </p:spPr>
        <p:txBody>
          <a:bodyPr wrap="square">
            <a:spAutoFit/>
          </a:bodyPr>
          <a:lstStyle/>
          <a:p>
            <a:pPr marL="228600" indent="-228600">
              <a:lnSpc>
                <a:spcPct val="150000"/>
              </a:lnSpc>
              <a:buFont typeface="+mj-lt"/>
              <a:buAutoNum type="arabicPeriod"/>
            </a:pPr>
            <a:r>
              <a:rPr lang="zh-CN" altLang="en-US" sz="1050" smtClean="0">
                <a:latin typeface="+mn-ea"/>
              </a:rPr>
              <a:t>负责搜索无线应用的整体架构设计，推动架构不断完善 </a:t>
            </a:r>
            <a:endParaRPr lang="en-US" altLang="zh-CN" sz="1050">
              <a:latin typeface="+mn-ea"/>
            </a:endParaRPr>
          </a:p>
          <a:p>
            <a:pPr marL="228600" indent="-228600">
              <a:lnSpc>
                <a:spcPct val="150000"/>
              </a:lnSpc>
              <a:buFont typeface="+mj-lt"/>
              <a:buAutoNum type="arabicPeriod"/>
            </a:pPr>
            <a:r>
              <a:rPr lang="zh-CN" altLang="en-US" sz="1050" smtClean="0">
                <a:latin typeface="+mn-ea"/>
              </a:rPr>
              <a:t>在客户端的</a:t>
            </a:r>
            <a:r>
              <a:rPr lang="en-US" altLang="zh-CN" sz="1050" smtClean="0">
                <a:latin typeface="+mn-ea"/>
              </a:rPr>
              <a:t>UI</a:t>
            </a:r>
            <a:r>
              <a:rPr lang="zh-CN" altLang="en-US" sz="1050" smtClean="0">
                <a:latin typeface="+mn-ea"/>
              </a:rPr>
              <a:t>，性能，可用性等方面进行持续优化 </a:t>
            </a:r>
            <a:endParaRPr lang="en-US" altLang="zh-CN" sz="1050" smtClean="0">
              <a:latin typeface="+mn-ea"/>
            </a:endParaRPr>
          </a:p>
          <a:p>
            <a:pPr marL="228600" indent="-228600">
              <a:lnSpc>
                <a:spcPct val="150000"/>
              </a:lnSpc>
              <a:buFont typeface="+mj-lt"/>
              <a:buAutoNum type="arabicPeriod"/>
            </a:pPr>
            <a:r>
              <a:rPr lang="zh-CN" altLang="en-US" sz="1050" smtClean="0">
                <a:latin typeface="+mn-ea"/>
              </a:rPr>
              <a:t>在</a:t>
            </a:r>
            <a:r>
              <a:rPr lang="en-US" altLang="zh-CN" sz="1050" smtClean="0">
                <a:latin typeface="+mn-ea"/>
              </a:rPr>
              <a:t>Android</a:t>
            </a:r>
            <a:r>
              <a:rPr lang="zh-CN" altLang="en-US" sz="1050" smtClean="0">
                <a:latin typeface="+mn-ea"/>
              </a:rPr>
              <a:t>基础，图像，语音等方向上进行前沿的技术研究和应用 </a:t>
            </a:r>
            <a:endParaRPr lang="zh-CN" altLang="en-US" sz="1050">
              <a:latin typeface="+mn-ea"/>
            </a:endParaRPr>
          </a:p>
        </p:txBody>
      </p:sp>
      <p:sp>
        <p:nvSpPr>
          <p:cNvPr id="14" name="矩形 13"/>
          <p:cNvSpPr/>
          <p:nvPr/>
        </p:nvSpPr>
        <p:spPr>
          <a:xfrm>
            <a:off x="352934" y="2957911"/>
            <a:ext cx="1082348" cy="307777"/>
          </a:xfrm>
          <a:prstGeom prst="rect">
            <a:avLst/>
          </a:prstGeom>
        </p:spPr>
        <p:txBody>
          <a:bodyPr wrap="none">
            <a:spAutoFit/>
          </a:bodyPr>
          <a:lstStyle/>
          <a:p>
            <a:r>
              <a:rPr lang="zh-CN" altLang="en-US" sz="1400" smtClean="0">
                <a:solidFill>
                  <a:schemeClr val="tx1">
                    <a:lumMod val="85000"/>
                    <a:lumOff val="15000"/>
                  </a:schemeClr>
                </a:solidFill>
                <a:latin typeface="+mn-ea"/>
              </a:rPr>
              <a:t>岗位要求：</a:t>
            </a:r>
            <a:endParaRPr lang="zh-CN" altLang="en-US" sz="1400">
              <a:solidFill>
                <a:schemeClr val="tx1">
                  <a:lumMod val="85000"/>
                  <a:lumOff val="15000"/>
                </a:schemeClr>
              </a:solidFill>
              <a:latin typeface="+mn-ea"/>
            </a:endParaRPr>
          </a:p>
        </p:txBody>
      </p:sp>
      <p:sp>
        <p:nvSpPr>
          <p:cNvPr id="15" name="矩形 14"/>
          <p:cNvSpPr/>
          <p:nvPr/>
        </p:nvSpPr>
        <p:spPr>
          <a:xfrm>
            <a:off x="1326481" y="2957911"/>
            <a:ext cx="6418013" cy="1546577"/>
          </a:xfrm>
          <a:prstGeom prst="rect">
            <a:avLst/>
          </a:prstGeom>
        </p:spPr>
        <p:txBody>
          <a:bodyPr wrap="square">
            <a:spAutoFit/>
          </a:bodyPr>
          <a:lstStyle/>
          <a:p>
            <a:pPr marL="228600" indent="-228600">
              <a:lnSpc>
                <a:spcPct val="150000"/>
              </a:lnSpc>
              <a:buAutoNum type="arabicPeriod"/>
            </a:pPr>
            <a:r>
              <a:rPr lang="zh-CN" altLang="en-US" sz="1050" smtClean="0">
                <a:latin typeface="+mn-ea"/>
              </a:rPr>
              <a:t>两年以上</a:t>
            </a:r>
            <a:r>
              <a:rPr lang="en-US" altLang="zh-CN" sz="1050" smtClean="0">
                <a:latin typeface="+mn-ea"/>
              </a:rPr>
              <a:t>Android</a:t>
            </a:r>
            <a:r>
              <a:rPr lang="zh-CN" altLang="en-US" sz="1050" smtClean="0">
                <a:latin typeface="+mn-ea"/>
              </a:rPr>
              <a:t>项目开发经验，开发基础扎实，</a:t>
            </a:r>
            <a:endParaRPr lang="en-US" altLang="zh-CN" sz="1050" smtClean="0">
              <a:latin typeface="+mn-ea"/>
            </a:endParaRPr>
          </a:p>
          <a:p>
            <a:pPr>
              <a:lnSpc>
                <a:spcPct val="150000"/>
              </a:lnSpc>
            </a:pPr>
            <a:r>
              <a:rPr lang="en-US" altLang="zh-CN" sz="1050">
                <a:latin typeface="+mn-ea"/>
              </a:rPr>
              <a:t> </a:t>
            </a:r>
            <a:r>
              <a:rPr lang="en-US" altLang="zh-CN" sz="1050" smtClean="0">
                <a:latin typeface="+mn-ea"/>
              </a:rPr>
              <a:t>     </a:t>
            </a:r>
            <a:r>
              <a:rPr lang="zh-CN" altLang="en-US" sz="1050" smtClean="0">
                <a:latin typeface="+mn-ea"/>
              </a:rPr>
              <a:t>对于</a:t>
            </a:r>
            <a:r>
              <a:rPr lang="en-US" altLang="zh-CN" sz="1050" smtClean="0">
                <a:latin typeface="+mn-ea"/>
              </a:rPr>
              <a:t>Android Framework</a:t>
            </a:r>
            <a:r>
              <a:rPr lang="zh-CN" altLang="en-US" sz="1050" smtClean="0">
                <a:latin typeface="+mn-ea"/>
              </a:rPr>
              <a:t>，</a:t>
            </a:r>
            <a:r>
              <a:rPr lang="en-US" altLang="zh-CN" sz="1050" smtClean="0">
                <a:latin typeface="+mn-ea"/>
              </a:rPr>
              <a:t>Java/Object-C </a:t>
            </a:r>
            <a:r>
              <a:rPr lang="zh-CN" altLang="en-US" sz="1050" smtClean="0">
                <a:latin typeface="+mn-ea"/>
              </a:rPr>
              <a:t>基础，网络等有深入理解和掌握 </a:t>
            </a:r>
            <a:endParaRPr lang="en-US" altLang="zh-CN" sz="1050" smtClean="0">
              <a:latin typeface="+mn-ea"/>
            </a:endParaRPr>
          </a:p>
          <a:p>
            <a:pPr marL="228600" indent="-228600">
              <a:lnSpc>
                <a:spcPct val="150000"/>
              </a:lnSpc>
              <a:buAutoNum type="arabicPeriod"/>
            </a:pPr>
            <a:r>
              <a:rPr lang="zh-CN" altLang="en-US" sz="1050" smtClean="0">
                <a:latin typeface="+mn-ea"/>
              </a:rPr>
              <a:t>客户端架构设计经验丰富，独立负责过客户端整体或者核心模块的设计 </a:t>
            </a:r>
            <a:endParaRPr lang="en-US" altLang="zh-CN" sz="1050" smtClean="0">
              <a:latin typeface="+mn-ea"/>
            </a:endParaRPr>
          </a:p>
          <a:p>
            <a:pPr marL="228600" indent="-228600">
              <a:lnSpc>
                <a:spcPct val="150000"/>
              </a:lnSpc>
              <a:buAutoNum type="arabicPeriod"/>
            </a:pPr>
            <a:r>
              <a:rPr lang="zh-CN" altLang="en-US" sz="1050" smtClean="0">
                <a:latin typeface="+mn-ea"/>
              </a:rPr>
              <a:t>在客户端的</a:t>
            </a:r>
            <a:r>
              <a:rPr lang="en-US" altLang="zh-CN" sz="1050" smtClean="0">
                <a:latin typeface="+mn-ea"/>
              </a:rPr>
              <a:t>UI</a:t>
            </a:r>
            <a:r>
              <a:rPr lang="zh-CN" altLang="en-US" sz="1050" smtClean="0">
                <a:latin typeface="+mn-ea"/>
              </a:rPr>
              <a:t>，性能，可用性等方面有优化经验 </a:t>
            </a:r>
            <a:endParaRPr lang="en-US" altLang="zh-CN" sz="1050" smtClean="0">
              <a:latin typeface="+mn-ea"/>
            </a:endParaRPr>
          </a:p>
          <a:p>
            <a:pPr marL="228600" indent="-228600">
              <a:lnSpc>
                <a:spcPct val="150000"/>
              </a:lnSpc>
              <a:buAutoNum type="arabicPeriod"/>
            </a:pPr>
            <a:r>
              <a:rPr lang="zh-CN" altLang="en-US" sz="1050" smtClean="0">
                <a:latin typeface="+mn-ea"/>
              </a:rPr>
              <a:t>有持续学习提高的能力，在某个无线技术领域有自己的研究方向，有一定的创新研究和应用成果</a:t>
            </a:r>
            <a:endParaRPr lang="en-US" altLang="zh-CN" sz="1050" smtClean="0">
              <a:latin typeface="+mn-ea"/>
            </a:endParaRPr>
          </a:p>
          <a:p>
            <a:pPr marL="228600" indent="-228600">
              <a:lnSpc>
                <a:spcPct val="150000"/>
              </a:lnSpc>
              <a:buAutoNum type="arabicPeriod"/>
            </a:pPr>
            <a:r>
              <a:rPr lang="zh-CN" altLang="en-US" sz="1050" smtClean="0">
                <a:latin typeface="+mn-ea"/>
              </a:rPr>
              <a:t>有较强的责任心和团队精神 ，善于沟通和合作 </a:t>
            </a:r>
            <a:endParaRPr lang="zh-CN" altLang="en-US" sz="1050">
              <a:latin typeface="+mn-ea"/>
            </a:endParaRPr>
          </a:p>
        </p:txBody>
      </p:sp>
      <p:sp>
        <p:nvSpPr>
          <p:cNvPr id="17" name="文本框 16"/>
          <p:cNvSpPr txBox="1"/>
          <p:nvPr/>
        </p:nvSpPr>
        <p:spPr>
          <a:xfrm>
            <a:off x="7086653" y="3793745"/>
            <a:ext cx="1826141" cy="830997"/>
          </a:xfrm>
          <a:prstGeom prst="rect">
            <a:avLst/>
          </a:prstGeom>
          <a:noFill/>
          <a:ln>
            <a:noFill/>
          </a:ln>
        </p:spPr>
        <p:txBody>
          <a:bodyPr wrap="none" rtlCol="0">
            <a:spAutoFit/>
          </a:bodyPr>
          <a:lstStyle/>
          <a:p>
            <a:pPr algn="ctr">
              <a:lnSpc>
                <a:spcPct val="150000"/>
              </a:lnSpc>
            </a:pPr>
            <a:r>
              <a:rPr lang="zh-CN" altLang="en-US" sz="1600" smtClean="0">
                <a:solidFill>
                  <a:schemeClr val="tx1">
                    <a:lumMod val="85000"/>
                    <a:lumOff val="15000"/>
                  </a:schemeClr>
                </a:solidFill>
                <a:latin typeface="+mj-ea"/>
                <a:ea typeface="+mj-ea"/>
              </a:rPr>
              <a:t>扫描二维码</a:t>
            </a:r>
            <a:endParaRPr lang="en-US" altLang="zh-CN" sz="1600" smtClean="0">
              <a:solidFill>
                <a:schemeClr val="tx1">
                  <a:lumMod val="85000"/>
                  <a:lumOff val="15000"/>
                </a:schemeClr>
              </a:solidFill>
              <a:latin typeface="+mj-ea"/>
              <a:ea typeface="+mj-ea"/>
            </a:endParaRPr>
          </a:p>
          <a:p>
            <a:pPr algn="ctr">
              <a:lnSpc>
                <a:spcPct val="150000"/>
              </a:lnSpc>
            </a:pPr>
            <a:r>
              <a:rPr lang="zh-CN" altLang="en-US" sz="1600" smtClean="0">
                <a:solidFill>
                  <a:schemeClr val="tx1">
                    <a:lumMod val="85000"/>
                    <a:lumOff val="15000"/>
                  </a:schemeClr>
                </a:solidFill>
                <a:latin typeface="+mj-ea"/>
                <a:ea typeface="+mj-ea"/>
              </a:rPr>
              <a:t>获得更多岗位信息</a:t>
            </a:r>
            <a:endParaRPr lang="zh-CN" altLang="en-US" sz="1600">
              <a:solidFill>
                <a:schemeClr val="tx1">
                  <a:lumMod val="85000"/>
                  <a:lumOff val="15000"/>
                </a:schemeClr>
              </a:solidFill>
              <a:latin typeface="+mj-ea"/>
              <a:ea typeface="+mj-ea"/>
            </a:endParaRPr>
          </a:p>
        </p:txBody>
      </p:sp>
      <p:pic>
        <p:nvPicPr>
          <p:cNvPr id="18" name="图片 1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94431" y="2300172"/>
            <a:ext cx="1610584" cy="1610584"/>
          </a:xfrm>
          <a:prstGeom prst="rect">
            <a:avLst/>
          </a:prstGeom>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3519823" y="111967"/>
            <a:ext cx="2031326" cy="646331"/>
          </a:xfrm>
          <a:prstGeom prst="rect">
            <a:avLst/>
          </a:prstGeom>
          <a:noFill/>
          <a:ln>
            <a:noFill/>
          </a:ln>
        </p:spPr>
        <p:txBody>
          <a:bodyPr wrap="none" rtlCol="0">
            <a:spAutoFit/>
          </a:bodyPr>
          <a:lstStyle/>
          <a:p>
            <a:pPr algn="ctr"/>
            <a:r>
              <a:rPr lang="zh-CN" altLang="en-US" sz="3600" b="1" smtClean="0">
                <a:solidFill>
                  <a:schemeClr val="bg1"/>
                </a:solidFill>
                <a:latin typeface="+mj-ea"/>
                <a:ea typeface="+mj-ea"/>
              </a:rPr>
              <a:t>联系方式</a:t>
            </a:r>
            <a:endParaRPr lang="zh-CN" altLang="en-US" sz="3600" b="1">
              <a:solidFill>
                <a:schemeClr val="bg1"/>
              </a:solidFill>
              <a:latin typeface="+mj-ea"/>
              <a:ea typeface="+mj-ea"/>
            </a:endParaRPr>
          </a:p>
        </p:txBody>
      </p:sp>
      <p:sp>
        <p:nvSpPr>
          <p:cNvPr id="21" name="矩形 20"/>
          <p:cNvSpPr/>
          <p:nvPr/>
        </p:nvSpPr>
        <p:spPr>
          <a:xfrm>
            <a:off x="866955" y="1455189"/>
            <a:ext cx="3527763" cy="338554"/>
          </a:xfrm>
          <a:prstGeom prst="rect">
            <a:avLst/>
          </a:prstGeom>
        </p:spPr>
        <p:txBody>
          <a:bodyPr wrap="square">
            <a:spAutoFit/>
          </a:bodyPr>
          <a:lstStyle/>
          <a:p>
            <a:r>
              <a:rPr lang="zh-CN" altLang="en-US" sz="1600" dirty="0">
                <a:solidFill>
                  <a:schemeClr val="tx1">
                    <a:lumMod val="85000"/>
                    <a:lumOff val="15000"/>
                  </a:schemeClr>
                </a:solidFill>
                <a:ea typeface="微软雅黑" panose="020B0503020204020204" charset="-122"/>
                <a:cs typeface="Arial" panose="020B0604020202020204" pitchFamily="34" charset="0"/>
                <a:sym typeface="Arial" panose="020B0604020202020204" pitchFamily="34" charset="0"/>
              </a:rPr>
              <a:t>南京</a:t>
            </a:r>
            <a:r>
              <a:rPr lang="zh-CN" altLang="en-US" sz="1600" dirty="0" smtClean="0">
                <a:solidFill>
                  <a:schemeClr val="tx1">
                    <a:lumMod val="85000"/>
                    <a:lumOff val="15000"/>
                  </a:schemeClr>
                </a:solidFill>
                <a:ea typeface="微软雅黑" panose="020B0503020204020204" charset="-122"/>
                <a:cs typeface="Arial" panose="020B0604020202020204" pitchFamily="34" charset="0"/>
                <a:sym typeface="Arial" panose="020B0604020202020204" pitchFamily="34" charset="0"/>
              </a:rPr>
              <a:t>市</a:t>
            </a:r>
            <a:r>
              <a:rPr lang="zh-CN" altLang="en-US" sz="1600" dirty="0" smtClean="0">
                <a:solidFill>
                  <a:schemeClr val="tx1">
                    <a:lumMod val="85000"/>
                    <a:lumOff val="15000"/>
                  </a:schemeClr>
                </a:solidFill>
                <a:ea typeface="微软雅黑" panose="020B0503020204020204" charset="-122"/>
                <a:cs typeface="Arial" panose="020B0604020202020204" pitchFamily="34" charset="0"/>
                <a:sym typeface="Arial" panose="020B0604020202020204" pitchFamily="34" charset="0"/>
              </a:rPr>
              <a:t>西湖区杭州某某科技有限公司</a:t>
            </a:r>
            <a:endParaRPr lang="zh-CN" altLang="en-US" sz="1600" dirty="0"/>
          </a:p>
        </p:txBody>
      </p:sp>
      <p:sp>
        <p:nvSpPr>
          <p:cNvPr id="23" name="矩形 22"/>
          <p:cNvSpPr/>
          <p:nvPr/>
        </p:nvSpPr>
        <p:spPr>
          <a:xfrm>
            <a:off x="2206928" y="2835379"/>
            <a:ext cx="3841761" cy="398780"/>
          </a:xfrm>
          <a:prstGeom prst="rect">
            <a:avLst/>
          </a:prstGeom>
        </p:spPr>
        <p:txBody>
          <a:bodyPr wrap="square">
            <a:spAutoFit/>
          </a:bodyPr>
          <a:lstStyle/>
          <a:p>
            <a:r>
              <a:rPr lang="en-US" altLang="zh-CN" sz="2000" dirty="0" smtClean="0">
                <a:solidFill>
                  <a:schemeClr val="accent1"/>
                </a:solidFill>
                <a:latin typeface="+mj-lt"/>
              </a:rPr>
              <a:t>iqingban.com</a:t>
            </a:r>
            <a:endParaRPr lang="zh-CN" altLang="en-US" sz="2000" dirty="0">
              <a:solidFill>
                <a:schemeClr val="accent1"/>
              </a:solidFill>
              <a:latin typeface="+mj-lt"/>
            </a:endParaRPr>
          </a:p>
        </p:txBody>
      </p:sp>
      <p:sp>
        <p:nvSpPr>
          <p:cNvPr id="20" name="Freeform 13"/>
          <p:cNvSpPr>
            <a:spLocks noEditPoints="1"/>
          </p:cNvSpPr>
          <p:nvPr/>
        </p:nvSpPr>
        <p:spPr bwMode="auto">
          <a:xfrm>
            <a:off x="343422" y="1455189"/>
            <a:ext cx="358183" cy="406296"/>
          </a:xfrm>
          <a:custGeom>
            <a:avLst/>
            <a:gdLst>
              <a:gd name="T0" fmla="*/ 487 w 616"/>
              <a:gd name="T1" fmla="*/ 477 h 702"/>
              <a:gd name="T2" fmla="*/ 462 w 616"/>
              <a:gd name="T3" fmla="*/ 492 h 702"/>
              <a:gd name="T4" fmla="*/ 476 w 616"/>
              <a:gd name="T5" fmla="*/ 517 h 702"/>
              <a:gd name="T6" fmla="*/ 575 w 616"/>
              <a:gd name="T7" fmla="*/ 579 h 702"/>
              <a:gd name="T8" fmla="*/ 505 w 616"/>
              <a:gd name="T9" fmla="*/ 632 h 702"/>
              <a:gd name="T10" fmla="*/ 308 w 616"/>
              <a:gd name="T11" fmla="*/ 661 h 702"/>
              <a:gd name="T12" fmla="*/ 112 w 616"/>
              <a:gd name="T13" fmla="*/ 632 h 702"/>
              <a:gd name="T14" fmla="*/ 41 w 616"/>
              <a:gd name="T15" fmla="*/ 579 h 702"/>
              <a:gd name="T16" fmla="*/ 140 w 616"/>
              <a:gd name="T17" fmla="*/ 517 h 702"/>
              <a:gd name="T18" fmla="*/ 155 w 616"/>
              <a:gd name="T19" fmla="*/ 492 h 702"/>
              <a:gd name="T20" fmla="*/ 129 w 616"/>
              <a:gd name="T21" fmla="*/ 477 h 702"/>
              <a:gd name="T22" fmla="*/ 0 w 616"/>
              <a:gd name="T23" fmla="*/ 579 h 702"/>
              <a:gd name="T24" fmla="*/ 30 w 616"/>
              <a:gd name="T25" fmla="*/ 635 h 702"/>
              <a:gd name="T26" fmla="*/ 98 w 616"/>
              <a:gd name="T27" fmla="*/ 671 h 702"/>
              <a:gd name="T28" fmla="*/ 308 w 616"/>
              <a:gd name="T29" fmla="*/ 702 h 702"/>
              <a:gd name="T30" fmla="*/ 518 w 616"/>
              <a:gd name="T31" fmla="*/ 671 h 702"/>
              <a:gd name="T32" fmla="*/ 586 w 616"/>
              <a:gd name="T33" fmla="*/ 635 h 702"/>
              <a:gd name="T34" fmla="*/ 616 w 616"/>
              <a:gd name="T35" fmla="*/ 579 h 702"/>
              <a:gd name="T36" fmla="*/ 487 w 616"/>
              <a:gd name="T37" fmla="*/ 477 h 702"/>
              <a:gd name="T38" fmla="*/ 487 w 616"/>
              <a:gd name="T39" fmla="*/ 477 h 702"/>
              <a:gd name="T40" fmla="*/ 487 w 616"/>
              <a:gd name="T41" fmla="*/ 477 h 702"/>
              <a:gd name="T42" fmla="*/ 246 w 616"/>
              <a:gd name="T43" fmla="*/ 570 h 702"/>
              <a:gd name="T44" fmla="*/ 308 w 616"/>
              <a:gd name="T45" fmla="*/ 599 h 702"/>
              <a:gd name="T46" fmla="*/ 308 w 616"/>
              <a:gd name="T47" fmla="*/ 599 h 702"/>
              <a:gd name="T48" fmla="*/ 371 w 616"/>
              <a:gd name="T49" fmla="*/ 570 h 702"/>
              <a:gd name="T50" fmla="*/ 460 w 616"/>
              <a:gd name="T51" fmla="*/ 458 h 702"/>
              <a:gd name="T52" fmla="*/ 552 w 616"/>
              <a:gd name="T53" fmla="*/ 244 h 702"/>
              <a:gd name="T54" fmla="*/ 533 w 616"/>
              <a:gd name="T55" fmla="*/ 149 h 702"/>
              <a:gd name="T56" fmla="*/ 481 w 616"/>
              <a:gd name="T57" fmla="*/ 71 h 702"/>
              <a:gd name="T58" fmla="*/ 403 w 616"/>
              <a:gd name="T59" fmla="*/ 19 h 702"/>
              <a:gd name="T60" fmla="*/ 308 w 616"/>
              <a:gd name="T61" fmla="*/ 0 h 702"/>
              <a:gd name="T62" fmla="*/ 213 w 616"/>
              <a:gd name="T63" fmla="*/ 19 h 702"/>
              <a:gd name="T64" fmla="*/ 136 w 616"/>
              <a:gd name="T65" fmla="*/ 71 h 702"/>
              <a:gd name="T66" fmla="*/ 83 w 616"/>
              <a:gd name="T67" fmla="*/ 149 h 702"/>
              <a:gd name="T68" fmla="*/ 64 w 616"/>
              <a:gd name="T69" fmla="*/ 244 h 702"/>
              <a:gd name="T70" fmla="*/ 157 w 616"/>
              <a:gd name="T71" fmla="*/ 458 h 702"/>
              <a:gd name="T72" fmla="*/ 246 w 616"/>
              <a:gd name="T73" fmla="*/ 570 h 702"/>
              <a:gd name="T74" fmla="*/ 246 w 616"/>
              <a:gd name="T75" fmla="*/ 570 h 702"/>
              <a:gd name="T76" fmla="*/ 246 w 616"/>
              <a:gd name="T77" fmla="*/ 570 h 702"/>
              <a:gd name="T78" fmla="*/ 214 w 616"/>
              <a:gd name="T79" fmla="*/ 237 h 702"/>
              <a:gd name="T80" fmla="*/ 311 w 616"/>
              <a:gd name="T81" fmla="*/ 139 h 702"/>
              <a:gd name="T82" fmla="*/ 409 w 616"/>
              <a:gd name="T83" fmla="*/ 237 h 702"/>
              <a:gd name="T84" fmla="*/ 311 w 616"/>
              <a:gd name="T85" fmla="*/ 334 h 702"/>
              <a:gd name="T86" fmla="*/ 214 w 616"/>
              <a:gd name="T87" fmla="*/ 237 h 7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616" h="702">
                <a:moveTo>
                  <a:pt x="487" y="477"/>
                </a:moveTo>
                <a:cubicBezTo>
                  <a:pt x="476" y="474"/>
                  <a:pt x="465" y="481"/>
                  <a:pt x="462" y="492"/>
                </a:cubicBezTo>
                <a:cubicBezTo>
                  <a:pt x="459" y="503"/>
                  <a:pt x="465" y="514"/>
                  <a:pt x="476" y="517"/>
                </a:cubicBezTo>
                <a:cubicBezTo>
                  <a:pt x="545" y="535"/>
                  <a:pt x="575" y="561"/>
                  <a:pt x="575" y="579"/>
                </a:cubicBezTo>
                <a:cubicBezTo>
                  <a:pt x="575" y="593"/>
                  <a:pt x="557" y="614"/>
                  <a:pt x="505" y="632"/>
                </a:cubicBezTo>
                <a:cubicBezTo>
                  <a:pt x="452" y="651"/>
                  <a:pt x="383" y="661"/>
                  <a:pt x="308" y="661"/>
                </a:cubicBezTo>
                <a:cubicBezTo>
                  <a:pt x="234" y="661"/>
                  <a:pt x="164" y="651"/>
                  <a:pt x="112" y="632"/>
                </a:cubicBezTo>
                <a:cubicBezTo>
                  <a:pt x="60" y="614"/>
                  <a:pt x="41" y="593"/>
                  <a:pt x="41" y="579"/>
                </a:cubicBezTo>
                <a:cubicBezTo>
                  <a:pt x="41" y="561"/>
                  <a:pt x="72" y="535"/>
                  <a:pt x="140" y="517"/>
                </a:cubicBezTo>
                <a:cubicBezTo>
                  <a:pt x="151" y="514"/>
                  <a:pt x="158" y="503"/>
                  <a:pt x="155" y="492"/>
                </a:cubicBezTo>
                <a:cubicBezTo>
                  <a:pt x="152" y="481"/>
                  <a:pt x="140" y="474"/>
                  <a:pt x="129" y="477"/>
                </a:cubicBezTo>
                <a:cubicBezTo>
                  <a:pt x="46" y="500"/>
                  <a:pt x="0" y="536"/>
                  <a:pt x="0" y="579"/>
                </a:cubicBezTo>
                <a:cubicBezTo>
                  <a:pt x="0" y="604"/>
                  <a:pt x="16" y="623"/>
                  <a:pt x="30" y="635"/>
                </a:cubicBezTo>
                <a:cubicBezTo>
                  <a:pt x="46" y="648"/>
                  <a:pt x="69" y="661"/>
                  <a:pt x="98" y="671"/>
                </a:cubicBezTo>
                <a:cubicBezTo>
                  <a:pt x="154" y="691"/>
                  <a:pt x="229" y="702"/>
                  <a:pt x="308" y="702"/>
                </a:cubicBezTo>
                <a:cubicBezTo>
                  <a:pt x="387" y="702"/>
                  <a:pt x="462" y="691"/>
                  <a:pt x="518" y="671"/>
                </a:cubicBezTo>
                <a:cubicBezTo>
                  <a:pt x="547" y="661"/>
                  <a:pt x="570" y="648"/>
                  <a:pt x="586" y="635"/>
                </a:cubicBezTo>
                <a:cubicBezTo>
                  <a:pt x="600" y="623"/>
                  <a:pt x="616" y="604"/>
                  <a:pt x="616" y="579"/>
                </a:cubicBezTo>
                <a:cubicBezTo>
                  <a:pt x="616" y="536"/>
                  <a:pt x="570" y="500"/>
                  <a:pt x="487" y="477"/>
                </a:cubicBezTo>
                <a:cubicBezTo>
                  <a:pt x="487" y="477"/>
                  <a:pt x="487" y="477"/>
                  <a:pt x="487" y="477"/>
                </a:cubicBezTo>
                <a:cubicBezTo>
                  <a:pt x="487" y="477"/>
                  <a:pt x="487" y="477"/>
                  <a:pt x="487" y="477"/>
                </a:cubicBezTo>
                <a:close/>
                <a:moveTo>
                  <a:pt x="246" y="570"/>
                </a:moveTo>
                <a:cubicBezTo>
                  <a:pt x="262" y="589"/>
                  <a:pt x="285" y="599"/>
                  <a:pt x="308" y="599"/>
                </a:cubicBezTo>
                <a:cubicBezTo>
                  <a:pt x="308" y="599"/>
                  <a:pt x="308" y="599"/>
                  <a:pt x="308" y="599"/>
                </a:cubicBezTo>
                <a:cubicBezTo>
                  <a:pt x="332" y="599"/>
                  <a:pt x="355" y="589"/>
                  <a:pt x="371" y="570"/>
                </a:cubicBezTo>
                <a:cubicBezTo>
                  <a:pt x="376" y="564"/>
                  <a:pt x="417" y="519"/>
                  <a:pt x="460" y="458"/>
                </a:cubicBezTo>
                <a:cubicBezTo>
                  <a:pt x="521" y="371"/>
                  <a:pt x="552" y="299"/>
                  <a:pt x="552" y="244"/>
                </a:cubicBezTo>
                <a:cubicBezTo>
                  <a:pt x="552" y="211"/>
                  <a:pt x="546" y="179"/>
                  <a:pt x="533" y="149"/>
                </a:cubicBezTo>
                <a:cubicBezTo>
                  <a:pt x="521" y="120"/>
                  <a:pt x="503" y="94"/>
                  <a:pt x="481" y="71"/>
                </a:cubicBezTo>
                <a:cubicBezTo>
                  <a:pt x="458" y="49"/>
                  <a:pt x="432" y="31"/>
                  <a:pt x="403" y="19"/>
                </a:cubicBezTo>
                <a:cubicBezTo>
                  <a:pt x="373" y="6"/>
                  <a:pt x="341" y="0"/>
                  <a:pt x="308" y="0"/>
                </a:cubicBezTo>
                <a:cubicBezTo>
                  <a:pt x="275" y="0"/>
                  <a:pt x="243" y="6"/>
                  <a:pt x="213" y="19"/>
                </a:cubicBezTo>
                <a:cubicBezTo>
                  <a:pt x="184" y="31"/>
                  <a:pt x="158" y="49"/>
                  <a:pt x="136" y="71"/>
                </a:cubicBezTo>
                <a:cubicBezTo>
                  <a:pt x="113" y="94"/>
                  <a:pt x="96" y="120"/>
                  <a:pt x="83" y="149"/>
                </a:cubicBezTo>
                <a:cubicBezTo>
                  <a:pt x="71" y="179"/>
                  <a:pt x="64" y="211"/>
                  <a:pt x="64" y="244"/>
                </a:cubicBezTo>
                <a:cubicBezTo>
                  <a:pt x="64" y="299"/>
                  <a:pt x="95" y="371"/>
                  <a:pt x="157" y="458"/>
                </a:cubicBezTo>
                <a:cubicBezTo>
                  <a:pt x="199" y="519"/>
                  <a:pt x="241" y="565"/>
                  <a:pt x="246" y="570"/>
                </a:cubicBezTo>
                <a:cubicBezTo>
                  <a:pt x="246" y="570"/>
                  <a:pt x="246" y="570"/>
                  <a:pt x="246" y="570"/>
                </a:cubicBezTo>
                <a:cubicBezTo>
                  <a:pt x="246" y="570"/>
                  <a:pt x="246" y="570"/>
                  <a:pt x="246" y="570"/>
                </a:cubicBezTo>
                <a:close/>
                <a:moveTo>
                  <a:pt x="214" y="237"/>
                </a:moveTo>
                <a:cubicBezTo>
                  <a:pt x="214" y="183"/>
                  <a:pt x="257" y="139"/>
                  <a:pt x="311" y="139"/>
                </a:cubicBezTo>
                <a:cubicBezTo>
                  <a:pt x="365" y="139"/>
                  <a:pt x="409" y="183"/>
                  <a:pt x="409" y="237"/>
                </a:cubicBezTo>
                <a:cubicBezTo>
                  <a:pt x="409" y="291"/>
                  <a:pt x="365" y="334"/>
                  <a:pt x="311" y="334"/>
                </a:cubicBezTo>
                <a:cubicBezTo>
                  <a:pt x="257" y="334"/>
                  <a:pt x="214" y="291"/>
                  <a:pt x="214" y="237"/>
                </a:cubicBezTo>
                <a:close/>
              </a:path>
            </a:pathLst>
          </a:custGeom>
          <a:solidFill>
            <a:schemeClr val="accent1"/>
          </a:solidFill>
          <a:ln>
            <a:noFill/>
          </a:ln>
        </p:spPr>
        <p:txBody>
          <a:bodyPr vert="horz" wrap="square" lIns="91440" tIns="45720" rIns="91440" bIns="45720" numCol="1" anchor="t" anchorCtr="0" compatLnSpc="1"/>
          <a:lstStyle/>
          <a:p>
            <a:endParaRPr lang="zh-CN" altLang="en-US">
              <a:solidFill>
                <a:schemeClr val="accent1"/>
              </a:solidFill>
            </a:endParaRPr>
          </a:p>
        </p:txBody>
      </p:sp>
      <p:sp>
        <p:nvSpPr>
          <p:cNvPr id="5" name="任意多边形 4"/>
          <p:cNvSpPr/>
          <p:nvPr/>
        </p:nvSpPr>
        <p:spPr>
          <a:xfrm>
            <a:off x="522514" y="1254610"/>
            <a:ext cx="8341568" cy="807455"/>
          </a:xfrm>
          <a:custGeom>
            <a:avLst/>
            <a:gdLst>
              <a:gd name="connsiteX0" fmla="*/ 0 w 5812972"/>
              <a:gd name="connsiteY0" fmla="*/ 279918 h 905069"/>
              <a:gd name="connsiteX1" fmla="*/ 0 w 5812972"/>
              <a:gd name="connsiteY1" fmla="*/ 0 h 905069"/>
              <a:gd name="connsiteX2" fmla="*/ 5812972 w 5812972"/>
              <a:gd name="connsiteY2" fmla="*/ 0 h 905069"/>
              <a:gd name="connsiteX3" fmla="*/ 5812972 w 5812972"/>
              <a:gd name="connsiteY3" fmla="*/ 905069 h 905069"/>
              <a:gd name="connsiteX4" fmla="*/ 0 w 5812972"/>
              <a:gd name="connsiteY4" fmla="*/ 905069 h 905069"/>
              <a:gd name="connsiteX5" fmla="*/ 0 w 5812972"/>
              <a:gd name="connsiteY5" fmla="*/ 765110 h 905069"/>
              <a:gd name="connsiteX0-1" fmla="*/ 0 w 5812972"/>
              <a:gd name="connsiteY0-2" fmla="*/ 279918 h 905069"/>
              <a:gd name="connsiteX1-3" fmla="*/ 0 w 5812972"/>
              <a:gd name="connsiteY1-4" fmla="*/ 0 h 905069"/>
              <a:gd name="connsiteX2-5" fmla="*/ 5812972 w 5812972"/>
              <a:gd name="connsiteY2-6" fmla="*/ 0 h 905069"/>
              <a:gd name="connsiteX3-7" fmla="*/ 5812972 w 5812972"/>
              <a:gd name="connsiteY3-8" fmla="*/ 905069 h 905069"/>
              <a:gd name="connsiteX4-9" fmla="*/ 0 w 5812972"/>
              <a:gd name="connsiteY4-10" fmla="*/ 905069 h 905069"/>
              <a:gd name="connsiteX5-11" fmla="*/ 0 w 5812972"/>
              <a:gd name="connsiteY5-12" fmla="*/ 678617 h 905069"/>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5812972" h="905069">
                <a:moveTo>
                  <a:pt x="0" y="279918"/>
                </a:moveTo>
                <a:lnTo>
                  <a:pt x="0" y="0"/>
                </a:lnTo>
                <a:lnTo>
                  <a:pt x="5812972" y="0"/>
                </a:lnTo>
                <a:lnTo>
                  <a:pt x="5812972" y="905069"/>
                </a:lnTo>
                <a:lnTo>
                  <a:pt x="0" y="905069"/>
                </a:lnTo>
                <a:lnTo>
                  <a:pt x="0" y="678617"/>
                </a:lnTo>
              </a:path>
            </a:pathLst>
          </a:cu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25"/>
          <p:cNvSpPr/>
          <p:nvPr/>
        </p:nvSpPr>
        <p:spPr>
          <a:xfrm>
            <a:off x="4263129" y="1455189"/>
            <a:ext cx="3527763" cy="338554"/>
          </a:xfrm>
          <a:prstGeom prst="rect">
            <a:avLst/>
          </a:prstGeom>
        </p:spPr>
        <p:txBody>
          <a:bodyPr wrap="square">
            <a:spAutoFit/>
          </a:bodyPr>
          <a:lstStyle/>
          <a:p>
            <a:r>
              <a:rPr lang="zh-CN" altLang="en-US" sz="1600" smtClean="0">
                <a:solidFill>
                  <a:schemeClr val="tx1">
                    <a:lumMod val="85000"/>
                    <a:lumOff val="15000"/>
                  </a:schemeClr>
                </a:solidFill>
                <a:ea typeface="微软雅黑" panose="020B0503020204020204" charset="-122"/>
                <a:cs typeface="Arial" panose="020B0604020202020204" pitchFamily="34" charset="0"/>
                <a:sym typeface="Arial" panose="020B0604020202020204" pitchFamily="34" charset="0"/>
              </a:rPr>
              <a:t>（坐地铁一号线打铁关下车转</a:t>
            </a:r>
            <a:r>
              <a:rPr lang="en-US" altLang="zh-CN" sz="1600" smtClean="0">
                <a:solidFill>
                  <a:schemeClr val="tx1">
                    <a:lumMod val="85000"/>
                    <a:lumOff val="15000"/>
                  </a:schemeClr>
                </a:solidFill>
                <a:ea typeface="微软雅黑" panose="020B0503020204020204" charset="-122"/>
                <a:cs typeface="Arial" panose="020B0604020202020204" pitchFamily="34" charset="0"/>
                <a:sym typeface="Arial" panose="020B0604020202020204" pitchFamily="34" charset="0"/>
              </a:rPr>
              <a:t>199</a:t>
            </a:r>
            <a:r>
              <a:rPr lang="zh-CN" altLang="en-US" sz="1600" smtClean="0">
                <a:solidFill>
                  <a:schemeClr val="tx1">
                    <a:lumMod val="85000"/>
                    <a:lumOff val="15000"/>
                  </a:schemeClr>
                </a:solidFill>
                <a:ea typeface="微软雅黑" panose="020B0503020204020204" charset="-122"/>
                <a:cs typeface="Arial" panose="020B0604020202020204" pitchFamily="34" charset="0"/>
                <a:sym typeface="Arial" panose="020B0604020202020204" pitchFamily="34" charset="0"/>
              </a:rPr>
              <a:t>）</a:t>
            </a:r>
            <a:endParaRPr lang="zh-CN" altLang="en-US" sz="1600"/>
          </a:p>
        </p:txBody>
      </p:sp>
      <p:sp>
        <p:nvSpPr>
          <p:cNvPr id="28" name="任意多边形 27"/>
          <p:cNvSpPr/>
          <p:nvPr/>
        </p:nvSpPr>
        <p:spPr>
          <a:xfrm>
            <a:off x="541155" y="2558377"/>
            <a:ext cx="8344606" cy="840932"/>
          </a:xfrm>
          <a:custGeom>
            <a:avLst/>
            <a:gdLst>
              <a:gd name="connsiteX0" fmla="*/ 0 w 5812972"/>
              <a:gd name="connsiteY0" fmla="*/ 279918 h 905069"/>
              <a:gd name="connsiteX1" fmla="*/ 0 w 5812972"/>
              <a:gd name="connsiteY1" fmla="*/ 0 h 905069"/>
              <a:gd name="connsiteX2" fmla="*/ 5812972 w 5812972"/>
              <a:gd name="connsiteY2" fmla="*/ 0 h 905069"/>
              <a:gd name="connsiteX3" fmla="*/ 5812972 w 5812972"/>
              <a:gd name="connsiteY3" fmla="*/ 905069 h 905069"/>
              <a:gd name="connsiteX4" fmla="*/ 0 w 5812972"/>
              <a:gd name="connsiteY4" fmla="*/ 905069 h 905069"/>
              <a:gd name="connsiteX5" fmla="*/ 0 w 5812972"/>
              <a:gd name="connsiteY5" fmla="*/ 765110 h 905069"/>
              <a:gd name="connsiteX0-1" fmla="*/ 2117 w 5815089"/>
              <a:gd name="connsiteY0-2" fmla="*/ 279918 h 905069"/>
              <a:gd name="connsiteX1-3" fmla="*/ 2117 w 5815089"/>
              <a:gd name="connsiteY1-4" fmla="*/ 0 h 905069"/>
              <a:gd name="connsiteX2-5" fmla="*/ 5815089 w 5815089"/>
              <a:gd name="connsiteY2-6" fmla="*/ 0 h 905069"/>
              <a:gd name="connsiteX3-7" fmla="*/ 5815089 w 5815089"/>
              <a:gd name="connsiteY3-8" fmla="*/ 905069 h 905069"/>
              <a:gd name="connsiteX4-9" fmla="*/ 2117 w 5815089"/>
              <a:gd name="connsiteY4-10" fmla="*/ 905069 h 905069"/>
              <a:gd name="connsiteX5-11" fmla="*/ 0 w 5815089"/>
              <a:gd name="connsiteY5-12" fmla="*/ 703818 h 905069"/>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5815089" h="905069">
                <a:moveTo>
                  <a:pt x="2117" y="279918"/>
                </a:moveTo>
                <a:lnTo>
                  <a:pt x="2117" y="0"/>
                </a:lnTo>
                <a:lnTo>
                  <a:pt x="5815089" y="0"/>
                </a:lnTo>
                <a:lnTo>
                  <a:pt x="5815089" y="905069"/>
                </a:lnTo>
                <a:lnTo>
                  <a:pt x="2117" y="905069"/>
                </a:lnTo>
                <a:cubicBezTo>
                  <a:pt x="1411" y="837985"/>
                  <a:pt x="706" y="770902"/>
                  <a:pt x="0" y="703818"/>
                </a:cubicBezTo>
              </a:path>
            </a:pathLst>
          </a:cu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1" name="Group 8"/>
          <p:cNvGrpSpPr>
            <a:grpSpLocks noChangeAspect="1"/>
          </p:cNvGrpSpPr>
          <p:nvPr/>
        </p:nvGrpSpPr>
        <p:grpSpPr bwMode="auto">
          <a:xfrm>
            <a:off x="343422" y="2825883"/>
            <a:ext cx="401540" cy="401540"/>
            <a:chOff x="1990" y="2001"/>
            <a:chExt cx="509" cy="509"/>
          </a:xfrm>
          <a:solidFill>
            <a:schemeClr val="accent1"/>
          </a:solidFill>
        </p:grpSpPr>
        <p:sp>
          <p:nvSpPr>
            <p:cNvPr id="33" name="Freeform 9"/>
            <p:cNvSpPr/>
            <p:nvPr/>
          </p:nvSpPr>
          <p:spPr bwMode="auto">
            <a:xfrm>
              <a:off x="2265" y="2065"/>
              <a:ext cx="92" cy="22"/>
            </a:xfrm>
            <a:custGeom>
              <a:avLst/>
              <a:gdLst>
                <a:gd name="T0" fmla="*/ 17 w 136"/>
                <a:gd name="T1" fmla="*/ 33 h 33"/>
                <a:gd name="T2" fmla="*/ 122 w 136"/>
                <a:gd name="T3" fmla="*/ 33 h 33"/>
                <a:gd name="T4" fmla="*/ 136 w 136"/>
                <a:gd name="T5" fmla="*/ 17 h 33"/>
                <a:gd name="T6" fmla="*/ 120 w 136"/>
                <a:gd name="T7" fmla="*/ 0 h 33"/>
                <a:gd name="T8" fmla="*/ 17 w 136"/>
                <a:gd name="T9" fmla="*/ 0 h 33"/>
                <a:gd name="T10" fmla="*/ 0 w 136"/>
                <a:gd name="T11" fmla="*/ 17 h 33"/>
                <a:gd name="T12" fmla="*/ 17 w 136"/>
                <a:gd name="T13" fmla="*/ 33 h 33"/>
              </a:gdLst>
              <a:ahLst/>
              <a:cxnLst>
                <a:cxn ang="0">
                  <a:pos x="T0" y="T1"/>
                </a:cxn>
                <a:cxn ang="0">
                  <a:pos x="T2" y="T3"/>
                </a:cxn>
                <a:cxn ang="0">
                  <a:pos x="T4" y="T5"/>
                </a:cxn>
                <a:cxn ang="0">
                  <a:pos x="T6" y="T7"/>
                </a:cxn>
                <a:cxn ang="0">
                  <a:pos x="T8" y="T9"/>
                </a:cxn>
                <a:cxn ang="0">
                  <a:pos x="T10" y="T11"/>
                </a:cxn>
                <a:cxn ang="0">
                  <a:pos x="T12" y="T13"/>
                </a:cxn>
              </a:cxnLst>
              <a:rect l="0" t="0" r="r" b="b"/>
              <a:pathLst>
                <a:path w="136" h="33">
                  <a:moveTo>
                    <a:pt x="17" y="33"/>
                  </a:moveTo>
                  <a:cubicBezTo>
                    <a:pt x="122" y="33"/>
                    <a:pt x="122" y="33"/>
                    <a:pt x="122" y="33"/>
                  </a:cubicBezTo>
                  <a:cubicBezTo>
                    <a:pt x="129" y="33"/>
                    <a:pt x="136" y="26"/>
                    <a:pt x="136" y="17"/>
                  </a:cubicBezTo>
                  <a:cubicBezTo>
                    <a:pt x="136" y="7"/>
                    <a:pt x="129" y="0"/>
                    <a:pt x="120" y="0"/>
                  </a:cubicBezTo>
                  <a:cubicBezTo>
                    <a:pt x="17" y="0"/>
                    <a:pt x="17" y="0"/>
                    <a:pt x="17" y="0"/>
                  </a:cubicBezTo>
                  <a:cubicBezTo>
                    <a:pt x="7" y="0"/>
                    <a:pt x="0" y="7"/>
                    <a:pt x="0" y="17"/>
                  </a:cubicBezTo>
                  <a:cubicBezTo>
                    <a:pt x="0" y="26"/>
                    <a:pt x="7" y="33"/>
                    <a:pt x="17" y="3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 name="Freeform 10"/>
            <p:cNvSpPr/>
            <p:nvPr/>
          </p:nvSpPr>
          <p:spPr bwMode="auto">
            <a:xfrm>
              <a:off x="2132" y="2127"/>
              <a:ext cx="227" cy="22"/>
            </a:xfrm>
            <a:custGeom>
              <a:avLst/>
              <a:gdLst>
                <a:gd name="T0" fmla="*/ 17 w 336"/>
                <a:gd name="T1" fmla="*/ 33 h 33"/>
                <a:gd name="T2" fmla="*/ 319 w 336"/>
                <a:gd name="T3" fmla="*/ 33 h 33"/>
                <a:gd name="T4" fmla="*/ 333 w 336"/>
                <a:gd name="T5" fmla="*/ 16 h 33"/>
                <a:gd name="T6" fmla="*/ 317 w 336"/>
                <a:gd name="T7" fmla="*/ 0 h 33"/>
                <a:gd name="T8" fmla="*/ 17 w 336"/>
                <a:gd name="T9" fmla="*/ 0 h 33"/>
                <a:gd name="T10" fmla="*/ 0 w 336"/>
                <a:gd name="T11" fmla="*/ 16 h 33"/>
                <a:gd name="T12" fmla="*/ 17 w 336"/>
                <a:gd name="T13" fmla="*/ 33 h 33"/>
              </a:gdLst>
              <a:ahLst/>
              <a:cxnLst>
                <a:cxn ang="0">
                  <a:pos x="T0" y="T1"/>
                </a:cxn>
                <a:cxn ang="0">
                  <a:pos x="T2" y="T3"/>
                </a:cxn>
                <a:cxn ang="0">
                  <a:pos x="T4" y="T5"/>
                </a:cxn>
                <a:cxn ang="0">
                  <a:pos x="T6" y="T7"/>
                </a:cxn>
                <a:cxn ang="0">
                  <a:pos x="T8" y="T9"/>
                </a:cxn>
                <a:cxn ang="0">
                  <a:pos x="T10" y="T11"/>
                </a:cxn>
                <a:cxn ang="0">
                  <a:pos x="T12" y="T13"/>
                </a:cxn>
              </a:cxnLst>
              <a:rect l="0" t="0" r="r" b="b"/>
              <a:pathLst>
                <a:path w="336" h="33">
                  <a:moveTo>
                    <a:pt x="17" y="33"/>
                  </a:moveTo>
                  <a:cubicBezTo>
                    <a:pt x="319" y="33"/>
                    <a:pt x="319" y="33"/>
                    <a:pt x="319" y="33"/>
                  </a:cubicBezTo>
                  <a:cubicBezTo>
                    <a:pt x="326" y="33"/>
                    <a:pt x="336" y="26"/>
                    <a:pt x="333" y="16"/>
                  </a:cubicBezTo>
                  <a:cubicBezTo>
                    <a:pt x="333" y="7"/>
                    <a:pt x="326" y="0"/>
                    <a:pt x="317" y="0"/>
                  </a:cubicBezTo>
                  <a:cubicBezTo>
                    <a:pt x="17" y="0"/>
                    <a:pt x="17" y="0"/>
                    <a:pt x="17" y="0"/>
                  </a:cubicBezTo>
                  <a:cubicBezTo>
                    <a:pt x="7" y="0"/>
                    <a:pt x="0" y="7"/>
                    <a:pt x="0" y="16"/>
                  </a:cubicBezTo>
                  <a:cubicBezTo>
                    <a:pt x="0" y="26"/>
                    <a:pt x="7" y="33"/>
                    <a:pt x="17" y="3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 name="Freeform 11"/>
            <p:cNvSpPr/>
            <p:nvPr/>
          </p:nvSpPr>
          <p:spPr bwMode="auto">
            <a:xfrm>
              <a:off x="2132" y="2191"/>
              <a:ext cx="227" cy="21"/>
            </a:xfrm>
            <a:custGeom>
              <a:avLst/>
              <a:gdLst>
                <a:gd name="T0" fmla="*/ 17 w 336"/>
                <a:gd name="T1" fmla="*/ 32 h 32"/>
                <a:gd name="T2" fmla="*/ 319 w 336"/>
                <a:gd name="T3" fmla="*/ 32 h 32"/>
                <a:gd name="T4" fmla="*/ 333 w 336"/>
                <a:gd name="T5" fmla="*/ 16 h 32"/>
                <a:gd name="T6" fmla="*/ 317 w 336"/>
                <a:gd name="T7" fmla="*/ 0 h 32"/>
                <a:gd name="T8" fmla="*/ 17 w 336"/>
                <a:gd name="T9" fmla="*/ 0 h 32"/>
                <a:gd name="T10" fmla="*/ 0 w 336"/>
                <a:gd name="T11" fmla="*/ 16 h 32"/>
                <a:gd name="T12" fmla="*/ 17 w 336"/>
                <a:gd name="T13" fmla="*/ 32 h 32"/>
              </a:gdLst>
              <a:ahLst/>
              <a:cxnLst>
                <a:cxn ang="0">
                  <a:pos x="T0" y="T1"/>
                </a:cxn>
                <a:cxn ang="0">
                  <a:pos x="T2" y="T3"/>
                </a:cxn>
                <a:cxn ang="0">
                  <a:pos x="T4" y="T5"/>
                </a:cxn>
                <a:cxn ang="0">
                  <a:pos x="T6" y="T7"/>
                </a:cxn>
                <a:cxn ang="0">
                  <a:pos x="T8" y="T9"/>
                </a:cxn>
                <a:cxn ang="0">
                  <a:pos x="T10" y="T11"/>
                </a:cxn>
                <a:cxn ang="0">
                  <a:pos x="T12" y="T13"/>
                </a:cxn>
              </a:cxnLst>
              <a:rect l="0" t="0" r="r" b="b"/>
              <a:pathLst>
                <a:path w="336" h="32">
                  <a:moveTo>
                    <a:pt x="17" y="32"/>
                  </a:moveTo>
                  <a:cubicBezTo>
                    <a:pt x="319" y="32"/>
                    <a:pt x="319" y="32"/>
                    <a:pt x="319" y="32"/>
                  </a:cubicBezTo>
                  <a:cubicBezTo>
                    <a:pt x="326" y="32"/>
                    <a:pt x="336" y="25"/>
                    <a:pt x="333" y="16"/>
                  </a:cubicBezTo>
                  <a:cubicBezTo>
                    <a:pt x="333" y="7"/>
                    <a:pt x="326" y="0"/>
                    <a:pt x="317" y="0"/>
                  </a:cubicBezTo>
                  <a:cubicBezTo>
                    <a:pt x="17" y="0"/>
                    <a:pt x="17" y="0"/>
                    <a:pt x="17" y="0"/>
                  </a:cubicBezTo>
                  <a:cubicBezTo>
                    <a:pt x="7" y="0"/>
                    <a:pt x="0" y="7"/>
                    <a:pt x="0" y="16"/>
                  </a:cubicBezTo>
                  <a:cubicBezTo>
                    <a:pt x="0" y="25"/>
                    <a:pt x="7" y="32"/>
                    <a:pt x="17" y="3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 name="Freeform 12"/>
            <p:cNvSpPr>
              <a:spLocks noEditPoints="1"/>
            </p:cNvSpPr>
            <p:nvPr/>
          </p:nvSpPr>
          <p:spPr bwMode="auto">
            <a:xfrm>
              <a:off x="1990" y="2001"/>
              <a:ext cx="509" cy="509"/>
            </a:xfrm>
            <a:custGeom>
              <a:avLst/>
              <a:gdLst>
                <a:gd name="T0" fmla="*/ 745 w 751"/>
                <a:gd name="T1" fmla="*/ 302 h 751"/>
                <a:gd name="T2" fmla="*/ 744 w 751"/>
                <a:gd name="T3" fmla="*/ 301 h 751"/>
                <a:gd name="T4" fmla="*/ 742 w 751"/>
                <a:gd name="T5" fmla="*/ 298 h 751"/>
                <a:gd name="T6" fmla="*/ 728 w 751"/>
                <a:gd name="T7" fmla="*/ 287 h 751"/>
                <a:gd name="T8" fmla="*/ 636 w 751"/>
                <a:gd name="T9" fmla="*/ 248 h 751"/>
                <a:gd name="T10" fmla="*/ 636 w 751"/>
                <a:gd name="T11" fmla="*/ 54 h 751"/>
                <a:gd name="T12" fmla="*/ 582 w 751"/>
                <a:gd name="T13" fmla="*/ 0 h 751"/>
                <a:gd name="T14" fmla="*/ 169 w 751"/>
                <a:gd name="T15" fmla="*/ 0 h 751"/>
                <a:gd name="T16" fmla="*/ 118 w 751"/>
                <a:gd name="T17" fmla="*/ 54 h 751"/>
                <a:gd name="T18" fmla="*/ 118 w 751"/>
                <a:gd name="T19" fmla="*/ 246 h 751"/>
                <a:gd name="T20" fmla="*/ 33 w 751"/>
                <a:gd name="T21" fmla="*/ 282 h 751"/>
                <a:gd name="T22" fmla="*/ 11 w 751"/>
                <a:gd name="T23" fmla="*/ 299 h 751"/>
                <a:gd name="T24" fmla="*/ 10 w 751"/>
                <a:gd name="T25" fmla="*/ 301 h 751"/>
                <a:gd name="T26" fmla="*/ 10 w 751"/>
                <a:gd name="T27" fmla="*/ 301 h 751"/>
                <a:gd name="T28" fmla="*/ 0 w 751"/>
                <a:gd name="T29" fmla="*/ 331 h 751"/>
                <a:gd name="T30" fmla="*/ 0 w 751"/>
                <a:gd name="T31" fmla="*/ 700 h 751"/>
                <a:gd name="T32" fmla="*/ 54 w 751"/>
                <a:gd name="T33" fmla="*/ 751 h 751"/>
                <a:gd name="T34" fmla="*/ 700 w 751"/>
                <a:gd name="T35" fmla="*/ 751 h 751"/>
                <a:gd name="T36" fmla="*/ 751 w 751"/>
                <a:gd name="T37" fmla="*/ 700 h 751"/>
                <a:gd name="T38" fmla="*/ 751 w 751"/>
                <a:gd name="T39" fmla="*/ 324 h 751"/>
                <a:gd name="T40" fmla="*/ 745 w 751"/>
                <a:gd name="T41" fmla="*/ 302 h 751"/>
                <a:gd name="T42" fmla="*/ 699 w 751"/>
                <a:gd name="T43" fmla="*/ 310 h 751"/>
                <a:gd name="T44" fmla="*/ 636 w 751"/>
                <a:gd name="T45" fmla="*/ 349 h 751"/>
                <a:gd name="T46" fmla="*/ 636 w 751"/>
                <a:gd name="T47" fmla="*/ 284 h 751"/>
                <a:gd name="T48" fmla="*/ 699 w 751"/>
                <a:gd name="T49" fmla="*/ 310 h 751"/>
                <a:gd name="T50" fmla="*/ 148 w 751"/>
                <a:gd name="T51" fmla="*/ 54 h 751"/>
                <a:gd name="T52" fmla="*/ 169 w 751"/>
                <a:gd name="T53" fmla="*/ 33 h 751"/>
                <a:gd name="T54" fmla="*/ 582 w 751"/>
                <a:gd name="T55" fmla="*/ 33 h 751"/>
                <a:gd name="T56" fmla="*/ 603 w 751"/>
                <a:gd name="T57" fmla="*/ 54 h 751"/>
                <a:gd name="T58" fmla="*/ 603 w 751"/>
                <a:gd name="T59" fmla="*/ 370 h 751"/>
                <a:gd name="T60" fmla="*/ 388 w 751"/>
                <a:gd name="T61" fmla="*/ 505 h 751"/>
                <a:gd name="T62" fmla="*/ 366 w 751"/>
                <a:gd name="T63" fmla="*/ 505 h 751"/>
                <a:gd name="T64" fmla="*/ 148 w 751"/>
                <a:gd name="T65" fmla="*/ 368 h 751"/>
                <a:gd name="T66" fmla="*/ 148 w 751"/>
                <a:gd name="T67" fmla="*/ 266 h 751"/>
                <a:gd name="T68" fmla="*/ 148 w 751"/>
                <a:gd name="T69" fmla="*/ 251 h 751"/>
                <a:gd name="T70" fmla="*/ 148 w 751"/>
                <a:gd name="T71" fmla="*/ 54 h 751"/>
                <a:gd name="T72" fmla="*/ 118 w 751"/>
                <a:gd name="T73" fmla="*/ 349 h 751"/>
                <a:gd name="T74" fmla="*/ 54 w 751"/>
                <a:gd name="T75" fmla="*/ 309 h 751"/>
                <a:gd name="T76" fmla="*/ 118 w 751"/>
                <a:gd name="T77" fmla="*/ 282 h 751"/>
                <a:gd name="T78" fmla="*/ 118 w 751"/>
                <a:gd name="T79" fmla="*/ 349 h 751"/>
                <a:gd name="T80" fmla="*/ 700 w 751"/>
                <a:gd name="T81" fmla="*/ 721 h 751"/>
                <a:gd name="T82" fmla="*/ 54 w 751"/>
                <a:gd name="T83" fmla="*/ 721 h 751"/>
                <a:gd name="T84" fmla="*/ 33 w 751"/>
                <a:gd name="T85" fmla="*/ 700 h 751"/>
                <a:gd name="T86" fmla="*/ 33 w 751"/>
                <a:gd name="T87" fmla="*/ 336 h 751"/>
                <a:gd name="T88" fmla="*/ 348 w 751"/>
                <a:gd name="T89" fmla="*/ 535 h 751"/>
                <a:gd name="T90" fmla="*/ 376 w 751"/>
                <a:gd name="T91" fmla="*/ 542 h 751"/>
                <a:gd name="T92" fmla="*/ 406 w 751"/>
                <a:gd name="T93" fmla="*/ 533 h 751"/>
                <a:gd name="T94" fmla="*/ 721 w 751"/>
                <a:gd name="T95" fmla="*/ 336 h 751"/>
                <a:gd name="T96" fmla="*/ 721 w 751"/>
                <a:gd name="T97" fmla="*/ 700 h 751"/>
                <a:gd name="T98" fmla="*/ 700 w 751"/>
                <a:gd name="T99" fmla="*/ 721 h 7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751" h="751">
                  <a:moveTo>
                    <a:pt x="745" y="302"/>
                  </a:moveTo>
                  <a:cubicBezTo>
                    <a:pt x="745" y="302"/>
                    <a:pt x="744" y="301"/>
                    <a:pt x="744" y="301"/>
                  </a:cubicBezTo>
                  <a:cubicBezTo>
                    <a:pt x="744" y="300"/>
                    <a:pt x="743" y="299"/>
                    <a:pt x="742" y="298"/>
                  </a:cubicBezTo>
                  <a:cubicBezTo>
                    <a:pt x="738" y="294"/>
                    <a:pt x="733" y="290"/>
                    <a:pt x="728" y="287"/>
                  </a:cubicBezTo>
                  <a:cubicBezTo>
                    <a:pt x="636" y="248"/>
                    <a:pt x="636" y="248"/>
                    <a:pt x="636" y="248"/>
                  </a:cubicBezTo>
                  <a:cubicBezTo>
                    <a:pt x="636" y="54"/>
                    <a:pt x="636" y="54"/>
                    <a:pt x="636" y="54"/>
                  </a:cubicBezTo>
                  <a:cubicBezTo>
                    <a:pt x="636" y="24"/>
                    <a:pt x="610" y="0"/>
                    <a:pt x="582" y="0"/>
                  </a:cubicBezTo>
                  <a:cubicBezTo>
                    <a:pt x="169" y="0"/>
                    <a:pt x="169" y="0"/>
                    <a:pt x="169" y="0"/>
                  </a:cubicBezTo>
                  <a:cubicBezTo>
                    <a:pt x="141" y="0"/>
                    <a:pt x="118" y="26"/>
                    <a:pt x="118" y="54"/>
                  </a:cubicBezTo>
                  <a:cubicBezTo>
                    <a:pt x="118" y="246"/>
                    <a:pt x="118" y="246"/>
                    <a:pt x="118" y="246"/>
                  </a:cubicBezTo>
                  <a:cubicBezTo>
                    <a:pt x="33" y="282"/>
                    <a:pt x="33" y="282"/>
                    <a:pt x="33" y="282"/>
                  </a:cubicBezTo>
                  <a:cubicBezTo>
                    <a:pt x="24" y="286"/>
                    <a:pt x="17" y="292"/>
                    <a:pt x="11" y="299"/>
                  </a:cubicBezTo>
                  <a:cubicBezTo>
                    <a:pt x="11" y="300"/>
                    <a:pt x="10" y="300"/>
                    <a:pt x="10" y="301"/>
                  </a:cubicBezTo>
                  <a:cubicBezTo>
                    <a:pt x="10" y="301"/>
                    <a:pt x="10" y="301"/>
                    <a:pt x="10" y="301"/>
                  </a:cubicBezTo>
                  <a:cubicBezTo>
                    <a:pt x="4" y="310"/>
                    <a:pt x="0" y="320"/>
                    <a:pt x="0" y="331"/>
                  </a:cubicBezTo>
                  <a:cubicBezTo>
                    <a:pt x="0" y="700"/>
                    <a:pt x="0" y="700"/>
                    <a:pt x="0" y="700"/>
                  </a:cubicBezTo>
                  <a:cubicBezTo>
                    <a:pt x="0" y="728"/>
                    <a:pt x="26" y="751"/>
                    <a:pt x="54" y="751"/>
                  </a:cubicBezTo>
                  <a:cubicBezTo>
                    <a:pt x="700" y="751"/>
                    <a:pt x="700" y="751"/>
                    <a:pt x="700" y="751"/>
                  </a:cubicBezTo>
                  <a:cubicBezTo>
                    <a:pt x="728" y="751"/>
                    <a:pt x="751" y="728"/>
                    <a:pt x="751" y="700"/>
                  </a:cubicBezTo>
                  <a:cubicBezTo>
                    <a:pt x="751" y="324"/>
                    <a:pt x="751" y="324"/>
                    <a:pt x="751" y="324"/>
                  </a:cubicBezTo>
                  <a:cubicBezTo>
                    <a:pt x="751" y="316"/>
                    <a:pt x="749" y="309"/>
                    <a:pt x="745" y="302"/>
                  </a:cubicBezTo>
                  <a:close/>
                  <a:moveTo>
                    <a:pt x="699" y="310"/>
                  </a:moveTo>
                  <a:cubicBezTo>
                    <a:pt x="636" y="349"/>
                    <a:pt x="636" y="349"/>
                    <a:pt x="636" y="349"/>
                  </a:cubicBezTo>
                  <a:cubicBezTo>
                    <a:pt x="636" y="284"/>
                    <a:pt x="636" y="284"/>
                    <a:pt x="636" y="284"/>
                  </a:cubicBezTo>
                  <a:lnTo>
                    <a:pt x="699" y="310"/>
                  </a:lnTo>
                  <a:close/>
                  <a:moveTo>
                    <a:pt x="148" y="54"/>
                  </a:moveTo>
                  <a:cubicBezTo>
                    <a:pt x="148" y="43"/>
                    <a:pt x="158" y="33"/>
                    <a:pt x="169" y="33"/>
                  </a:cubicBezTo>
                  <a:cubicBezTo>
                    <a:pt x="582" y="33"/>
                    <a:pt x="582" y="33"/>
                    <a:pt x="582" y="33"/>
                  </a:cubicBezTo>
                  <a:cubicBezTo>
                    <a:pt x="594" y="33"/>
                    <a:pt x="603" y="43"/>
                    <a:pt x="603" y="54"/>
                  </a:cubicBezTo>
                  <a:cubicBezTo>
                    <a:pt x="603" y="370"/>
                    <a:pt x="603" y="370"/>
                    <a:pt x="603" y="370"/>
                  </a:cubicBezTo>
                  <a:cubicBezTo>
                    <a:pt x="388" y="505"/>
                    <a:pt x="388" y="505"/>
                    <a:pt x="388" y="505"/>
                  </a:cubicBezTo>
                  <a:cubicBezTo>
                    <a:pt x="381" y="510"/>
                    <a:pt x="373" y="510"/>
                    <a:pt x="366" y="505"/>
                  </a:cubicBezTo>
                  <a:cubicBezTo>
                    <a:pt x="148" y="368"/>
                    <a:pt x="148" y="368"/>
                    <a:pt x="148" y="368"/>
                  </a:cubicBezTo>
                  <a:cubicBezTo>
                    <a:pt x="148" y="266"/>
                    <a:pt x="148" y="266"/>
                    <a:pt x="148" y="266"/>
                  </a:cubicBezTo>
                  <a:cubicBezTo>
                    <a:pt x="151" y="262"/>
                    <a:pt x="151" y="257"/>
                    <a:pt x="148" y="251"/>
                  </a:cubicBezTo>
                  <a:lnTo>
                    <a:pt x="148" y="54"/>
                  </a:lnTo>
                  <a:close/>
                  <a:moveTo>
                    <a:pt x="118" y="349"/>
                  </a:moveTo>
                  <a:cubicBezTo>
                    <a:pt x="54" y="309"/>
                    <a:pt x="54" y="309"/>
                    <a:pt x="54" y="309"/>
                  </a:cubicBezTo>
                  <a:cubicBezTo>
                    <a:pt x="118" y="282"/>
                    <a:pt x="118" y="282"/>
                    <a:pt x="118" y="282"/>
                  </a:cubicBezTo>
                  <a:lnTo>
                    <a:pt x="118" y="349"/>
                  </a:lnTo>
                  <a:close/>
                  <a:moveTo>
                    <a:pt x="700" y="721"/>
                  </a:moveTo>
                  <a:cubicBezTo>
                    <a:pt x="54" y="721"/>
                    <a:pt x="54" y="721"/>
                    <a:pt x="54" y="721"/>
                  </a:cubicBezTo>
                  <a:cubicBezTo>
                    <a:pt x="43" y="721"/>
                    <a:pt x="33" y="711"/>
                    <a:pt x="33" y="700"/>
                  </a:cubicBezTo>
                  <a:cubicBezTo>
                    <a:pt x="33" y="336"/>
                    <a:pt x="33" y="336"/>
                    <a:pt x="33" y="336"/>
                  </a:cubicBezTo>
                  <a:cubicBezTo>
                    <a:pt x="348" y="535"/>
                    <a:pt x="348" y="535"/>
                    <a:pt x="348" y="535"/>
                  </a:cubicBezTo>
                  <a:cubicBezTo>
                    <a:pt x="357" y="540"/>
                    <a:pt x="366" y="542"/>
                    <a:pt x="376" y="542"/>
                  </a:cubicBezTo>
                  <a:cubicBezTo>
                    <a:pt x="388" y="542"/>
                    <a:pt x="397" y="540"/>
                    <a:pt x="406" y="533"/>
                  </a:cubicBezTo>
                  <a:cubicBezTo>
                    <a:pt x="721" y="336"/>
                    <a:pt x="721" y="336"/>
                    <a:pt x="721" y="336"/>
                  </a:cubicBezTo>
                  <a:cubicBezTo>
                    <a:pt x="721" y="700"/>
                    <a:pt x="721" y="700"/>
                    <a:pt x="721" y="700"/>
                  </a:cubicBezTo>
                  <a:cubicBezTo>
                    <a:pt x="721" y="711"/>
                    <a:pt x="711" y="721"/>
                    <a:pt x="700" y="7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37" name="矩形 36"/>
          <p:cNvSpPr/>
          <p:nvPr/>
        </p:nvSpPr>
        <p:spPr>
          <a:xfrm>
            <a:off x="940410" y="2826598"/>
            <a:ext cx="1621717" cy="400110"/>
          </a:xfrm>
          <a:prstGeom prst="rect">
            <a:avLst/>
          </a:prstGeom>
        </p:spPr>
        <p:txBody>
          <a:bodyPr wrap="square">
            <a:spAutoFit/>
          </a:bodyPr>
          <a:lstStyle/>
          <a:p>
            <a:r>
              <a:rPr lang="zh-CN" altLang="en-US" sz="2000" b="1" smtClean="0">
                <a:solidFill>
                  <a:schemeClr val="tx1">
                    <a:lumMod val="85000"/>
                    <a:lumOff val="15000"/>
                  </a:schemeClr>
                </a:solidFill>
                <a:latin typeface="+mj-lt"/>
              </a:rPr>
              <a:t>简历投至：</a:t>
            </a:r>
            <a:endParaRPr lang="zh-CN" altLang="en-US" sz="2000" b="1">
              <a:solidFill>
                <a:schemeClr val="tx1">
                  <a:lumMod val="85000"/>
                  <a:lumOff val="15000"/>
                </a:schemeClr>
              </a:solidFill>
              <a:latin typeface="+mj-lt"/>
            </a:endParaRPr>
          </a:p>
        </p:txBody>
      </p:sp>
      <p:sp>
        <p:nvSpPr>
          <p:cNvPr id="41" name="任意多边形 40"/>
          <p:cNvSpPr/>
          <p:nvPr/>
        </p:nvSpPr>
        <p:spPr>
          <a:xfrm>
            <a:off x="519476" y="3915303"/>
            <a:ext cx="8344606" cy="840932"/>
          </a:xfrm>
          <a:custGeom>
            <a:avLst/>
            <a:gdLst>
              <a:gd name="connsiteX0" fmla="*/ 0 w 5812972"/>
              <a:gd name="connsiteY0" fmla="*/ 279918 h 905069"/>
              <a:gd name="connsiteX1" fmla="*/ 0 w 5812972"/>
              <a:gd name="connsiteY1" fmla="*/ 0 h 905069"/>
              <a:gd name="connsiteX2" fmla="*/ 5812972 w 5812972"/>
              <a:gd name="connsiteY2" fmla="*/ 0 h 905069"/>
              <a:gd name="connsiteX3" fmla="*/ 5812972 w 5812972"/>
              <a:gd name="connsiteY3" fmla="*/ 905069 h 905069"/>
              <a:gd name="connsiteX4" fmla="*/ 0 w 5812972"/>
              <a:gd name="connsiteY4" fmla="*/ 905069 h 905069"/>
              <a:gd name="connsiteX5" fmla="*/ 0 w 5812972"/>
              <a:gd name="connsiteY5" fmla="*/ 765110 h 905069"/>
              <a:gd name="connsiteX0-1" fmla="*/ 2117 w 5815089"/>
              <a:gd name="connsiteY0-2" fmla="*/ 279918 h 905069"/>
              <a:gd name="connsiteX1-3" fmla="*/ 2117 w 5815089"/>
              <a:gd name="connsiteY1-4" fmla="*/ 0 h 905069"/>
              <a:gd name="connsiteX2-5" fmla="*/ 5815089 w 5815089"/>
              <a:gd name="connsiteY2-6" fmla="*/ 0 h 905069"/>
              <a:gd name="connsiteX3-7" fmla="*/ 5815089 w 5815089"/>
              <a:gd name="connsiteY3-8" fmla="*/ 905069 h 905069"/>
              <a:gd name="connsiteX4-9" fmla="*/ 2117 w 5815089"/>
              <a:gd name="connsiteY4-10" fmla="*/ 905069 h 905069"/>
              <a:gd name="connsiteX5-11" fmla="*/ 0 w 5815089"/>
              <a:gd name="connsiteY5-12" fmla="*/ 703818 h 905069"/>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5815089" h="905069">
                <a:moveTo>
                  <a:pt x="2117" y="279918"/>
                </a:moveTo>
                <a:lnTo>
                  <a:pt x="2117" y="0"/>
                </a:lnTo>
                <a:lnTo>
                  <a:pt x="5815089" y="0"/>
                </a:lnTo>
                <a:lnTo>
                  <a:pt x="5815089" y="905069"/>
                </a:lnTo>
                <a:lnTo>
                  <a:pt x="2117" y="905069"/>
                </a:lnTo>
                <a:cubicBezTo>
                  <a:pt x="1411" y="837985"/>
                  <a:pt x="706" y="770902"/>
                  <a:pt x="0" y="703818"/>
                </a:cubicBezTo>
              </a:path>
            </a:pathLst>
          </a:cu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矩形 46"/>
          <p:cNvSpPr/>
          <p:nvPr/>
        </p:nvSpPr>
        <p:spPr>
          <a:xfrm>
            <a:off x="918730" y="4183524"/>
            <a:ext cx="5032243" cy="400110"/>
          </a:xfrm>
          <a:prstGeom prst="rect">
            <a:avLst/>
          </a:prstGeom>
        </p:spPr>
        <p:txBody>
          <a:bodyPr wrap="square">
            <a:spAutoFit/>
          </a:bodyPr>
          <a:lstStyle/>
          <a:p>
            <a:r>
              <a:rPr lang="zh-CN" altLang="en-US" sz="2000" b="1" dirty="0">
                <a:solidFill>
                  <a:schemeClr val="tx1">
                    <a:lumMod val="85000"/>
                    <a:lumOff val="15000"/>
                  </a:schemeClr>
                </a:solidFill>
                <a:latin typeface="+mj-lt"/>
              </a:rPr>
              <a:t>想</a:t>
            </a:r>
            <a:r>
              <a:rPr lang="zh-CN" altLang="en-US" sz="2000" b="1" dirty="0" smtClean="0">
                <a:solidFill>
                  <a:schemeClr val="tx1">
                    <a:lumMod val="85000"/>
                    <a:lumOff val="15000"/>
                  </a:schemeClr>
                </a:solidFill>
                <a:latin typeface="+mj-lt"/>
              </a:rPr>
              <a:t>了解更多请登录</a:t>
            </a:r>
            <a:r>
              <a:rPr lang="zh-CN" altLang="en-US" sz="2000" b="1" dirty="0" smtClean="0">
                <a:solidFill>
                  <a:schemeClr val="tx1">
                    <a:lumMod val="85000"/>
                    <a:lumOff val="15000"/>
                  </a:schemeClr>
                </a:solidFill>
                <a:latin typeface="+mj-lt"/>
              </a:rPr>
              <a:t>：</a:t>
            </a:r>
            <a:r>
              <a:rPr lang="en-US" altLang="zh-CN" sz="2000" b="1" dirty="0" smtClean="0">
                <a:solidFill>
                  <a:schemeClr val="tx1">
                    <a:lumMod val="85000"/>
                    <a:lumOff val="15000"/>
                  </a:schemeClr>
                </a:solidFill>
                <a:latin typeface="+mj-lt"/>
              </a:rPr>
              <a:t>www.iqingban.com</a:t>
            </a:r>
            <a:endParaRPr lang="zh-CN" altLang="en-US" sz="2000" b="1" dirty="0">
              <a:solidFill>
                <a:schemeClr val="tx1">
                  <a:lumMod val="85000"/>
                  <a:lumOff val="15000"/>
                </a:schemeClr>
              </a:solidFill>
              <a:latin typeface="+mj-lt"/>
            </a:endParaRPr>
          </a:p>
        </p:txBody>
      </p:sp>
      <p:sp>
        <p:nvSpPr>
          <p:cNvPr id="48" name="AutoShape 4"/>
          <p:cNvSpPr/>
          <p:nvPr/>
        </p:nvSpPr>
        <p:spPr bwMode="auto">
          <a:xfrm>
            <a:off x="323853" y="4172063"/>
            <a:ext cx="421109" cy="42303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428" y="17466"/>
                </a:moveTo>
                <a:cubicBezTo>
                  <a:pt x="16669" y="16923"/>
                  <a:pt x="15846" y="16465"/>
                  <a:pt x="14963" y="16121"/>
                </a:cubicBezTo>
                <a:cubicBezTo>
                  <a:pt x="15595" y="14609"/>
                  <a:pt x="15967" y="12928"/>
                  <a:pt x="16010" y="11148"/>
                </a:cubicBezTo>
                <a:lnTo>
                  <a:pt x="20188" y="11148"/>
                </a:lnTo>
                <a:cubicBezTo>
                  <a:pt x="20097" y="13612"/>
                  <a:pt x="19065" y="15838"/>
                  <a:pt x="17428" y="17466"/>
                </a:cubicBezTo>
                <a:moveTo>
                  <a:pt x="1411" y="11148"/>
                </a:moveTo>
                <a:lnTo>
                  <a:pt x="5589" y="11148"/>
                </a:lnTo>
                <a:cubicBezTo>
                  <a:pt x="5632" y="12928"/>
                  <a:pt x="6004" y="14609"/>
                  <a:pt x="6636" y="16121"/>
                </a:cubicBezTo>
                <a:cubicBezTo>
                  <a:pt x="5753" y="16465"/>
                  <a:pt x="4931" y="16923"/>
                  <a:pt x="4171" y="17466"/>
                </a:cubicBezTo>
                <a:cubicBezTo>
                  <a:pt x="2534" y="15838"/>
                  <a:pt x="1502" y="13612"/>
                  <a:pt x="1411" y="11148"/>
                </a:cubicBezTo>
                <a:moveTo>
                  <a:pt x="3785" y="4553"/>
                </a:moveTo>
                <a:cubicBezTo>
                  <a:pt x="4579" y="5170"/>
                  <a:pt x="5448" y="5691"/>
                  <a:pt x="6388" y="6084"/>
                </a:cubicBezTo>
                <a:cubicBezTo>
                  <a:pt x="5901" y="7433"/>
                  <a:pt x="5627" y="8908"/>
                  <a:pt x="5589" y="10451"/>
                </a:cubicBezTo>
                <a:lnTo>
                  <a:pt x="1411" y="10451"/>
                </a:lnTo>
                <a:cubicBezTo>
                  <a:pt x="1494" y="8190"/>
                  <a:pt x="2376" y="6135"/>
                  <a:pt x="3785" y="4553"/>
                </a:cubicBezTo>
                <a:moveTo>
                  <a:pt x="11148" y="10451"/>
                </a:moveTo>
                <a:lnTo>
                  <a:pt x="11148" y="6950"/>
                </a:lnTo>
                <a:cubicBezTo>
                  <a:pt x="12339" y="6913"/>
                  <a:pt x="13484" y="6696"/>
                  <a:pt x="14558" y="6324"/>
                </a:cubicBezTo>
                <a:cubicBezTo>
                  <a:pt x="15018" y="7598"/>
                  <a:pt x="15276" y="8992"/>
                  <a:pt x="15314" y="10451"/>
                </a:cubicBezTo>
                <a:cubicBezTo>
                  <a:pt x="15314" y="10451"/>
                  <a:pt x="11148" y="10451"/>
                  <a:pt x="11148" y="10451"/>
                </a:cubicBezTo>
                <a:close/>
                <a:moveTo>
                  <a:pt x="14311" y="15882"/>
                </a:moveTo>
                <a:cubicBezTo>
                  <a:pt x="13309" y="15559"/>
                  <a:pt x="12247" y="15380"/>
                  <a:pt x="11148" y="15346"/>
                </a:cubicBezTo>
                <a:lnTo>
                  <a:pt x="11148" y="11148"/>
                </a:lnTo>
                <a:lnTo>
                  <a:pt x="15314" y="11148"/>
                </a:lnTo>
                <a:cubicBezTo>
                  <a:pt x="15270" y="12844"/>
                  <a:pt x="14914" y="14445"/>
                  <a:pt x="14311" y="15882"/>
                </a:cubicBezTo>
                <a:moveTo>
                  <a:pt x="14683" y="16757"/>
                </a:moveTo>
                <a:cubicBezTo>
                  <a:pt x="15476" y="17063"/>
                  <a:pt x="16218" y="17466"/>
                  <a:pt x="16904" y="17941"/>
                </a:cubicBezTo>
                <a:cubicBezTo>
                  <a:pt x="15632" y="19031"/>
                  <a:pt x="14067" y="19781"/>
                  <a:pt x="12344" y="20068"/>
                </a:cubicBezTo>
                <a:cubicBezTo>
                  <a:pt x="13280" y="19136"/>
                  <a:pt x="14076" y="18017"/>
                  <a:pt x="14683" y="16757"/>
                </a:cubicBezTo>
                <a:moveTo>
                  <a:pt x="11148" y="20188"/>
                </a:moveTo>
                <a:lnTo>
                  <a:pt x="11148" y="16043"/>
                </a:lnTo>
                <a:cubicBezTo>
                  <a:pt x="12146" y="16075"/>
                  <a:pt x="13113" y="16231"/>
                  <a:pt x="14025" y="16516"/>
                </a:cubicBezTo>
                <a:cubicBezTo>
                  <a:pt x="13314" y="17970"/>
                  <a:pt x="12343" y="19223"/>
                  <a:pt x="11185" y="20186"/>
                </a:cubicBezTo>
                <a:cubicBezTo>
                  <a:pt x="11185" y="20186"/>
                  <a:pt x="11148" y="20188"/>
                  <a:pt x="11148" y="20188"/>
                </a:cubicBezTo>
                <a:close/>
                <a:moveTo>
                  <a:pt x="9255" y="20068"/>
                </a:moveTo>
                <a:cubicBezTo>
                  <a:pt x="7532" y="19781"/>
                  <a:pt x="5967" y="19031"/>
                  <a:pt x="4695" y="17941"/>
                </a:cubicBezTo>
                <a:cubicBezTo>
                  <a:pt x="5381" y="17466"/>
                  <a:pt x="6123" y="17063"/>
                  <a:pt x="6916" y="16757"/>
                </a:cubicBezTo>
                <a:cubicBezTo>
                  <a:pt x="7523" y="18017"/>
                  <a:pt x="8319" y="19136"/>
                  <a:pt x="9255" y="20068"/>
                </a:cubicBezTo>
                <a:moveTo>
                  <a:pt x="10451" y="11148"/>
                </a:moveTo>
                <a:lnTo>
                  <a:pt x="10451" y="15346"/>
                </a:lnTo>
                <a:cubicBezTo>
                  <a:pt x="9352" y="15380"/>
                  <a:pt x="8290" y="15559"/>
                  <a:pt x="7288" y="15882"/>
                </a:cubicBezTo>
                <a:cubicBezTo>
                  <a:pt x="6685" y="14445"/>
                  <a:pt x="6329" y="12844"/>
                  <a:pt x="6285" y="11148"/>
                </a:cubicBezTo>
                <a:cubicBezTo>
                  <a:pt x="6285" y="11148"/>
                  <a:pt x="10451" y="11148"/>
                  <a:pt x="10451" y="11148"/>
                </a:cubicBezTo>
                <a:close/>
                <a:moveTo>
                  <a:pt x="7041" y="6324"/>
                </a:moveTo>
                <a:cubicBezTo>
                  <a:pt x="8115" y="6696"/>
                  <a:pt x="9260" y="6913"/>
                  <a:pt x="10451" y="6950"/>
                </a:cubicBezTo>
                <a:lnTo>
                  <a:pt x="10451" y="10451"/>
                </a:lnTo>
                <a:lnTo>
                  <a:pt x="6285" y="10451"/>
                </a:lnTo>
                <a:cubicBezTo>
                  <a:pt x="6324" y="8992"/>
                  <a:pt x="6581" y="7598"/>
                  <a:pt x="7041" y="6324"/>
                </a:cubicBezTo>
                <a:moveTo>
                  <a:pt x="6651" y="5442"/>
                </a:moveTo>
                <a:cubicBezTo>
                  <a:pt x="5790" y="5084"/>
                  <a:pt x="4993" y="4609"/>
                  <a:pt x="4263" y="4050"/>
                </a:cubicBezTo>
                <a:cubicBezTo>
                  <a:pt x="5606" y="2749"/>
                  <a:pt x="7332" y="1851"/>
                  <a:pt x="9255" y="1531"/>
                </a:cubicBezTo>
                <a:cubicBezTo>
                  <a:pt x="8175" y="2610"/>
                  <a:pt x="7286" y="3939"/>
                  <a:pt x="6651" y="5442"/>
                </a:cubicBezTo>
                <a:moveTo>
                  <a:pt x="10451" y="1411"/>
                </a:moveTo>
                <a:lnTo>
                  <a:pt x="10451" y="6253"/>
                </a:lnTo>
                <a:cubicBezTo>
                  <a:pt x="9352" y="6217"/>
                  <a:pt x="8296" y="6021"/>
                  <a:pt x="7303" y="5681"/>
                </a:cubicBezTo>
                <a:cubicBezTo>
                  <a:pt x="8029" y="3972"/>
                  <a:pt x="9101" y="2507"/>
                  <a:pt x="10415" y="1413"/>
                </a:cubicBezTo>
                <a:cubicBezTo>
                  <a:pt x="10427" y="1412"/>
                  <a:pt x="10439" y="1411"/>
                  <a:pt x="10451" y="1411"/>
                </a:cubicBezTo>
                <a:moveTo>
                  <a:pt x="12344" y="1531"/>
                </a:moveTo>
                <a:cubicBezTo>
                  <a:pt x="14267" y="1851"/>
                  <a:pt x="15993" y="2749"/>
                  <a:pt x="17336" y="4050"/>
                </a:cubicBezTo>
                <a:cubicBezTo>
                  <a:pt x="16606" y="4609"/>
                  <a:pt x="15809" y="5084"/>
                  <a:pt x="14948" y="5442"/>
                </a:cubicBezTo>
                <a:cubicBezTo>
                  <a:pt x="14313" y="3939"/>
                  <a:pt x="13424" y="2610"/>
                  <a:pt x="12344" y="1531"/>
                </a:cubicBezTo>
                <a:moveTo>
                  <a:pt x="11184" y="1413"/>
                </a:moveTo>
                <a:cubicBezTo>
                  <a:pt x="12498" y="2507"/>
                  <a:pt x="13570" y="3972"/>
                  <a:pt x="14296" y="5681"/>
                </a:cubicBezTo>
                <a:cubicBezTo>
                  <a:pt x="13303" y="6021"/>
                  <a:pt x="12247" y="6217"/>
                  <a:pt x="11148" y="6253"/>
                </a:cubicBezTo>
                <a:lnTo>
                  <a:pt x="11148" y="1411"/>
                </a:lnTo>
                <a:cubicBezTo>
                  <a:pt x="11160" y="1411"/>
                  <a:pt x="11172" y="1412"/>
                  <a:pt x="11184" y="1413"/>
                </a:cubicBezTo>
                <a:moveTo>
                  <a:pt x="10414" y="20186"/>
                </a:moveTo>
                <a:cubicBezTo>
                  <a:pt x="9256" y="19223"/>
                  <a:pt x="8285" y="17970"/>
                  <a:pt x="7574" y="16516"/>
                </a:cubicBezTo>
                <a:cubicBezTo>
                  <a:pt x="8486" y="16231"/>
                  <a:pt x="9453" y="16075"/>
                  <a:pt x="10451" y="16043"/>
                </a:cubicBezTo>
                <a:lnTo>
                  <a:pt x="10451" y="20188"/>
                </a:lnTo>
                <a:cubicBezTo>
                  <a:pt x="10451" y="20188"/>
                  <a:pt x="10414" y="20186"/>
                  <a:pt x="10414" y="20186"/>
                </a:cubicBezTo>
                <a:close/>
                <a:moveTo>
                  <a:pt x="20188" y="10451"/>
                </a:moveTo>
                <a:lnTo>
                  <a:pt x="16010" y="10451"/>
                </a:lnTo>
                <a:cubicBezTo>
                  <a:pt x="15972" y="8908"/>
                  <a:pt x="15698" y="7433"/>
                  <a:pt x="15211" y="6084"/>
                </a:cubicBezTo>
                <a:cubicBezTo>
                  <a:pt x="16151" y="5691"/>
                  <a:pt x="17020" y="5170"/>
                  <a:pt x="17814" y="4553"/>
                </a:cubicBezTo>
                <a:cubicBezTo>
                  <a:pt x="19223" y="6135"/>
                  <a:pt x="20105" y="8190"/>
                  <a:pt x="20188" y="10451"/>
                </a:cubicBezTo>
                <a:moveTo>
                  <a:pt x="10800" y="0"/>
                </a:moveTo>
                <a:cubicBezTo>
                  <a:pt x="4835" y="0"/>
                  <a:pt x="0" y="4835"/>
                  <a:pt x="0" y="10800"/>
                </a:cubicBezTo>
                <a:cubicBezTo>
                  <a:pt x="0" y="16764"/>
                  <a:pt x="4835" y="21600"/>
                  <a:pt x="10800" y="21600"/>
                </a:cubicBezTo>
                <a:cubicBezTo>
                  <a:pt x="16764" y="21600"/>
                  <a:pt x="21600" y="16764"/>
                  <a:pt x="21600" y="10800"/>
                </a:cubicBezTo>
                <a:cubicBezTo>
                  <a:pt x="21600" y="4835"/>
                  <a:pt x="16764" y="0"/>
                  <a:pt x="10800" y="0"/>
                </a:cubicBezTo>
              </a:path>
            </a:pathLst>
          </a:custGeom>
          <a:solidFill>
            <a:schemeClr val="accent1"/>
          </a:solid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3519823" y="111967"/>
            <a:ext cx="2031326" cy="646331"/>
          </a:xfrm>
          <a:prstGeom prst="rect">
            <a:avLst/>
          </a:prstGeom>
          <a:noFill/>
          <a:ln>
            <a:noFill/>
          </a:ln>
        </p:spPr>
        <p:txBody>
          <a:bodyPr wrap="none" rtlCol="0">
            <a:spAutoFit/>
          </a:bodyPr>
          <a:lstStyle/>
          <a:p>
            <a:pPr algn="ctr"/>
            <a:r>
              <a:rPr lang="zh-CN" altLang="en-US" sz="3600" b="1" smtClean="0">
                <a:solidFill>
                  <a:schemeClr val="bg1"/>
                </a:solidFill>
                <a:latin typeface="+mj-ea"/>
                <a:ea typeface="+mj-ea"/>
              </a:rPr>
              <a:t>公司环境</a:t>
            </a:r>
            <a:endParaRPr lang="zh-CN" altLang="en-US" sz="3600" b="1">
              <a:solidFill>
                <a:schemeClr val="bg1"/>
              </a:solidFill>
              <a:latin typeface="+mj-ea"/>
              <a:ea typeface="+mj-ea"/>
            </a:endParaRPr>
          </a:p>
        </p:txBody>
      </p:sp>
      <p:pic>
        <p:nvPicPr>
          <p:cNvPr id="9" name="图片占位符 8"/>
          <p:cNvPicPr>
            <a:picLocks noGrp="1" noChangeAspect="1"/>
          </p:cNvPicPr>
          <p:nvPr>
            <p:ph type="pic" sz="quarter" idx="14"/>
          </p:nvPr>
        </p:nvPicPr>
        <p:blipFill>
          <a:blip r:embed="rId2" cstate="print">
            <a:extLst>
              <a:ext uri="{28A0092B-C50C-407E-A947-70E740481C1C}">
                <a14:useLocalDpi xmlns:a14="http://schemas.microsoft.com/office/drawing/2010/main" val="0"/>
              </a:ext>
            </a:extLst>
          </a:blip>
          <a:srcRect t="5135" b="5135"/>
          <a:stretch>
            <a:fillRect/>
          </a:stretch>
        </p:blipFill>
        <p:spPr/>
      </p:pic>
      <p:pic>
        <p:nvPicPr>
          <p:cNvPr id="12" name="图片占位符 11"/>
          <p:cNvPicPr>
            <a:picLocks noGrp="1" noChangeAspect="1"/>
          </p:cNvPicPr>
          <p:nvPr>
            <p:ph type="pic" sz="quarter" idx="12"/>
          </p:nvPr>
        </p:nvPicPr>
        <p:blipFill>
          <a:blip r:embed="rId3" cstate="print">
            <a:extLst>
              <a:ext uri="{28A0092B-C50C-407E-A947-70E740481C1C}">
                <a14:useLocalDpi xmlns:a14="http://schemas.microsoft.com/office/drawing/2010/main" val="0"/>
              </a:ext>
            </a:extLst>
          </a:blip>
          <a:srcRect l="1450" r="1450"/>
          <a:stretch>
            <a:fillRect/>
          </a:stretch>
        </p:blipFill>
        <p:spPr/>
      </p:pic>
      <p:pic>
        <p:nvPicPr>
          <p:cNvPr id="22" name="图片占位符 21"/>
          <p:cNvPicPr>
            <a:picLocks noGrp="1" noChangeAspect="1"/>
          </p:cNvPicPr>
          <p:nvPr>
            <p:ph type="pic" sz="quarter" idx="15"/>
          </p:nvPr>
        </p:nvPicPr>
        <p:blipFill>
          <a:blip r:embed="rId4" cstate="print">
            <a:extLst>
              <a:ext uri="{28A0092B-C50C-407E-A947-70E740481C1C}">
                <a14:useLocalDpi xmlns:a14="http://schemas.microsoft.com/office/drawing/2010/main" val="0"/>
              </a:ext>
            </a:extLst>
          </a:blip>
          <a:srcRect l="28159" r="28159"/>
          <a:stretch>
            <a:fillRect/>
          </a:stretch>
        </p:blipFill>
        <p:spPr/>
      </p:pic>
      <p:pic>
        <p:nvPicPr>
          <p:cNvPr id="27" name="图片占位符 26"/>
          <p:cNvPicPr>
            <a:picLocks noGrp="1" noChangeAspect="1"/>
          </p:cNvPicPr>
          <p:nvPr>
            <p:ph type="pic" sz="quarter" idx="13"/>
          </p:nvPr>
        </p:nvPicPr>
        <p:blipFill>
          <a:blip r:embed="rId5" cstate="print">
            <a:extLst>
              <a:ext uri="{28A0092B-C50C-407E-A947-70E740481C1C}">
                <a14:useLocalDpi xmlns:a14="http://schemas.microsoft.com/office/drawing/2010/main" val="0"/>
              </a:ext>
            </a:extLst>
          </a:blip>
          <a:srcRect t="8510" b="8510"/>
          <a:stretch>
            <a:fillRect/>
          </a:stretch>
        </p:blipFill>
        <p:spPr/>
      </p:pic>
      <p:sp>
        <p:nvSpPr>
          <p:cNvPr id="39" name="矩形 38"/>
          <p:cNvSpPr/>
          <p:nvPr/>
        </p:nvSpPr>
        <p:spPr>
          <a:xfrm>
            <a:off x="176213" y="1230282"/>
            <a:ext cx="3343610" cy="1722908"/>
          </a:xfrm>
          <a:prstGeom prst="rect">
            <a:avLst/>
          </a:prstGeom>
        </p:spPr>
        <p:txBody>
          <a:bodyPr wrap="square">
            <a:spAutoFit/>
          </a:bodyPr>
          <a:lstStyle/>
          <a:p>
            <a:pPr>
              <a:lnSpc>
                <a:spcPct val="150000"/>
              </a:lnSpc>
            </a:pPr>
            <a:r>
              <a:rPr lang="zh-CN" altLang="en-US" sz="1200" smtClean="0">
                <a:solidFill>
                  <a:schemeClr val="tx1">
                    <a:lumMod val="85000"/>
                    <a:lumOff val="15000"/>
                  </a:schemeClr>
                </a:solidFill>
                <a:latin typeface="+mn-ea"/>
              </a:rPr>
              <a:t>发展空间大</a:t>
            </a:r>
            <a:r>
              <a:rPr lang="en-US" altLang="zh-CN" sz="1200" smtClean="0">
                <a:solidFill>
                  <a:schemeClr val="tx1">
                    <a:lumMod val="85000"/>
                    <a:lumOff val="15000"/>
                  </a:schemeClr>
                </a:solidFill>
                <a:latin typeface="+mn-ea"/>
              </a:rPr>
              <a:t>,</a:t>
            </a:r>
            <a:r>
              <a:rPr lang="zh-CN" altLang="en-US" sz="1200" smtClean="0">
                <a:solidFill>
                  <a:schemeClr val="tx1">
                    <a:lumMod val="85000"/>
                    <a:lumOff val="15000"/>
                  </a:schemeClr>
                </a:solidFill>
                <a:latin typeface="+mn-ea"/>
              </a:rPr>
              <a:t>福利待遇好</a:t>
            </a:r>
            <a:r>
              <a:rPr lang="en-US" altLang="zh-CN" sz="1200" smtClean="0">
                <a:solidFill>
                  <a:schemeClr val="tx1">
                    <a:lumMod val="85000"/>
                    <a:lumOff val="15000"/>
                  </a:schemeClr>
                </a:solidFill>
                <a:latin typeface="+mn-ea"/>
              </a:rPr>
              <a:t>,</a:t>
            </a:r>
            <a:r>
              <a:rPr lang="zh-CN" altLang="en-US" sz="1200" smtClean="0">
                <a:solidFill>
                  <a:schemeClr val="tx1">
                    <a:lumMod val="85000"/>
                    <a:lumOff val="15000"/>
                  </a:schemeClr>
                </a:solidFill>
                <a:latin typeface="+mn-ea"/>
              </a:rPr>
              <a:t>氛围轻松；</a:t>
            </a:r>
            <a:endParaRPr lang="en-US" altLang="zh-CN" sz="1200" smtClean="0">
              <a:solidFill>
                <a:schemeClr val="tx1">
                  <a:lumMod val="85000"/>
                  <a:lumOff val="15000"/>
                </a:schemeClr>
              </a:solidFill>
              <a:latin typeface="+mn-ea"/>
            </a:endParaRPr>
          </a:p>
          <a:p>
            <a:pPr>
              <a:lnSpc>
                <a:spcPct val="150000"/>
              </a:lnSpc>
            </a:pPr>
            <a:r>
              <a:rPr lang="zh-CN" altLang="en-US" sz="1200" smtClean="0">
                <a:solidFill>
                  <a:schemeClr val="tx1">
                    <a:lumMod val="85000"/>
                    <a:lumOff val="15000"/>
                  </a:schemeClr>
                </a:solidFill>
                <a:latin typeface="+mn-ea"/>
              </a:rPr>
              <a:t>美女帅哥多，还有下午茶，零售多；</a:t>
            </a:r>
            <a:endParaRPr lang="en-US" altLang="zh-CN" sz="1200" smtClean="0">
              <a:solidFill>
                <a:schemeClr val="tx1">
                  <a:lumMod val="85000"/>
                  <a:lumOff val="15000"/>
                </a:schemeClr>
              </a:solidFill>
              <a:latin typeface="+mn-ea"/>
            </a:endParaRPr>
          </a:p>
          <a:p>
            <a:pPr>
              <a:lnSpc>
                <a:spcPct val="150000"/>
              </a:lnSpc>
            </a:pPr>
            <a:r>
              <a:rPr lang="zh-CN" altLang="en-US" sz="1200" smtClean="0">
                <a:solidFill>
                  <a:schemeClr val="tx1">
                    <a:lumMod val="85000"/>
                    <a:lumOff val="15000"/>
                  </a:schemeClr>
                </a:solidFill>
                <a:latin typeface="+mn-ea"/>
                <a:cs typeface="Arial" panose="020B0604020202020204" pitchFamily="34" charset="0"/>
                <a:sym typeface="Arial" panose="020B0604020202020204" pitchFamily="34" charset="0"/>
              </a:rPr>
              <a:t>这里输入简单的文字概述这里输入简单字概述这里输入简单简单的文字概述这里输入简单的文字概述简单的文字概述这里输入简单的文字概述这里输入；</a:t>
            </a:r>
          </a:p>
        </p:txBody>
      </p:sp>
      <p:sp>
        <p:nvSpPr>
          <p:cNvPr id="42" name="矩形 41"/>
          <p:cNvSpPr/>
          <p:nvPr/>
        </p:nvSpPr>
        <p:spPr>
          <a:xfrm>
            <a:off x="176213" y="3140965"/>
            <a:ext cx="3343610" cy="1722908"/>
          </a:xfrm>
          <a:prstGeom prst="rect">
            <a:avLst/>
          </a:prstGeom>
        </p:spPr>
        <p:txBody>
          <a:bodyPr wrap="square">
            <a:spAutoFit/>
          </a:bodyPr>
          <a:lstStyle/>
          <a:p>
            <a:pPr>
              <a:lnSpc>
                <a:spcPct val="150000"/>
              </a:lnSpc>
            </a:pPr>
            <a:r>
              <a:rPr lang="zh-CN" altLang="en-US" sz="1200" smtClean="0">
                <a:solidFill>
                  <a:schemeClr val="tx1">
                    <a:lumMod val="85000"/>
                    <a:lumOff val="15000"/>
                  </a:schemeClr>
                </a:solidFill>
                <a:latin typeface="+mn-ea"/>
              </a:rPr>
              <a:t>发展空间大</a:t>
            </a:r>
            <a:r>
              <a:rPr lang="en-US" altLang="zh-CN" sz="1200" smtClean="0">
                <a:solidFill>
                  <a:schemeClr val="tx1">
                    <a:lumMod val="85000"/>
                    <a:lumOff val="15000"/>
                  </a:schemeClr>
                </a:solidFill>
                <a:latin typeface="+mn-ea"/>
              </a:rPr>
              <a:t>,</a:t>
            </a:r>
            <a:r>
              <a:rPr lang="zh-CN" altLang="en-US" sz="1200" smtClean="0">
                <a:solidFill>
                  <a:schemeClr val="tx1">
                    <a:lumMod val="85000"/>
                    <a:lumOff val="15000"/>
                  </a:schemeClr>
                </a:solidFill>
                <a:latin typeface="+mn-ea"/>
              </a:rPr>
              <a:t>福利待遇好</a:t>
            </a:r>
            <a:r>
              <a:rPr lang="en-US" altLang="zh-CN" sz="1200" smtClean="0">
                <a:solidFill>
                  <a:schemeClr val="tx1">
                    <a:lumMod val="85000"/>
                    <a:lumOff val="15000"/>
                  </a:schemeClr>
                </a:solidFill>
                <a:latin typeface="+mn-ea"/>
              </a:rPr>
              <a:t>,</a:t>
            </a:r>
            <a:r>
              <a:rPr lang="zh-CN" altLang="en-US" sz="1200" smtClean="0">
                <a:solidFill>
                  <a:schemeClr val="tx1">
                    <a:lumMod val="85000"/>
                    <a:lumOff val="15000"/>
                  </a:schemeClr>
                </a:solidFill>
                <a:latin typeface="+mn-ea"/>
              </a:rPr>
              <a:t>氛围轻松；</a:t>
            </a:r>
            <a:endParaRPr lang="en-US" altLang="zh-CN" sz="1200" smtClean="0">
              <a:solidFill>
                <a:schemeClr val="tx1">
                  <a:lumMod val="85000"/>
                  <a:lumOff val="15000"/>
                </a:schemeClr>
              </a:solidFill>
              <a:latin typeface="+mn-ea"/>
            </a:endParaRPr>
          </a:p>
          <a:p>
            <a:pPr>
              <a:lnSpc>
                <a:spcPct val="150000"/>
              </a:lnSpc>
            </a:pPr>
            <a:r>
              <a:rPr lang="zh-CN" altLang="en-US" sz="1200" smtClean="0">
                <a:solidFill>
                  <a:schemeClr val="tx1">
                    <a:lumMod val="85000"/>
                    <a:lumOff val="15000"/>
                  </a:schemeClr>
                </a:solidFill>
                <a:latin typeface="+mn-ea"/>
              </a:rPr>
              <a:t>美女帅哥多，还有下午茶，零售多；</a:t>
            </a:r>
            <a:endParaRPr lang="en-US" altLang="zh-CN" sz="1200" smtClean="0">
              <a:solidFill>
                <a:schemeClr val="tx1">
                  <a:lumMod val="85000"/>
                  <a:lumOff val="15000"/>
                </a:schemeClr>
              </a:solidFill>
              <a:latin typeface="+mn-ea"/>
            </a:endParaRPr>
          </a:p>
          <a:p>
            <a:pPr>
              <a:lnSpc>
                <a:spcPct val="150000"/>
              </a:lnSpc>
            </a:pPr>
            <a:r>
              <a:rPr lang="zh-CN" altLang="en-US" sz="1200" smtClean="0">
                <a:solidFill>
                  <a:schemeClr val="tx1">
                    <a:lumMod val="85000"/>
                    <a:lumOff val="15000"/>
                  </a:schemeClr>
                </a:solidFill>
                <a:latin typeface="+mn-ea"/>
                <a:cs typeface="Arial" panose="020B0604020202020204" pitchFamily="34" charset="0"/>
                <a:sym typeface="Arial" panose="020B0604020202020204" pitchFamily="34" charset="0"/>
              </a:rPr>
              <a:t>这里输入简单的文字概述这里输入简单字概述这里输入简单简单的文字概述这里输入简单的文字概述简单的文字概述这里输入简单的文字概述这里输入；</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3519824" y="111967"/>
            <a:ext cx="2031326" cy="646331"/>
          </a:xfrm>
          <a:prstGeom prst="rect">
            <a:avLst/>
          </a:prstGeom>
          <a:noFill/>
          <a:ln>
            <a:noFill/>
          </a:ln>
        </p:spPr>
        <p:txBody>
          <a:bodyPr wrap="none" rtlCol="0">
            <a:spAutoFit/>
          </a:bodyPr>
          <a:lstStyle/>
          <a:p>
            <a:pPr algn="ctr"/>
            <a:r>
              <a:rPr lang="zh-CN" altLang="en-US" sz="3600" b="1" smtClean="0">
                <a:solidFill>
                  <a:schemeClr val="bg1"/>
                </a:solidFill>
                <a:latin typeface="+mj-ea"/>
                <a:ea typeface="+mj-ea"/>
              </a:rPr>
              <a:t>关于公司</a:t>
            </a:r>
            <a:endParaRPr lang="zh-CN" altLang="en-US" sz="3600" b="1">
              <a:solidFill>
                <a:schemeClr val="bg1"/>
              </a:solidFill>
              <a:latin typeface="+mj-ea"/>
              <a:ea typeface="+mj-ea"/>
            </a:endParaRPr>
          </a:p>
        </p:txBody>
      </p:sp>
      <p:sp>
        <p:nvSpPr>
          <p:cNvPr id="39" name="矩形 38"/>
          <p:cNvSpPr/>
          <p:nvPr/>
        </p:nvSpPr>
        <p:spPr>
          <a:xfrm>
            <a:off x="4460857" y="1520845"/>
            <a:ext cx="4461201" cy="2861310"/>
          </a:xfrm>
          <a:prstGeom prst="rect">
            <a:avLst/>
          </a:prstGeom>
        </p:spPr>
        <p:txBody>
          <a:bodyPr wrap="square">
            <a:spAutoFit/>
          </a:bodyPr>
          <a:lstStyle/>
          <a:p>
            <a:pPr>
              <a:lnSpc>
                <a:spcPct val="150000"/>
              </a:lnSpc>
            </a:pPr>
            <a:r>
              <a:rPr lang="zh-CN" altLang="en-US" sz="1200" dirty="0" smtClean="0">
                <a:solidFill>
                  <a:schemeClr val="tx1">
                    <a:lumMod val="85000"/>
                    <a:lumOff val="15000"/>
                  </a:schemeClr>
                </a:solidFill>
                <a:latin typeface="+mn-ea"/>
              </a:rPr>
              <a:t>作为近年来成长最快的互联网初创公司，是</a:t>
            </a:r>
            <a:r>
              <a:rPr lang="en-US" altLang="zh-CN" sz="1200" dirty="0" smtClean="0">
                <a:solidFill>
                  <a:schemeClr val="tx1">
                    <a:lumMod val="85000"/>
                    <a:lumOff val="15000"/>
                  </a:schemeClr>
                </a:solidFill>
                <a:latin typeface="+mn-ea"/>
              </a:rPr>
              <a:t>20XX</a:t>
            </a:r>
            <a:r>
              <a:rPr lang="zh-CN" altLang="en-US" sz="1200" dirty="0" smtClean="0">
                <a:solidFill>
                  <a:schemeClr val="tx1">
                    <a:lumMod val="85000"/>
                    <a:lumOff val="15000"/>
                  </a:schemeClr>
                </a:solidFill>
                <a:latin typeface="+mn-ea"/>
              </a:rPr>
              <a:t>年</a:t>
            </a:r>
            <a:r>
              <a:rPr lang="zh-CN" altLang="en-US" sz="1200" dirty="0" smtClean="0">
                <a:solidFill>
                  <a:schemeClr val="tx1">
                    <a:lumMod val="85000"/>
                    <a:lumOff val="15000"/>
                  </a:schemeClr>
                </a:solidFill>
                <a:latin typeface="+mn-ea"/>
              </a:rPr>
              <a:t>度最创新型公司之一，且已经完成了数轮融资。公司的核心团队成员均毕业自清华，交大，电子科大等著名高校。曾任职于腾讯、微软、</a:t>
            </a:r>
            <a:r>
              <a:rPr lang="en-US" altLang="zh-CN" sz="1200" dirty="0" err="1" smtClean="0">
                <a:solidFill>
                  <a:schemeClr val="tx1">
                    <a:lumMod val="85000"/>
                    <a:lumOff val="15000"/>
                  </a:schemeClr>
                </a:solidFill>
                <a:latin typeface="+mn-ea"/>
              </a:rPr>
              <a:t>ThoughtWorks</a:t>
            </a:r>
            <a:r>
              <a:rPr lang="en-US" altLang="zh-CN" sz="1200" dirty="0" smtClean="0">
                <a:solidFill>
                  <a:schemeClr val="tx1">
                    <a:lumMod val="85000"/>
                    <a:lumOff val="15000"/>
                  </a:schemeClr>
                </a:solidFill>
                <a:latin typeface="+mn-ea"/>
              </a:rPr>
              <a:t> </a:t>
            </a:r>
            <a:r>
              <a:rPr lang="zh-CN" altLang="en-US" sz="1200" dirty="0" smtClean="0">
                <a:solidFill>
                  <a:schemeClr val="tx1">
                    <a:lumMod val="85000"/>
                    <a:lumOff val="15000"/>
                  </a:schemeClr>
                </a:solidFill>
                <a:latin typeface="+mn-ea"/>
              </a:rPr>
              <a:t>等知名互联网公司，在 </a:t>
            </a:r>
            <a:r>
              <a:rPr lang="en-US" altLang="zh-CN" sz="1200" dirty="0" smtClean="0">
                <a:solidFill>
                  <a:schemeClr val="tx1">
                    <a:lumMod val="85000"/>
                    <a:lumOff val="15000"/>
                  </a:schemeClr>
                </a:solidFill>
                <a:latin typeface="+mn-ea"/>
              </a:rPr>
              <a:t>Web</a:t>
            </a:r>
            <a:r>
              <a:rPr lang="zh-CN" altLang="en-US" sz="1200" dirty="0" smtClean="0">
                <a:solidFill>
                  <a:schemeClr val="tx1">
                    <a:lumMod val="85000"/>
                    <a:lumOff val="15000"/>
                  </a:schemeClr>
                </a:solidFill>
                <a:latin typeface="+mn-ea"/>
              </a:rPr>
              <a:t>、移动应用、桌面软件等领域都有丰富的开发运营经验。</a:t>
            </a:r>
            <a:endParaRPr lang="en-US" altLang="zh-CN" sz="1200" dirty="0" smtClean="0">
              <a:solidFill>
                <a:schemeClr val="tx1">
                  <a:lumMod val="85000"/>
                  <a:lumOff val="15000"/>
                </a:schemeClr>
              </a:solidFill>
              <a:latin typeface="+mn-ea"/>
            </a:endParaRPr>
          </a:p>
          <a:p>
            <a:pPr>
              <a:lnSpc>
                <a:spcPct val="150000"/>
              </a:lnSpc>
            </a:pPr>
            <a:r>
              <a:rPr lang="zh-CN" altLang="en-US" sz="1200" dirty="0" smtClean="0">
                <a:solidFill>
                  <a:schemeClr val="tx1">
                    <a:lumMod val="85000"/>
                    <a:lumOff val="15000"/>
                  </a:schemeClr>
                </a:solidFill>
                <a:latin typeface="+mn-ea"/>
              </a:rPr>
              <a:t>这里有专业的办公配置</a:t>
            </a:r>
            <a:r>
              <a:rPr lang="en-US" altLang="zh-CN" sz="1200" dirty="0" smtClean="0">
                <a:solidFill>
                  <a:schemeClr val="tx1">
                    <a:lumMod val="85000"/>
                    <a:lumOff val="15000"/>
                  </a:schemeClr>
                </a:solidFill>
                <a:latin typeface="+mn-ea"/>
              </a:rPr>
              <a:t>(</a:t>
            </a:r>
            <a:r>
              <a:rPr lang="zh-CN" altLang="en-US" sz="1200" dirty="0" smtClean="0">
                <a:solidFill>
                  <a:schemeClr val="tx1">
                    <a:lumMod val="85000"/>
                    <a:lumOff val="15000"/>
                  </a:schemeClr>
                </a:solidFill>
                <a:latin typeface="+mn-ea"/>
              </a:rPr>
              <a:t>全员</a:t>
            </a:r>
            <a:r>
              <a:rPr lang="en-US" altLang="zh-CN" sz="1200" dirty="0" smtClean="0">
                <a:solidFill>
                  <a:schemeClr val="tx1">
                    <a:lumMod val="85000"/>
                    <a:lumOff val="15000"/>
                  </a:schemeClr>
                </a:solidFill>
                <a:latin typeface="+mn-ea"/>
              </a:rPr>
              <a:t>Mac)</a:t>
            </a:r>
            <a:r>
              <a:rPr lang="zh-CN" altLang="en-US" sz="1200" dirty="0" smtClean="0">
                <a:solidFill>
                  <a:schemeClr val="tx1">
                    <a:lumMod val="85000"/>
                    <a:lumOff val="15000"/>
                  </a:schemeClr>
                </a:solidFill>
                <a:latin typeface="+mn-ea"/>
              </a:rPr>
              <a:t>，轻松的氛围，温馨的环境，吃不完的零食、喝不完的饮料，定期的聚餐和羽毛球，郊游，旅游等各种活动。</a:t>
            </a:r>
            <a:endParaRPr lang="en-US" altLang="zh-CN" sz="1200" dirty="0" smtClean="0">
              <a:solidFill>
                <a:schemeClr val="tx1">
                  <a:lumMod val="85000"/>
                  <a:lumOff val="15000"/>
                </a:schemeClr>
              </a:solidFill>
              <a:latin typeface="+mn-ea"/>
            </a:endParaRPr>
          </a:p>
          <a:p>
            <a:pPr>
              <a:lnSpc>
                <a:spcPct val="150000"/>
              </a:lnSpc>
            </a:pPr>
            <a:r>
              <a:rPr lang="zh-CN" altLang="en-US" sz="1200" dirty="0" smtClean="0">
                <a:solidFill>
                  <a:schemeClr val="tx1">
                    <a:lumMod val="85000"/>
                    <a:lumOff val="15000"/>
                  </a:schemeClr>
                </a:solidFill>
                <a:latin typeface="+mn-ea"/>
              </a:rPr>
              <a:t>如果你想加入一家快速成长的公司，想和一帮优秀、有趣而又充满活力的年轻人一起实现自己的梦想，那就请加入我们吧！</a:t>
            </a:r>
            <a:endParaRPr lang="zh-CN" altLang="en-US" sz="1200" dirty="0" smtClean="0">
              <a:solidFill>
                <a:schemeClr val="tx1">
                  <a:lumMod val="85000"/>
                  <a:lumOff val="15000"/>
                </a:schemeClr>
              </a:solidFill>
              <a:latin typeface="+mn-ea"/>
              <a:cs typeface="Arial" panose="020B0604020202020204" pitchFamily="34" charset="0"/>
              <a:sym typeface="Arial" panose="020B0604020202020204" pitchFamily="34" charset="0"/>
            </a:endParaRPr>
          </a:p>
        </p:txBody>
      </p:sp>
      <p:pic>
        <p:nvPicPr>
          <p:cNvPr id="29" name="图片 2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76213" y="1561052"/>
            <a:ext cx="4079844" cy="2719896"/>
          </a:xfrm>
          <a:prstGeom prst="rect">
            <a:avLst/>
          </a:prstGeom>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907242" y="3974841"/>
            <a:ext cx="3018775" cy="584775"/>
          </a:xfrm>
          <a:prstGeom prst="rect">
            <a:avLst/>
          </a:prstGeom>
          <a:noFill/>
          <a:ln>
            <a:solidFill>
              <a:schemeClr val="bg1"/>
            </a:solidFill>
          </a:ln>
        </p:spPr>
        <p:txBody>
          <a:bodyPr wrap="none" rtlCol="0">
            <a:spAutoFit/>
          </a:bodyPr>
          <a:lstStyle/>
          <a:p>
            <a:pPr algn="ctr"/>
            <a:r>
              <a:rPr lang="zh-CN" altLang="en-US" sz="3200" smtClean="0">
                <a:solidFill>
                  <a:schemeClr val="bg1"/>
                </a:solidFill>
                <a:latin typeface="迷你霹雳体" panose="020B0602010101010101" pitchFamily="33" charset="-122"/>
                <a:ea typeface="迷你霹雳体" panose="020B0602010101010101" pitchFamily="33" charset="-122"/>
              </a:rPr>
              <a:t>事少 钱多 速来</a:t>
            </a:r>
            <a:endParaRPr lang="zh-CN" altLang="en-US" sz="3200">
              <a:solidFill>
                <a:schemeClr val="bg1"/>
              </a:solidFill>
              <a:latin typeface="迷你霹雳体" panose="020B0602010101010101" pitchFamily="33" charset="-122"/>
              <a:ea typeface="迷你霹雳体" panose="020B0602010101010101" pitchFamily="33" charset="-122"/>
            </a:endParaRPr>
          </a:p>
        </p:txBody>
      </p:sp>
      <p:sp>
        <p:nvSpPr>
          <p:cNvPr id="6" name="文本框 5"/>
          <p:cNvSpPr txBox="1"/>
          <p:nvPr/>
        </p:nvSpPr>
        <p:spPr>
          <a:xfrm>
            <a:off x="4699856" y="1655531"/>
            <a:ext cx="4031873" cy="1015663"/>
          </a:xfrm>
          <a:prstGeom prst="rect">
            <a:avLst/>
          </a:prstGeom>
          <a:noFill/>
          <a:ln>
            <a:noFill/>
          </a:ln>
        </p:spPr>
        <p:txBody>
          <a:bodyPr wrap="none" rtlCol="0">
            <a:spAutoFit/>
          </a:bodyPr>
          <a:lstStyle/>
          <a:p>
            <a:pPr algn="ctr"/>
            <a:r>
              <a:rPr lang="zh-CN" altLang="en-US" sz="6000" b="1" smtClean="0">
                <a:solidFill>
                  <a:schemeClr val="bg1"/>
                </a:solidFill>
                <a:latin typeface="+mj-ea"/>
                <a:ea typeface="+mj-ea"/>
              </a:rPr>
              <a:t>要的就是你</a:t>
            </a:r>
            <a:endParaRPr lang="zh-CN" altLang="en-US" sz="6000" b="1">
              <a:solidFill>
                <a:schemeClr val="bg1"/>
              </a:solidFill>
              <a:latin typeface="+mj-ea"/>
              <a:ea typeface="+mj-ea"/>
            </a:endParaRPr>
          </a:p>
        </p:txBody>
      </p:sp>
      <p:sp>
        <p:nvSpPr>
          <p:cNvPr id="7" name="文本框 6"/>
          <p:cNvSpPr txBox="1"/>
          <p:nvPr/>
        </p:nvSpPr>
        <p:spPr>
          <a:xfrm>
            <a:off x="4721143" y="2571750"/>
            <a:ext cx="4010586" cy="1015663"/>
          </a:xfrm>
          <a:prstGeom prst="rect">
            <a:avLst/>
          </a:prstGeom>
          <a:noFill/>
          <a:ln>
            <a:noFill/>
          </a:ln>
        </p:spPr>
        <p:txBody>
          <a:bodyPr wrap="none" rtlCol="0">
            <a:spAutoFit/>
          </a:bodyPr>
          <a:lstStyle/>
          <a:p>
            <a:pPr algn="ctr"/>
            <a:r>
              <a:rPr lang="en-US" altLang="zh-CN" sz="6000" b="1" smtClean="0">
                <a:solidFill>
                  <a:schemeClr val="bg1"/>
                </a:solidFill>
                <a:latin typeface="+mj-ea"/>
                <a:ea typeface="+mj-ea"/>
              </a:rPr>
              <a:t>I WANT U</a:t>
            </a:r>
            <a:endParaRPr lang="zh-CN" altLang="en-US" sz="6000" b="1">
              <a:solidFill>
                <a:schemeClr val="bg1"/>
              </a:solidFill>
              <a:latin typeface="+mj-ea"/>
              <a:ea typeface="+mj-ea"/>
            </a:endParaRPr>
          </a:p>
        </p:txBody>
      </p:sp>
      <p:sp>
        <p:nvSpPr>
          <p:cNvPr id="8" name="矩形 7"/>
          <p:cNvSpPr/>
          <p:nvPr/>
        </p:nvSpPr>
        <p:spPr>
          <a:xfrm>
            <a:off x="149290" y="130629"/>
            <a:ext cx="8882743" cy="4898571"/>
          </a:xfrm>
          <a:prstGeom prst="rect">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p:cNvSpPr txBox="1"/>
          <p:nvPr/>
        </p:nvSpPr>
        <p:spPr>
          <a:xfrm>
            <a:off x="4793863" y="4082562"/>
            <a:ext cx="3865161" cy="369332"/>
          </a:xfrm>
          <a:prstGeom prst="rect">
            <a:avLst/>
          </a:prstGeom>
          <a:noFill/>
          <a:ln>
            <a:noFill/>
          </a:ln>
        </p:spPr>
        <p:txBody>
          <a:bodyPr wrap="none" rtlCol="0">
            <a:spAutoFit/>
          </a:bodyPr>
          <a:lstStyle/>
          <a:p>
            <a:pPr algn="ctr"/>
            <a:r>
              <a:rPr lang="zh-CN" altLang="en-US" sz="1800" b="1" dirty="0" smtClean="0">
                <a:solidFill>
                  <a:schemeClr val="bg1"/>
                </a:solidFill>
                <a:latin typeface="+mj-ea"/>
                <a:ea typeface="+mj-ea"/>
              </a:rPr>
              <a:t>轻松办公网络公司春</a:t>
            </a:r>
            <a:r>
              <a:rPr lang="zh-CN" altLang="en-US" sz="1800" b="1" dirty="0" smtClean="0">
                <a:solidFill>
                  <a:schemeClr val="bg1"/>
                </a:solidFill>
                <a:latin typeface="+mj-ea"/>
                <a:ea typeface="+mj-ea"/>
              </a:rPr>
              <a:t>季招</a:t>
            </a:r>
            <a:r>
              <a:rPr lang="zh-CN" altLang="en-US" sz="1800" b="1" dirty="0" smtClean="0">
                <a:solidFill>
                  <a:schemeClr val="bg1"/>
                </a:solidFill>
                <a:latin typeface="+mj-ea"/>
                <a:ea typeface="+mj-ea"/>
              </a:rPr>
              <a:t>聘</a:t>
            </a:r>
            <a:r>
              <a:rPr lang="en-US" altLang="zh-CN" sz="1800" b="1" dirty="0" smtClean="0">
                <a:solidFill>
                  <a:schemeClr val="bg1"/>
                </a:solidFill>
                <a:latin typeface="+mj-ea"/>
                <a:ea typeface="+mj-ea"/>
              </a:rPr>
              <a:t>PPT</a:t>
            </a:r>
            <a:r>
              <a:rPr lang="zh-CN" altLang="en-US" sz="1800" b="1" dirty="0" smtClean="0">
                <a:solidFill>
                  <a:schemeClr val="bg1"/>
                </a:solidFill>
                <a:latin typeface="+mj-ea"/>
                <a:ea typeface="+mj-ea"/>
              </a:rPr>
              <a:t>模板</a:t>
            </a:r>
            <a:endParaRPr lang="zh-CN" altLang="en-US" sz="1800" b="1" dirty="0">
              <a:solidFill>
                <a:schemeClr val="bg1"/>
              </a:solidFill>
              <a:latin typeface="+mj-ea"/>
              <a:ea typeface="+mj-ea"/>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2" name="AutoShape 4"/>
          <p:cNvSpPr/>
          <p:nvPr/>
        </p:nvSpPr>
        <p:spPr bwMode="auto">
          <a:xfrm>
            <a:off x="8280400" y="3589338"/>
            <a:ext cx="347663" cy="34925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428" y="17466"/>
                </a:moveTo>
                <a:cubicBezTo>
                  <a:pt x="16669" y="16923"/>
                  <a:pt x="15846" y="16465"/>
                  <a:pt x="14963" y="16121"/>
                </a:cubicBezTo>
                <a:cubicBezTo>
                  <a:pt x="15595" y="14609"/>
                  <a:pt x="15967" y="12928"/>
                  <a:pt x="16010" y="11148"/>
                </a:cubicBezTo>
                <a:lnTo>
                  <a:pt x="20188" y="11148"/>
                </a:lnTo>
                <a:cubicBezTo>
                  <a:pt x="20097" y="13612"/>
                  <a:pt x="19065" y="15838"/>
                  <a:pt x="17428" y="17466"/>
                </a:cubicBezTo>
                <a:moveTo>
                  <a:pt x="1411" y="11148"/>
                </a:moveTo>
                <a:lnTo>
                  <a:pt x="5589" y="11148"/>
                </a:lnTo>
                <a:cubicBezTo>
                  <a:pt x="5632" y="12928"/>
                  <a:pt x="6004" y="14609"/>
                  <a:pt x="6636" y="16121"/>
                </a:cubicBezTo>
                <a:cubicBezTo>
                  <a:pt x="5753" y="16465"/>
                  <a:pt x="4931" y="16923"/>
                  <a:pt x="4171" y="17466"/>
                </a:cubicBezTo>
                <a:cubicBezTo>
                  <a:pt x="2534" y="15838"/>
                  <a:pt x="1502" y="13612"/>
                  <a:pt x="1411" y="11148"/>
                </a:cubicBezTo>
                <a:moveTo>
                  <a:pt x="3785" y="4553"/>
                </a:moveTo>
                <a:cubicBezTo>
                  <a:pt x="4579" y="5170"/>
                  <a:pt x="5448" y="5691"/>
                  <a:pt x="6388" y="6084"/>
                </a:cubicBezTo>
                <a:cubicBezTo>
                  <a:pt x="5901" y="7433"/>
                  <a:pt x="5627" y="8908"/>
                  <a:pt x="5589" y="10451"/>
                </a:cubicBezTo>
                <a:lnTo>
                  <a:pt x="1411" y="10451"/>
                </a:lnTo>
                <a:cubicBezTo>
                  <a:pt x="1494" y="8190"/>
                  <a:pt x="2376" y="6135"/>
                  <a:pt x="3785" y="4553"/>
                </a:cubicBezTo>
                <a:moveTo>
                  <a:pt x="11148" y="10451"/>
                </a:moveTo>
                <a:lnTo>
                  <a:pt x="11148" y="6950"/>
                </a:lnTo>
                <a:cubicBezTo>
                  <a:pt x="12339" y="6913"/>
                  <a:pt x="13484" y="6696"/>
                  <a:pt x="14558" y="6324"/>
                </a:cubicBezTo>
                <a:cubicBezTo>
                  <a:pt x="15018" y="7598"/>
                  <a:pt x="15276" y="8992"/>
                  <a:pt x="15314" y="10451"/>
                </a:cubicBezTo>
                <a:cubicBezTo>
                  <a:pt x="15314" y="10451"/>
                  <a:pt x="11148" y="10451"/>
                  <a:pt x="11148" y="10451"/>
                </a:cubicBezTo>
                <a:close/>
                <a:moveTo>
                  <a:pt x="14311" y="15882"/>
                </a:moveTo>
                <a:cubicBezTo>
                  <a:pt x="13309" y="15559"/>
                  <a:pt x="12247" y="15380"/>
                  <a:pt x="11148" y="15346"/>
                </a:cubicBezTo>
                <a:lnTo>
                  <a:pt x="11148" y="11148"/>
                </a:lnTo>
                <a:lnTo>
                  <a:pt x="15314" y="11148"/>
                </a:lnTo>
                <a:cubicBezTo>
                  <a:pt x="15270" y="12844"/>
                  <a:pt x="14914" y="14445"/>
                  <a:pt x="14311" y="15882"/>
                </a:cubicBezTo>
                <a:moveTo>
                  <a:pt x="14683" y="16757"/>
                </a:moveTo>
                <a:cubicBezTo>
                  <a:pt x="15476" y="17063"/>
                  <a:pt x="16218" y="17466"/>
                  <a:pt x="16904" y="17941"/>
                </a:cubicBezTo>
                <a:cubicBezTo>
                  <a:pt x="15632" y="19031"/>
                  <a:pt x="14067" y="19781"/>
                  <a:pt x="12344" y="20068"/>
                </a:cubicBezTo>
                <a:cubicBezTo>
                  <a:pt x="13280" y="19136"/>
                  <a:pt x="14076" y="18017"/>
                  <a:pt x="14683" y="16757"/>
                </a:cubicBezTo>
                <a:moveTo>
                  <a:pt x="11148" y="20188"/>
                </a:moveTo>
                <a:lnTo>
                  <a:pt x="11148" y="16043"/>
                </a:lnTo>
                <a:cubicBezTo>
                  <a:pt x="12146" y="16075"/>
                  <a:pt x="13113" y="16231"/>
                  <a:pt x="14025" y="16516"/>
                </a:cubicBezTo>
                <a:cubicBezTo>
                  <a:pt x="13314" y="17970"/>
                  <a:pt x="12343" y="19223"/>
                  <a:pt x="11185" y="20186"/>
                </a:cubicBezTo>
                <a:cubicBezTo>
                  <a:pt x="11185" y="20186"/>
                  <a:pt x="11148" y="20188"/>
                  <a:pt x="11148" y="20188"/>
                </a:cubicBezTo>
                <a:close/>
                <a:moveTo>
                  <a:pt x="9255" y="20068"/>
                </a:moveTo>
                <a:cubicBezTo>
                  <a:pt x="7532" y="19781"/>
                  <a:pt x="5967" y="19031"/>
                  <a:pt x="4695" y="17941"/>
                </a:cubicBezTo>
                <a:cubicBezTo>
                  <a:pt x="5381" y="17466"/>
                  <a:pt x="6123" y="17063"/>
                  <a:pt x="6916" y="16757"/>
                </a:cubicBezTo>
                <a:cubicBezTo>
                  <a:pt x="7523" y="18017"/>
                  <a:pt x="8319" y="19136"/>
                  <a:pt x="9255" y="20068"/>
                </a:cubicBezTo>
                <a:moveTo>
                  <a:pt x="10451" y="11148"/>
                </a:moveTo>
                <a:lnTo>
                  <a:pt x="10451" y="15346"/>
                </a:lnTo>
                <a:cubicBezTo>
                  <a:pt x="9352" y="15380"/>
                  <a:pt x="8290" y="15559"/>
                  <a:pt x="7288" y="15882"/>
                </a:cubicBezTo>
                <a:cubicBezTo>
                  <a:pt x="6685" y="14445"/>
                  <a:pt x="6329" y="12844"/>
                  <a:pt x="6285" y="11148"/>
                </a:cubicBezTo>
                <a:cubicBezTo>
                  <a:pt x="6285" y="11148"/>
                  <a:pt x="10451" y="11148"/>
                  <a:pt x="10451" y="11148"/>
                </a:cubicBezTo>
                <a:close/>
                <a:moveTo>
                  <a:pt x="7041" y="6324"/>
                </a:moveTo>
                <a:cubicBezTo>
                  <a:pt x="8115" y="6696"/>
                  <a:pt x="9260" y="6913"/>
                  <a:pt x="10451" y="6950"/>
                </a:cubicBezTo>
                <a:lnTo>
                  <a:pt x="10451" y="10451"/>
                </a:lnTo>
                <a:lnTo>
                  <a:pt x="6285" y="10451"/>
                </a:lnTo>
                <a:cubicBezTo>
                  <a:pt x="6324" y="8992"/>
                  <a:pt x="6581" y="7598"/>
                  <a:pt x="7041" y="6324"/>
                </a:cubicBezTo>
                <a:moveTo>
                  <a:pt x="6651" y="5442"/>
                </a:moveTo>
                <a:cubicBezTo>
                  <a:pt x="5790" y="5084"/>
                  <a:pt x="4993" y="4609"/>
                  <a:pt x="4263" y="4050"/>
                </a:cubicBezTo>
                <a:cubicBezTo>
                  <a:pt x="5606" y="2749"/>
                  <a:pt x="7332" y="1851"/>
                  <a:pt x="9255" y="1531"/>
                </a:cubicBezTo>
                <a:cubicBezTo>
                  <a:pt x="8175" y="2610"/>
                  <a:pt x="7286" y="3939"/>
                  <a:pt x="6651" y="5442"/>
                </a:cubicBezTo>
                <a:moveTo>
                  <a:pt x="10451" y="1411"/>
                </a:moveTo>
                <a:lnTo>
                  <a:pt x="10451" y="6253"/>
                </a:lnTo>
                <a:cubicBezTo>
                  <a:pt x="9352" y="6217"/>
                  <a:pt x="8296" y="6021"/>
                  <a:pt x="7303" y="5681"/>
                </a:cubicBezTo>
                <a:cubicBezTo>
                  <a:pt x="8029" y="3972"/>
                  <a:pt x="9101" y="2507"/>
                  <a:pt x="10415" y="1413"/>
                </a:cubicBezTo>
                <a:cubicBezTo>
                  <a:pt x="10427" y="1412"/>
                  <a:pt x="10439" y="1411"/>
                  <a:pt x="10451" y="1411"/>
                </a:cubicBezTo>
                <a:moveTo>
                  <a:pt x="12344" y="1531"/>
                </a:moveTo>
                <a:cubicBezTo>
                  <a:pt x="14267" y="1851"/>
                  <a:pt x="15993" y="2749"/>
                  <a:pt x="17336" y="4050"/>
                </a:cubicBezTo>
                <a:cubicBezTo>
                  <a:pt x="16606" y="4609"/>
                  <a:pt x="15809" y="5084"/>
                  <a:pt x="14948" y="5442"/>
                </a:cubicBezTo>
                <a:cubicBezTo>
                  <a:pt x="14313" y="3939"/>
                  <a:pt x="13424" y="2610"/>
                  <a:pt x="12344" y="1531"/>
                </a:cubicBezTo>
                <a:moveTo>
                  <a:pt x="11184" y="1413"/>
                </a:moveTo>
                <a:cubicBezTo>
                  <a:pt x="12498" y="2507"/>
                  <a:pt x="13570" y="3972"/>
                  <a:pt x="14296" y="5681"/>
                </a:cubicBezTo>
                <a:cubicBezTo>
                  <a:pt x="13303" y="6021"/>
                  <a:pt x="12247" y="6217"/>
                  <a:pt x="11148" y="6253"/>
                </a:cubicBezTo>
                <a:lnTo>
                  <a:pt x="11148" y="1411"/>
                </a:lnTo>
                <a:cubicBezTo>
                  <a:pt x="11160" y="1411"/>
                  <a:pt x="11172" y="1412"/>
                  <a:pt x="11184" y="1413"/>
                </a:cubicBezTo>
                <a:moveTo>
                  <a:pt x="10414" y="20186"/>
                </a:moveTo>
                <a:cubicBezTo>
                  <a:pt x="9256" y="19223"/>
                  <a:pt x="8285" y="17970"/>
                  <a:pt x="7574" y="16516"/>
                </a:cubicBezTo>
                <a:cubicBezTo>
                  <a:pt x="8486" y="16231"/>
                  <a:pt x="9453" y="16075"/>
                  <a:pt x="10451" y="16043"/>
                </a:cubicBezTo>
                <a:lnTo>
                  <a:pt x="10451" y="20188"/>
                </a:lnTo>
                <a:cubicBezTo>
                  <a:pt x="10451" y="20188"/>
                  <a:pt x="10414" y="20186"/>
                  <a:pt x="10414" y="20186"/>
                </a:cubicBezTo>
                <a:close/>
                <a:moveTo>
                  <a:pt x="20188" y="10451"/>
                </a:moveTo>
                <a:lnTo>
                  <a:pt x="16010" y="10451"/>
                </a:lnTo>
                <a:cubicBezTo>
                  <a:pt x="15972" y="8908"/>
                  <a:pt x="15698" y="7433"/>
                  <a:pt x="15211" y="6084"/>
                </a:cubicBezTo>
                <a:cubicBezTo>
                  <a:pt x="16151" y="5691"/>
                  <a:pt x="17020" y="5170"/>
                  <a:pt x="17814" y="4553"/>
                </a:cubicBezTo>
                <a:cubicBezTo>
                  <a:pt x="19223" y="6135"/>
                  <a:pt x="20105" y="8190"/>
                  <a:pt x="20188" y="10451"/>
                </a:cubicBezTo>
                <a:moveTo>
                  <a:pt x="10800" y="0"/>
                </a:moveTo>
                <a:cubicBezTo>
                  <a:pt x="4835" y="0"/>
                  <a:pt x="0" y="4835"/>
                  <a:pt x="0" y="10800"/>
                </a:cubicBezTo>
                <a:cubicBezTo>
                  <a:pt x="0" y="16764"/>
                  <a:pt x="4835" y="21600"/>
                  <a:pt x="10800" y="21600"/>
                </a:cubicBezTo>
                <a:cubicBezTo>
                  <a:pt x="16764" y="21600"/>
                  <a:pt x="21600" y="16764"/>
                  <a:pt x="21600" y="10800"/>
                </a:cubicBezTo>
                <a:cubicBezTo>
                  <a:pt x="21600" y="4835"/>
                  <a:pt x="16764" y="0"/>
                  <a:pt x="10800" y="0"/>
                </a:cubicBezTo>
              </a:path>
            </a:pathLst>
          </a:custGeom>
          <a:solidFill>
            <a:schemeClr val="bg1"/>
          </a:solid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3" name="AutoShape 5"/>
          <p:cNvSpPr/>
          <p:nvPr/>
        </p:nvSpPr>
        <p:spPr bwMode="auto">
          <a:xfrm>
            <a:off x="7796213" y="3702050"/>
            <a:ext cx="68262" cy="904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999" y="18900"/>
                </a:moveTo>
                <a:lnTo>
                  <a:pt x="3600" y="18900"/>
                </a:lnTo>
                <a:lnTo>
                  <a:pt x="3600" y="2700"/>
                </a:lnTo>
                <a:lnTo>
                  <a:pt x="7200" y="2700"/>
                </a:lnTo>
                <a:lnTo>
                  <a:pt x="17999" y="14850"/>
                </a:lnTo>
                <a:cubicBezTo>
                  <a:pt x="17999" y="14850"/>
                  <a:pt x="17999" y="18900"/>
                  <a:pt x="17999" y="18900"/>
                </a:cubicBezTo>
                <a:close/>
                <a:moveTo>
                  <a:pt x="10195" y="1202"/>
                </a:moveTo>
                <a:cubicBezTo>
                  <a:pt x="9527" y="450"/>
                  <a:pt x="8402" y="0"/>
                  <a:pt x="7200" y="0"/>
                </a:cubicBezTo>
                <a:lnTo>
                  <a:pt x="3600" y="0"/>
                </a:lnTo>
                <a:cubicBezTo>
                  <a:pt x="1610" y="0"/>
                  <a:pt x="0" y="1207"/>
                  <a:pt x="0" y="2700"/>
                </a:cubicBezTo>
                <a:lnTo>
                  <a:pt x="0" y="18900"/>
                </a:lnTo>
                <a:cubicBezTo>
                  <a:pt x="0" y="20392"/>
                  <a:pt x="1610" y="21599"/>
                  <a:pt x="3600" y="21599"/>
                </a:cubicBezTo>
                <a:lnTo>
                  <a:pt x="17999" y="21599"/>
                </a:lnTo>
                <a:cubicBezTo>
                  <a:pt x="19989" y="21599"/>
                  <a:pt x="21600" y="20392"/>
                  <a:pt x="21600" y="18900"/>
                </a:cubicBezTo>
                <a:lnTo>
                  <a:pt x="21600" y="14850"/>
                </a:lnTo>
                <a:cubicBezTo>
                  <a:pt x="21600" y="14317"/>
                  <a:pt x="21389" y="13795"/>
                  <a:pt x="20995" y="13352"/>
                </a:cubicBezTo>
                <a:cubicBezTo>
                  <a:pt x="20995" y="13352"/>
                  <a:pt x="10195" y="1202"/>
                  <a:pt x="10195" y="1202"/>
                </a:cubicBezTo>
                <a:close/>
              </a:path>
            </a:pathLst>
          </a:custGeom>
          <a:solidFill>
            <a:schemeClr val="bg1"/>
          </a:solid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4" name="AutoShape 6"/>
          <p:cNvSpPr/>
          <p:nvPr/>
        </p:nvSpPr>
        <p:spPr bwMode="auto">
          <a:xfrm>
            <a:off x="7550150" y="3613150"/>
            <a:ext cx="358775" cy="2921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50" y="16615"/>
                </a:moveTo>
                <a:cubicBezTo>
                  <a:pt x="20250" y="17074"/>
                  <a:pt x="19948" y="17446"/>
                  <a:pt x="19575" y="17446"/>
                </a:cubicBezTo>
                <a:lnTo>
                  <a:pt x="18803" y="17446"/>
                </a:lnTo>
                <a:cubicBezTo>
                  <a:pt x="18501" y="16016"/>
                  <a:pt x="17453" y="14953"/>
                  <a:pt x="16200" y="14953"/>
                </a:cubicBezTo>
                <a:cubicBezTo>
                  <a:pt x="14945" y="14953"/>
                  <a:pt x="13897" y="16016"/>
                  <a:pt x="13595" y="17446"/>
                </a:cubicBezTo>
                <a:lnTo>
                  <a:pt x="10029" y="17446"/>
                </a:lnTo>
                <a:cubicBezTo>
                  <a:pt x="9727" y="16016"/>
                  <a:pt x="8679" y="14953"/>
                  <a:pt x="7425" y="14953"/>
                </a:cubicBezTo>
                <a:cubicBezTo>
                  <a:pt x="6170" y="14953"/>
                  <a:pt x="5122" y="16016"/>
                  <a:pt x="4820" y="17446"/>
                </a:cubicBezTo>
                <a:lnTo>
                  <a:pt x="4050" y="17446"/>
                </a:lnTo>
                <a:cubicBezTo>
                  <a:pt x="3677" y="17446"/>
                  <a:pt x="3375" y="17074"/>
                  <a:pt x="3375" y="16615"/>
                </a:cubicBezTo>
                <a:lnTo>
                  <a:pt x="3375" y="14123"/>
                </a:lnTo>
                <a:lnTo>
                  <a:pt x="12150" y="14123"/>
                </a:lnTo>
                <a:cubicBezTo>
                  <a:pt x="13266" y="14123"/>
                  <a:pt x="14175" y="13005"/>
                  <a:pt x="14175" y="11630"/>
                </a:cubicBezTo>
                <a:lnTo>
                  <a:pt x="14175" y="5815"/>
                </a:lnTo>
                <a:lnTo>
                  <a:pt x="16875" y="5815"/>
                </a:lnTo>
                <a:cubicBezTo>
                  <a:pt x="17100" y="5815"/>
                  <a:pt x="17311" y="5954"/>
                  <a:pt x="17436" y="6185"/>
                </a:cubicBezTo>
                <a:lnTo>
                  <a:pt x="20136" y="11169"/>
                </a:lnTo>
                <a:cubicBezTo>
                  <a:pt x="20210" y="11306"/>
                  <a:pt x="20250" y="11466"/>
                  <a:pt x="20250" y="11630"/>
                </a:cubicBezTo>
                <a:cubicBezTo>
                  <a:pt x="20250" y="11630"/>
                  <a:pt x="20250" y="16615"/>
                  <a:pt x="20250" y="16615"/>
                </a:cubicBezTo>
                <a:close/>
                <a:moveTo>
                  <a:pt x="16200" y="19938"/>
                </a:moveTo>
                <a:cubicBezTo>
                  <a:pt x="15454" y="19938"/>
                  <a:pt x="14850" y="19193"/>
                  <a:pt x="14850" y="18276"/>
                </a:cubicBezTo>
                <a:cubicBezTo>
                  <a:pt x="14850" y="17360"/>
                  <a:pt x="15454" y="16615"/>
                  <a:pt x="16200" y="16615"/>
                </a:cubicBezTo>
                <a:cubicBezTo>
                  <a:pt x="16945" y="16615"/>
                  <a:pt x="17550" y="17360"/>
                  <a:pt x="17550" y="18276"/>
                </a:cubicBezTo>
                <a:cubicBezTo>
                  <a:pt x="17550" y="19193"/>
                  <a:pt x="16945" y="19938"/>
                  <a:pt x="16200" y="19938"/>
                </a:cubicBezTo>
                <a:moveTo>
                  <a:pt x="7425" y="19938"/>
                </a:moveTo>
                <a:cubicBezTo>
                  <a:pt x="6679" y="19938"/>
                  <a:pt x="6075" y="19193"/>
                  <a:pt x="6075" y="18276"/>
                </a:cubicBezTo>
                <a:cubicBezTo>
                  <a:pt x="6075" y="17360"/>
                  <a:pt x="6679" y="16615"/>
                  <a:pt x="7425" y="16615"/>
                </a:cubicBezTo>
                <a:cubicBezTo>
                  <a:pt x="8170" y="16615"/>
                  <a:pt x="8775" y="17360"/>
                  <a:pt x="8775" y="18276"/>
                </a:cubicBezTo>
                <a:cubicBezTo>
                  <a:pt x="8775" y="19193"/>
                  <a:pt x="8170" y="19938"/>
                  <a:pt x="7425" y="19938"/>
                </a:cubicBezTo>
                <a:moveTo>
                  <a:pt x="2024" y="12461"/>
                </a:moveTo>
                <a:cubicBezTo>
                  <a:pt x="1652" y="12461"/>
                  <a:pt x="1349" y="12089"/>
                  <a:pt x="1349" y="11630"/>
                </a:cubicBezTo>
                <a:lnTo>
                  <a:pt x="1349" y="2492"/>
                </a:lnTo>
                <a:cubicBezTo>
                  <a:pt x="1349" y="2033"/>
                  <a:pt x="1652" y="1661"/>
                  <a:pt x="2024" y="1661"/>
                </a:cubicBezTo>
                <a:lnTo>
                  <a:pt x="12150" y="1661"/>
                </a:lnTo>
                <a:cubicBezTo>
                  <a:pt x="12523" y="1661"/>
                  <a:pt x="12825" y="2033"/>
                  <a:pt x="12825" y="2492"/>
                </a:cubicBezTo>
                <a:lnTo>
                  <a:pt x="12825" y="4153"/>
                </a:lnTo>
                <a:lnTo>
                  <a:pt x="12825" y="5815"/>
                </a:lnTo>
                <a:lnTo>
                  <a:pt x="12825" y="11630"/>
                </a:lnTo>
                <a:cubicBezTo>
                  <a:pt x="12825" y="12089"/>
                  <a:pt x="12523" y="12461"/>
                  <a:pt x="12150" y="12461"/>
                </a:cubicBezTo>
                <a:cubicBezTo>
                  <a:pt x="12150" y="12461"/>
                  <a:pt x="2024" y="12461"/>
                  <a:pt x="2024" y="12461"/>
                </a:cubicBezTo>
                <a:close/>
                <a:moveTo>
                  <a:pt x="21259" y="10248"/>
                </a:moveTo>
                <a:lnTo>
                  <a:pt x="18559" y="5263"/>
                </a:lnTo>
                <a:cubicBezTo>
                  <a:pt x="18182" y="4568"/>
                  <a:pt x="17552" y="4153"/>
                  <a:pt x="16875" y="4153"/>
                </a:cubicBezTo>
                <a:lnTo>
                  <a:pt x="14175" y="4153"/>
                </a:lnTo>
                <a:lnTo>
                  <a:pt x="14175" y="2492"/>
                </a:lnTo>
                <a:cubicBezTo>
                  <a:pt x="14175" y="1117"/>
                  <a:pt x="13266" y="0"/>
                  <a:pt x="12150" y="0"/>
                </a:cubicBezTo>
                <a:lnTo>
                  <a:pt x="2024" y="0"/>
                </a:lnTo>
                <a:cubicBezTo>
                  <a:pt x="908" y="0"/>
                  <a:pt x="0" y="1117"/>
                  <a:pt x="0" y="2492"/>
                </a:cubicBezTo>
                <a:lnTo>
                  <a:pt x="0" y="11630"/>
                </a:lnTo>
                <a:cubicBezTo>
                  <a:pt x="0" y="13005"/>
                  <a:pt x="908" y="14123"/>
                  <a:pt x="2024" y="14123"/>
                </a:cubicBezTo>
                <a:lnTo>
                  <a:pt x="2025" y="14123"/>
                </a:lnTo>
                <a:lnTo>
                  <a:pt x="2025" y="16615"/>
                </a:lnTo>
                <a:cubicBezTo>
                  <a:pt x="2025" y="17989"/>
                  <a:pt x="2933" y="19107"/>
                  <a:pt x="4050" y="19107"/>
                </a:cubicBezTo>
                <a:lnTo>
                  <a:pt x="4820" y="19107"/>
                </a:lnTo>
                <a:cubicBezTo>
                  <a:pt x="5122" y="20537"/>
                  <a:pt x="6170" y="21600"/>
                  <a:pt x="7425" y="21600"/>
                </a:cubicBezTo>
                <a:cubicBezTo>
                  <a:pt x="8679" y="21600"/>
                  <a:pt x="9727" y="20537"/>
                  <a:pt x="10029" y="19107"/>
                </a:cubicBezTo>
                <a:lnTo>
                  <a:pt x="13595" y="19107"/>
                </a:lnTo>
                <a:cubicBezTo>
                  <a:pt x="13897" y="20537"/>
                  <a:pt x="14945" y="21600"/>
                  <a:pt x="16200" y="21600"/>
                </a:cubicBezTo>
                <a:cubicBezTo>
                  <a:pt x="17453" y="21600"/>
                  <a:pt x="18501" y="20537"/>
                  <a:pt x="18803" y="19107"/>
                </a:cubicBezTo>
                <a:lnTo>
                  <a:pt x="19575" y="19107"/>
                </a:lnTo>
                <a:cubicBezTo>
                  <a:pt x="20691" y="19107"/>
                  <a:pt x="21599" y="17989"/>
                  <a:pt x="21599" y="16615"/>
                </a:cubicBezTo>
                <a:lnTo>
                  <a:pt x="21599" y="11630"/>
                </a:lnTo>
                <a:cubicBezTo>
                  <a:pt x="21599" y="11137"/>
                  <a:pt x="21482" y="10658"/>
                  <a:pt x="21259" y="10248"/>
                </a:cubicBezTo>
              </a:path>
            </a:pathLst>
          </a:custGeom>
          <a:solidFill>
            <a:schemeClr val="bg1"/>
          </a:solid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grpSp>
        <p:nvGrpSpPr>
          <p:cNvPr id="5" name="Group 5"/>
          <p:cNvGrpSpPr/>
          <p:nvPr/>
        </p:nvGrpSpPr>
        <p:grpSpPr>
          <a:xfrm>
            <a:off x="6831584" y="3578617"/>
            <a:ext cx="359165" cy="359779"/>
            <a:chOff x="9145588" y="4435475"/>
            <a:chExt cx="464344" cy="465138"/>
          </a:xfrm>
          <a:solidFill>
            <a:schemeClr val="bg1"/>
          </a:solidFill>
        </p:grpSpPr>
        <p:sp>
          <p:nvSpPr>
            <p:cNvPr id="6" name="AutoShape 7"/>
            <p:cNvSpPr/>
            <p:nvPr/>
          </p:nvSpPr>
          <p:spPr bwMode="auto">
            <a:xfrm>
              <a:off x="9145588" y="4435475"/>
              <a:ext cx="464344" cy="465138"/>
            </a:xfrm>
            <a:custGeom>
              <a:avLst/>
              <a:gdLst>
                <a:gd name="T0" fmla="+- 0 10800 1271"/>
                <a:gd name="T1" fmla="*/ T0 w 19058"/>
                <a:gd name="T2" fmla="+- 0 10799 1270"/>
                <a:gd name="T3" fmla="*/ 10799 h 19059"/>
                <a:gd name="T4" fmla="+- 0 10800 1271"/>
                <a:gd name="T5" fmla="*/ T4 w 19058"/>
                <a:gd name="T6" fmla="+- 0 10799 1270"/>
                <a:gd name="T7" fmla="*/ 10799 h 19059"/>
                <a:gd name="T8" fmla="+- 0 10800 1271"/>
                <a:gd name="T9" fmla="*/ T8 w 19058"/>
                <a:gd name="T10" fmla="+- 0 10799 1270"/>
                <a:gd name="T11" fmla="*/ 10799 h 19059"/>
                <a:gd name="T12" fmla="+- 0 10800 1271"/>
                <a:gd name="T13" fmla="*/ T12 w 19058"/>
                <a:gd name="T14" fmla="+- 0 10799 1270"/>
                <a:gd name="T15" fmla="*/ 10799 h 19059"/>
              </a:gdLst>
              <a:ahLst/>
              <a:cxnLst>
                <a:cxn ang="0">
                  <a:pos x="T1" y="T3"/>
                </a:cxn>
                <a:cxn ang="0">
                  <a:pos x="T5" y="T7"/>
                </a:cxn>
                <a:cxn ang="0">
                  <a:pos x="T9" y="T11"/>
                </a:cxn>
                <a:cxn ang="0">
                  <a:pos x="T13" y="T15"/>
                </a:cxn>
              </a:cxnLst>
              <a:rect l="0" t="0" r="r" b="b"/>
              <a:pathLst>
                <a:path w="19058" h="19059">
                  <a:moveTo>
                    <a:pt x="6430" y="17268"/>
                  </a:moveTo>
                  <a:cubicBezTo>
                    <a:pt x="2162" y="15559"/>
                    <a:pt x="82" y="10698"/>
                    <a:pt x="1790" y="6431"/>
                  </a:cubicBezTo>
                  <a:cubicBezTo>
                    <a:pt x="3499" y="2164"/>
                    <a:pt x="8360" y="81"/>
                    <a:pt x="12627" y="1791"/>
                  </a:cubicBezTo>
                  <a:cubicBezTo>
                    <a:pt x="16894" y="3499"/>
                    <a:pt x="18975" y="8361"/>
                    <a:pt x="17267" y="12628"/>
                  </a:cubicBezTo>
                  <a:cubicBezTo>
                    <a:pt x="15558" y="16895"/>
                    <a:pt x="10696" y="18976"/>
                    <a:pt x="6430" y="17268"/>
                  </a:cubicBezTo>
                  <a:moveTo>
                    <a:pt x="13070" y="685"/>
                  </a:moveTo>
                  <a:cubicBezTo>
                    <a:pt x="8186" y="-1270"/>
                    <a:pt x="2641" y="1103"/>
                    <a:pt x="685" y="5987"/>
                  </a:cubicBezTo>
                  <a:cubicBezTo>
                    <a:pt x="-1271" y="10872"/>
                    <a:pt x="1103" y="16418"/>
                    <a:pt x="5987" y="18373"/>
                  </a:cubicBezTo>
                  <a:cubicBezTo>
                    <a:pt x="10871" y="20330"/>
                    <a:pt x="16416" y="17955"/>
                    <a:pt x="18373" y="13071"/>
                  </a:cubicBezTo>
                  <a:cubicBezTo>
                    <a:pt x="20329" y="8186"/>
                    <a:pt x="17954" y="2641"/>
                    <a:pt x="13070" y="685"/>
                  </a:cubicBezTo>
                </a:path>
              </a:pathLst>
            </a:custGeom>
            <a:grp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7" name="AutoShape 8"/>
            <p:cNvSpPr/>
            <p:nvPr/>
          </p:nvSpPr>
          <p:spPr bwMode="auto">
            <a:xfrm>
              <a:off x="9348788" y="4638675"/>
              <a:ext cx="57944" cy="57944"/>
            </a:xfrm>
            <a:custGeom>
              <a:avLst/>
              <a:gdLst>
                <a:gd name="T0" fmla="+- 0 10801 1272"/>
                <a:gd name="T1" fmla="*/ T0 w 19059"/>
                <a:gd name="T2" fmla="+- 0 10800 1272"/>
                <a:gd name="T3" fmla="*/ 10800 h 19056"/>
                <a:gd name="T4" fmla="+- 0 10801 1272"/>
                <a:gd name="T5" fmla="*/ T4 w 19059"/>
                <a:gd name="T6" fmla="+- 0 10800 1272"/>
                <a:gd name="T7" fmla="*/ 10800 h 19056"/>
                <a:gd name="T8" fmla="+- 0 10801 1272"/>
                <a:gd name="T9" fmla="*/ T8 w 19059"/>
                <a:gd name="T10" fmla="+- 0 10800 1272"/>
                <a:gd name="T11" fmla="*/ 10800 h 19056"/>
                <a:gd name="T12" fmla="+- 0 10801 1272"/>
                <a:gd name="T13" fmla="*/ T12 w 19059"/>
                <a:gd name="T14" fmla="+- 0 10800 1272"/>
                <a:gd name="T15" fmla="*/ 10800 h 19056"/>
              </a:gdLst>
              <a:ahLst/>
              <a:cxnLst>
                <a:cxn ang="0">
                  <a:pos x="T1" y="T3"/>
                </a:cxn>
                <a:cxn ang="0">
                  <a:pos x="T5" y="T7"/>
                </a:cxn>
                <a:cxn ang="0">
                  <a:pos x="T9" y="T11"/>
                </a:cxn>
                <a:cxn ang="0">
                  <a:pos x="T13" y="T15"/>
                </a:cxn>
              </a:cxnLst>
              <a:rect l="0" t="0" r="r" b="b"/>
              <a:pathLst>
                <a:path w="19059" h="19056">
                  <a:moveTo>
                    <a:pt x="7753" y="13951"/>
                  </a:moveTo>
                  <a:cubicBezTo>
                    <a:pt x="5315" y="12969"/>
                    <a:pt x="4129" y="10197"/>
                    <a:pt x="5101" y="7755"/>
                  </a:cubicBezTo>
                  <a:cubicBezTo>
                    <a:pt x="6083" y="5323"/>
                    <a:pt x="8860" y="4132"/>
                    <a:pt x="11298" y="5104"/>
                  </a:cubicBezTo>
                  <a:cubicBezTo>
                    <a:pt x="13735" y="6081"/>
                    <a:pt x="14926" y="8858"/>
                    <a:pt x="13949" y="11300"/>
                  </a:cubicBezTo>
                  <a:cubicBezTo>
                    <a:pt x="12972" y="13737"/>
                    <a:pt x="10195" y="14923"/>
                    <a:pt x="7753" y="13951"/>
                  </a:cubicBezTo>
                  <a:moveTo>
                    <a:pt x="13070" y="686"/>
                  </a:moveTo>
                  <a:cubicBezTo>
                    <a:pt x="8190" y="-1272"/>
                    <a:pt x="2640" y="1104"/>
                    <a:pt x="686" y="5988"/>
                  </a:cubicBezTo>
                  <a:cubicBezTo>
                    <a:pt x="-1272" y="10872"/>
                    <a:pt x="1105" y="16416"/>
                    <a:pt x="5985" y="18369"/>
                  </a:cubicBezTo>
                  <a:cubicBezTo>
                    <a:pt x="10870" y="20328"/>
                    <a:pt x="16415" y="17951"/>
                    <a:pt x="18374" y="13072"/>
                  </a:cubicBezTo>
                  <a:cubicBezTo>
                    <a:pt x="20328" y="8188"/>
                    <a:pt x="17960" y="2644"/>
                    <a:pt x="13070" y="686"/>
                  </a:cubicBezTo>
                </a:path>
              </a:pathLst>
            </a:custGeom>
            <a:grp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8" name="AutoShape 9"/>
            <p:cNvSpPr/>
            <p:nvPr/>
          </p:nvSpPr>
          <p:spPr bwMode="auto">
            <a:xfrm>
              <a:off x="9290050" y="4580732"/>
              <a:ext cx="174625" cy="174625"/>
            </a:xfrm>
            <a:custGeom>
              <a:avLst/>
              <a:gdLst>
                <a:gd name="T0" fmla="+- 0 10800 1271"/>
                <a:gd name="T1" fmla="*/ T0 w 19059"/>
                <a:gd name="T2" fmla="+- 0 10800 1271"/>
                <a:gd name="T3" fmla="*/ 10800 h 19058"/>
                <a:gd name="T4" fmla="+- 0 10800 1271"/>
                <a:gd name="T5" fmla="*/ T4 w 19059"/>
                <a:gd name="T6" fmla="+- 0 10800 1271"/>
                <a:gd name="T7" fmla="*/ 10800 h 19058"/>
                <a:gd name="T8" fmla="+- 0 10800 1271"/>
                <a:gd name="T9" fmla="*/ T8 w 19059"/>
                <a:gd name="T10" fmla="+- 0 10800 1271"/>
                <a:gd name="T11" fmla="*/ 10800 h 19058"/>
                <a:gd name="T12" fmla="+- 0 10800 1271"/>
                <a:gd name="T13" fmla="*/ T12 w 19059"/>
                <a:gd name="T14" fmla="+- 0 10800 1271"/>
                <a:gd name="T15" fmla="*/ 10800 h 19058"/>
              </a:gdLst>
              <a:ahLst/>
              <a:cxnLst>
                <a:cxn ang="0">
                  <a:pos x="T1" y="T3"/>
                </a:cxn>
                <a:cxn ang="0">
                  <a:pos x="T5" y="T7"/>
                </a:cxn>
                <a:cxn ang="0">
                  <a:pos x="T9" y="T11"/>
                </a:cxn>
                <a:cxn ang="0">
                  <a:pos x="T13" y="T15"/>
                </a:cxn>
              </a:cxnLst>
              <a:rect l="0" t="0" r="r" b="b"/>
              <a:pathLst>
                <a:path w="19059" h="19058">
                  <a:moveTo>
                    <a:pt x="7169" y="15424"/>
                  </a:moveTo>
                  <a:cubicBezTo>
                    <a:pt x="3916" y="14123"/>
                    <a:pt x="2331" y="10417"/>
                    <a:pt x="3632" y="7167"/>
                  </a:cubicBezTo>
                  <a:cubicBezTo>
                    <a:pt x="4934" y="3917"/>
                    <a:pt x="8638" y="2331"/>
                    <a:pt x="11889" y="3632"/>
                  </a:cubicBezTo>
                  <a:cubicBezTo>
                    <a:pt x="15141" y="4934"/>
                    <a:pt x="16728" y="8640"/>
                    <a:pt x="15425" y="11890"/>
                  </a:cubicBezTo>
                  <a:cubicBezTo>
                    <a:pt x="14124" y="15140"/>
                    <a:pt x="10419" y="16728"/>
                    <a:pt x="7169" y="15424"/>
                  </a:cubicBezTo>
                  <a:moveTo>
                    <a:pt x="13071" y="685"/>
                  </a:moveTo>
                  <a:cubicBezTo>
                    <a:pt x="8186" y="-1271"/>
                    <a:pt x="2639" y="1104"/>
                    <a:pt x="686" y="5987"/>
                  </a:cubicBezTo>
                  <a:cubicBezTo>
                    <a:pt x="-1271" y="10871"/>
                    <a:pt x="1104" y="16416"/>
                    <a:pt x="5987" y="18372"/>
                  </a:cubicBezTo>
                  <a:cubicBezTo>
                    <a:pt x="10874" y="20329"/>
                    <a:pt x="16418" y="17955"/>
                    <a:pt x="18375" y="13070"/>
                  </a:cubicBezTo>
                  <a:cubicBezTo>
                    <a:pt x="20328" y="8186"/>
                    <a:pt x="17956" y="2641"/>
                    <a:pt x="13071" y="685"/>
                  </a:cubicBezTo>
                </a:path>
              </a:pathLst>
            </a:custGeom>
            <a:grp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9" name="AutoShape 10"/>
            <p:cNvSpPr/>
            <p:nvPr/>
          </p:nvSpPr>
          <p:spPr bwMode="auto">
            <a:xfrm>
              <a:off x="9406732" y="4696619"/>
              <a:ext cx="72231" cy="74613"/>
            </a:xfrm>
            <a:custGeom>
              <a:avLst/>
              <a:gdLst>
                <a:gd name="T0" fmla="+- 0 10804 288"/>
                <a:gd name="T1" fmla="*/ T0 w 21033"/>
                <a:gd name="T2" fmla="+- 0 10798 277"/>
                <a:gd name="T3" fmla="*/ 10798 h 21043"/>
                <a:gd name="T4" fmla="+- 0 10804 288"/>
                <a:gd name="T5" fmla="*/ T4 w 21033"/>
                <a:gd name="T6" fmla="+- 0 10798 277"/>
                <a:gd name="T7" fmla="*/ 10798 h 21043"/>
                <a:gd name="T8" fmla="+- 0 10804 288"/>
                <a:gd name="T9" fmla="*/ T8 w 21033"/>
                <a:gd name="T10" fmla="+- 0 10798 277"/>
                <a:gd name="T11" fmla="*/ 10798 h 21043"/>
                <a:gd name="T12" fmla="+- 0 10804 288"/>
                <a:gd name="T13" fmla="*/ T12 w 21033"/>
                <a:gd name="T14" fmla="+- 0 10798 277"/>
                <a:gd name="T15" fmla="*/ 10798 h 21043"/>
              </a:gdLst>
              <a:ahLst/>
              <a:cxnLst>
                <a:cxn ang="0">
                  <a:pos x="T1" y="T3"/>
                </a:cxn>
                <a:cxn ang="0">
                  <a:pos x="T5" y="T7"/>
                </a:cxn>
                <a:cxn ang="0">
                  <a:pos x="T9" y="T11"/>
                </a:cxn>
                <a:cxn ang="0">
                  <a:pos x="T13" y="T15"/>
                </a:cxn>
              </a:cxnLst>
              <a:rect l="0" t="0" r="r" b="b"/>
              <a:pathLst>
                <a:path w="21033" h="21043">
                  <a:moveTo>
                    <a:pt x="20881" y="2825"/>
                  </a:moveTo>
                  <a:cubicBezTo>
                    <a:pt x="21312" y="1771"/>
                    <a:pt x="20787" y="572"/>
                    <a:pt x="19713" y="149"/>
                  </a:cubicBezTo>
                  <a:cubicBezTo>
                    <a:pt x="18636" y="-277"/>
                    <a:pt x="17414" y="238"/>
                    <a:pt x="16984" y="1296"/>
                  </a:cubicBezTo>
                  <a:lnTo>
                    <a:pt x="16980" y="1292"/>
                  </a:lnTo>
                  <a:cubicBezTo>
                    <a:pt x="13964" y="8692"/>
                    <a:pt x="8182" y="14184"/>
                    <a:pt x="1269" y="17089"/>
                  </a:cubicBezTo>
                  <a:cubicBezTo>
                    <a:pt x="207" y="17536"/>
                    <a:pt x="-288" y="18747"/>
                    <a:pt x="170" y="19789"/>
                  </a:cubicBezTo>
                  <a:cubicBezTo>
                    <a:pt x="629" y="20840"/>
                    <a:pt x="1863" y="21323"/>
                    <a:pt x="2924" y="20876"/>
                  </a:cubicBezTo>
                  <a:cubicBezTo>
                    <a:pt x="2961" y="20860"/>
                    <a:pt x="2982" y="20828"/>
                    <a:pt x="3014" y="20815"/>
                  </a:cubicBezTo>
                  <a:cubicBezTo>
                    <a:pt x="10874" y="17480"/>
                    <a:pt x="17451" y="11227"/>
                    <a:pt x="20877" y="2825"/>
                  </a:cubicBezTo>
                  <a:cubicBezTo>
                    <a:pt x="20877" y="2825"/>
                    <a:pt x="20881" y="2825"/>
                    <a:pt x="20881" y="2825"/>
                  </a:cubicBezTo>
                  <a:close/>
                </a:path>
              </a:pathLst>
            </a:custGeom>
            <a:grp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10" name="AutoShape 11"/>
            <p:cNvSpPr/>
            <p:nvPr/>
          </p:nvSpPr>
          <p:spPr bwMode="auto">
            <a:xfrm>
              <a:off x="9435307" y="4725988"/>
              <a:ext cx="103981" cy="106363"/>
            </a:xfrm>
            <a:custGeom>
              <a:avLst/>
              <a:gdLst>
                <a:gd name="T0" fmla="+- 0 10803 203"/>
                <a:gd name="T1" fmla="*/ T0 w 21201"/>
                <a:gd name="T2" fmla="+- 0 10798 194"/>
                <a:gd name="T3" fmla="*/ 10798 h 21209"/>
                <a:gd name="T4" fmla="+- 0 10803 203"/>
                <a:gd name="T5" fmla="*/ T4 w 21201"/>
                <a:gd name="T6" fmla="+- 0 10798 194"/>
                <a:gd name="T7" fmla="*/ 10798 h 21209"/>
                <a:gd name="T8" fmla="+- 0 10803 203"/>
                <a:gd name="T9" fmla="*/ T8 w 21201"/>
                <a:gd name="T10" fmla="+- 0 10798 194"/>
                <a:gd name="T11" fmla="*/ 10798 h 21209"/>
                <a:gd name="T12" fmla="+- 0 10803 203"/>
                <a:gd name="T13" fmla="*/ T12 w 21201"/>
                <a:gd name="T14" fmla="+- 0 10798 194"/>
                <a:gd name="T15" fmla="*/ 10798 h 21209"/>
              </a:gdLst>
              <a:ahLst/>
              <a:cxnLst>
                <a:cxn ang="0">
                  <a:pos x="T1" y="T3"/>
                </a:cxn>
                <a:cxn ang="0">
                  <a:pos x="T5" y="T7"/>
                </a:cxn>
                <a:cxn ang="0">
                  <a:pos x="T9" y="T11"/>
                </a:cxn>
                <a:cxn ang="0">
                  <a:pos x="T13" y="T15"/>
                </a:cxn>
              </a:cxnLst>
              <a:rect l="0" t="0" r="r" b="b"/>
              <a:pathLst>
                <a:path w="21201" h="21209">
                  <a:moveTo>
                    <a:pt x="20267" y="104"/>
                  </a:moveTo>
                  <a:cubicBezTo>
                    <a:pt x="19508" y="-194"/>
                    <a:pt x="18645" y="169"/>
                    <a:pt x="18339" y="912"/>
                  </a:cubicBezTo>
                  <a:cubicBezTo>
                    <a:pt x="14991" y="9110"/>
                    <a:pt x="8568" y="15198"/>
                    <a:pt x="894" y="18420"/>
                  </a:cubicBezTo>
                  <a:cubicBezTo>
                    <a:pt x="144" y="18735"/>
                    <a:pt x="-203" y="19589"/>
                    <a:pt x="121" y="20327"/>
                  </a:cubicBezTo>
                  <a:cubicBezTo>
                    <a:pt x="442" y="21068"/>
                    <a:pt x="1314" y="21406"/>
                    <a:pt x="2067" y="21090"/>
                  </a:cubicBezTo>
                  <a:cubicBezTo>
                    <a:pt x="2102" y="21073"/>
                    <a:pt x="2125" y="21042"/>
                    <a:pt x="2159" y="21025"/>
                  </a:cubicBezTo>
                  <a:cubicBezTo>
                    <a:pt x="10491" y="17500"/>
                    <a:pt x="17461" y="10881"/>
                    <a:pt x="21095" y="1994"/>
                  </a:cubicBezTo>
                  <a:cubicBezTo>
                    <a:pt x="21397" y="1250"/>
                    <a:pt x="21026" y="404"/>
                    <a:pt x="20267" y="104"/>
                  </a:cubicBezTo>
                </a:path>
              </a:pathLst>
            </a:custGeom>
            <a:grp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11" name="AutoShape 12"/>
            <p:cNvSpPr/>
            <p:nvPr/>
          </p:nvSpPr>
          <p:spPr bwMode="auto">
            <a:xfrm>
              <a:off x="9421019" y="4711700"/>
              <a:ext cx="88106" cy="89694"/>
            </a:xfrm>
            <a:custGeom>
              <a:avLst/>
              <a:gdLst>
                <a:gd name="T0" fmla="+- 0 10802 238"/>
                <a:gd name="T1" fmla="*/ T0 w 21128"/>
                <a:gd name="T2" fmla="+- 0 10797 227"/>
                <a:gd name="T3" fmla="*/ 10797 h 21141"/>
                <a:gd name="T4" fmla="+- 0 10802 238"/>
                <a:gd name="T5" fmla="*/ T4 w 21128"/>
                <a:gd name="T6" fmla="+- 0 10797 227"/>
                <a:gd name="T7" fmla="*/ 10797 h 21141"/>
                <a:gd name="T8" fmla="+- 0 10802 238"/>
                <a:gd name="T9" fmla="*/ T8 w 21128"/>
                <a:gd name="T10" fmla="+- 0 10797 227"/>
                <a:gd name="T11" fmla="*/ 10797 h 21141"/>
                <a:gd name="T12" fmla="+- 0 10802 238"/>
                <a:gd name="T13" fmla="*/ T12 w 21128"/>
                <a:gd name="T14" fmla="+- 0 10797 227"/>
                <a:gd name="T15" fmla="*/ 10797 h 21141"/>
              </a:gdLst>
              <a:ahLst/>
              <a:cxnLst>
                <a:cxn ang="0">
                  <a:pos x="T1" y="T3"/>
                </a:cxn>
                <a:cxn ang="0">
                  <a:pos x="T5" y="T7"/>
                </a:cxn>
                <a:cxn ang="0">
                  <a:pos x="T9" y="T11"/>
                </a:cxn>
                <a:cxn ang="0">
                  <a:pos x="T13" y="T15"/>
                </a:cxn>
              </a:cxnLst>
              <a:rect l="0" t="0" r="r" b="b"/>
              <a:pathLst>
                <a:path w="21128" h="21141">
                  <a:moveTo>
                    <a:pt x="20035" y="122"/>
                  </a:moveTo>
                  <a:cubicBezTo>
                    <a:pt x="19142" y="-227"/>
                    <a:pt x="18134" y="195"/>
                    <a:pt x="17778" y="1071"/>
                  </a:cubicBezTo>
                  <a:cubicBezTo>
                    <a:pt x="14571" y="8936"/>
                    <a:pt x="8412" y="14778"/>
                    <a:pt x="1051" y="17867"/>
                  </a:cubicBezTo>
                  <a:lnTo>
                    <a:pt x="1054" y="17867"/>
                  </a:lnTo>
                  <a:cubicBezTo>
                    <a:pt x="172" y="18240"/>
                    <a:pt x="-238" y="19242"/>
                    <a:pt x="142" y="20108"/>
                  </a:cubicBezTo>
                  <a:cubicBezTo>
                    <a:pt x="522" y="20973"/>
                    <a:pt x="1543" y="21372"/>
                    <a:pt x="2425" y="21003"/>
                  </a:cubicBezTo>
                  <a:cubicBezTo>
                    <a:pt x="2459" y="20986"/>
                    <a:pt x="2476" y="20956"/>
                    <a:pt x="2514" y="20936"/>
                  </a:cubicBezTo>
                  <a:cubicBezTo>
                    <a:pt x="10651" y="17491"/>
                    <a:pt x="17459" y="11027"/>
                    <a:pt x="21002" y="2339"/>
                  </a:cubicBezTo>
                  <a:cubicBezTo>
                    <a:pt x="21361" y="1463"/>
                    <a:pt x="20927" y="472"/>
                    <a:pt x="20035" y="122"/>
                  </a:cubicBezTo>
                </a:path>
              </a:pathLst>
            </a:custGeom>
            <a:grp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12" name="AutoShape 13"/>
            <p:cNvSpPr/>
            <p:nvPr/>
          </p:nvSpPr>
          <p:spPr bwMode="auto">
            <a:xfrm>
              <a:off x="9275763" y="4566444"/>
              <a:ext cx="73025" cy="73819"/>
            </a:xfrm>
            <a:custGeom>
              <a:avLst/>
              <a:gdLst>
                <a:gd name="T0" fmla="+- 0 10797 278"/>
                <a:gd name="T1" fmla="*/ T0 w 21039"/>
                <a:gd name="T2" fmla="+- 0 10803 281"/>
                <a:gd name="T3" fmla="*/ 10803 h 21044"/>
                <a:gd name="T4" fmla="+- 0 10797 278"/>
                <a:gd name="T5" fmla="*/ T4 w 21039"/>
                <a:gd name="T6" fmla="+- 0 10803 281"/>
                <a:gd name="T7" fmla="*/ 10803 h 21044"/>
                <a:gd name="T8" fmla="+- 0 10797 278"/>
                <a:gd name="T9" fmla="*/ T8 w 21039"/>
                <a:gd name="T10" fmla="+- 0 10803 281"/>
                <a:gd name="T11" fmla="*/ 10803 h 21044"/>
                <a:gd name="T12" fmla="+- 0 10797 278"/>
                <a:gd name="T13" fmla="*/ T12 w 21039"/>
                <a:gd name="T14" fmla="+- 0 10803 281"/>
                <a:gd name="T15" fmla="*/ 10803 h 21044"/>
              </a:gdLst>
              <a:ahLst/>
              <a:cxnLst>
                <a:cxn ang="0">
                  <a:pos x="T1" y="T3"/>
                </a:cxn>
                <a:cxn ang="0">
                  <a:pos x="T5" y="T7"/>
                </a:cxn>
                <a:cxn ang="0">
                  <a:pos x="T9" y="T11"/>
                </a:cxn>
                <a:cxn ang="0">
                  <a:pos x="T13" y="T15"/>
                </a:cxn>
              </a:cxnLst>
              <a:rect l="0" t="0" r="r" b="b"/>
              <a:pathLst>
                <a:path w="21039" h="21044">
                  <a:moveTo>
                    <a:pt x="20871" y="1248"/>
                  </a:moveTo>
                  <a:cubicBezTo>
                    <a:pt x="20411" y="197"/>
                    <a:pt x="19177" y="-281"/>
                    <a:pt x="18112" y="169"/>
                  </a:cubicBezTo>
                  <a:cubicBezTo>
                    <a:pt x="18075" y="181"/>
                    <a:pt x="18050" y="214"/>
                    <a:pt x="18021" y="226"/>
                  </a:cubicBezTo>
                  <a:cubicBezTo>
                    <a:pt x="10159" y="3562"/>
                    <a:pt x="3583" y="9820"/>
                    <a:pt x="152" y="18220"/>
                  </a:cubicBezTo>
                  <a:lnTo>
                    <a:pt x="148" y="18220"/>
                  </a:lnTo>
                  <a:cubicBezTo>
                    <a:pt x="-278" y="19278"/>
                    <a:pt x="242" y="20473"/>
                    <a:pt x="1320" y="20896"/>
                  </a:cubicBezTo>
                  <a:cubicBezTo>
                    <a:pt x="2398" y="21318"/>
                    <a:pt x="3620" y="20803"/>
                    <a:pt x="4046" y="19749"/>
                  </a:cubicBezTo>
                  <a:lnTo>
                    <a:pt x="4051" y="19749"/>
                  </a:lnTo>
                  <a:cubicBezTo>
                    <a:pt x="7068" y="12356"/>
                    <a:pt x="12856" y="6858"/>
                    <a:pt x="19764" y="3956"/>
                  </a:cubicBezTo>
                  <a:cubicBezTo>
                    <a:pt x="20830" y="3506"/>
                    <a:pt x="21322" y="2298"/>
                    <a:pt x="20871" y="1248"/>
                  </a:cubicBezTo>
                </a:path>
              </a:pathLst>
            </a:custGeom>
            <a:grp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13" name="AutoShape 14"/>
            <p:cNvSpPr/>
            <p:nvPr/>
          </p:nvSpPr>
          <p:spPr bwMode="auto">
            <a:xfrm>
              <a:off x="9217819" y="4508500"/>
              <a:ext cx="103981" cy="105569"/>
            </a:xfrm>
            <a:custGeom>
              <a:avLst/>
              <a:gdLst>
                <a:gd name="T0" fmla="+- 0 10797 198"/>
                <a:gd name="T1" fmla="*/ T0 w 21199"/>
                <a:gd name="T2" fmla="+- 0 10802 198"/>
                <a:gd name="T3" fmla="*/ 10802 h 21208"/>
                <a:gd name="T4" fmla="+- 0 10797 198"/>
                <a:gd name="T5" fmla="*/ T4 w 21199"/>
                <a:gd name="T6" fmla="+- 0 10802 198"/>
                <a:gd name="T7" fmla="*/ 10802 h 21208"/>
                <a:gd name="T8" fmla="+- 0 10797 198"/>
                <a:gd name="T9" fmla="*/ T8 w 21199"/>
                <a:gd name="T10" fmla="+- 0 10802 198"/>
                <a:gd name="T11" fmla="*/ 10802 h 21208"/>
                <a:gd name="T12" fmla="+- 0 10797 198"/>
                <a:gd name="T13" fmla="*/ T12 w 21199"/>
                <a:gd name="T14" fmla="+- 0 10802 198"/>
                <a:gd name="T15" fmla="*/ 10802 h 21208"/>
              </a:gdLst>
              <a:ahLst/>
              <a:cxnLst>
                <a:cxn ang="0">
                  <a:pos x="T1" y="T3"/>
                </a:cxn>
                <a:cxn ang="0">
                  <a:pos x="T5" y="T7"/>
                </a:cxn>
                <a:cxn ang="0">
                  <a:pos x="T9" y="T11"/>
                </a:cxn>
                <a:cxn ang="0">
                  <a:pos x="T13" y="T15"/>
                </a:cxn>
              </a:cxnLst>
              <a:rect l="0" t="0" r="r" b="b"/>
              <a:pathLst>
                <a:path w="21199" h="21208">
                  <a:moveTo>
                    <a:pt x="21077" y="880"/>
                  </a:moveTo>
                  <a:cubicBezTo>
                    <a:pt x="20753" y="142"/>
                    <a:pt x="19881" y="-198"/>
                    <a:pt x="19129" y="117"/>
                  </a:cubicBezTo>
                  <a:cubicBezTo>
                    <a:pt x="19097" y="131"/>
                    <a:pt x="19071" y="162"/>
                    <a:pt x="19039" y="179"/>
                  </a:cubicBezTo>
                  <a:cubicBezTo>
                    <a:pt x="10706" y="3707"/>
                    <a:pt x="3739" y="10322"/>
                    <a:pt x="106" y="19208"/>
                  </a:cubicBezTo>
                  <a:cubicBezTo>
                    <a:pt x="-198" y="19957"/>
                    <a:pt x="172" y="20803"/>
                    <a:pt x="934" y="21101"/>
                  </a:cubicBezTo>
                  <a:cubicBezTo>
                    <a:pt x="1689" y="21401"/>
                    <a:pt x="2552" y="21041"/>
                    <a:pt x="2859" y="20292"/>
                  </a:cubicBezTo>
                  <a:cubicBezTo>
                    <a:pt x="6206" y="12096"/>
                    <a:pt x="12625" y="6008"/>
                    <a:pt x="20301" y="2787"/>
                  </a:cubicBezTo>
                  <a:cubicBezTo>
                    <a:pt x="21051" y="2469"/>
                    <a:pt x="21402" y="1618"/>
                    <a:pt x="21077" y="880"/>
                  </a:cubicBezTo>
                </a:path>
              </a:pathLst>
            </a:custGeom>
            <a:grp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14" name="AutoShape 15"/>
            <p:cNvSpPr/>
            <p:nvPr/>
          </p:nvSpPr>
          <p:spPr bwMode="auto">
            <a:xfrm>
              <a:off x="9247188" y="4537075"/>
              <a:ext cx="88107" cy="90488"/>
            </a:xfrm>
            <a:custGeom>
              <a:avLst/>
              <a:gdLst>
                <a:gd name="T0" fmla="+- 0 10796 232"/>
                <a:gd name="T1" fmla="*/ T0 w 21129"/>
                <a:gd name="T2" fmla="+- 0 10804 234"/>
                <a:gd name="T3" fmla="*/ 10804 h 21141"/>
                <a:gd name="T4" fmla="+- 0 10796 232"/>
                <a:gd name="T5" fmla="*/ T4 w 21129"/>
                <a:gd name="T6" fmla="+- 0 10804 234"/>
                <a:gd name="T7" fmla="*/ 10804 h 21141"/>
                <a:gd name="T8" fmla="+- 0 10796 232"/>
                <a:gd name="T9" fmla="*/ T8 w 21129"/>
                <a:gd name="T10" fmla="+- 0 10804 234"/>
                <a:gd name="T11" fmla="*/ 10804 h 21141"/>
                <a:gd name="T12" fmla="+- 0 10796 232"/>
                <a:gd name="T13" fmla="*/ T12 w 21129"/>
                <a:gd name="T14" fmla="+- 0 10804 234"/>
                <a:gd name="T15" fmla="*/ 10804 h 21141"/>
              </a:gdLst>
              <a:ahLst/>
              <a:cxnLst>
                <a:cxn ang="0">
                  <a:pos x="T1" y="T3"/>
                </a:cxn>
                <a:cxn ang="0">
                  <a:pos x="T5" y="T7"/>
                </a:cxn>
                <a:cxn ang="0">
                  <a:pos x="T9" y="T11"/>
                </a:cxn>
                <a:cxn ang="0">
                  <a:pos x="T13" y="T15"/>
                </a:cxn>
              </a:cxnLst>
              <a:rect l="0" t="0" r="r" b="b"/>
              <a:pathLst>
                <a:path w="21129" h="21141">
                  <a:moveTo>
                    <a:pt x="20075" y="3267"/>
                  </a:moveTo>
                  <a:cubicBezTo>
                    <a:pt x="20953" y="2898"/>
                    <a:pt x="21368" y="1899"/>
                    <a:pt x="20987" y="1030"/>
                  </a:cubicBezTo>
                  <a:cubicBezTo>
                    <a:pt x="20611" y="168"/>
                    <a:pt x="19589" y="-234"/>
                    <a:pt x="18707" y="138"/>
                  </a:cubicBezTo>
                  <a:cubicBezTo>
                    <a:pt x="18670" y="152"/>
                    <a:pt x="18649" y="185"/>
                    <a:pt x="18615" y="198"/>
                  </a:cubicBezTo>
                  <a:cubicBezTo>
                    <a:pt x="10481" y="3647"/>
                    <a:pt x="3673" y="10118"/>
                    <a:pt x="124" y="18802"/>
                  </a:cubicBezTo>
                  <a:cubicBezTo>
                    <a:pt x="-232" y="19678"/>
                    <a:pt x="205" y="20666"/>
                    <a:pt x="1094" y="21019"/>
                  </a:cubicBezTo>
                  <a:cubicBezTo>
                    <a:pt x="1983" y="21366"/>
                    <a:pt x="2991" y="20946"/>
                    <a:pt x="3354" y="20071"/>
                  </a:cubicBezTo>
                  <a:cubicBezTo>
                    <a:pt x="6561" y="12205"/>
                    <a:pt x="12717" y="6360"/>
                    <a:pt x="20075" y="3274"/>
                  </a:cubicBezTo>
                  <a:cubicBezTo>
                    <a:pt x="20075" y="3274"/>
                    <a:pt x="20075" y="3267"/>
                    <a:pt x="20075" y="3267"/>
                  </a:cubicBezTo>
                  <a:close/>
                </a:path>
              </a:pathLst>
            </a:custGeom>
            <a:grp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grpSp>
      <p:grpSp>
        <p:nvGrpSpPr>
          <p:cNvPr id="15" name="Group 15"/>
          <p:cNvGrpSpPr/>
          <p:nvPr/>
        </p:nvGrpSpPr>
        <p:grpSpPr>
          <a:xfrm>
            <a:off x="6112643" y="3589668"/>
            <a:ext cx="359165" cy="348727"/>
            <a:chOff x="8216107" y="4449763"/>
            <a:chExt cx="464344" cy="450850"/>
          </a:xfrm>
          <a:solidFill>
            <a:schemeClr val="bg1"/>
          </a:solidFill>
        </p:grpSpPr>
        <p:sp>
          <p:nvSpPr>
            <p:cNvPr id="16" name="AutoShape 16"/>
            <p:cNvSpPr/>
            <p:nvPr/>
          </p:nvSpPr>
          <p:spPr bwMode="auto">
            <a:xfrm>
              <a:off x="8448675" y="4696619"/>
              <a:ext cx="57944" cy="587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8" y="0"/>
                    <a:pt x="0" y="4841"/>
                    <a:pt x="0" y="10800"/>
                  </a:cubicBezTo>
                  <a:cubicBezTo>
                    <a:pt x="0" y="16758"/>
                    <a:pt x="4838" y="21599"/>
                    <a:pt x="10800" y="21599"/>
                  </a:cubicBezTo>
                  <a:cubicBezTo>
                    <a:pt x="16761" y="21599"/>
                    <a:pt x="21600" y="16758"/>
                    <a:pt x="21600" y="10800"/>
                  </a:cubicBezTo>
                  <a:cubicBezTo>
                    <a:pt x="21600" y="4841"/>
                    <a:pt x="16761" y="0"/>
                    <a:pt x="10800" y="0"/>
                  </a:cubicBezTo>
                </a:path>
              </a:pathLst>
            </a:custGeom>
            <a:grp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17" name="AutoShape 17"/>
            <p:cNvSpPr/>
            <p:nvPr/>
          </p:nvSpPr>
          <p:spPr bwMode="auto">
            <a:xfrm>
              <a:off x="8216107" y="4449763"/>
              <a:ext cx="464344" cy="450850"/>
            </a:xfrm>
            <a:custGeom>
              <a:avLst/>
              <a:gdLst>
                <a:gd name="T0" fmla="*/ 10473 w 20946"/>
                <a:gd name="T1" fmla="*/ 10800 h 21600"/>
                <a:gd name="T2" fmla="*/ 10473 w 20946"/>
                <a:gd name="T3" fmla="*/ 10800 h 21600"/>
                <a:gd name="T4" fmla="*/ 10473 w 20946"/>
                <a:gd name="T5" fmla="*/ 10800 h 21600"/>
                <a:gd name="T6" fmla="*/ 10473 w 20946"/>
                <a:gd name="T7" fmla="*/ 10800 h 21600"/>
              </a:gdLst>
              <a:ahLst/>
              <a:cxnLst>
                <a:cxn ang="0">
                  <a:pos x="T0" y="T1"/>
                </a:cxn>
                <a:cxn ang="0">
                  <a:pos x="T2" y="T3"/>
                </a:cxn>
                <a:cxn ang="0">
                  <a:pos x="T4" y="T5"/>
                </a:cxn>
                <a:cxn ang="0">
                  <a:pos x="T6" y="T7"/>
                </a:cxn>
              </a:cxnLst>
              <a:rect l="0" t="0" r="r" b="b"/>
              <a:pathLst>
                <a:path w="20946" h="21600">
                  <a:moveTo>
                    <a:pt x="18509" y="15329"/>
                  </a:moveTo>
                  <a:lnTo>
                    <a:pt x="11782" y="15329"/>
                  </a:lnTo>
                  <a:cubicBezTo>
                    <a:pt x="10699" y="15329"/>
                    <a:pt x="9818" y="14391"/>
                    <a:pt x="9818" y="13238"/>
                  </a:cubicBezTo>
                  <a:cubicBezTo>
                    <a:pt x="9818" y="12086"/>
                    <a:pt x="10699" y="11148"/>
                    <a:pt x="11782" y="11148"/>
                  </a:cubicBezTo>
                  <a:lnTo>
                    <a:pt x="17673" y="11148"/>
                  </a:lnTo>
                  <a:cubicBezTo>
                    <a:pt x="18077" y="11142"/>
                    <a:pt x="18477" y="10934"/>
                    <a:pt x="18721" y="10588"/>
                  </a:cubicBezTo>
                  <a:cubicBezTo>
                    <a:pt x="18789" y="10491"/>
                    <a:pt x="18842" y="10381"/>
                    <a:pt x="18885" y="10267"/>
                  </a:cubicBezTo>
                  <a:cubicBezTo>
                    <a:pt x="18890" y="10251"/>
                    <a:pt x="18901" y="10239"/>
                    <a:pt x="18906" y="10224"/>
                  </a:cubicBezTo>
                  <a:cubicBezTo>
                    <a:pt x="19377" y="10880"/>
                    <a:pt x="19636" y="11686"/>
                    <a:pt x="19636" y="12541"/>
                  </a:cubicBezTo>
                  <a:cubicBezTo>
                    <a:pt x="19636" y="13613"/>
                    <a:pt x="19230" y="14607"/>
                    <a:pt x="18509" y="15329"/>
                  </a:cubicBezTo>
                  <a:moveTo>
                    <a:pt x="17673" y="17767"/>
                  </a:moveTo>
                  <a:cubicBezTo>
                    <a:pt x="17673" y="19114"/>
                    <a:pt x="16647" y="20206"/>
                    <a:pt x="15382" y="20206"/>
                  </a:cubicBezTo>
                  <a:lnTo>
                    <a:pt x="3600" y="20206"/>
                  </a:lnTo>
                  <a:cubicBezTo>
                    <a:pt x="2334" y="20206"/>
                    <a:pt x="1309" y="19114"/>
                    <a:pt x="1309" y="17767"/>
                  </a:cubicBezTo>
                  <a:lnTo>
                    <a:pt x="1309" y="6786"/>
                  </a:lnTo>
                  <a:cubicBezTo>
                    <a:pt x="1931" y="7334"/>
                    <a:pt x="2730" y="7664"/>
                    <a:pt x="3600" y="7664"/>
                  </a:cubicBezTo>
                  <a:lnTo>
                    <a:pt x="14400" y="7664"/>
                  </a:lnTo>
                  <a:lnTo>
                    <a:pt x="17018" y="7664"/>
                  </a:lnTo>
                  <a:cubicBezTo>
                    <a:pt x="17379" y="7664"/>
                    <a:pt x="17673" y="7976"/>
                    <a:pt x="17673" y="8361"/>
                  </a:cubicBezTo>
                  <a:lnTo>
                    <a:pt x="17673" y="9754"/>
                  </a:lnTo>
                  <a:lnTo>
                    <a:pt x="11782" y="9754"/>
                  </a:lnTo>
                  <a:cubicBezTo>
                    <a:pt x="9974" y="9754"/>
                    <a:pt x="8509" y="11314"/>
                    <a:pt x="8509" y="13238"/>
                  </a:cubicBezTo>
                  <a:cubicBezTo>
                    <a:pt x="8509" y="15163"/>
                    <a:pt x="9974" y="16722"/>
                    <a:pt x="11782" y="16722"/>
                  </a:cubicBezTo>
                  <a:lnTo>
                    <a:pt x="17673" y="16722"/>
                  </a:lnTo>
                  <a:cubicBezTo>
                    <a:pt x="17673" y="16722"/>
                    <a:pt x="17673" y="17767"/>
                    <a:pt x="17673" y="17767"/>
                  </a:cubicBezTo>
                  <a:close/>
                  <a:moveTo>
                    <a:pt x="16363" y="5574"/>
                  </a:moveTo>
                  <a:lnTo>
                    <a:pt x="16363" y="6270"/>
                  </a:lnTo>
                  <a:lnTo>
                    <a:pt x="14400" y="6270"/>
                  </a:lnTo>
                  <a:lnTo>
                    <a:pt x="3600" y="6270"/>
                  </a:lnTo>
                  <a:cubicBezTo>
                    <a:pt x="3246" y="6270"/>
                    <a:pt x="2916" y="6179"/>
                    <a:pt x="2617" y="6027"/>
                  </a:cubicBezTo>
                  <a:lnTo>
                    <a:pt x="2617" y="5574"/>
                  </a:lnTo>
                  <a:cubicBezTo>
                    <a:pt x="2617" y="5574"/>
                    <a:pt x="16363" y="5574"/>
                    <a:pt x="16363" y="5574"/>
                  </a:cubicBezTo>
                  <a:close/>
                  <a:moveTo>
                    <a:pt x="16363" y="4877"/>
                  </a:moveTo>
                  <a:lnTo>
                    <a:pt x="2617" y="4877"/>
                  </a:lnTo>
                  <a:lnTo>
                    <a:pt x="2617" y="4180"/>
                  </a:lnTo>
                  <a:lnTo>
                    <a:pt x="16363" y="4180"/>
                  </a:lnTo>
                  <a:cubicBezTo>
                    <a:pt x="16363" y="4180"/>
                    <a:pt x="16363" y="4877"/>
                    <a:pt x="16363" y="4877"/>
                  </a:cubicBezTo>
                  <a:close/>
                  <a:moveTo>
                    <a:pt x="16363" y="3483"/>
                  </a:moveTo>
                  <a:lnTo>
                    <a:pt x="2617" y="3483"/>
                  </a:lnTo>
                  <a:lnTo>
                    <a:pt x="2617" y="2787"/>
                  </a:lnTo>
                  <a:lnTo>
                    <a:pt x="16363" y="2787"/>
                  </a:lnTo>
                  <a:cubicBezTo>
                    <a:pt x="16363" y="2787"/>
                    <a:pt x="16363" y="3483"/>
                    <a:pt x="16363" y="3483"/>
                  </a:cubicBezTo>
                  <a:close/>
                  <a:moveTo>
                    <a:pt x="3600" y="1393"/>
                  </a:moveTo>
                  <a:lnTo>
                    <a:pt x="14400" y="1393"/>
                  </a:lnTo>
                  <a:lnTo>
                    <a:pt x="17018" y="1393"/>
                  </a:lnTo>
                  <a:cubicBezTo>
                    <a:pt x="17379" y="1393"/>
                    <a:pt x="17673" y="1705"/>
                    <a:pt x="17673" y="2090"/>
                  </a:cubicBezTo>
                  <a:lnTo>
                    <a:pt x="17673" y="3832"/>
                  </a:lnTo>
                  <a:lnTo>
                    <a:pt x="17673" y="4180"/>
                  </a:lnTo>
                  <a:lnTo>
                    <a:pt x="17673" y="6398"/>
                  </a:lnTo>
                  <a:cubicBezTo>
                    <a:pt x="17466" y="6321"/>
                    <a:pt x="17249" y="6270"/>
                    <a:pt x="17018" y="6270"/>
                  </a:cubicBezTo>
                  <a:lnTo>
                    <a:pt x="17018" y="5574"/>
                  </a:lnTo>
                  <a:lnTo>
                    <a:pt x="17018" y="4180"/>
                  </a:lnTo>
                  <a:lnTo>
                    <a:pt x="17018" y="2787"/>
                  </a:lnTo>
                  <a:cubicBezTo>
                    <a:pt x="17018" y="2401"/>
                    <a:pt x="16724" y="2090"/>
                    <a:pt x="16363" y="2090"/>
                  </a:cubicBezTo>
                  <a:lnTo>
                    <a:pt x="2617" y="2090"/>
                  </a:lnTo>
                  <a:cubicBezTo>
                    <a:pt x="2256" y="2090"/>
                    <a:pt x="1963" y="2401"/>
                    <a:pt x="1963" y="2787"/>
                  </a:cubicBezTo>
                  <a:lnTo>
                    <a:pt x="1963" y="4180"/>
                  </a:lnTo>
                  <a:lnTo>
                    <a:pt x="1963" y="5534"/>
                  </a:lnTo>
                  <a:cubicBezTo>
                    <a:pt x="1559" y="5094"/>
                    <a:pt x="1309" y="4495"/>
                    <a:pt x="1309" y="3832"/>
                  </a:cubicBezTo>
                  <a:cubicBezTo>
                    <a:pt x="1309" y="2485"/>
                    <a:pt x="2334" y="1393"/>
                    <a:pt x="3600" y="1393"/>
                  </a:cubicBezTo>
                  <a:moveTo>
                    <a:pt x="18983" y="8361"/>
                  </a:moveTo>
                  <a:lnTo>
                    <a:pt x="18982" y="8361"/>
                  </a:lnTo>
                  <a:lnTo>
                    <a:pt x="18982" y="4180"/>
                  </a:lnTo>
                  <a:lnTo>
                    <a:pt x="18982" y="3832"/>
                  </a:lnTo>
                  <a:lnTo>
                    <a:pt x="18982" y="2090"/>
                  </a:lnTo>
                  <a:cubicBezTo>
                    <a:pt x="18982" y="935"/>
                    <a:pt x="18102" y="0"/>
                    <a:pt x="17018" y="0"/>
                  </a:cubicBezTo>
                  <a:lnTo>
                    <a:pt x="14400" y="0"/>
                  </a:lnTo>
                  <a:lnTo>
                    <a:pt x="3600" y="0"/>
                  </a:lnTo>
                  <a:cubicBezTo>
                    <a:pt x="1614" y="0"/>
                    <a:pt x="0" y="1719"/>
                    <a:pt x="0" y="3832"/>
                  </a:cubicBezTo>
                  <a:lnTo>
                    <a:pt x="0" y="17767"/>
                  </a:lnTo>
                  <a:cubicBezTo>
                    <a:pt x="0" y="19880"/>
                    <a:pt x="1614" y="21600"/>
                    <a:pt x="3600" y="21600"/>
                  </a:cubicBezTo>
                  <a:lnTo>
                    <a:pt x="15382" y="21600"/>
                  </a:lnTo>
                  <a:cubicBezTo>
                    <a:pt x="17366" y="21600"/>
                    <a:pt x="18982" y="19880"/>
                    <a:pt x="18982" y="17767"/>
                  </a:cubicBezTo>
                  <a:lnTo>
                    <a:pt x="18982" y="16722"/>
                  </a:lnTo>
                  <a:lnTo>
                    <a:pt x="18983" y="16722"/>
                  </a:lnTo>
                  <a:cubicBezTo>
                    <a:pt x="21600" y="14631"/>
                    <a:pt x="21600" y="10452"/>
                    <a:pt x="18983" y="8361"/>
                  </a:cubicBezTo>
                </a:path>
              </a:pathLst>
            </a:custGeom>
            <a:grp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grpSp>
      <p:grpSp>
        <p:nvGrpSpPr>
          <p:cNvPr id="18" name="组合 17"/>
          <p:cNvGrpSpPr/>
          <p:nvPr/>
        </p:nvGrpSpPr>
        <p:grpSpPr bwMode="auto">
          <a:xfrm>
            <a:off x="5394325" y="3578225"/>
            <a:ext cx="358775" cy="360363"/>
            <a:chOff x="5394325" y="3578225"/>
            <a:chExt cx="358775" cy="360363"/>
          </a:xfrm>
          <a:solidFill>
            <a:schemeClr val="bg1"/>
          </a:solidFill>
        </p:grpSpPr>
        <p:sp>
          <p:nvSpPr>
            <p:cNvPr id="19" name="AutoShape 18"/>
            <p:cNvSpPr/>
            <p:nvPr/>
          </p:nvSpPr>
          <p:spPr bwMode="auto">
            <a:xfrm>
              <a:off x="5394325" y="3578225"/>
              <a:ext cx="358775" cy="3603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799"/>
                  </a:moveTo>
                  <a:cubicBezTo>
                    <a:pt x="20249" y="20048"/>
                    <a:pt x="20048" y="20249"/>
                    <a:pt x="19799" y="20249"/>
                  </a:cubicBezTo>
                  <a:lnTo>
                    <a:pt x="1800" y="20249"/>
                  </a:lnTo>
                  <a:cubicBezTo>
                    <a:pt x="1551" y="20249"/>
                    <a:pt x="1349" y="20048"/>
                    <a:pt x="1349" y="19799"/>
                  </a:cubicBezTo>
                  <a:lnTo>
                    <a:pt x="1349" y="3824"/>
                  </a:lnTo>
                  <a:cubicBezTo>
                    <a:pt x="1349" y="3576"/>
                    <a:pt x="1551" y="3375"/>
                    <a:pt x="1800" y="3375"/>
                  </a:cubicBezTo>
                  <a:lnTo>
                    <a:pt x="4724" y="3375"/>
                  </a:lnTo>
                  <a:lnTo>
                    <a:pt x="4724" y="4725"/>
                  </a:lnTo>
                  <a:cubicBezTo>
                    <a:pt x="4724" y="5098"/>
                    <a:pt x="5027" y="5400"/>
                    <a:pt x="5399" y="5400"/>
                  </a:cubicBezTo>
                  <a:cubicBezTo>
                    <a:pt x="5772" y="5400"/>
                    <a:pt x="6074" y="5098"/>
                    <a:pt x="6074" y="4725"/>
                  </a:cubicBezTo>
                  <a:lnTo>
                    <a:pt x="6074" y="3375"/>
                  </a:lnTo>
                  <a:lnTo>
                    <a:pt x="10124" y="3375"/>
                  </a:lnTo>
                  <a:lnTo>
                    <a:pt x="10124" y="4725"/>
                  </a:lnTo>
                  <a:cubicBezTo>
                    <a:pt x="10124" y="5098"/>
                    <a:pt x="10427" y="5400"/>
                    <a:pt x="10800" y="5400"/>
                  </a:cubicBezTo>
                  <a:cubicBezTo>
                    <a:pt x="11172" y="5400"/>
                    <a:pt x="11474" y="5098"/>
                    <a:pt x="11474" y="4725"/>
                  </a:cubicBezTo>
                  <a:lnTo>
                    <a:pt x="11474" y="3375"/>
                  </a:lnTo>
                  <a:lnTo>
                    <a:pt x="15524" y="3375"/>
                  </a:lnTo>
                  <a:lnTo>
                    <a:pt x="15524" y="4725"/>
                  </a:lnTo>
                  <a:cubicBezTo>
                    <a:pt x="15524" y="5098"/>
                    <a:pt x="15827" y="5400"/>
                    <a:pt x="16199" y="5400"/>
                  </a:cubicBezTo>
                  <a:cubicBezTo>
                    <a:pt x="16572" y="5400"/>
                    <a:pt x="16874" y="5098"/>
                    <a:pt x="16874" y="4725"/>
                  </a:cubicBezTo>
                  <a:lnTo>
                    <a:pt x="16874" y="3375"/>
                  </a:lnTo>
                  <a:lnTo>
                    <a:pt x="19799" y="3375"/>
                  </a:lnTo>
                  <a:cubicBezTo>
                    <a:pt x="20048" y="3375"/>
                    <a:pt x="20249" y="3576"/>
                    <a:pt x="20249" y="3824"/>
                  </a:cubicBezTo>
                  <a:cubicBezTo>
                    <a:pt x="20249" y="3824"/>
                    <a:pt x="20249" y="19799"/>
                    <a:pt x="20249" y="19799"/>
                  </a:cubicBezTo>
                  <a:close/>
                  <a:moveTo>
                    <a:pt x="19799" y="2025"/>
                  </a:moveTo>
                  <a:lnTo>
                    <a:pt x="16874" y="2025"/>
                  </a:lnTo>
                  <a:lnTo>
                    <a:pt x="16874" y="675"/>
                  </a:lnTo>
                  <a:cubicBezTo>
                    <a:pt x="16874" y="301"/>
                    <a:pt x="16572" y="0"/>
                    <a:pt x="16199" y="0"/>
                  </a:cubicBezTo>
                  <a:cubicBezTo>
                    <a:pt x="15827" y="0"/>
                    <a:pt x="15524" y="301"/>
                    <a:pt x="15524" y="675"/>
                  </a:cubicBezTo>
                  <a:lnTo>
                    <a:pt x="15524" y="2025"/>
                  </a:lnTo>
                  <a:lnTo>
                    <a:pt x="11474" y="2025"/>
                  </a:lnTo>
                  <a:lnTo>
                    <a:pt x="11474" y="675"/>
                  </a:lnTo>
                  <a:cubicBezTo>
                    <a:pt x="11474" y="301"/>
                    <a:pt x="11172" y="0"/>
                    <a:pt x="10800" y="0"/>
                  </a:cubicBezTo>
                  <a:cubicBezTo>
                    <a:pt x="10427" y="0"/>
                    <a:pt x="10124" y="301"/>
                    <a:pt x="10124" y="675"/>
                  </a:cubicBezTo>
                  <a:lnTo>
                    <a:pt x="10124" y="2025"/>
                  </a:lnTo>
                  <a:lnTo>
                    <a:pt x="6074" y="2025"/>
                  </a:lnTo>
                  <a:lnTo>
                    <a:pt x="6074" y="675"/>
                  </a:lnTo>
                  <a:cubicBezTo>
                    <a:pt x="6074" y="301"/>
                    <a:pt x="5772" y="0"/>
                    <a:pt x="5399" y="0"/>
                  </a:cubicBezTo>
                  <a:cubicBezTo>
                    <a:pt x="5027" y="0"/>
                    <a:pt x="4724" y="301"/>
                    <a:pt x="4724" y="675"/>
                  </a:cubicBezTo>
                  <a:lnTo>
                    <a:pt x="4724" y="2025"/>
                  </a:lnTo>
                  <a:lnTo>
                    <a:pt x="1800" y="2025"/>
                  </a:lnTo>
                  <a:cubicBezTo>
                    <a:pt x="805" y="2025"/>
                    <a:pt x="0" y="2830"/>
                    <a:pt x="0" y="3824"/>
                  </a:cubicBezTo>
                  <a:lnTo>
                    <a:pt x="0" y="19799"/>
                  </a:lnTo>
                  <a:cubicBezTo>
                    <a:pt x="0" y="20793"/>
                    <a:pt x="805" y="21599"/>
                    <a:pt x="1800" y="21599"/>
                  </a:cubicBezTo>
                  <a:lnTo>
                    <a:pt x="19799" y="21599"/>
                  </a:lnTo>
                  <a:cubicBezTo>
                    <a:pt x="20794" y="21599"/>
                    <a:pt x="21600" y="20793"/>
                    <a:pt x="21600" y="19799"/>
                  </a:cubicBezTo>
                  <a:lnTo>
                    <a:pt x="21600" y="3824"/>
                  </a:lnTo>
                  <a:cubicBezTo>
                    <a:pt x="21600" y="2830"/>
                    <a:pt x="20794" y="2025"/>
                    <a:pt x="19799" y="2025"/>
                  </a:cubicBezTo>
                </a:path>
              </a:pathLst>
            </a:custGeom>
            <a:grp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20" name="AutoShape 19"/>
            <p:cNvSpPr/>
            <p:nvPr/>
          </p:nvSpPr>
          <p:spPr bwMode="auto">
            <a:xfrm>
              <a:off x="5472113" y="3713163"/>
              <a:ext cx="46037" cy="349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599"/>
                  </a:moveTo>
                  <a:lnTo>
                    <a:pt x="21600" y="21599"/>
                  </a:lnTo>
                  <a:lnTo>
                    <a:pt x="21600" y="0"/>
                  </a:lnTo>
                  <a:lnTo>
                    <a:pt x="0" y="0"/>
                  </a:lnTo>
                  <a:cubicBezTo>
                    <a:pt x="0" y="0"/>
                    <a:pt x="0" y="21599"/>
                    <a:pt x="0" y="21599"/>
                  </a:cubicBezTo>
                  <a:close/>
                </a:path>
              </a:pathLst>
            </a:custGeom>
            <a:grp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21" name="AutoShape 20"/>
            <p:cNvSpPr/>
            <p:nvPr/>
          </p:nvSpPr>
          <p:spPr bwMode="auto">
            <a:xfrm>
              <a:off x="5472113" y="3770313"/>
              <a:ext cx="46037" cy="3333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599"/>
                  </a:moveTo>
                  <a:lnTo>
                    <a:pt x="21600" y="21599"/>
                  </a:lnTo>
                  <a:lnTo>
                    <a:pt x="21600" y="0"/>
                  </a:lnTo>
                  <a:lnTo>
                    <a:pt x="0" y="0"/>
                  </a:lnTo>
                  <a:cubicBezTo>
                    <a:pt x="0" y="0"/>
                    <a:pt x="0" y="21599"/>
                    <a:pt x="0" y="21599"/>
                  </a:cubicBezTo>
                  <a:close/>
                </a:path>
              </a:pathLst>
            </a:custGeom>
            <a:grp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22" name="AutoShape 21"/>
            <p:cNvSpPr/>
            <p:nvPr/>
          </p:nvSpPr>
          <p:spPr bwMode="auto">
            <a:xfrm>
              <a:off x="5472113" y="3825875"/>
              <a:ext cx="46037" cy="333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599"/>
                  </a:moveTo>
                  <a:lnTo>
                    <a:pt x="21600" y="21599"/>
                  </a:lnTo>
                  <a:lnTo>
                    <a:pt x="21600" y="0"/>
                  </a:lnTo>
                  <a:lnTo>
                    <a:pt x="0" y="0"/>
                  </a:lnTo>
                  <a:cubicBezTo>
                    <a:pt x="0" y="0"/>
                    <a:pt x="0" y="21599"/>
                    <a:pt x="0" y="21599"/>
                  </a:cubicBezTo>
                  <a:close/>
                </a:path>
              </a:pathLst>
            </a:custGeom>
            <a:grp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23" name="AutoShape 22"/>
            <p:cNvSpPr/>
            <p:nvPr/>
          </p:nvSpPr>
          <p:spPr bwMode="auto">
            <a:xfrm>
              <a:off x="5551488" y="3825875"/>
              <a:ext cx="44450" cy="333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599"/>
                  </a:moveTo>
                  <a:lnTo>
                    <a:pt x="21600" y="21599"/>
                  </a:lnTo>
                  <a:lnTo>
                    <a:pt x="21600" y="0"/>
                  </a:lnTo>
                  <a:lnTo>
                    <a:pt x="0" y="0"/>
                  </a:lnTo>
                  <a:cubicBezTo>
                    <a:pt x="0" y="0"/>
                    <a:pt x="0" y="21599"/>
                    <a:pt x="0" y="21599"/>
                  </a:cubicBezTo>
                  <a:close/>
                </a:path>
              </a:pathLst>
            </a:custGeom>
            <a:grp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24" name="AutoShape 23"/>
            <p:cNvSpPr/>
            <p:nvPr/>
          </p:nvSpPr>
          <p:spPr bwMode="auto">
            <a:xfrm>
              <a:off x="5551488" y="3770313"/>
              <a:ext cx="44450" cy="3333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599"/>
                  </a:moveTo>
                  <a:lnTo>
                    <a:pt x="21600" y="21599"/>
                  </a:lnTo>
                  <a:lnTo>
                    <a:pt x="21600" y="0"/>
                  </a:lnTo>
                  <a:lnTo>
                    <a:pt x="0" y="0"/>
                  </a:lnTo>
                  <a:cubicBezTo>
                    <a:pt x="0" y="0"/>
                    <a:pt x="0" y="21599"/>
                    <a:pt x="0" y="21599"/>
                  </a:cubicBezTo>
                  <a:close/>
                </a:path>
              </a:pathLst>
            </a:custGeom>
            <a:grp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25" name="AutoShape 24"/>
            <p:cNvSpPr/>
            <p:nvPr/>
          </p:nvSpPr>
          <p:spPr bwMode="auto">
            <a:xfrm>
              <a:off x="5551488" y="3713163"/>
              <a:ext cx="44450" cy="349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599"/>
                  </a:moveTo>
                  <a:lnTo>
                    <a:pt x="21600" y="21599"/>
                  </a:lnTo>
                  <a:lnTo>
                    <a:pt x="21600" y="0"/>
                  </a:lnTo>
                  <a:lnTo>
                    <a:pt x="0" y="0"/>
                  </a:lnTo>
                  <a:cubicBezTo>
                    <a:pt x="0" y="0"/>
                    <a:pt x="0" y="21599"/>
                    <a:pt x="0" y="21599"/>
                  </a:cubicBezTo>
                  <a:close/>
                </a:path>
              </a:pathLst>
            </a:custGeom>
            <a:grp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26" name="AutoShape 25"/>
            <p:cNvSpPr/>
            <p:nvPr/>
          </p:nvSpPr>
          <p:spPr bwMode="auto">
            <a:xfrm>
              <a:off x="5630863" y="3825875"/>
              <a:ext cx="44450" cy="333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599"/>
                  </a:moveTo>
                  <a:lnTo>
                    <a:pt x="21600" y="21599"/>
                  </a:lnTo>
                  <a:lnTo>
                    <a:pt x="21600" y="0"/>
                  </a:lnTo>
                  <a:lnTo>
                    <a:pt x="0" y="0"/>
                  </a:lnTo>
                  <a:cubicBezTo>
                    <a:pt x="0" y="0"/>
                    <a:pt x="0" y="21599"/>
                    <a:pt x="0" y="21599"/>
                  </a:cubicBezTo>
                  <a:close/>
                </a:path>
              </a:pathLst>
            </a:custGeom>
            <a:grp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27" name="AutoShape 26"/>
            <p:cNvSpPr/>
            <p:nvPr/>
          </p:nvSpPr>
          <p:spPr bwMode="auto">
            <a:xfrm>
              <a:off x="5630863" y="3770313"/>
              <a:ext cx="44450" cy="3333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599"/>
                  </a:moveTo>
                  <a:lnTo>
                    <a:pt x="21600" y="21599"/>
                  </a:lnTo>
                  <a:lnTo>
                    <a:pt x="21600" y="0"/>
                  </a:lnTo>
                  <a:lnTo>
                    <a:pt x="0" y="0"/>
                  </a:lnTo>
                  <a:cubicBezTo>
                    <a:pt x="0" y="0"/>
                    <a:pt x="0" y="21599"/>
                    <a:pt x="0" y="21599"/>
                  </a:cubicBezTo>
                  <a:close/>
                </a:path>
              </a:pathLst>
            </a:custGeom>
            <a:grp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28" name="AutoShape 27"/>
            <p:cNvSpPr/>
            <p:nvPr/>
          </p:nvSpPr>
          <p:spPr bwMode="auto">
            <a:xfrm>
              <a:off x="5630863" y="3713163"/>
              <a:ext cx="44450" cy="349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599"/>
                  </a:moveTo>
                  <a:lnTo>
                    <a:pt x="21600" y="21599"/>
                  </a:lnTo>
                  <a:lnTo>
                    <a:pt x="21600" y="0"/>
                  </a:lnTo>
                  <a:lnTo>
                    <a:pt x="0" y="0"/>
                  </a:lnTo>
                  <a:cubicBezTo>
                    <a:pt x="0" y="0"/>
                    <a:pt x="0" y="21599"/>
                    <a:pt x="0" y="21599"/>
                  </a:cubicBezTo>
                  <a:close/>
                </a:path>
              </a:pathLst>
            </a:custGeom>
            <a:grp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grpSp>
      <p:sp>
        <p:nvSpPr>
          <p:cNvPr id="29" name="AutoShape 28"/>
          <p:cNvSpPr/>
          <p:nvPr/>
        </p:nvSpPr>
        <p:spPr bwMode="auto">
          <a:xfrm>
            <a:off x="4675188" y="3578225"/>
            <a:ext cx="360362" cy="3603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9450"/>
                </a:moveTo>
                <a:cubicBezTo>
                  <a:pt x="20249" y="9823"/>
                  <a:pt x="19947" y="10124"/>
                  <a:pt x="19575" y="10124"/>
                </a:cubicBezTo>
                <a:lnTo>
                  <a:pt x="18324" y="10124"/>
                </a:lnTo>
                <a:lnTo>
                  <a:pt x="15624" y="5400"/>
                </a:lnTo>
                <a:lnTo>
                  <a:pt x="17549" y="5400"/>
                </a:lnTo>
                <a:cubicBezTo>
                  <a:pt x="17762" y="5400"/>
                  <a:pt x="17962" y="5500"/>
                  <a:pt x="18089" y="5670"/>
                </a:cubicBezTo>
                <a:lnTo>
                  <a:pt x="20114" y="8370"/>
                </a:lnTo>
                <a:cubicBezTo>
                  <a:pt x="20202" y="8486"/>
                  <a:pt x="20249" y="8628"/>
                  <a:pt x="20249" y="8774"/>
                </a:cubicBezTo>
                <a:cubicBezTo>
                  <a:pt x="20249" y="8774"/>
                  <a:pt x="20249" y="9450"/>
                  <a:pt x="20249" y="9450"/>
                </a:cubicBezTo>
                <a:close/>
                <a:moveTo>
                  <a:pt x="18224" y="20249"/>
                </a:moveTo>
                <a:lnTo>
                  <a:pt x="14174" y="20249"/>
                </a:lnTo>
                <a:lnTo>
                  <a:pt x="14174" y="13500"/>
                </a:lnTo>
                <a:cubicBezTo>
                  <a:pt x="14174" y="13126"/>
                  <a:pt x="13872" y="12825"/>
                  <a:pt x="13499" y="12825"/>
                </a:cubicBezTo>
                <a:lnTo>
                  <a:pt x="8437" y="12825"/>
                </a:lnTo>
                <a:cubicBezTo>
                  <a:pt x="8064" y="12825"/>
                  <a:pt x="7762" y="13126"/>
                  <a:pt x="7762" y="13500"/>
                </a:cubicBezTo>
                <a:lnTo>
                  <a:pt x="7762" y="20249"/>
                </a:lnTo>
                <a:lnTo>
                  <a:pt x="3374" y="20249"/>
                </a:lnTo>
                <a:lnTo>
                  <a:pt x="3374" y="11475"/>
                </a:lnTo>
                <a:lnTo>
                  <a:pt x="18224" y="11475"/>
                </a:lnTo>
                <a:cubicBezTo>
                  <a:pt x="18224" y="11475"/>
                  <a:pt x="18224" y="20249"/>
                  <a:pt x="18224" y="20249"/>
                </a:cubicBezTo>
                <a:close/>
                <a:moveTo>
                  <a:pt x="13499" y="20249"/>
                </a:moveTo>
                <a:lnTo>
                  <a:pt x="8437" y="20249"/>
                </a:lnTo>
                <a:lnTo>
                  <a:pt x="8437" y="13500"/>
                </a:lnTo>
                <a:lnTo>
                  <a:pt x="13499" y="13500"/>
                </a:lnTo>
                <a:cubicBezTo>
                  <a:pt x="13499" y="13500"/>
                  <a:pt x="13499" y="20249"/>
                  <a:pt x="13499" y="20249"/>
                </a:cubicBezTo>
                <a:close/>
                <a:moveTo>
                  <a:pt x="1349" y="9450"/>
                </a:moveTo>
                <a:lnTo>
                  <a:pt x="1349" y="8774"/>
                </a:lnTo>
                <a:cubicBezTo>
                  <a:pt x="1349" y="8628"/>
                  <a:pt x="1397" y="8486"/>
                  <a:pt x="1485" y="8370"/>
                </a:cubicBezTo>
                <a:lnTo>
                  <a:pt x="3510" y="5670"/>
                </a:lnTo>
                <a:cubicBezTo>
                  <a:pt x="3637" y="5500"/>
                  <a:pt x="3837" y="5400"/>
                  <a:pt x="4049" y="5400"/>
                </a:cubicBezTo>
                <a:lnTo>
                  <a:pt x="5975" y="5400"/>
                </a:lnTo>
                <a:lnTo>
                  <a:pt x="3275" y="10124"/>
                </a:lnTo>
                <a:lnTo>
                  <a:pt x="2024" y="10124"/>
                </a:lnTo>
                <a:cubicBezTo>
                  <a:pt x="1652" y="10124"/>
                  <a:pt x="1349" y="9823"/>
                  <a:pt x="1349" y="9450"/>
                </a:cubicBezTo>
                <a:moveTo>
                  <a:pt x="13369" y="5400"/>
                </a:moveTo>
                <a:lnTo>
                  <a:pt x="14846" y="5400"/>
                </a:lnTo>
                <a:lnTo>
                  <a:pt x="17546" y="10124"/>
                </a:lnTo>
                <a:lnTo>
                  <a:pt x="14719" y="10124"/>
                </a:lnTo>
                <a:cubicBezTo>
                  <a:pt x="14719" y="10124"/>
                  <a:pt x="13369" y="5400"/>
                  <a:pt x="13369" y="5400"/>
                </a:cubicBezTo>
                <a:close/>
                <a:moveTo>
                  <a:pt x="11137" y="5400"/>
                </a:moveTo>
                <a:lnTo>
                  <a:pt x="12666" y="5400"/>
                </a:lnTo>
                <a:lnTo>
                  <a:pt x="14016" y="10124"/>
                </a:lnTo>
                <a:lnTo>
                  <a:pt x="11137" y="10124"/>
                </a:lnTo>
                <a:cubicBezTo>
                  <a:pt x="11137" y="10124"/>
                  <a:pt x="11137" y="5400"/>
                  <a:pt x="11137" y="5400"/>
                </a:cubicBezTo>
                <a:close/>
                <a:moveTo>
                  <a:pt x="8932" y="5400"/>
                </a:moveTo>
                <a:lnTo>
                  <a:pt x="10462" y="5400"/>
                </a:lnTo>
                <a:lnTo>
                  <a:pt x="10462" y="10124"/>
                </a:lnTo>
                <a:lnTo>
                  <a:pt x="7582" y="10124"/>
                </a:lnTo>
                <a:cubicBezTo>
                  <a:pt x="7582" y="10124"/>
                  <a:pt x="8932" y="5400"/>
                  <a:pt x="8932" y="5400"/>
                </a:cubicBezTo>
                <a:close/>
                <a:moveTo>
                  <a:pt x="6880" y="10124"/>
                </a:moveTo>
                <a:lnTo>
                  <a:pt x="4052" y="10124"/>
                </a:lnTo>
                <a:lnTo>
                  <a:pt x="6752" y="5400"/>
                </a:lnTo>
                <a:lnTo>
                  <a:pt x="8230" y="5400"/>
                </a:lnTo>
                <a:cubicBezTo>
                  <a:pt x="8230" y="5400"/>
                  <a:pt x="6880" y="10124"/>
                  <a:pt x="6880" y="10124"/>
                </a:cubicBezTo>
                <a:close/>
                <a:moveTo>
                  <a:pt x="17549" y="1350"/>
                </a:moveTo>
                <a:lnTo>
                  <a:pt x="17549" y="4050"/>
                </a:lnTo>
                <a:lnTo>
                  <a:pt x="4049" y="4050"/>
                </a:lnTo>
                <a:lnTo>
                  <a:pt x="4049" y="1350"/>
                </a:lnTo>
                <a:cubicBezTo>
                  <a:pt x="4049" y="1350"/>
                  <a:pt x="17549" y="1350"/>
                  <a:pt x="17549" y="1350"/>
                </a:cubicBezTo>
                <a:close/>
                <a:moveTo>
                  <a:pt x="21194" y="7560"/>
                </a:moveTo>
                <a:lnTo>
                  <a:pt x="19170" y="4861"/>
                </a:lnTo>
                <a:cubicBezTo>
                  <a:pt x="19091" y="4755"/>
                  <a:pt x="18997" y="4663"/>
                  <a:pt x="18899" y="4576"/>
                </a:cubicBezTo>
                <a:lnTo>
                  <a:pt x="18899" y="1350"/>
                </a:lnTo>
                <a:cubicBezTo>
                  <a:pt x="18899" y="605"/>
                  <a:pt x="18295" y="0"/>
                  <a:pt x="17549" y="0"/>
                </a:cubicBezTo>
                <a:lnTo>
                  <a:pt x="4049" y="0"/>
                </a:lnTo>
                <a:cubicBezTo>
                  <a:pt x="3304" y="0"/>
                  <a:pt x="2699" y="605"/>
                  <a:pt x="2699" y="1350"/>
                </a:cubicBezTo>
                <a:lnTo>
                  <a:pt x="2699" y="4576"/>
                </a:lnTo>
                <a:cubicBezTo>
                  <a:pt x="2602" y="4663"/>
                  <a:pt x="2508" y="4754"/>
                  <a:pt x="2430" y="4860"/>
                </a:cubicBezTo>
                <a:lnTo>
                  <a:pt x="406" y="7559"/>
                </a:lnTo>
                <a:cubicBezTo>
                  <a:pt x="143" y="7907"/>
                  <a:pt x="0" y="8338"/>
                  <a:pt x="0" y="8774"/>
                </a:cubicBezTo>
                <a:lnTo>
                  <a:pt x="0" y="9450"/>
                </a:lnTo>
                <a:cubicBezTo>
                  <a:pt x="0" y="10566"/>
                  <a:pt x="908" y="11475"/>
                  <a:pt x="2024" y="11475"/>
                </a:cubicBezTo>
                <a:lnTo>
                  <a:pt x="2024" y="20249"/>
                </a:lnTo>
                <a:cubicBezTo>
                  <a:pt x="2024" y="20994"/>
                  <a:pt x="2629" y="21599"/>
                  <a:pt x="3374" y="21599"/>
                </a:cubicBezTo>
                <a:lnTo>
                  <a:pt x="18224" y="21599"/>
                </a:lnTo>
                <a:cubicBezTo>
                  <a:pt x="18970" y="21599"/>
                  <a:pt x="19575" y="20994"/>
                  <a:pt x="19575" y="20249"/>
                </a:cubicBezTo>
                <a:lnTo>
                  <a:pt x="19575" y="11475"/>
                </a:lnTo>
                <a:cubicBezTo>
                  <a:pt x="20691" y="11475"/>
                  <a:pt x="21600" y="10566"/>
                  <a:pt x="21600" y="9450"/>
                </a:cubicBezTo>
                <a:lnTo>
                  <a:pt x="21600" y="8774"/>
                </a:lnTo>
                <a:cubicBezTo>
                  <a:pt x="21600" y="8338"/>
                  <a:pt x="21456" y="7907"/>
                  <a:pt x="21194" y="7560"/>
                </a:cubicBezTo>
              </a:path>
            </a:pathLst>
          </a:custGeom>
          <a:solidFill>
            <a:schemeClr val="bg1"/>
          </a:solid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30" name="AutoShape 29"/>
          <p:cNvSpPr/>
          <p:nvPr/>
        </p:nvSpPr>
        <p:spPr bwMode="auto">
          <a:xfrm>
            <a:off x="8267700" y="2871788"/>
            <a:ext cx="360363" cy="325437"/>
          </a:xfrm>
          <a:custGeom>
            <a:avLst/>
            <a:gdLst>
              <a:gd name="T0" fmla="+- 0 10736 439"/>
              <a:gd name="T1" fmla="*/ T0 w 20595"/>
              <a:gd name="T2" fmla="+- 0 10869 621"/>
              <a:gd name="T3" fmla="*/ 10869 h 20497"/>
              <a:gd name="T4" fmla="+- 0 10736 439"/>
              <a:gd name="T5" fmla="*/ T4 w 20595"/>
              <a:gd name="T6" fmla="+- 0 10869 621"/>
              <a:gd name="T7" fmla="*/ 10869 h 20497"/>
              <a:gd name="T8" fmla="+- 0 10736 439"/>
              <a:gd name="T9" fmla="*/ T8 w 20595"/>
              <a:gd name="T10" fmla="+- 0 10869 621"/>
              <a:gd name="T11" fmla="*/ 10869 h 20497"/>
              <a:gd name="T12" fmla="+- 0 10736 439"/>
              <a:gd name="T13" fmla="*/ T12 w 20595"/>
              <a:gd name="T14" fmla="+- 0 10869 621"/>
              <a:gd name="T15" fmla="*/ 10869 h 20497"/>
            </a:gdLst>
            <a:ahLst/>
            <a:cxnLst>
              <a:cxn ang="0">
                <a:pos x="T1" y="T3"/>
              </a:cxn>
              <a:cxn ang="0">
                <a:pos x="T5" y="T7"/>
              </a:cxn>
              <a:cxn ang="0">
                <a:pos x="T9" y="T11"/>
              </a:cxn>
              <a:cxn ang="0">
                <a:pos x="T13" y="T15"/>
              </a:cxn>
            </a:cxnLst>
            <a:rect l="0" t="0" r="r" b="b"/>
            <a:pathLst>
              <a:path w="20595" h="20497">
                <a:moveTo>
                  <a:pt x="18898" y="1863"/>
                </a:moveTo>
                <a:cubicBezTo>
                  <a:pt x="16636" y="-621"/>
                  <a:pt x="12968" y="-621"/>
                  <a:pt x="10707" y="1863"/>
                </a:cubicBezTo>
                <a:lnTo>
                  <a:pt x="1317" y="12053"/>
                </a:lnTo>
                <a:cubicBezTo>
                  <a:pt x="-439" y="13982"/>
                  <a:pt x="-439" y="17121"/>
                  <a:pt x="1317" y="19050"/>
                </a:cubicBezTo>
                <a:cubicBezTo>
                  <a:pt x="3073" y="20979"/>
                  <a:pt x="5931" y="20979"/>
                  <a:pt x="7687" y="19050"/>
                </a:cubicBezTo>
                <a:lnTo>
                  <a:pt x="17078" y="8860"/>
                </a:lnTo>
                <a:cubicBezTo>
                  <a:pt x="18335" y="7479"/>
                  <a:pt x="18335" y="5242"/>
                  <a:pt x="17078" y="3862"/>
                </a:cubicBezTo>
                <a:cubicBezTo>
                  <a:pt x="15821" y="2482"/>
                  <a:pt x="13783" y="2482"/>
                  <a:pt x="12527" y="3862"/>
                </a:cubicBezTo>
                <a:lnTo>
                  <a:pt x="5467" y="11614"/>
                </a:lnTo>
                <a:cubicBezTo>
                  <a:pt x="5216" y="11891"/>
                  <a:pt x="5216" y="12337"/>
                  <a:pt x="5467" y="12614"/>
                </a:cubicBezTo>
                <a:cubicBezTo>
                  <a:pt x="5719" y="12890"/>
                  <a:pt x="6126" y="12890"/>
                  <a:pt x="6378" y="12614"/>
                </a:cubicBezTo>
                <a:lnTo>
                  <a:pt x="13437" y="4861"/>
                </a:lnTo>
                <a:cubicBezTo>
                  <a:pt x="14190" y="4035"/>
                  <a:pt x="15414" y="4035"/>
                  <a:pt x="16167" y="4861"/>
                </a:cubicBezTo>
                <a:cubicBezTo>
                  <a:pt x="16920" y="5688"/>
                  <a:pt x="16920" y="7034"/>
                  <a:pt x="16167" y="7860"/>
                </a:cubicBezTo>
                <a:lnTo>
                  <a:pt x="6777" y="18050"/>
                </a:lnTo>
                <a:cubicBezTo>
                  <a:pt x="5520" y="19430"/>
                  <a:pt x="3484" y="19430"/>
                  <a:pt x="2227" y="18050"/>
                </a:cubicBezTo>
                <a:cubicBezTo>
                  <a:pt x="970" y="16670"/>
                  <a:pt x="970" y="14433"/>
                  <a:pt x="2227" y="13053"/>
                </a:cubicBezTo>
                <a:lnTo>
                  <a:pt x="11525" y="2963"/>
                </a:lnTo>
                <a:cubicBezTo>
                  <a:pt x="13285" y="1030"/>
                  <a:pt x="16139" y="1030"/>
                  <a:pt x="17896" y="2963"/>
                </a:cubicBezTo>
                <a:cubicBezTo>
                  <a:pt x="19657" y="4896"/>
                  <a:pt x="19657" y="8027"/>
                  <a:pt x="17897" y="9959"/>
                </a:cubicBezTo>
                <a:lnTo>
                  <a:pt x="10929" y="17611"/>
                </a:lnTo>
                <a:cubicBezTo>
                  <a:pt x="10677" y="17888"/>
                  <a:pt x="10677" y="18334"/>
                  <a:pt x="10929" y="18610"/>
                </a:cubicBezTo>
                <a:cubicBezTo>
                  <a:pt x="11181" y="18887"/>
                  <a:pt x="11588" y="18887"/>
                  <a:pt x="11839" y="18610"/>
                </a:cubicBezTo>
                <a:lnTo>
                  <a:pt x="18898" y="10859"/>
                </a:lnTo>
                <a:cubicBezTo>
                  <a:pt x="21160" y="8375"/>
                  <a:pt x="21160" y="4347"/>
                  <a:pt x="18898" y="1863"/>
                </a:cubicBezTo>
              </a:path>
            </a:pathLst>
          </a:custGeom>
          <a:solidFill>
            <a:schemeClr val="bg1"/>
          </a:solid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31" name="AutoShape 30"/>
          <p:cNvSpPr/>
          <p:nvPr/>
        </p:nvSpPr>
        <p:spPr bwMode="auto">
          <a:xfrm>
            <a:off x="7605713" y="2859088"/>
            <a:ext cx="247650" cy="360362"/>
          </a:xfrm>
          <a:custGeom>
            <a:avLst/>
            <a:gdLst>
              <a:gd name="T0" fmla="*/ 10383 w 20767"/>
              <a:gd name="T1" fmla="*/ 10800 h 21600"/>
              <a:gd name="T2" fmla="*/ 10383 w 20767"/>
              <a:gd name="T3" fmla="*/ 10800 h 21600"/>
              <a:gd name="T4" fmla="*/ 10383 w 20767"/>
              <a:gd name="T5" fmla="*/ 10800 h 21600"/>
              <a:gd name="T6" fmla="*/ 10383 w 20767"/>
              <a:gd name="T7" fmla="*/ 10800 h 21600"/>
            </a:gdLst>
            <a:ahLst/>
            <a:cxnLst>
              <a:cxn ang="0">
                <a:pos x="T0" y="T1"/>
              </a:cxn>
              <a:cxn ang="0">
                <a:pos x="T2" y="T3"/>
              </a:cxn>
              <a:cxn ang="0">
                <a:pos x="T4" y="T5"/>
              </a:cxn>
              <a:cxn ang="0">
                <a:pos x="T6" y="T7"/>
              </a:cxn>
            </a:cxnLst>
            <a:rect l="0" t="0" r="r" b="b"/>
            <a:pathLst>
              <a:path w="20767" h="21600">
                <a:moveTo>
                  <a:pt x="18566" y="16551"/>
                </a:moveTo>
                <a:cubicBezTo>
                  <a:pt x="17960" y="18284"/>
                  <a:pt x="17274" y="20249"/>
                  <a:pt x="9436" y="20249"/>
                </a:cubicBezTo>
                <a:cubicBezTo>
                  <a:pt x="4711" y="20249"/>
                  <a:pt x="1888" y="17809"/>
                  <a:pt x="1888" y="15451"/>
                </a:cubicBezTo>
                <a:cubicBezTo>
                  <a:pt x="1888" y="13645"/>
                  <a:pt x="2349" y="12161"/>
                  <a:pt x="2835" y="10591"/>
                </a:cubicBezTo>
                <a:cubicBezTo>
                  <a:pt x="3454" y="8600"/>
                  <a:pt x="4088" y="6563"/>
                  <a:pt x="3813" y="3868"/>
                </a:cubicBezTo>
                <a:cubicBezTo>
                  <a:pt x="6723" y="6750"/>
                  <a:pt x="7759" y="10567"/>
                  <a:pt x="7759" y="10567"/>
                </a:cubicBezTo>
                <a:cubicBezTo>
                  <a:pt x="7759" y="10567"/>
                  <a:pt x="10468" y="7846"/>
                  <a:pt x="11196" y="6582"/>
                </a:cubicBezTo>
                <a:cubicBezTo>
                  <a:pt x="11755" y="7395"/>
                  <a:pt x="12267" y="10124"/>
                  <a:pt x="12267" y="12825"/>
                </a:cubicBezTo>
                <a:cubicBezTo>
                  <a:pt x="12267" y="12825"/>
                  <a:pt x="14773" y="11347"/>
                  <a:pt x="16653" y="9127"/>
                </a:cubicBezTo>
                <a:cubicBezTo>
                  <a:pt x="18632" y="11666"/>
                  <a:pt x="19346" y="14320"/>
                  <a:pt x="18566" y="16551"/>
                </a:cubicBezTo>
                <a:moveTo>
                  <a:pt x="16041" y="6075"/>
                </a:moveTo>
                <a:cubicBezTo>
                  <a:pt x="15982" y="7879"/>
                  <a:pt x="14088" y="9404"/>
                  <a:pt x="14088" y="9404"/>
                </a:cubicBezTo>
                <a:cubicBezTo>
                  <a:pt x="14088" y="6046"/>
                  <a:pt x="10380" y="3375"/>
                  <a:pt x="10380" y="3375"/>
                </a:cubicBezTo>
                <a:cubicBezTo>
                  <a:pt x="10380" y="3375"/>
                  <a:pt x="10330" y="5373"/>
                  <a:pt x="8452" y="7389"/>
                </a:cubicBezTo>
                <a:cubicBezTo>
                  <a:pt x="6574" y="2686"/>
                  <a:pt x="938" y="0"/>
                  <a:pt x="938" y="0"/>
                </a:cubicBezTo>
                <a:cubicBezTo>
                  <a:pt x="3756" y="7389"/>
                  <a:pt x="0" y="10076"/>
                  <a:pt x="0" y="15451"/>
                </a:cubicBezTo>
                <a:cubicBezTo>
                  <a:pt x="0" y="18604"/>
                  <a:pt x="3730" y="21599"/>
                  <a:pt x="9436" y="21599"/>
                </a:cubicBezTo>
                <a:cubicBezTo>
                  <a:pt x="17888" y="21599"/>
                  <a:pt x="19523" y="19379"/>
                  <a:pt x="20396" y="16878"/>
                </a:cubicBezTo>
                <a:cubicBezTo>
                  <a:pt x="21599" y="13436"/>
                  <a:pt x="19797" y="9432"/>
                  <a:pt x="16041" y="6075"/>
                </a:cubicBezTo>
              </a:path>
            </a:pathLst>
          </a:custGeom>
          <a:solidFill>
            <a:schemeClr val="bg1"/>
          </a:solid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32" name="AutoShape 31"/>
          <p:cNvSpPr/>
          <p:nvPr/>
        </p:nvSpPr>
        <p:spPr bwMode="auto">
          <a:xfrm>
            <a:off x="7651750" y="3016250"/>
            <a:ext cx="158750" cy="130175"/>
          </a:xfrm>
          <a:custGeom>
            <a:avLst/>
            <a:gdLst>
              <a:gd name="T0" fmla="*/ 10641 w 21282"/>
              <a:gd name="T1" fmla="*/ 10800 h 21600"/>
              <a:gd name="T2" fmla="*/ 10641 w 21282"/>
              <a:gd name="T3" fmla="*/ 10800 h 21600"/>
              <a:gd name="T4" fmla="*/ 10641 w 21282"/>
              <a:gd name="T5" fmla="*/ 10800 h 21600"/>
              <a:gd name="T6" fmla="*/ 10641 w 21282"/>
              <a:gd name="T7" fmla="*/ 10800 h 21600"/>
            </a:gdLst>
            <a:ahLst/>
            <a:cxnLst>
              <a:cxn ang="0">
                <a:pos x="T0" y="T1"/>
              </a:cxn>
              <a:cxn ang="0">
                <a:pos x="T2" y="T3"/>
              </a:cxn>
              <a:cxn ang="0">
                <a:pos x="T4" y="T5"/>
              </a:cxn>
              <a:cxn ang="0">
                <a:pos x="T6" y="T7"/>
              </a:cxn>
            </a:cxnLst>
            <a:rect l="0" t="0" r="r" b="b"/>
            <a:pathLst>
              <a:path w="21282" h="21600">
                <a:moveTo>
                  <a:pt x="20698" y="5891"/>
                </a:moveTo>
                <a:lnTo>
                  <a:pt x="19424" y="7749"/>
                </a:lnTo>
                <a:cubicBezTo>
                  <a:pt x="17846" y="10064"/>
                  <a:pt x="16352" y="12259"/>
                  <a:pt x="12365" y="14784"/>
                </a:cubicBezTo>
                <a:cubicBezTo>
                  <a:pt x="11794" y="12631"/>
                  <a:pt x="11275" y="10259"/>
                  <a:pt x="11275" y="6631"/>
                </a:cubicBezTo>
                <a:lnTo>
                  <a:pt x="11275" y="3408"/>
                </a:lnTo>
                <a:lnTo>
                  <a:pt x="9000" y="7893"/>
                </a:lnTo>
                <a:cubicBezTo>
                  <a:pt x="8233" y="9421"/>
                  <a:pt x="7598" y="10690"/>
                  <a:pt x="6649" y="12373"/>
                </a:cubicBezTo>
                <a:cubicBezTo>
                  <a:pt x="5211" y="8296"/>
                  <a:pt x="4195" y="5281"/>
                  <a:pt x="3422" y="2545"/>
                </a:cubicBezTo>
                <a:lnTo>
                  <a:pt x="2705" y="0"/>
                </a:lnTo>
                <a:lnTo>
                  <a:pt x="1926" y="2847"/>
                </a:lnTo>
                <a:cubicBezTo>
                  <a:pt x="936" y="6469"/>
                  <a:pt x="0" y="9891"/>
                  <a:pt x="0" y="18771"/>
                </a:cubicBezTo>
                <a:cubicBezTo>
                  <a:pt x="0" y="19292"/>
                  <a:pt x="333" y="19714"/>
                  <a:pt x="749" y="19714"/>
                </a:cubicBezTo>
                <a:cubicBezTo>
                  <a:pt x="1162" y="19714"/>
                  <a:pt x="1499" y="19292"/>
                  <a:pt x="1499" y="18771"/>
                </a:cubicBezTo>
                <a:cubicBezTo>
                  <a:pt x="1499" y="11964"/>
                  <a:pt x="2037" y="8594"/>
                  <a:pt x="2758" y="5681"/>
                </a:cubicBezTo>
                <a:cubicBezTo>
                  <a:pt x="3537" y="8174"/>
                  <a:pt x="4520" y="11009"/>
                  <a:pt x="5812" y="14638"/>
                </a:cubicBezTo>
                <a:lnTo>
                  <a:pt x="6339" y="16117"/>
                </a:lnTo>
                <a:lnTo>
                  <a:pt x="7100" y="14811"/>
                </a:lnTo>
                <a:cubicBezTo>
                  <a:pt x="8344" y="12681"/>
                  <a:pt x="9085" y="11248"/>
                  <a:pt x="9896" y="9638"/>
                </a:cubicBezTo>
                <a:cubicBezTo>
                  <a:pt x="10133" y="12428"/>
                  <a:pt x="10681" y="14428"/>
                  <a:pt x="11223" y="16408"/>
                </a:cubicBezTo>
                <a:lnTo>
                  <a:pt x="11495" y="17404"/>
                </a:lnTo>
                <a:lnTo>
                  <a:pt x="12253" y="16953"/>
                </a:lnTo>
                <a:cubicBezTo>
                  <a:pt x="16306" y="14531"/>
                  <a:pt x="18203" y="12327"/>
                  <a:pt x="19708" y="10211"/>
                </a:cubicBezTo>
                <a:cubicBezTo>
                  <a:pt x="19942" y="13727"/>
                  <a:pt x="19573" y="17574"/>
                  <a:pt x="18698" y="20305"/>
                </a:cubicBezTo>
                <a:cubicBezTo>
                  <a:pt x="18543" y="20787"/>
                  <a:pt x="18730" y="21336"/>
                  <a:pt x="19114" y="21531"/>
                </a:cubicBezTo>
                <a:cubicBezTo>
                  <a:pt x="19204" y="21577"/>
                  <a:pt x="19301" y="21599"/>
                  <a:pt x="19395" y="21599"/>
                </a:cubicBezTo>
                <a:cubicBezTo>
                  <a:pt x="19690" y="21599"/>
                  <a:pt x="19972" y="21377"/>
                  <a:pt x="20089" y="21008"/>
                </a:cubicBezTo>
                <a:cubicBezTo>
                  <a:pt x="21251" y="17380"/>
                  <a:pt x="21600" y="12213"/>
                  <a:pt x="20976" y="7841"/>
                </a:cubicBezTo>
                <a:cubicBezTo>
                  <a:pt x="20976" y="7841"/>
                  <a:pt x="20698" y="5891"/>
                  <a:pt x="20698" y="5891"/>
                </a:cubicBezTo>
                <a:close/>
              </a:path>
            </a:pathLst>
          </a:custGeom>
          <a:solidFill>
            <a:schemeClr val="bg1"/>
          </a:solid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33" name="AutoShape 32"/>
          <p:cNvSpPr/>
          <p:nvPr/>
        </p:nvSpPr>
        <p:spPr bwMode="auto">
          <a:xfrm>
            <a:off x="6831013" y="2882900"/>
            <a:ext cx="360362" cy="314325"/>
          </a:xfrm>
          <a:custGeom>
            <a:avLst/>
            <a:gdLst>
              <a:gd name="T0" fmla="+- 0 10800 108"/>
              <a:gd name="T1" fmla="*/ T0 w 21384"/>
              <a:gd name="T2" fmla="*/ 10800 h 21600"/>
              <a:gd name="T3" fmla="+- 0 10800 108"/>
              <a:gd name="T4" fmla="*/ T3 w 21384"/>
              <a:gd name="T5" fmla="*/ 10800 h 21600"/>
              <a:gd name="T6" fmla="+- 0 10800 108"/>
              <a:gd name="T7" fmla="*/ T6 w 21384"/>
              <a:gd name="T8" fmla="*/ 10800 h 21600"/>
              <a:gd name="T9" fmla="+- 0 10800 108"/>
              <a:gd name="T10" fmla="*/ T9 w 21384"/>
              <a:gd name="T11" fmla="*/ 10800 h 21600"/>
            </a:gdLst>
            <a:ahLst/>
            <a:cxnLst>
              <a:cxn ang="0">
                <a:pos x="T1" y="T2"/>
              </a:cxn>
              <a:cxn ang="0">
                <a:pos x="T4" y="T5"/>
              </a:cxn>
              <a:cxn ang="0">
                <a:pos x="T7" y="T8"/>
              </a:cxn>
              <a:cxn ang="0">
                <a:pos x="T10" y="T11"/>
              </a:cxn>
            </a:cxnLst>
            <a:rect l="0" t="0" r="r" b="b"/>
            <a:pathLst>
              <a:path w="21384" h="21600">
                <a:moveTo>
                  <a:pt x="18710" y="9257"/>
                </a:moveTo>
                <a:lnTo>
                  <a:pt x="16706" y="7714"/>
                </a:lnTo>
                <a:lnTo>
                  <a:pt x="16706" y="20057"/>
                </a:lnTo>
                <a:lnTo>
                  <a:pt x="4677" y="20057"/>
                </a:lnTo>
                <a:lnTo>
                  <a:pt x="4677" y="7714"/>
                </a:lnTo>
                <a:lnTo>
                  <a:pt x="2673" y="9257"/>
                </a:lnTo>
                <a:lnTo>
                  <a:pt x="1336" y="4628"/>
                </a:lnTo>
                <a:lnTo>
                  <a:pt x="4677" y="1542"/>
                </a:lnTo>
                <a:lnTo>
                  <a:pt x="7468" y="1542"/>
                </a:lnTo>
                <a:cubicBezTo>
                  <a:pt x="7841" y="2871"/>
                  <a:pt x="9136" y="3857"/>
                  <a:pt x="10691" y="3857"/>
                </a:cubicBezTo>
                <a:cubicBezTo>
                  <a:pt x="12247" y="3857"/>
                  <a:pt x="13542" y="2871"/>
                  <a:pt x="13915" y="1542"/>
                </a:cubicBezTo>
                <a:lnTo>
                  <a:pt x="16706" y="1542"/>
                </a:lnTo>
                <a:lnTo>
                  <a:pt x="20047" y="4628"/>
                </a:lnTo>
                <a:cubicBezTo>
                  <a:pt x="20047" y="4628"/>
                  <a:pt x="18710" y="9257"/>
                  <a:pt x="18710" y="9257"/>
                </a:cubicBezTo>
                <a:close/>
                <a:moveTo>
                  <a:pt x="13200" y="1542"/>
                </a:moveTo>
                <a:cubicBezTo>
                  <a:pt x="12831" y="2438"/>
                  <a:pt x="11852" y="3085"/>
                  <a:pt x="10691" y="3085"/>
                </a:cubicBezTo>
                <a:cubicBezTo>
                  <a:pt x="9531" y="3085"/>
                  <a:pt x="8552" y="2438"/>
                  <a:pt x="8183" y="1542"/>
                </a:cubicBezTo>
                <a:cubicBezTo>
                  <a:pt x="8183" y="1542"/>
                  <a:pt x="13200" y="1542"/>
                  <a:pt x="13200" y="1542"/>
                </a:cubicBezTo>
                <a:close/>
                <a:moveTo>
                  <a:pt x="20882" y="3423"/>
                </a:moveTo>
                <a:lnTo>
                  <a:pt x="17541" y="338"/>
                </a:lnTo>
                <a:cubicBezTo>
                  <a:pt x="17303" y="119"/>
                  <a:pt x="17009" y="0"/>
                  <a:pt x="16706" y="0"/>
                </a:cubicBezTo>
                <a:lnTo>
                  <a:pt x="4677" y="0"/>
                </a:lnTo>
                <a:cubicBezTo>
                  <a:pt x="4374" y="0"/>
                  <a:pt x="4080" y="119"/>
                  <a:pt x="3842" y="338"/>
                </a:cubicBezTo>
                <a:lnTo>
                  <a:pt x="501" y="3423"/>
                </a:lnTo>
                <a:cubicBezTo>
                  <a:pt x="64" y="3827"/>
                  <a:pt x="-108" y="4503"/>
                  <a:pt x="68" y="5116"/>
                </a:cubicBezTo>
                <a:lnTo>
                  <a:pt x="1405" y="9745"/>
                </a:lnTo>
                <a:cubicBezTo>
                  <a:pt x="1537" y="10201"/>
                  <a:pt x="1845" y="10560"/>
                  <a:pt x="2239" y="10716"/>
                </a:cubicBezTo>
                <a:cubicBezTo>
                  <a:pt x="2380" y="10772"/>
                  <a:pt x="2527" y="10800"/>
                  <a:pt x="2673" y="10800"/>
                </a:cubicBezTo>
                <a:cubicBezTo>
                  <a:pt x="2905" y="10800"/>
                  <a:pt x="3136" y="10729"/>
                  <a:pt x="3341" y="10593"/>
                </a:cubicBezTo>
                <a:lnTo>
                  <a:pt x="3341" y="20057"/>
                </a:lnTo>
                <a:cubicBezTo>
                  <a:pt x="3341" y="20908"/>
                  <a:pt x="3940" y="21600"/>
                  <a:pt x="4677" y="21600"/>
                </a:cubicBezTo>
                <a:lnTo>
                  <a:pt x="16706" y="21600"/>
                </a:lnTo>
                <a:cubicBezTo>
                  <a:pt x="17443" y="21600"/>
                  <a:pt x="18042" y="20908"/>
                  <a:pt x="18042" y="20057"/>
                </a:cubicBezTo>
                <a:lnTo>
                  <a:pt x="18042" y="10593"/>
                </a:lnTo>
                <a:cubicBezTo>
                  <a:pt x="18247" y="10729"/>
                  <a:pt x="18478" y="10800"/>
                  <a:pt x="18710" y="10800"/>
                </a:cubicBezTo>
                <a:cubicBezTo>
                  <a:pt x="18856" y="10800"/>
                  <a:pt x="19002" y="10772"/>
                  <a:pt x="19144" y="10716"/>
                </a:cubicBezTo>
                <a:cubicBezTo>
                  <a:pt x="19538" y="10560"/>
                  <a:pt x="19846" y="10201"/>
                  <a:pt x="19978" y="9745"/>
                </a:cubicBezTo>
                <a:lnTo>
                  <a:pt x="21315" y="5116"/>
                </a:lnTo>
                <a:cubicBezTo>
                  <a:pt x="21491" y="4503"/>
                  <a:pt x="21319" y="3827"/>
                  <a:pt x="20882" y="3423"/>
                </a:cubicBezTo>
              </a:path>
            </a:pathLst>
          </a:custGeom>
          <a:solidFill>
            <a:schemeClr val="bg1"/>
          </a:solid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34" name="AutoShape 33"/>
          <p:cNvSpPr/>
          <p:nvPr/>
        </p:nvSpPr>
        <p:spPr bwMode="auto">
          <a:xfrm>
            <a:off x="6111875" y="2994025"/>
            <a:ext cx="360363" cy="225425"/>
          </a:xfrm>
          <a:custGeom>
            <a:avLst/>
            <a:gdLst>
              <a:gd name="T0" fmla="*/ 10752 w 21505"/>
              <a:gd name="T1" fmla="*/ 10800 h 21600"/>
              <a:gd name="T2" fmla="*/ 10752 w 21505"/>
              <a:gd name="T3" fmla="*/ 10800 h 21600"/>
              <a:gd name="T4" fmla="*/ 10752 w 21505"/>
              <a:gd name="T5" fmla="*/ 10800 h 21600"/>
              <a:gd name="T6" fmla="*/ 10752 w 21505"/>
              <a:gd name="T7" fmla="*/ 10800 h 21600"/>
            </a:gdLst>
            <a:ahLst/>
            <a:cxnLst>
              <a:cxn ang="0">
                <a:pos x="T0" y="T1"/>
              </a:cxn>
              <a:cxn ang="0">
                <a:pos x="T2" y="T3"/>
              </a:cxn>
              <a:cxn ang="0">
                <a:pos x="T4" y="T5"/>
              </a:cxn>
              <a:cxn ang="0">
                <a:pos x="T6" y="T7"/>
              </a:cxn>
            </a:cxnLst>
            <a:rect l="0" t="0" r="r" b="b"/>
            <a:pathLst>
              <a:path w="21505" h="21600">
                <a:moveTo>
                  <a:pt x="17472" y="17279"/>
                </a:moveTo>
                <a:lnTo>
                  <a:pt x="17472" y="18899"/>
                </a:lnTo>
                <a:cubicBezTo>
                  <a:pt x="17472" y="19198"/>
                  <a:pt x="17321" y="19439"/>
                  <a:pt x="17136" y="19439"/>
                </a:cubicBezTo>
                <a:lnTo>
                  <a:pt x="4368" y="19439"/>
                </a:lnTo>
                <a:cubicBezTo>
                  <a:pt x="4182" y="19439"/>
                  <a:pt x="4032" y="19198"/>
                  <a:pt x="4032" y="18899"/>
                </a:cubicBezTo>
                <a:lnTo>
                  <a:pt x="4032" y="17279"/>
                </a:lnTo>
                <a:lnTo>
                  <a:pt x="1344" y="12419"/>
                </a:lnTo>
                <a:cubicBezTo>
                  <a:pt x="1344" y="12121"/>
                  <a:pt x="1494" y="11879"/>
                  <a:pt x="1680" y="11879"/>
                </a:cubicBezTo>
                <a:lnTo>
                  <a:pt x="3360" y="11879"/>
                </a:lnTo>
                <a:lnTo>
                  <a:pt x="4032" y="11879"/>
                </a:lnTo>
                <a:lnTo>
                  <a:pt x="4704" y="11879"/>
                </a:lnTo>
                <a:lnTo>
                  <a:pt x="5376" y="11879"/>
                </a:lnTo>
                <a:lnTo>
                  <a:pt x="6048" y="11879"/>
                </a:lnTo>
                <a:lnTo>
                  <a:pt x="6720" y="11879"/>
                </a:lnTo>
                <a:lnTo>
                  <a:pt x="7392" y="11879"/>
                </a:lnTo>
                <a:lnTo>
                  <a:pt x="8064" y="11879"/>
                </a:lnTo>
                <a:lnTo>
                  <a:pt x="8736" y="11879"/>
                </a:lnTo>
                <a:lnTo>
                  <a:pt x="12768" y="11879"/>
                </a:lnTo>
                <a:lnTo>
                  <a:pt x="13440" y="11879"/>
                </a:lnTo>
                <a:lnTo>
                  <a:pt x="14112" y="11879"/>
                </a:lnTo>
                <a:lnTo>
                  <a:pt x="14784" y="11879"/>
                </a:lnTo>
                <a:lnTo>
                  <a:pt x="15456" y="11879"/>
                </a:lnTo>
                <a:lnTo>
                  <a:pt x="16128" y="11879"/>
                </a:lnTo>
                <a:lnTo>
                  <a:pt x="16800" y="11879"/>
                </a:lnTo>
                <a:lnTo>
                  <a:pt x="17472" y="11879"/>
                </a:lnTo>
                <a:lnTo>
                  <a:pt x="18144" y="11879"/>
                </a:lnTo>
                <a:lnTo>
                  <a:pt x="19824" y="11879"/>
                </a:lnTo>
                <a:cubicBezTo>
                  <a:pt x="20009" y="11879"/>
                  <a:pt x="20160" y="12121"/>
                  <a:pt x="20160" y="12419"/>
                </a:cubicBezTo>
                <a:cubicBezTo>
                  <a:pt x="20160" y="12419"/>
                  <a:pt x="17472" y="17279"/>
                  <a:pt x="17472" y="17279"/>
                </a:cubicBezTo>
                <a:close/>
                <a:moveTo>
                  <a:pt x="10752" y="4320"/>
                </a:moveTo>
                <a:cubicBezTo>
                  <a:pt x="8625" y="4320"/>
                  <a:pt x="6826" y="6601"/>
                  <a:pt x="6246" y="9719"/>
                </a:cubicBezTo>
                <a:lnTo>
                  <a:pt x="5552" y="9719"/>
                </a:lnTo>
                <a:cubicBezTo>
                  <a:pt x="6152" y="6000"/>
                  <a:pt x="8252" y="3239"/>
                  <a:pt x="10752" y="3239"/>
                </a:cubicBezTo>
                <a:cubicBezTo>
                  <a:pt x="12934" y="3239"/>
                  <a:pt x="14813" y="5344"/>
                  <a:pt x="15654" y="8353"/>
                </a:cubicBezTo>
                <a:lnTo>
                  <a:pt x="15054" y="8835"/>
                </a:lnTo>
                <a:cubicBezTo>
                  <a:pt x="14323" y="6180"/>
                  <a:pt x="12671" y="4320"/>
                  <a:pt x="10752" y="4320"/>
                </a:cubicBezTo>
                <a:moveTo>
                  <a:pt x="10752" y="8639"/>
                </a:moveTo>
                <a:cubicBezTo>
                  <a:pt x="10158" y="8639"/>
                  <a:pt x="9630" y="9061"/>
                  <a:pt x="9260" y="9719"/>
                </a:cubicBezTo>
                <a:lnTo>
                  <a:pt x="8437" y="9719"/>
                </a:lnTo>
                <a:cubicBezTo>
                  <a:pt x="8904" y="8435"/>
                  <a:pt x="9761" y="7560"/>
                  <a:pt x="10752" y="7560"/>
                </a:cubicBezTo>
                <a:cubicBezTo>
                  <a:pt x="11742" y="7560"/>
                  <a:pt x="12600" y="8435"/>
                  <a:pt x="13066" y="9719"/>
                </a:cubicBezTo>
                <a:lnTo>
                  <a:pt x="12244" y="9719"/>
                </a:lnTo>
                <a:cubicBezTo>
                  <a:pt x="11874" y="9061"/>
                  <a:pt x="11345" y="8639"/>
                  <a:pt x="10752" y="8639"/>
                </a:cubicBezTo>
                <a:moveTo>
                  <a:pt x="13827" y="9719"/>
                </a:moveTo>
                <a:cubicBezTo>
                  <a:pt x="13307" y="7816"/>
                  <a:pt x="12126" y="6479"/>
                  <a:pt x="10752" y="6479"/>
                </a:cubicBezTo>
                <a:cubicBezTo>
                  <a:pt x="9378" y="6479"/>
                  <a:pt x="8197" y="7816"/>
                  <a:pt x="7676" y="9719"/>
                </a:cubicBezTo>
                <a:lnTo>
                  <a:pt x="6955" y="9719"/>
                </a:lnTo>
                <a:cubicBezTo>
                  <a:pt x="7510" y="7207"/>
                  <a:pt x="9001" y="5400"/>
                  <a:pt x="10752" y="5400"/>
                </a:cubicBezTo>
                <a:cubicBezTo>
                  <a:pt x="12409" y="5400"/>
                  <a:pt x="13834" y="7015"/>
                  <a:pt x="14454" y="9317"/>
                </a:cubicBezTo>
                <a:lnTo>
                  <a:pt x="13953" y="9719"/>
                </a:lnTo>
                <a:cubicBezTo>
                  <a:pt x="13953" y="9719"/>
                  <a:pt x="13827" y="9719"/>
                  <a:pt x="13827" y="9719"/>
                </a:cubicBezTo>
                <a:close/>
                <a:moveTo>
                  <a:pt x="10752" y="1080"/>
                </a:moveTo>
                <a:cubicBezTo>
                  <a:pt x="13459" y="1080"/>
                  <a:pt x="15792" y="3672"/>
                  <a:pt x="16856" y="7388"/>
                </a:cubicBezTo>
                <a:lnTo>
                  <a:pt x="16256" y="7869"/>
                </a:lnTo>
                <a:cubicBezTo>
                  <a:pt x="15305" y="4504"/>
                  <a:pt x="13201" y="2160"/>
                  <a:pt x="10752" y="2160"/>
                </a:cubicBezTo>
                <a:cubicBezTo>
                  <a:pt x="7874" y="2160"/>
                  <a:pt x="5470" y="5392"/>
                  <a:pt x="4858" y="9719"/>
                </a:cubicBezTo>
                <a:lnTo>
                  <a:pt x="4167" y="9719"/>
                </a:lnTo>
                <a:cubicBezTo>
                  <a:pt x="4792" y="4796"/>
                  <a:pt x="7507" y="1080"/>
                  <a:pt x="10752" y="1080"/>
                </a:cubicBezTo>
                <a:moveTo>
                  <a:pt x="17336" y="9719"/>
                </a:moveTo>
                <a:lnTo>
                  <a:pt x="16958" y="9719"/>
                </a:lnTo>
                <a:lnTo>
                  <a:pt x="17294" y="9449"/>
                </a:lnTo>
                <a:cubicBezTo>
                  <a:pt x="17307" y="9540"/>
                  <a:pt x="17325" y="9628"/>
                  <a:pt x="17336" y="9719"/>
                </a:cubicBezTo>
                <a:moveTo>
                  <a:pt x="19824" y="9719"/>
                </a:moveTo>
                <a:lnTo>
                  <a:pt x="18016" y="9719"/>
                </a:lnTo>
                <a:cubicBezTo>
                  <a:pt x="17986" y="9461"/>
                  <a:pt x="17948" y="9209"/>
                  <a:pt x="17908" y="8957"/>
                </a:cubicBezTo>
                <a:lnTo>
                  <a:pt x="21132" y="6366"/>
                </a:lnTo>
                <a:cubicBezTo>
                  <a:pt x="21464" y="6099"/>
                  <a:pt x="21599" y="5450"/>
                  <a:pt x="21433" y="4916"/>
                </a:cubicBezTo>
                <a:cubicBezTo>
                  <a:pt x="21267" y="4383"/>
                  <a:pt x="20864" y="4169"/>
                  <a:pt x="20532" y="4433"/>
                </a:cubicBezTo>
                <a:lnTo>
                  <a:pt x="17456" y="6905"/>
                </a:lnTo>
                <a:cubicBezTo>
                  <a:pt x="16282" y="2836"/>
                  <a:pt x="13721" y="0"/>
                  <a:pt x="10752" y="0"/>
                </a:cubicBezTo>
                <a:cubicBezTo>
                  <a:pt x="7135" y="0"/>
                  <a:pt x="4122" y="4198"/>
                  <a:pt x="3488" y="9719"/>
                </a:cubicBezTo>
                <a:lnTo>
                  <a:pt x="1680" y="9719"/>
                </a:lnTo>
                <a:cubicBezTo>
                  <a:pt x="754" y="9719"/>
                  <a:pt x="0" y="10930"/>
                  <a:pt x="0" y="12419"/>
                </a:cubicBezTo>
                <a:cubicBezTo>
                  <a:pt x="0" y="12949"/>
                  <a:pt x="121" y="13459"/>
                  <a:pt x="339" y="13855"/>
                </a:cubicBezTo>
                <a:lnTo>
                  <a:pt x="2688" y="18101"/>
                </a:lnTo>
                <a:lnTo>
                  <a:pt x="2688" y="18899"/>
                </a:lnTo>
                <a:cubicBezTo>
                  <a:pt x="2688" y="20389"/>
                  <a:pt x="3442" y="21599"/>
                  <a:pt x="4368" y="21599"/>
                </a:cubicBezTo>
                <a:lnTo>
                  <a:pt x="17136" y="21599"/>
                </a:lnTo>
                <a:cubicBezTo>
                  <a:pt x="18062" y="21599"/>
                  <a:pt x="18816" y="20389"/>
                  <a:pt x="18816" y="18899"/>
                </a:cubicBezTo>
                <a:lnTo>
                  <a:pt x="18816" y="18101"/>
                </a:lnTo>
                <a:lnTo>
                  <a:pt x="21165" y="13855"/>
                </a:lnTo>
                <a:cubicBezTo>
                  <a:pt x="21383" y="13459"/>
                  <a:pt x="21504" y="12949"/>
                  <a:pt x="21504" y="12419"/>
                </a:cubicBezTo>
                <a:cubicBezTo>
                  <a:pt x="21504" y="10930"/>
                  <a:pt x="20750" y="9719"/>
                  <a:pt x="19824" y="9719"/>
                </a:cubicBezTo>
              </a:path>
            </a:pathLst>
          </a:custGeom>
          <a:solidFill>
            <a:schemeClr val="bg1"/>
          </a:solid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35" name="AutoShape 34"/>
          <p:cNvSpPr/>
          <p:nvPr/>
        </p:nvSpPr>
        <p:spPr bwMode="auto">
          <a:xfrm>
            <a:off x="6202363" y="2905125"/>
            <a:ext cx="25400" cy="84138"/>
          </a:xfrm>
          <a:custGeom>
            <a:avLst/>
            <a:gdLst>
              <a:gd name="T0" fmla="+- 0 10758 2273"/>
              <a:gd name="T1" fmla="*/ T0 w 16970"/>
              <a:gd name="T2" fmla="*/ 10800 h 21600"/>
              <a:gd name="T3" fmla="+- 0 10758 2273"/>
              <a:gd name="T4" fmla="*/ T3 w 16970"/>
              <a:gd name="T5" fmla="*/ 10800 h 21600"/>
              <a:gd name="T6" fmla="+- 0 10758 2273"/>
              <a:gd name="T7" fmla="*/ T6 w 16970"/>
              <a:gd name="T8" fmla="*/ 10800 h 21600"/>
              <a:gd name="T9" fmla="+- 0 10758 2273"/>
              <a:gd name="T10" fmla="*/ T9 w 16970"/>
              <a:gd name="T11" fmla="*/ 10800 h 21600"/>
            </a:gdLst>
            <a:ahLst/>
            <a:cxnLst>
              <a:cxn ang="0">
                <a:pos x="T1" y="T2"/>
              </a:cxn>
              <a:cxn ang="0">
                <a:pos x="T4" y="T5"/>
              </a:cxn>
              <a:cxn ang="0">
                <a:pos x="T7" y="T8"/>
              </a:cxn>
              <a:cxn ang="0">
                <a:pos x="T10" y="T11"/>
              </a:cxn>
            </a:cxnLst>
            <a:rect l="0" t="0" r="r" b="b"/>
            <a:pathLst>
              <a:path w="16970" h="21600">
                <a:moveTo>
                  <a:pt x="1763" y="20770"/>
                </a:moveTo>
                <a:cubicBezTo>
                  <a:pt x="1785" y="20787"/>
                  <a:pt x="1800" y="20804"/>
                  <a:pt x="1822" y="20820"/>
                </a:cubicBezTo>
                <a:lnTo>
                  <a:pt x="1840" y="20820"/>
                </a:lnTo>
                <a:cubicBezTo>
                  <a:pt x="2471" y="21282"/>
                  <a:pt x="3719" y="21600"/>
                  <a:pt x="5169" y="21600"/>
                </a:cubicBezTo>
                <a:cubicBezTo>
                  <a:pt x="7249" y="21600"/>
                  <a:pt x="8949" y="20947"/>
                  <a:pt x="8949" y="20151"/>
                </a:cubicBezTo>
                <a:cubicBezTo>
                  <a:pt x="8949" y="20027"/>
                  <a:pt x="8890" y="19906"/>
                  <a:pt x="8813" y="19791"/>
                </a:cubicBezTo>
                <a:cubicBezTo>
                  <a:pt x="8827" y="19771"/>
                  <a:pt x="8827" y="19755"/>
                  <a:pt x="8805" y="19735"/>
                </a:cubicBezTo>
                <a:cubicBezTo>
                  <a:pt x="5994" y="17195"/>
                  <a:pt x="8670" y="14408"/>
                  <a:pt x="11954" y="11407"/>
                </a:cubicBezTo>
                <a:cubicBezTo>
                  <a:pt x="15517" y="8164"/>
                  <a:pt x="19327" y="4564"/>
                  <a:pt x="15125" y="902"/>
                </a:cubicBezTo>
                <a:cubicBezTo>
                  <a:pt x="14593" y="374"/>
                  <a:pt x="13264" y="0"/>
                  <a:pt x="11701" y="0"/>
                </a:cubicBezTo>
                <a:cubicBezTo>
                  <a:pt x="9671" y="0"/>
                  <a:pt x="8016" y="632"/>
                  <a:pt x="8016" y="1411"/>
                </a:cubicBezTo>
                <a:cubicBezTo>
                  <a:pt x="8016" y="1583"/>
                  <a:pt x="8108" y="1746"/>
                  <a:pt x="8259" y="1898"/>
                </a:cubicBezTo>
                <a:cubicBezTo>
                  <a:pt x="8259" y="1904"/>
                  <a:pt x="8259" y="1909"/>
                  <a:pt x="8266" y="1915"/>
                </a:cubicBezTo>
                <a:cubicBezTo>
                  <a:pt x="8273" y="1923"/>
                  <a:pt x="8281" y="1932"/>
                  <a:pt x="8295" y="1940"/>
                </a:cubicBezTo>
                <a:lnTo>
                  <a:pt x="8325" y="1974"/>
                </a:lnTo>
                <a:cubicBezTo>
                  <a:pt x="11360" y="4592"/>
                  <a:pt x="8424" y="7275"/>
                  <a:pt x="5106" y="10305"/>
                </a:cubicBezTo>
                <a:cubicBezTo>
                  <a:pt x="1605" y="13500"/>
                  <a:pt x="-2273" y="17040"/>
                  <a:pt x="1635" y="20649"/>
                </a:cubicBezTo>
                <a:cubicBezTo>
                  <a:pt x="1671" y="20691"/>
                  <a:pt x="1719" y="20730"/>
                  <a:pt x="1763" y="20770"/>
                </a:cubicBezTo>
              </a:path>
            </a:pathLst>
          </a:custGeom>
          <a:solidFill>
            <a:schemeClr val="bg1"/>
          </a:solid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36" name="AutoShape 35"/>
          <p:cNvSpPr/>
          <p:nvPr/>
        </p:nvSpPr>
        <p:spPr bwMode="auto">
          <a:xfrm>
            <a:off x="6337300" y="2905125"/>
            <a:ext cx="25400" cy="84138"/>
          </a:xfrm>
          <a:custGeom>
            <a:avLst/>
            <a:gdLst>
              <a:gd name="T0" fmla="+- 0 10758 2273"/>
              <a:gd name="T1" fmla="*/ T0 w 16970"/>
              <a:gd name="T2" fmla="*/ 10800 h 21600"/>
              <a:gd name="T3" fmla="+- 0 10758 2273"/>
              <a:gd name="T4" fmla="*/ T3 w 16970"/>
              <a:gd name="T5" fmla="*/ 10800 h 21600"/>
              <a:gd name="T6" fmla="+- 0 10758 2273"/>
              <a:gd name="T7" fmla="*/ T6 w 16970"/>
              <a:gd name="T8" fmla="*/ 10800 h 21600"/>
              <a:gd name="T9" fmla="+- 0 10758 2273"/>
              <a:gd name="T10" fmla="*/ T9 w 16970"/>
              <a:gd name="T11" fmla="*/ 10800 h 21600"/>
            </a:gdLst>
            <a:ahLst/>
            <a:cxnLst>
              <a:cxn ang="0">
                <a:pos x="T1" y="T2"/>
              </a:cxn>
              <a:cxn ang="0">
                <a:pos x="T4" y="T5"/>
              </a:cxn>
              <a:cxn ang="0">
                <a:pos x="T7" y="T8"/>
              </a:cxn>
              <a:cxn ang="0">
                <a:pos x="T10" y="T11"/>
              </a:cxn>
            </a:cxnLst>
            <a:rect l="0" t="0" r="r" b="b"/>
            <a:pathLst>
              <a:path w="16970" h="21600">
                <a:moveTo>
                  <a:pt x="1763" y="20770"/>
                </a:moveTo>
                <a:cubicBezTo>
                  <a:pt x="1785" y="20787"/>
                  <a:pt x="1800" y="20804"/>
                  <a:pt x="1822" y="20820"/>
                </a:cubicBezTo>
                <a:lnTo>
                  <a:pt x="1840" y="20820"/>
                </a:lnTo>
                <a:cubicBezTo>
                  <a:pt x="2471" y="21282"/>
                  <a:pt x="3719" y="21600"/>
                  <a:pt x="5169" y="21600"/>
                </a:cubicBezTo>
                <a:cubicBezTo>
                  <a:pt x="7249" y="21600"/>
                  <a:pt x="8949" y="20950"/>
                  <a:pt x="8949" y="20151"/>
                </a:cubicBezTo>
                <a:cubicBezTo>
                  <a:pt x="8949" y="20027"/>
                  <a:pt x="8890" y="19906"/>
                  <a:pt x="8813" y="19791"/>
                </a:cubicBezTo>
                <a:cubicBezTo>
                  <a:pt x="8827" y="19771"/>
                  <a:pt x="8827" y="19755"/>
                  <a:pt x="8805" y="19735"/>
                </a:cubicBezTo>
                <a:cubicBezTo>
                  <a:pt x="5994" y="17195"/>
                  <a:pt x="8670" y="14408"/>
                  <a:pt x="11954" y="11407"/>
                </a:cubicBezTo>
                <a:cubicBezTo>
                  <a:pt x="15517" y="8164"/>
                  <a:pt x="19327" y="4564"/>
                  <a:pt x="15125" y="902"/>
                </a:cubicBezTo>
                <a:cubicBezTo>
                  <a:pt x="14593" y="374"/>
                  <a:pt x="13264" y="0"/>
                  <a:pt x="11701" y="0"/>
                </a:cubicBezTo>
                <a:cubicBezTo>
                  <a:pt x="9671" y="0"/>
                  <a:pt x="8016" y="632"/>
                  <a:pt x="8016" y="1411"/>
                </a:cubicBezTo>
                <a:cubicBezTo>
                  <a:pt x="8016" y="1583"/>
                  <a:pt x="8108" y="1746"/>
                  <a:pt x="8259" y="1898"/>
                </a:cubicBezTo>
                <a:cubicBezTo>
                  <a:pt x="8259" y="1904"/>
                  <a:pt x="8259" y="1909"/>
                  <a:pt x="8266" y="1915"/>
                </a:cubicBezTo>
                <a:cubicBezTo>
                  <a:pt x="8273" y="1923"/>
                  <a:pt x="8281" y="1932"/>
                  <a:pt x="8295" y="1940"/>
                </a:cubicBezTo>
                <a:lnTo>
                  <a:pt x="8325" y="1974"/>
                </a:lnTo>
                <a:cubicBezTo>
                  <a:pt x="11360" y="4592"/>
                  <a:pt x="8424" y="7275"/>
                  <a:pt x="5106" y="10305"/>
                </a:cubicBezTo>
                <a:cubicBezTo>
                  <a:pt x="1605" y="13500"/>
                  <a:pt x="-2273" y="17040"/>
                  <a:pt x="1635" y="20649"/>
                </a:cubicBezTo>
                <a:cubicBezTo>
                  <a:pt x="1671" y="20691"/>
                  <a:pt x="1719" y="20730"/>
                  <a:pt x="1763" y="20770"/>
                </a:cubicBezTo>
              </a:path>
            </a:pathLst>
          </a:custGeom>
          <a:solidFill>
            <a:schemeClr val="bg1"/>
          </a:solid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37" name="AutoShape 36"/>
          <p:cNvSpPr/>
          <p:nvPr/>
        </p:nvSpPr>
        <p:spPr bwMode="auto">
          <a:xfrm>
            <a:off x="6280150" y="2859088"/>
            <a:ext cx="26988" cy="85725"/>
          </a:xfrm>
          <a:custGeom>
            <a:avLst/>
            <a:gdLst>
              <a:gd name="T0" fmla="+- 0 10758 2273"/>
              <a:gd name="T1" fmla="*/ T0 w 16970"/>
              <a:gd name="T2" fmla="*/ 10800 h 21600"/>
              <a:gd name="T3" fmla="+- 0 10758 2273"/>
              <a:gd name="T4" fmla="*/ T3 w 16970"/>
              <a:gd name="T5" fmla="*/ 10800 h 21600"/>
              <a:gd name="T6" fmla="+- 0 10758 2273"/>
              <a:gd name="T7" fmla="*/ T6 w 16970"/>
              <a:gd name="T8" fmla="*/ 10800 h 21600"/>
              <a:gd name="T9" fmla="+- 0 10758 2273"/>
              <a:gd name="T10" fmla="*/ T9 w 16970"/>
              <a:gd name="T11" fmla="*/ 10800 h 21600"/>
            </a:gdLst>
            <a:ahLst/>
            <a:cxnLst>
              <a:cxn ang="0">
                <a:pos x="T1" y="T2"/>
              </a:cxn>
              <a:cxn ang="0">
                <a:pos x="T4" y="T5"/>
              </a:cxn>
              <a:cxn ang="0">
                <a:pos x="T7" y="T8"/>
              </a:cxn>
              <a:cxn ang="0">
                <a:pos x="T10" y="T11"/>
              </a:cxn>
            </a:cxnLst>
            <a:rect l="0" t="0" r="r" b="b"/>
            <a:pathLst>
              <a:path w="16970" h="21600">
                <a:moveTo>
                  <a:pt x="1763" y="20770"/>
                </a:moveTo>
                <a:cubicBezTo>
                  <a:pt x="1785" y="20787"/>
                  <a:pt x="1800" y="20804"/>
                  <a:pt x="1822" y="20820"/>
                </a:cubicBezTo>
                <a:lnTo>
                  <a:pt x="1840" y="20820"/>
                </a:lnTo>
                <a:cubicBezTo>
                  <a:pt x="2471" y="21282"/>
                  <a:pt x="3719" y="21600"/>
                  <a:pt x="5169" y="21600"/>
                </a:cubicBezTo>
                <a:cubicBezTo>
                  <a:pt x="7249" y="21600"/>
                  <a:pt x="8949" y="20950"/>
                  <a:pt x="8949" y="20151"/>
                </a:cubicBezTo>
                <a:cubicBezTo>
                  <a:pt x="8949" y="20027"/>
                  <a:pt x="8890" y="19906"/>
                  <a:pt x="8813" y="19791"/>
                </a:cubicBezTo>
                <a:cubicBezTo>
                  <a:pt x="8827" y="19771"/>
                  <a:pt x="8827" y="19755"/>
                  <a:pt x="8805" y="19735"/>
                </a:cubicBezTo>
                <a:cubicBezTo>
                  <a:pt x="5994" y="17195"/>
                  <a:pt x="8670" y="14408"/>
                  <a:pt x="11954" y="11407"/>
                </a:cubicBezTo>
                <a:cubicBezTo>
                  <a:pt x="15517" y="8164"/>
                  <a:pt x="19327" y="4564"/>
                  <a:pt x="15125" y="902"/>
                </a:cubicBezTo>
                <a:cubicBezTo>
                  <a:pt x="14593" y="374"/>
                  <a:pt x="13264" y="0"/>
                  <a:pt x="11701" y="0"/>
                </a:cubicBezTo>
                <a:cubicBezTo>
                  <a:pt x="9671" y="0"/>
                  <a:pt x="8016" y="632"/>
                  <a:pt x="8016" y="1411"/>
                </a:cubicBezTo>
                <a:cubicBezTo>
                  <a:pt x="8016" y="1583"/>
                  <a:pt x="8108" y="1749"/>
                  <a:pt x="8259" y="1898"/>
                </a:cubicBezTo>
                <a:cubicBezTo>
                  <a:pt x="8259" y="1904"/>
                  <a:pt x="8259" y="1909"/>
                  <a:pt x="8266" y="1915"/>
                </a:cubicBezTo>
                <a:cubicBezTo>
                  <a:pt x="8273" y="1923"/>
                  <a:pt x="8281" y="1932"/>
                  <a:pt x="8295" y="1940"/>
                </a:cubicBezTo>
                <a:lnTo>
                  <a:pt x="8325" y="1974"/>
                </a:lnTo>
                <a:cubicBezTo>
                  <a:pt x="11360" y="4592"/>
                  <a:pt x="8424" y="7275"/>
                  <a:pt x="5106" y="10305"/>
                </a:cubicBezTo>
                <a:cubicBezTo>
                  <a:pt x="1605" y="13500"/>
                  <a:pt x="-2273" y="17040"/>
                  <a:pt x="1635" y="20649"/>
                </a:cubicBezTo>
                <a:cubicBezTo>
                  <a:pt x="1675" y="20691"/>
                  <a:pt x="1719" y="20730"/>
                  <a:pt x="1763" y="20770"/>
                </a:cubicBezTo>
              </a:path>
            </a:pathLst>
          </a:custGeom>
          <a:solidFill>
            <a:schemeClr val="bg1"/>
          </a:solid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grpSp>
        <p:nvGrpSpPr>
          <p:cNvPr id="38" name="组合 17"/>
          <p:cNvGrpSpPr/>
          <p:nvPr/>
        </p:nvGrpSpPr>
        <p:grpSpPr bwMode="auto">
          <a:xfrm rot="-2700000">
            <a:off x="5394325" y="2859088"/>
            <a:ext cx="358775" cy="360362"/>
            <a:chOff x="5394325" y="2859088"/>
            <a:chExt cx="358775" cy="360362"/>
          </a:xfrm>
          <a:solidFill>
            <a:schemeClr val="bg1"/>
          </a:solidFill>
        </p:grpSpPr>
        <p:sp>
          <p:nvSpPr>
            <p:cNvPr id="39" name="AutoShape 37"/>
            <p:cNvSpPr/>
            <p:nvPr/>
          </p:nvSpPr>
          <p:spPr bwMode="auto">
            <a:xfrm>
              <a:off x="5394485" y="2892265"/>
              <a:ext cx="327025" cy="325438"/>
            </a:xfrm>
            <a:custGeom>
              <a:avLst/>
              <a:gdLst>
                <a:gd name="T0" fmla="+- 0 10849 98"/>
                <a:gd name="T1" fmla="*/ T0 w 21502"/>
                <a:gd name="T2" fmla="*/ 10800 h 21600"/>
                <a:gd name="T3" fmla="+- 0 10849 98"/>
                <a:gd name="T4" fmla="*/ T3 w 21502"/>
                <a:gd name="T5" fmla="*/ 10800 h 21600"/>
                <a:gd name="T6" fmla="+- 0 10849 98"/>
                <a:gd name="T7" fmla="*/ T6 w 21502"/>
                <a:gd name="T8" fmla="*/ 10800 h 21600"/>
                <a:gd name="T9" fmla="+- 0 10849 98"/>
                <a:gd name="T10" fmla="*/ T9 w 21502"/>
                <a:gd name="T11" fmla="*/ 10800 h 21600"/>
              </a:gdLst>
              <a:ahLst/>
              <a:cxnLst>
                <a:cxn ang="0">
                  <a:pos x="T1" y="T2"/>
                </a:cxn>
                <a:cxn ang="0">
                  <a:pos x="T4" y="T5"/>
                </a:cxn>
                <a:cxn ang="0">
                  <a:pos x="T7" y="T8"/>
                </a:cxn>
                <a:cxn ang="0">
                  <a:pos x="T10" y="T11"/>
                </a:cxn>
              </a:cxnLst>
              <a:rect l="0" t="0" r="r" b="b"/>
              <a:pathLst>
                <a:path w="21502" h="21600">
                  <a:moveTo>
                    <a:pt x="19917" y="7880"/>
                  </a:moveTo>
                  <a:lnTo>
                    <a:pt x="18875" y="8932"/>
                  </a:lnTo>
                  <a:cubicBezTo>
                    <a:pt x="18730" y="9079"/>
                    <a:pt x="18497" y="9079"/>
                    <a:pt x="18353" y="8932"/>
                  </a:cubicBezTo>
                  <a:lnTo>
                    <a:pt x="17048" y="7617"/>
                  </a:lnTo>
                  <a:lnTo>
                    <a:pt x="15991" y="10290"/>
                  </a:lnTo>
                  <a:lnTo>
                    <a:pt x="16080" y="10064"/>
                  </a:lnTo>
                  <a:cubicBezTo>
                    <a:pt x="13859" y="7826"/>
                    <a:pt x="11601" y="7544"/>
                    <a:pt x="9565" y="7291"/>
                  </a:cubicBezTo>
                  <a:cubicBezTo>
                    <a:pt x="8910" y="7210"/>
                    <a:pt x="8276" y="7126"/>
                    <a:pt x="7652" y="6990"/>
                  </a:cubicBezTo>
                  <a:lnTo>
                    <a:pt x="13918" y="4456"/>
                  </a:lnTo>
                  <a:lnTo>
                    <a:pt x="12652" y="3179"/>
                  </a:lnTo>
                  <a:cubicBezTo>
                    <a:pt x="12508" y="3033"/>
                    <a:pt x="12508" y="2798"/>
                    <a:pt x="12652" y="2652"/>
                  </a:cubicBezTo>
                  <a:lnTo>
                    <a:pt x="13695" y="1598"/>
                  </a:lnTo>
                  <a:cubicBezTo>
                    <a:pt x="13840" y="1453"/>
                    <a:pt x="14073" y="1453"/>
                    <a:pt x="14217" y="1598"/>
                  </a:cubicBezTo>
                  <a:lnTo>
                    <a:pt x="19917" y="7353"/>
                  </a:lnTo>
                  <a:cubicBezTo>
                    <a:pt x="20062" y="7499"/>
                    <a:pt x="20062" y="7734"/>
                    <a:pt x="19917" y="7880"/>
                  </a:cubicBezTo>
                  <a:moveTo>
                    <a:pt x="12292" y="19639"/>
                  </a:moveTo>
                  <a:cubicBezTo>
                    <a:pt x="12200" y="19872"/>
                    <a:pt x="11999" y="20044"/>
                    <a:pt x="11756" y="20095"/>
                  </a:cubicBezTo>
                  <a:cubicBezTo>
                    <a:pt x="11700" y="20106"/>
                    <a:pt x="11643" y="20111"/>
                    <a:pt x="11587" y="20110"/>
                  </a:cubicBezTo>
                  <a:cubicBezTo>
                    <a:pt x="11400" y="20105"/>
                    <a:pt x="11219" y="20030"/>
                    <a:pt x="11084" y="19892"/>
                  </a:cubicBezTo>
                  <a:lnTo>
                    <a:pt x="1692" y="10517"/>
                  </a:lnTo>
                  <a:cubicBezTo>
                    <a:pt x="1519" y="10343"/>
                    <a:pt x="1443" y="10094"/>
                    <a:pt x="1488" y="9852"/>
                  </a:cubicBezTo>
                  <a:cubicBezTo>
                    <a:pt x="1533" y="9610"/>
                    <a:pt x="1695" y="9407"/>
                    <a:pt x="1917" y="9308"/>
                  </a:cubicBezTo>
                  <a:lnTo>
                    <a:pt x="6505" y="7453"/>
                  </a:lnTo>
                  <a:cubicBezTo>
                    <a:pt x="9597" y="8490"/>
                    <a:pt x="12689" y="7491"/>
                    <a:pt x="15781" y="10821"/>
                  </a:cubicBezTo>
                  <a:cubicBezTo>
                    <a:pt x="15781" y="10821"/>
                    <a:pt x="12292" y="19639"/>
                    <a:pt x="12292" y="19639"/>
                  </a:cubicBezTo>
                  <a:close/>
                  <a:moveTo>
                    <a:pt x="15260" y="545"/>
                  </a:moveTo>
                  <a:cubicBezTo>
                    <a:pt x="14912" y="193"/>
                    <a:pt x="14449" y="0"/>
                    <a:pt x="13956" y="0"/>
                  </a:cubicBezTo>
                  <a:cubicBezTo>
                    <a:pt x="13463" y="0"/>
                    <a:pt x="13000" y="193"/>
                    <a:pt x="12651" y="546"/>
                  </a:cubicBezTo>
                  <a:lnTo>
                    <a:pt x="11610" y="1598"/>
                  </a:lnTo>
                  <a:cubicBezTo>
                    <a:pt x="11261" y="1949"/>
                    <a:pt x="11068" y="2417"/>
                    <a:pt x="11068" y="2915"/>
                  </a:cubicBezTo>
                  <a:cubicBezTo>
                    <a:pt x="11068" y="3265"/>
                    <a:pt x="11164" y="3601"/>
                    <a:pt x="11342" y="3893"/>
                  </a:cubicBezTo>
                  <a:lnTo>
                    <a:pt x="1324" y="7944"/>
                  </a:lnTo>
                  <a:cubicBezTo>
                    <a:pt x="654" y="8241"/>
                    <a:pt x="173" y="8851"/>
                    <a:pt x="38" y="9575"/>
                  </a:cubicBezTo>
                  <a:cubicBezTo>
                    <a:pt x="-98" y="10302"/>
                    <a:pt x="130" y="11048"/>
                    <a:pt x="654" y="11576"/>
                  </a:cubicBezTo>
                  <a:lnTo>
                    <a:pt x="10041" y="20946"/>
                  </a:lnTo>
                  <a:cubicBezTo>
                    <a:pt x="10445" y="21354"/>
                    <a:pt x="10982" y="21586"/>
                    <a:pt x="11549" y="21599"/>
                  </a:cubicBezTo>
                  <a:cubicBezTo>
                    <a:pt x="11562" y="21599"/>
                    <a:pt x="11593" y="21599"/>
                    <a:pt x="11605" y="21599"/>
                  </a:cubicBezTo>
                  <a:cubicBezTo>
                    <a:pt x="11754" y="21599"/>
                    <a:pt x="11906" y="21584"/>
                    <a:pt x="12056" y="21553"/>
                  </a:cubicBezTo>
                  <a:cubicBezTo>
                    <a:pt x="12789" y="21399"/>
                    <a:pt x="13390" y="20888"/>
                    <a:pt x="13662" y="20191"/>
                  </a:cubicBezTo>
                  <a:lnTo>
                    <a:pt x="17604" y="10229"/>
                  </a:lnTo>
                  <a:cubicBezTo>
                    <a:pt x="17902" y="10426"/>
                    <a:pt x="18250" y="10532"/>
                    <a:pt x="18613" y="10532"/>
                  </a:cubicBezTo>
                  <a:cubicBezTo>
                    <a:pt x="19107" y="10532"/>
                    <a:pt x="19570" y="10338"/>
                    <a:pt x="19918" y="9986"/>
                  </a:cubicBezTo>
                  <a:lnTo>
                    <a:pt x="20957" y="8937"/>
                  </a:lnTo>
                  <a:cubicBezTo>
                    <a:pt x="21308" y="8585"/>
                    <a:pt x="21502" y="8116"/>
                    <a:pt x="21502" y="7617"/>
                  </a:cubicBezTo>
                  <a:cubicBezTo>
                    <a:pt x="21502" y="7117"/>
                    <a:pt x="21308" y="6648"/>
                    <a:pt x="20961" y="6300"/>
                  </a:cubicBezTo>
                  <a:cubicBezTo>
                    <a:pt x="20961" y="6300"/>
                    <a:pt x="15260" y="545"/>
                    <a:pt x="15260" y="545"/>
                  </a:cubicBezTo>
                  <a:close/>
                </a:path>
              </a:pathLst>
            </a:custGeom>
            <a:grp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40" name="AutoShape 38"/>
            <p:cNvSpPr/>
            <p:nvPr/>
          </p:nvSpPr>
          <p:spPr bwMode="auto">
            <a:xfrm>
              <a:off x="5552105" y="3033377"/>
              <a:ext cx="55563" cy="555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4320"/>
                  </a:moveTo>
                  <a:cubicBezTo>
                    <a:pt x="14381" y="4320"/>
                    <a:pt x="17279" y="7222"/>
                    <a:pt x="17279" y="10800"/>
                  </a:cubicBezTo>
                  <a:cubicBezTo>
                    <a:pt x="17279" y="14377"/>
                    <a:pt x="14381" y="17279"/>
                    <a:pt x="10800" y="17279"/>
                  </a:cubicBezTo>
                  <a:cubicBezTo>
                    <a:pt x="7218" y="17279"/>
                    <a:pt x="4319" y="14377"/>
                    <a:pt x="4319" y="10800"/>
                  </a:cubicBezTo>
                  <a:cubicBezTo>
                    <a:pt x="4319" y="7222"/>
                    <a:pt x="7218" y="4320"/>
                    <a:pt x="10800" y="4320"/>
                  </a:cubicBezTo>
                  <a:moveTo>
                    <a:pt x="10800" y="21599"/>
                  </a:moveTo>
                  <a:cubicBezTo>
                    <a:pt x="16752" y="21599"/>
                    <a:pt x="21600" y="16756"/>
                    <a:pt x="21600" y="10800"/>
                  </a:cubicBezTo>
                  <a:cubicBezTo>
                    <a:pt x="21600" y="4843"/>
                    <a:pt x="16752" y="0"/>
                    <a:pt x="10800" y="0"/>
                  </a:cubicBezTo>
                  <a:cubicBezTo>
                    <a:pt x="4847" y="0"/>
                    <a:pt x="0" y="4843"/>
                    <a:pt x="0" y="10800"/>
                  </a:cubicBezTo>
                  <a:cubicBezTo>
                    <a:pt x="0" y="16756"/>
                    <a:pt x="4847" y="21599"/>
                    <a:pt x="10800" y="21599"/>
                  </a:cubicBezTo>
                </a:path>
              </a:pathLst>
            </a:custGeom>
            <a:grp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41" name="AutoShape 39"/>
            <p:cNvSpPr/>
            <p:nvPr/>
          </p:nvSpPr>
          <p:spPr bwMode="auto">
            <a:xfrm>
              <a:off x="5696350" y="2852417"/>
              <a:ext cx="55563" cy="5715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7279"/>
                  </a:moveTo>
                  <a:cubicBezTo>
                    <a:pt x="7218" y="17279"/>
                    <a:pt x="4320" y="14377"/>
                    <a:pt x="4320" y="10800"/>
                  </a:cubicBezTo>
                  <a:cubicBezTo>
                    <a:pt x="4320" y="7222"/>
                    <a:pt x="7218" y="4320"/>
                    <a:pt x="10800" y="4320"/>
                  </a:cubicBezTo>
                  <a:cubicBezTo>
                    <a:pt x="14381" y="4320"/>
                    <a:pt x="17280" y="7222"/>
                    <a:pt x="17280" y="10800"/>
                  </a:cubicBezTo>
                  <a:cubicBezTo>
                    <a:pt x="17280" y="14377"/>
                    <a:pt x="14381" y="17279"/>
                    <a:pt x="10800" y="17279"/>
                  </a:cubicBezTo>
                  <a:moveTo>
                    <a:pt x="10800" y="0"/>
                  </a:moveTo>
                  <a:cubicBezTo>
                    <a:pt x="4847" y="0"/>
                    <a:pt x="0" y="4843"/>
                    <a:pt x="0" y="10800"/>
                  </a:cubicBezTo>
                  <a:cubicBezTo>
                    <a:pt x="0" y="16756"/>
                    <a:pt x="4847" y="21599"/>
                    <a:pt x="10800" y="21599"/>
                  </a:cubicBezTo>
                  <a:cubicBezTo>
                    <a:pt x="16752" y="21599"/>
                    <a:pt x="21600" y="16756"/>
                    <a:pt x="21600" y="10800"/>
                  </a:cubicBezTo>
                  <a:cubicBezTo>
                    <a:pt x="21600" y="4843"/>
                    <a:pt x="16752" y="0"/>
                    <a:pt x="10800" y="0"/>
                  </a:cubicBezTo>
                </a:path>
              </a:pathLst>
            </a:custGeom>
            <a:grp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42" name="AutoShape 40"/>
            <p:cNvSpPr/>
            <p:nvPr/>
          </p:nvSpPr>
          <p:spPr bwMode="auto">
            <a:xfrm>
              <a:off x="5483342" y="3020412"/>
              <a:ext cx="46038" cy="4445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5400"/>
                  </a:moveTo>
                  <a:cubicBezTo>
                    <a:pt x="13779" y="5400"/>
                    <a:pt x="16199" y="7815"/>
                    <a:pt x="16199" y="10800"/>
                  </a:cubicBezTo>
                  <a:cubicBezTo>
                    <a:pt x="16199" y="13784"/>
                    <a:pt x="13779" y="16200"/>
                    <a:pt x="10800" y="16200"/>
                  </a:cubicBezTo>
                  <a:cubicBezTo>
                    <a:pt x="7820" y="16200"/>
                    <a:pt x="5399" y="13784"/>
                    <a:pt x="5399" y="10800"/>
                  </a:cubicBezTo>
                  <a:cubicBezTo>
                    <a:pt x="5399" y="7815"/>
                    <a:pt x="7820" y="5400"/>
                    <a:pt x="10800" y="5400"/>
                  </a:cubicBezTo>
                  <a:moveTo>
                    <a:pt x="0" y="10800"/>
                  </a:moveTo>
                  <a:cubicBezTo>
                    <a:pt x="0" y="16753"/>
                    <a:pt x="4843" y="21599"/>
                    <a:pt x="10800" y="21599"/>
                  </a:cubicBezTo>
                  <a:cubicBezTo>
                    <a:pt x="16756" y="21599"/>
                    <a:pt x="21600" y="16753"/>
                    <a:pt x="21600" y="10800"/>
                  </a:cubicBezTo>
                  <a:cubicBezTo>
                    <a:pt x="21600" y="4846"/>
                    <a:pt x="16756" y="0"/>
                    <a:pt x="10800" y="0"/>
                  </a:cubicBezTo>
                  <a:cubicBezTo>
                    <a:pt x="4843" y="0"/>
                    <a:pt x="0" y="4846"/>
                    <a:pt x="0" y="10800"/>
                  </a:cubicBezTo>
                </a:path>
              </a:pathLst>
            </a:custGeom>
            <a:grp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43" name="AutoShape 41"/>
            <p:cNvSpPr/>
            <p:nvPr/>
          </p:nvSpPr>
          <p:spPr bwMode="auto">
            <a:xfrm>
              <a:off x="5526118" y="3100560"/>
              <a:ext cx="22225" cy="222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58" y="21599"/>
                    <a:pt x="21600" y="16769"/>
                    <a:pt x="21600" y="10800"/>
                  </a:cubicBezTo>
                  <a:cubicBezTo>
                    <a:pt x="21600" y="4830"/>
                    <a:pt x="16758" y="0"/>
                    <a:pt x="10800" y="0"/>
                  </a:cubicBezTo>
                  <a:cubicBezTo>
                    <a:pt x="4841" y="0"/>
                    <a:pt x="0" y="4830"/>
                    <a:pt x="0" y="10800"/>
                  </a:cubicBezTo>
                  <a:cubicBezTo>
                    <a:pt x="0" y="16769"/>
                    <a:pt x="4841" y="21599"/>
                    <a:pt x="10800" y="21599"/>
                  </a:cubicBezTo>
                </a:path>
              </a:pathLst>
            </a:custGeom>
            <a:grp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44" name="AutoShape 42"/>
            <p:cNvSpPr/>
            <p:nvPr/>
          </p:nvSpPr>
          <p:spPr bwMode="auto">
            <a:xfrm>
              <a:off x="5707968" y="2932180"/>
              <a:ext cx="22225" cy="222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41" y="0"/>
                    <a:pt x="0" y="4830"/>
                    <a:pt x="0" y="10800"/>
                  </a:cubicBezTo>
                  <a:cubicBezTo>
                    <a:pt x="0" y="16769"/>
                    <a:pt x="4841" y="21599"/>
                    <a:pt x="10800" y="21599"/>
                  </a:cubicBezTo>
                  <a:cubicBezTo>
                    <a:pt x="16758" y="21599"/>
                    <a:pt x="21600" y="16769"/>
                    <a:pt x="21600" y="10800"/>
                  </a:cubicBezTo>
                  <a:cubicBezTo>
                    <a:pt x="21600" y="4830"/>
                    <a:pt x="16758" y="0"/>
                    <a:pt x="10800" y="0"/>
                  </a:cubicBezTo>
                </a:path>
              </a:pathLst>
            </a:custGeom>
            <a:grp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grpSp>
      <p:sp>
        <p:nvSpPr>
          <p:cNvPr id="45" name="AutoShape 43"/>
          <p:cNvSpPr/>
          <p:nvPr/>
        </p:nvSpPr>
        <p:spPr bwMode="auto">
          <a:xfrm>
            <a:off x="4675188" y="2882900"/>
            <a:ext cx="360362" cy="2571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951" y="9367"/>
                </a:moveTo>
                <a:cubicBezTo>
                  <a:pt x="10901" y="9383"/>
                  <a:pt x="10851" y="9391"/>
                  <a:pt x="10800" y="9391"/>
                </a:cubicBezTo>
                <a:cubicBezTo>
                  <a:pt x="10748" y="9391"/>
                  <a:pt x="10698" y="9383"/>
                  <a:pt x="10648" y="9367"/>
                </a:cubicBezTo>
                <a:lnTo>
                  <a:pt x="1873" y="6550"/>
                </a:lnTo>
                <a:cubicBezTo>
                  <a:pt x="1566" y="6452"/>
                  <a:pt x="1349" y="6072"/>
                  <a:pt x="1349" y="5634"/>
                </a:cubicBezTo>
                <a:cubicBezTo>
                  <a:pt x="1349" y="5197"/>
                  <a:pt x="1566" y="4817"/>
                  <a:pt x="1873" y="4719"/>
                </a:cubicBezTo>
                <a:lnTo>
                  <a:pt x="10648" y="1902"/>
                </a:lnTo>
                <a:cubicBezTo>
                  <a:pt x="10698" y="1886"/>
                  <a:pt x="10748" y="1878"/>
                  <a:pt x="10800" y="1878"/>
                </a:cubicBezTo>
                <a:cubicBezTo>
                  <a:pt x="10851" y="1878"/>
                  <a:pt x="10901" y="1886"/>
                  <a:pt x="10951" y="1902"/>
                </a:cubicBezTo>
                <a:lnTo>
                  <a:pt x="19726" y="4719"/>
                </a:lnTo>
                <a:cubicBezTo>
                  <a:pt x="20033" y="4817"/>
                  <a:pt x="20249" y="5197"/>
                  <a:pt x="20249" y="5634"/>
                </a:cubicBezTo>
                <a:cubicBezTo>
                  <a:pt x="20249" y="6072"/>
                  <a:pt x="20033" y="6452"/>
                  <a:pt x="19726" y="6550"/>
                </a:cubicBezTo>
                <a:cubicBezTo>
                  <a:pt x="19726" y="6550"/>
                  <a:pt x="10951" y="9367"/>
                  <a:pt x="10951" y="9367"/>
                </a:cubicBezTo>
                <a:close/>
                <a:moveTo>
                  <a:pt x="16874" y="16904"/>
                </a:moveTo>
                <a:cubicBezTo>
                  <a:pt x="16874" y="17942"/>
                  <a:pt x="14849" y="19721"/>
                  <a:pt x="10800" y="19721"/>
                </a:cubicBezTo>
                <a:cubicBezTo>
                  <a:pt x="6749" y="19721"/>
                  <a:pt x="4724" y="17942"/>
                  <a:pt x="4724" y="16904"/>
                </a:cubicBezTo>
                <a:lnTo>
                  <a:pt x="4724" y="9394"/>
                </a:lnTo>
                <a:lnTo>
                  <a:pt x="10353" y="11200"/>
                </a:lnTo>
                <a:cubicBezTo>
                  <a:pt x="10501" y="11246"/>
                  <a:pt x="10651" y="11269"/>
                  <a:pt x="10800" y="11269"/>
                </a:cubicBezTo>
                <a:cubicBezTo>
                  <a:pt x="10949" y="11269"/>
                  <a:pt x="11098" y="11246"/>
                  <a:pt x="11255" y="11198"/>
                </a:cubicBezTo>
                <a:lnTo>
                  <a:pt x="16874" y="9394"/>
                </a:lnTo>
                <a:cubicBezTo>
                  <a:pt x="16874" y="9394"/>
                  <a:pt x="16874" y="16904"/>
                  <a:pt x="16874" y="16904"/>
                </a:cubicBezTo>
                <a:close/>
                <a:moveTo>
                  <a:pt x="21600" y="5634"/>
                </a:moveTo>
                <a:cubicBezTo>
                  <a:pt x="21600" y="4314"/>
                  <a:pt x="20954" y="3185"/>
                  <a:pt x="20030" y="2888"/>
                </a:cubicBezTo>
                <a:lnTo>
                  <a:pt x="11246" y="68"/>
                </a:lnTo>
                <a:cubicBezTo>
                  <a:pt x="11098" y="22"/>
                  <a:pt x="10949" y="0"/>
                  <a:pt x="10800" y="0"/>
                </a:cubicBezTo>
                <a:cubicBezTo>
                  <a:pt x="10651" y="0"/>
                  <a:pt x="10501" y="22"/>
                  <a:pt x="10344" y="71"/>
                </a:cubicBezTo>
                <a:lnTo>
                  <a:pt x="1570" y="2888"/>
                </a:lnTo>
                <a:cubicBezTo>
                  <a:pt x="645" y="3185"/>
                  <a:pt x="0" y="4314"/>
                  <a:pt x="0" y="5634"/>
                </a:cubicBezTo>
                <a:cubicBezTo>
                  <a:pt x="0" y="6955"/>
                  <a:pt x="645" y="8084"/>
                  <a:pt x="1569" y="8380"/>
                </a:cubicBezTo>
                <a:lnTo>
                  <a:pt x="3374" y="8960"/>
                </a:lnTo>
                <a:lnTo>
                  <a:pt x="3374" y="16904"/>
                </a:lnTo>
                <a:cubicBezTo>
                  <a:pt x="3374" y="19397"/>
                  <a:pt x="5425" y="21600"/>
                  <a:pt x="10800" y="21600"/>
                </a:cubicBezTo>
                <a:cubicBezTo>
                  <a:pt x="16174" y="21600"/>
                  <a:pt x="18224" y="19397"/>
                  <a:pt x="18224" y="16904"/>
                </a:cubicBezTo>
                <a:lnTo>
                  <a:pt x="18224" y="8960"/>
                </a:lnTo>
                <a:lnTo>
                  <a:pt x="20030" y="8380"/>
                </a:lnTo>
                <a:cubicBezTo>
                  <a:pt x="20954" y="8084"/>
                  <a:pt x="21600" y="6955"/>
                  <a:pt x="21600" y="5634"/>
                </a:cubicBezTo>
              </a:path>
            </a:pathLst>
          </a:custGeom>
          <a:solidFill>
            <a:schemeClr val="bg1"/>
          </a:solid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46" name="AutoShape 44"/>
          <p:cNvSpPr/>
          <p:nvPr/>
        </p:nvSpPr>
        <p:spPr bwMode="auto">
          <a:xfrm>
            <a:off x="5000625" y="2994025"/>
            <a:ext cx="22225" cy="1238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1963"/>
                </a:moveTo>
                <a:lnTo>
                  <a:pt x="0" y="19636"/>
                </a:lnTo>
                <a:cubicBezTo>
                  <a:pt x="0" y="20721"/>
                  <a:pt x="4841" y="21599"/>
                  <a:pt x="10800" y="21599"/>
                </a:cubicBezTo>
                <a:cubicBezTo>
                  <a:pt x="16758" y="21599"/>
                  <a:pt x="21600" y="20721"/>
                  <a:pt x="21600" y="19636"/>
                </a:cubicBezTo>
                <a:lnTo>
                  <a:pt x="21600" y="1963"/>
                </a:lnTo>
                <a:cubicBezTo>
                  <a:pt x="21600" y="878"/>
                  <a:pt x="16758" y="0"/>
                  <a:pt x="10800" y="0"/>
                </a:cubicBezTo>
                <a:cubicBezTo>
                  <a:pt x="4841" y="0"/>
                  <a:pt x="0" y="878"/>
                  <a:pt x="0" y="1963"/>
                </a:cubicBezTo>
              </a:path>
            </a:pathLst>
          </a:custGeom>
          <a:solidFill>
            <a:schemeClr val="bg1"/>
          </a:solid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47" name="AutoShape 45"/>
          <p:cNvSpPr/>
          <p:nvPr/>
        </p:nvSpPr>
        <p:spPr bwMode="auto">
          <a:xfrm>
            <a:off x="4989513" y="3128963"/>
            <a:ext cx="46037" cy="6826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8" y="0"/>
                  <a:pt x="0" y="10427"/>
                  <a:pt x="0" y="14400"/>
                </a:cubicBezTo>
                <a:cubicBezTo>
                  <a:pt x="0" y="18372"/>
                  <a:pt x="4838" y="21599"/>
                  <a:pt x="10800" y="21599"/>
                </a:cubicBezTo>
                <a:cubicBezTo>
                  <a:pt x="16761" y="21599"/>
                  <a:pt x="21600" y="18372"/>
                  <a:pt x="21600" y="14400"/>
                </a:cubicBezTo>
                <a:cubicBezTo>
                  <a:pt x="21600" y="10427"/>
                  <a:pt x="16761" y="0"/>
                  <a:pt x="10800" y="0"/>
                </a:cubicBezTo>
              </a:path>
            </a:pathLst>
          </a:custGeom>
          <a:solidFill>
            <a:schemeClr val="bg1"/>
          </a:solid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48" name="AutoShape 46"/>
          <p:cNvSpPr/>
          <p:nvPr/>
        </p:nvSpPr>
        <p:spPr bwMode="auto">
          <a:xfrm>
            <a:off x="8267700" y="2141343"/>
            <a:ext cx="360363" cy="358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874" y="17549"/>
                </a:moveTo>
                <a:cubicBezTo>
                  <a:pt x="15513" y="17549"/>
                  <a:pt x="14343" y="15612"/>
                  <a:pt x="13809" y="12825"/>
                </a:cubicBezTo>
                <a:lnTo>
                  <a:pt x="15524" y="12825"/>
                </a:lnTo>
                <a:cubicBezTo>
                  <a:pt x="17038" y="12825"/>
                  <a:pt x="18224" y="11343"/>
                  <a:pt x="18224" y="9450"/>
                </a:cubicBezTo>
                <a:cubicBezTo>
                  <a:pt x="18224" y="7558"/>
                  <a:pt x="17038" y="6075"/>
                  <a:pt x="15524" y="6075"/>
                </a:cubicBezTo>
                <a:lnTo>
                  <a:pt x="13809" y="6075"/>
                </a:lnTo>
                <a:cubicBezTo>
                  <a:pt x="14343" y="3289"/>
                  <a:pt x="15513" y="1350"/>
                  <a:pt x="16874" y="1350"/>
                </a:cubicBezTo>
                <a:cubicBezTo>
                  <a:pt x="18739" y="1350"/>
                  <a:pt x="20249" y="4976"/>
                  <a:pt x="20249" y="9450"/>
                </a:cubicBezTo>
                <a:cubicBezTo>
                  <a:pt x="20249" y="13923"/>
                  <a:pt x="18739" y="17549"/>
                  <a:pt x="16874" y="17549"/>
                </a:cubicBezTo>
                <a:moveTo>
                  <a:pt x="8926" y="11482"/>
                </a:moveTo>
                <a:lnTo>
                  <a:pt x="8774" y="11482"/>
                </a:lnTo>
                <a:lnTo>
                  <a:pt x="8774" y="11475"/>
                </a:lnTo>
                <a:cubicBezTo>
                  <a:pt x="8028" y="11475"/>
                  <a:pt x="7424" y="10569"/>
                  <a:pt x="7424" y="9450"/>
                </a:cubicBezTo>
                <a:cubicBezTo>
                  <a:pt x="7424" y="8332"/>
                  <a:pt x="8028" y="7425"/>
                  <a:pt x="8774" y="7425"/>
                </a:cubicBezTo>
                <a:lnTo>
                  <a:pt x="8926" y="7425"/>
                </a:lnTo>
                <a:cubicBezTo>
                  <a:pt x="10200" y="7425"/>
                  <a:pt x="11391" y="6924"/>
                  <a:pt x="12441" y="6063"/>
                </a:cubicBezTo>
                <a:cubicBezTo>
                  <a:pt x="12248" y="7149"/>
                  <a:pt x="12149" y="8300"/>
                  <a:pt x="12149" y="9450"/>
                </a:cubicBezTo>
                <a:cubicBezTo>
                  <a:pt x="12149" y="10603"/>
                  <a:pt x="12248" y="11758"/>
                  <a:pt x="12442" y="12846"/>
                </a:cubicBezTo>
                <a:cubicBezTo>
                  <a:pt x="11393" y="11983"/>
                  <a:pt x="10200" y="11482"/>
                  <a:pt x="8926" y="11482"/>
                </a:cubicBezTo>
                <a:moveTo>
                  <a:pt x="8096" y="20249"/>
                </a:moveTo>
                <a:lnTo>
                  <a:pt x="5396" y="20249"/>
                </a:lnTo>
                <a:lnTo>
                  <a:pt x="5396" y="14175"/>
                </a:lnTo>
                <a:cubicBezTo>
                  <a:pt x="5396" y="13683"/>
                  <a:pt x="5264" y="13223"/>
                  <a:pt x="5033" y="12825"/>
                </a:cubicBezTo>
                <a:lnTo>
                  <a:pt x="5505" y="12825"/>
                </a:lnTo>
                <a:lnTo>
                  <a:pt x="5505" y="12832"/>
                </a:lnTo>
                <a:lnTo>
                  <a:pt x="7535" y="12832"/>
                </a:lnTo>
                <a:cubicBezTo>
                  <a:pt x="7463" y="13042"/>
                  <a:pt x="7421" y="13265"/>
                  <a:pt x="7421" y="13500"/>
                </a:cubicBezTo>
                <a:lnTo>
                  <a:pt x="7421" y="18225"/>
                </a:lnTo>
                <a:cubicBezTo>
                  <a:pt x="7421" y="18874"/>
                  <a:pt x="7784" y="19307"/>
                  <a:pt x="8001" y="19565"/>
                </a:cubicBezTo>
                <a:cubicBezTo>
                  <a:pt x="8031" y="19601"/>
                  <a:pt x="8065" y="19638"/>
                  <a:pt x="8096" y="19677"/>
                </a:cubicBezTo>
                <a:cubicBezTo>
                  <a:pt x="8096" y="19677"/>
                  <a:pt x="8096" y="20249"/>
                  <a:pt x="8096" y="20249"/>
                </a:cubicBezTo>
                <a:close/>
                <a:moveTo>
                  <a:pt x="1349" y="9450"/>
                </a:moveTo>
                <a:cubicBezTo>
                  <a:pt x="1349" y="8332"/>
                  <a:pt x="1953" y="7425"/>
                  <a:pt x="2699" y="7425"/>
                </a:cubicBezTo>
                <a:lnTo>
                  <a:pt x="7434" y="7425"/>
                </a:lnTo>
                <a:cubicBezTo>
                  <a:pt x="7014" y="7916"/>
                  <a:pt x="6749" y="8631"/>
                  <a:pt x="6749" y="9450"/>
                </a:cubicBezTo>
                <a:cubicBezTo>
                  <a:pt x="6749" y="10270"/>
                  <a:pt x="7014" y="10984"/>
                  <a:pt x="7434" y="11475"/>
                </a:cubicBezTo>
                <a:lnTo>
                  <a:pt x="2699" y="11475"/>
                </a:lnTo>
                <a:cubicBezTo>
                  <a:pt x="1953" y="11475"/>
                  <a:pt x="1349" y="10569"/>
                  <a:pt x="1349" y="9450"/>
                </a:cubicBezTo>
                <a:moveTo>
                  <a:pt x="13499" y="9450"/>
                </a:moveTo>
                <a:cubicBezTo>
                  <a:pt x="13499" y="8749"/>
                  <a:pt x="13540" y="8073"/>
                  <a:pt x="13610" y="7425"/>
                </a:cubicBezTo>
                <a:lnTo>
                  <a:pt x="15524" y="7425"/>
                </a:lnTo>
                <a:cubicBezTo>
                  <a:pt x="16269" y="7425"/>
                  <a:pt x="16874" y="8332"/>
                  <a:pt x="16874" y="9450"/>
                </a:cubicBezTo>
                <a:cubicBezTo>
                  <a:pt x="16874" y="10569"/>
                  <a:pt x="16269" y="11475"/>
                  <a:pt x="15524" y="11475"/>
                </a:cubicBezTo>
                <a:lnTo>
                  <a:pt x="13610" y="11475"/>
                </a:lnTo>
                <a:cubicBezTo>
                  <a:pt x="13540" y="10826"/>
                  <a:pt x="13499" y="10151"/>
                  <a:pt x="13499" y="9450"/>
                </a:cubicBezTo>
                <a:moveTo>
                  <a:pt x="16874" y="0"/>
                </a:moveTo>
                <a:cubicBezTo>
                  <a:pt x="15489" y="0"/>
                  <a:pt x="14400" y="951"/>
                  <a:pt x="13618" y="2420"/>
                </a:cubicBezTo>
                <a:lnTo>
                  <a:pt x="13604" y="2412"/>
                </a:lnTo>
                <a:cubicBezTo>
                  <a:pt x="12469" y="4635"/>
                  <a:pt x="10778" y="6075"/>
                  <a:pt x="8926" y="6075"/>
                </a:cubicBezTo>
                <a:lnTo>
                  <a:pt x="8479" y="6075"/>
                </a:lnTo>
                <a:lnTo>
                  <a:pt x="5505" y="6075"/>
                </a:lnTo>
                <a:lnTo>
                  <a:pt x="2699" y="6075"/>
                </a:lnTo>
                <a:cubicBezTo>
                  <a:pt x="1185" y="6075"/>
                  <a:pt x="0" y="7558"/>
                  <a:pt x="0" y="9450"/>
                </a:cubicBezTo>
                <a:cubicBezTo>
                  <a:pt x="0" y="11343"/>
                  <a:pt x="1185" y="12825"/>
                  <a:pt x="2699" y="12825"/>
                </a:cubicBezTo>
                <a:cubicBezTo>
                  <a:pt x="3443" y="12827"/>
                  <a:pt x="4046" y="13430"/>
                  <a:pt x="4046" y="14175"/>
                </a:cubicBezTo>
                <a:lnTo>
                  <a:pt x="4046" y="20249"/>
                </a:lnTo>
                <a:cubicBezTo>
                  <a:pt x="4046" y="20996"/>
                  <a:pt x="4651" y="21599"/>
                  <a:pt x="5396" y="21599"/>
                </a:cubicBezTo>
                <a:lnTo>
                  <a:pt x="8096" y="21599"/>
                </a:lnTo>
                <a:cubicBezTo>
                  <a:pt x="8842" y="21599"/>
                  <a:pt x="9446" y="20996"/>
                  <a:pt x="9446" y="20249"/>
                </a:cubicBezTo>
                <a:lnTo>
                  <a:pt x="9446" y="19575"/>
                </a:lnTo>
                <a:cubicBezTo>
                  <a:pt x="9446" y="18900"/>
                  <a:pt x="8771" y="18598"/>
                  <a:pt x="8771" y="18225"/>
                </a:cubicBezTo>
                <a:lnTo>
                  <a:pt x="8771" y="13500"/>
                </a:lnTo>
                <a:cubicBezTo>
                  <a:pt x="8771" y="13484"/>
                  <a:pt x="8781" y="13473"/>
                  <a:pt x="8782" y="13458"/>
                </a:cubicBezTo>
                <a:cubicBezTo>
                  <a:pt x="8789" y="13361"/>
                  <a:pt x="8815" y="13271"/>
                  <a:pt x="8859" y="13191"/>
                </a:cubicBezTo>
                <a:cubicBezTo>
                  <a:pt x="8871" y="13169"/>
                  <a:pt x="8884" y="13151"/>
                  <a:pt x="8898" y="13132"/>
                </a:cubicBezTo>
                <a:cubicBezTo>
                  <a:pt x="8952" y="13051"/>
                  <a:pt x="9020" y="12985"/>
                  <a:pt x="9103" y="12934"/>
                </a:cubicBezTo>
                <a:cubicBezTo>
                  <a:pt x="9107" y="12931"/>
                  <a:pt x="9108" y="12927"/>
                  <a:pt x="9112" y="12925"/>
                </a:cubicBezTo>
                <a:cubicBezTo>
                  <a:pt x="9115" y="12925"/>
                  <a:pt x="9117" y="12922"/>
                  <a:pt x="9120" y="12922"/>
                </a:cubicBezTo>
                <a:cubicBezTo>
                  <a:pt x="9174" y="12892"/>
                  <a:pt x="9238" y="12885"/>
                  <a:pt x="9299" y="12868"/>
                </a:cubicBezTo>
                <a:cubicBezTo>
                  <a:pt x="11003" y="13049"/>
                  <a:pt x="12545" y="14424"/>
                  <a:pt x="13604" y="16495"/>
                </a:cubicBezTo>
                <a:lnTo>
                  <a:pt x="13621" y="16487"/>
                </a:lnTo>
                <a:cubicBezTo>
                  <a:pt x="14404" y="17950"/>
                  <a:pt x="15490" y="18900"/>
                  <a:pt x="16874" y="18900"/>
                </a:cubicBezTo>
                <a:cubicBezTo>
                  <a:pt x="19977" y="18900"/>
                  <a:pt x="21600" y="14145"/>
                  <a:pt x="21600" y="9450"/>
                </a:cubicBezTo>
                <a:cubicBezTo>
                  <a:pt x="21600" y="4754"/>
                  <a:pt x="19977" y="0"/>
                  <a:pt x="16874" y="0"/>
                </a:cubicBezTo>
              </a:path>
            </a:pathLst>
          </a:custGeom>
          <a:solidFill>
            <a:schemeClr val="bg1"/>
          </a:solid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49" name="AutoShape 47"/>
          <p:cNvSpPr/>
          <p:nvPr/>
        </p:nvSpPr>
        <p:spPr bwMode="auto">
          <a:xfrm>
            <a:off x="7550150" y="2141343"/>
            <a:ext cx="358775" cy="358775"/>
          </a:xfrm>
          <a:custGeom>
            <a:avLst/>
            <a:gdLst>
              <a:gd name="T0" fmla="+- 0 10853 107"/>
              <a:gd name="T1" fmla="*/ T0 w 21493"/>
              <a:gd name="T2" fmla="*/ 10800 h 21600"/>
              <a:gd name="T3" fmla="+- 0 10853 107"/>
              <a:gd name="T4" fmla="*/ T3 w 21493"/>
              <a:gd name="T5" fmla="*/ 10800 h 21600"/>
              <a:gd name="T6" fmla="+- 0 10853 107"/>
              <a:gd name="T7" fmla="*/ T6 w 21493"/>
              <a:gd name="T8" fmla="*/ 10800 h 21600"/>
              <a:gd name="T9" fmla="+- 0 10853 107"/>
              <a:gd name="T10" fmla="*/ T9 w 21493"/>
              <a:gd name="T11" fmla="*/ 10800 h 21600"/>
            </a:gdLst>
            <a:ahLst/>
            <a:cxnLst>
              <a:cxn ang="0">
                <a:pos x="T1" y="T2"/>
              </a:cxn>
              <a:cxn ang="0">
                <a:pos x="T4" y="T5"/>
              </a:cxn>
              <a:cxn ang="0">
                <a:pos x="T7" y="T8"/>
              </a:cxn>
              <a:cxn ang="0">
                <a:pos x="T10" y="T11"/>
              </a:cxn>
            </a:cxnLst>
            <a:rect l="0" t="0" r="r" b="b"/>
            <a:pathLst>
              <a:path w="21493" h="21600">
                <a:moveTo>
                  <a:pt x="20123" y="3375"/>
                </a:moveTo>
                <a:lnTo>
                  <a:pt x="8704" y="5400"/>
                </a:lnTo>
                <a:lnTo>
                  <a:pt x="8704" y="4725"/>
                </a:lnTo>
                <a:lnTo>
                  <a:pt x="8704" y="3375"/>
                </a:lnTo>
                <a:lnTo>
                  <a:pt x="20123" y="1350"/>
                </a:lnTo>
                <a:lnTo>
                  <a:pt x="20123" y="2700"/>
                </a:lnTo>
                <a:cubicBezTo>
                  <a:pt x="20123" y="2700"/>
                  <a:pt x="20123" y="3375"/>
                  <a:pt x="20123" y="3375"/>
                </a:cubicBezTo>
                <a:close/>
                <a:moveTo>
                  <a:pt x="17901" y="18014"/>
                </a:moveTo>
                <a:cubicBezTo>
                  <a:pt x="16291" y="18553"/>
                  <a:pt x="14628" y="18025"/>
                  <a:pt x="14187" y="16839"/>
                </a:cubicBezTo>
                <a:cubicBezTo>
                  <a:pt x="13745" y="15651"/>
                  <a:pt x="14691" y="14251"/>
                  <a:pt x="16300" y="13712"/>
                </a:cubicBezTo>
                <a:cubicBezTo>
                  <a:pt x="17910" y="13173"/>
                  <a:pt x="19573" y="13699"/>
                  <a:pt x="20014" y="14886"/>
                </a:cubicBezTo>
                <a:cubicBezTo>
                  <a:pt x="20456" y="16074"/>
                  <a:pt x="19510" y="17474"/>
                  <a:pt x="17901" y="18014"/>
                </a:cubicBezTo>
                <a:moveTo>
                  <a:pt x="5163" y="20039"/>
                </a:moveTo>
                <a:cubicBezTo>
                  <a:pt x="3554" y="20578"/>
                  <a:pt x="1890" y="20050"/>
                  <a:pt x="1450" y="18864"/>
                </a:cubicBezTo>
                <a:cubicBezTo>
                  <a:pt x="1008" y="17676"/>
                  <a:pt x="1954" y="16276"/>
                  <a:pt x="3562" y="15737"/>
                </a:cubicBezTo>
                <a:cubicBezTo>
                  <a:pt x="5172" y="15198"/>
                  <a:pt x="6836" y="15724"/>
                  <a:pt x="7277" y="16911"/>
                </a:cubicBezTo>
                <a:cubicBezTo>
                  <a:pt x="7719" y="18099"/>
                  <a:pt x="6773" y="19499"/>
                  <a:pt x="5163" y="20039"/>
                </a:cubicBezTo>
                <a:moveTo>
                  <a:pt x="21012" y="316"/>
                </a:moveTo>
                <a:cubicBezTo>
                  <a:pt x="20770" y="110"/>
                  <a:pt x="20463" y="0"/>
                  <a:pt x="20149" y="0"/>
                </a:cubicBezTo>
                <a:cubicBezTo>
                  <a:pt x="20072" y="0"/>
                  <a:pt x="19993" y="6"/>
                  <a:pt x="19916" y="21"/>
                </a:cubicBezTo>
                <a:lnTo>
                  <a:pt x="8497" y="2046"/>
                </a:lnTo>
                <a:cubicBezTo>
                  <a:pt x="7855" y="2159"/>
                  <a:pt x="7387" y="2719"/>
                  <a:pt x="7387" y="3375"/>
                </a:cubicBezTo>
                <a:lnTo>
                  <a:pt x="7387" y="4725"/>
                </a:lnTo>
                <a:lnTo>
                  <a:pt x="7387" y="5400"/>
                </a:lnTo>
                <a:lnTo>
                  <a:pt x="7387" y="14964"/>
                </a:lnTo>
                <a:cubicBezTo>
                  <a:pt x="6706" y="14467"/>
                  <a:pt x="5822" y="14175"/>
                  <a:pt x="4839" y="14175"/>
                </a:cubicBezTo>
                <a:cubicBezTo>
                  <a:pt x="4268" y="14175"/>
                  <a:pt x="3696" y="14269"/>
                  <a:pt x="3139" y="14455"/>
                </a:cubicBezTo>
                <a:cubicBezTo>
                  <a:pt x="1865" y="14882"/>
                  <a:pt x="843" y="15739"/>
                  <a:pt x="336" y="16807"/>
                </a:cubicBezTo>
                <a:cubicBezTo>
                  <a:pt x="-56" y="17633"/>
                  <a:pt x="-107" y="18530"/>
                  <a:pt x="192" y="19336"/>
                </a:cubicBezTo>
                <a:cubicBezTo>
                  <a:pt x="703" y="20711"/>
                  <a:pt x="2155" y="21599"/>
                  <a:pt x="3892" y="21599"/>
                </a:cubicBezTo>
                <a:cubicBezTo>
                  <a:pt x="4462" y="21599"/>
                  <a:pt x="5033" y="21506"/>
                  <a:pt x="5590" y="21319"/>
                </a:cubicBezTo>
                <a:cubicBezTo>
                  <a:pt x="6865" y="20893"/>
                  <a:pt x="7887" y="20036"/>
                  <a:pt x="8394" y="18969"/>
                </a:cubicBezTo>
                <a:cubicBezTo>
                  <a:pt x="8612" y="18509"/>
                  <a:pt x="8714" y="18027"/>
                  <a:pt x="8718" y="17549"/>
                </a:cubicBezTo>
                <a:lnTo>
                  <a:pt x="8730" y="17549"/>
                </a:lnTo>
                <a:lnTo>
                  <a:pt x="8730" y="6750"/>
                </a:lnTo>
                <a:cubicBezTo>
                  <a:pt x="8807" y="6750"/>
                  <a:pt x="8886" y="6743"/>
                  <a:pt x="8964" y="6730"/>
                </a:cubicBezTo>
                <a:lnTo>
                  <a:pt x="20149" y="4746"/>
                </a:lnTo>
                <a:lnTo>
                  <a:pt x="20149" y="12939"/>
                </a:lnTo>
                <a:cubicBezTo>
                  <a:pt x="19468" y="12442"/>
                  <a:pt x="18584" y="12150"/>
                  <a:pt x="17600" y="12150"/>
                </a:cubicBezTo>
                <a:cubicBezTo>
                  <a:pt x="17030" y="12150"/>
                  <a:pt x="16459" y="12244"/>
                  <a:pt x="15902" y="12430"/>
                </a:cubicBezTo>
                <a:cubicBezTo>
                  <a:pt x="14628" y="12857"/>
                  <a:pt x="13606" y="13714"/>
                  <a:pt x="13098" y="14782"/>
                </a:cubicBezTo>
                <a:cubicBezTo>
                  <a:pt x="12706" y="15608"/>
                  <a:pt x="12656" y="16505"/>
                  <a:pt x="12955" y="17311"/>
                </a:cubicBezTo>
                <a:cubicBezTo>
                  <a:pt x="13466" y="18686"/>
                  <a:pt x="14918" y="19575"/>
                  <a:pt x="16653" y="19575"/>
                </a:cubicBezTo>
                <a:cubicBezTo>
                  <a:pt x="17224" y="19575"/>
                  <a:pt x="17796" y="19481"/>
                  <a:pt x="18352" y="19294"/>
                </a:cubicBezTo>
                <a:cubicBezTo>
                  <a:pt x="19627" y="18868"/>
                  <a:pt x="20649" y="18011"/>
                  <a:pt x="21157" y="16944"/>
                </a:cubicBezTo>
                <a:cubicBezTo>
                  <a:pt x="21374" y="16484"/>
                  <a:pt x="21477" y="16002"/>
                  <a:pt x="21480" y="15525"/>
                </a:cubicBezTo>
                <a:lnTo>
                  <a:pt x="21493" y="15525"/>
                </a:lnTo>
                <a:lnTo>
                  <a:pt x="21493" y="3375"/>
                </a:lnTo>
                <a:lnTo>
                  <a:pt x="21493" y="2700"/>
                </a:lnTo>
                <a:lnTo>
                  <a:pt x="21493" y="1350"/>
                </a:lnTo>
                <a:cubicBezTo>
                  <a:pt x="21493" y="951"/>
                  <a:pt x="21317" y="572"/>
                  <a:pt x="21012" y="316"/>
                </a:cubicBezTo>
              </a:path>
            </a:pathLst>
          </a:custGeom>
          <a:solidFill>
            <a:schemeClr val="bg1"/>
          </a:solid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grpSp>
        <p:nvGrpSpPr>
          <p:cNvPr id="50" name="组合 49"/>
          <p:cNvGrpSpPr/>
          <p:nvPr/>
        </p:nvGrpSpPr>
        <p:grpSpPr>
          <a:xfrm>
            <a:off x="6853689" y="2141343"/>
            <a:ext cx="314346" cy="359165"/>
            <a:chOff x="6853689" y="2141343"/>
            <a:chExt cx="314346" cy="359165"/>
          </a:xfrm>
          <a:solidFill>
            <a:schemeClr val="bg1"/>
          </a:solidFill>
        </p:grpSpPr>
        <p:sp>
          <p:nvSpPr>
            <p:cNvPr id="51" name="AutoShape 48"/>
            <p:cNvSpPr/>
            <p:nvPr/>
          </p:nvSpPr>
          <p:spPr bwMode="auto">
            <a:xfrm>
              <a:off x="6853689" y="2141343"/>
              <a:ext cx="314346" cy="35916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425"/>
                  </a:moveTo>
                  <a:cubicBezTo>
                    <a:pt x="5687" y="7425"/>
                    <a:pt x="1542" y="6064"/>
                    <a:pt x="1542" y="4387"/>
                  </a:cubicBezTo>
                  <a:cubicBezTo>
                    <a:pt x="1542" y="2709"/>
                    <a:pt x="5687" y="1350"/>
                    <a:pt x="10800" y="1350"/>
                  </a:cubicBezTo>
                  <a:cubicBezTo>
                    <a:pt x="15912" y="1350"/>
                    <a:pt x="20057" y="2709"/>
                    <a:pt x="20057" y="4387"/>
                  </a:cubicBezTo>
                  <a:cubicBezTo>
                    <a:pt x="20057" y="6064"/>
                    <a:pt x="15912" y="7425"/>
                    <a:pt x="10800" y="7425"/>
                  </a:cubicBezTo>
                  <a:moveTo>
                    <a:pt x="20057" y="9112"/>
                  </a:moveTo>
                  <a:lnTo>
                    <a:pt x="20054" y="9112"/>
                  </a:lnTo>
                  <a:cubicBezTo>
                    <a:pt x="20054" y="9119"/>
                    <a:pt x="20057" y="9127"/>
                    <a:pt x="20057" y="9133"/>
                  </a:cubicBezTo>
                  <a:cubicBezTo>
                    <a:pt x="20057" y="10800"/>
                    <a:pt x="15912" y="12150"/>
                    <a:pt x="10800" y="12150"/>
                  </a:cubicBezTo>
                  <a:cubicBezTo>
                    <a:pt x="5687" y="12150"/>
                    <a:pt x="1542" y="10800"/>
                    <a:pt x="1542" y="9133"/>
                  </a:cubicBezTo>
                  <a:cubicBezTo>
                    <a:pt x="1542" y="9127"/>
                    <a:pt x="1545" y="9119"/>
                    <a:pt x="1545" y="9112"/>
                  </a:cubicBezTo>
                  <a:lnTo>
                    <a:pt x="1542" y="9112"/>
                  </a:lnTo>
                  <a:lnTo>
                    <a:pt x="1542" y="6793"/>
                  </a:lnTo>
                  <a:cubicBezTo>
                    <a:pt x="3564" y="8140"/>
                    <a:pt x="7271" y="8774"/>
                    <a:pt x="10800" y="8774"/>
                  </a:cubicBezTo>
                  <a:cubicBezTo>
                    <a:pt x="14328" y="8774"/>
                    <a:pt x="18035" y="8140"/>
                    <a:pt x="20057" y="6793"/>
                  </a:cubicBezTo>
                  <a:cubicBezTo>
                    <a:pt x="20057" y="6793"/>
                    <a:pt x="20057" y="9112"/>
                    <a:pt x="20057" y="9112"/>
                  </a:cubicBezTo>
                  <a:close/>
                  <a:moveTo>
                    <a:pt x="20057" y="13162"/>
                  </a:moveTo>
                  <a:lnTo>
                    <a:pt x="20054" y="13162"/>
                  </a:lnTo>
                  <a:cubicBezTo>
                    <a:pt x="20054" y="13169"/>
                    <a:pt x="20057" y="13177"/>
                    <a:pt x="20057" y="13183"/>
                  </a:cubicBezTo>
                  <a:cubicBezTo>
                    <a:pt x="20057" y="14850"/>
                    <a:pt x="15912" y="16200"/>
                    <a:pt x="10800" y="16200"/>
                  </a:cubicBezTo>
                  <a:cubicBezTo>
                    <a:pt x="5687" y="16200"/>
                    <a:pt x="1542" y="14850"/>
                    <a:pt x="1542" y="13183"/>
                  </a:cubicBezTo>
                  <a:cubicBezTo>
                    <a:pt x="1542" y="13177"/>
                    <a:pt x="1545" y="13169"/>
                    <a:pt x="1545" y="13162"/>
                  </a:cubicBezTo>
                  <a:lnTo>
                    <a:pt x="1542" y="13162"/>
                  </a:lnTo>
                  <a:lnTo>
                    <a:pt x="1542" y="10640"/>
                  </a:lnTo>
                  <a:cubicBezTo>
                    <a:pt x="3136" y="12077"/>
                    <a:pt x="6982" y="12825"/>
                    <a:pt x="10800" y="12825"/>
                  </a:cubicBezTo>
                  <a:cubicBezTo>
                    <a:pt x="14617" y="12825"/>
                    <a:pt x="18463" y="12077"/>
                    <a:pt x="20057" y="10640"/>
                  </a:cubicBezTo>
                  <a:cubicBezTo>
                    <a:pt x="20057" y="10640"/>
                    <a:pt x="20057" y="13162"/>
                    <a:pt x="20057" y="13162"/>
                  </a:cubicBezTo>
                  <a:close/>
                  <a:moveTo>
                    <a:pt x="20057" y="17212"/>
                  </a:moveTo>
                  <a:cubicBezTo>
                    <a:pt x="20057" y="18889"/>
                    <a:pt x="15912" y="20249"/>
                    <a:pt x="10800" y="20249"/>
                  </a:cubicBezTo>
                  <a:cubicBezTo>
                    <a:pt x="5687" y="20249"/>
                    <a:pt x="1542" y="18889"/>
                    <a:pt x="1542" y="17212"/>
                  </a:cubicBezTo>
                  <a:lnTo>
                    <a:pt x="1542" y="14690"/>
                  </a:lnTo>
                  <a:cubicBezTo>
                    <a:pt x="3136" y="16127"/>
                    <a:pt x="6982" y="16875"/>
                    <a:pt x="10800" y="16875"/>
                  </a:cubicBezTo>
                  <a:cubicBezTo>
                    <a:pt x="14617" y="16875"/>
                    <a:pt x="18463" y="16127"/>
                    <a:pt x="20057" y="14690"/>
                  </a:cubicBezTo>
                  <a:cubicBezTo>
                    <a:pt x="20057" y="14690"/>
                    <a:pt x="20057" y="17212"/>
                    <a:pt x="20057" y="17212"/>
                  </a:cubicBezTo>
                  <a:close/>
                  <a:moveTo>
                    <a:pt x="10800" y="0"/>
                  </a:moveTo>
                  <a:cubicBezTo>
                    <a:pt x="5598" y="0"/>
                    <a:pt x="0" y="1372"/>
                    <a:pt x="0" y="4387"/>
                  </a:cubicBezTo>
                  <a:lnTo>
                    <a:pt x="0" y="17212"/>
                  </a:lnTo>
                  <a:cubicBezTo>
                    <a:pt x="0" y="20226"/>
                    <a:pt x="5598" y="21599"/>
                    <a:pt x="10800" y="21599"/>
                  </a:cubicBezTo>
                  <a:cubicBezTo>
                    <a:pt x="16001" y="21599"/>
                    <a:pt x="21599" y="20226"/>
                    <a:pt x="21599" y="17212"/>
                  </a:cubicBezTo>
                  <a:lnTo>
                    <a:pt x="21599" y="4387"/>
                  </a:lnTo>
                  <a:cubicBezTo>
                    <a:pt x="21599" y="1372"/>
                    <a:pt x="16001" y="0"/>
                    <a:pt x="10800" y="0"/>
                  </a:cubicBezTo>
                </a:path>
              </a:pathLst>
            </a:custGeom>
            <a:grp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52" name="AutoShape 49"/>
            <p:cNvSpPr/>
            <p:nvPr/>
          </p:nvSpPr>
          <p:spPr bwMode="auto">
            <a:xfrm>
              <a:off x="7100498" y="2421922"/>
              <a:ext cx="22717" cy="2210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69" y="21599"/>
                    <a:pt x="21600" y="16769"/>
                    <a:pt x="21600" y="10800"/>
                  </a:cubicBezTo>
                  <a:cubicBezTo>
                    <a:pt x="21600" y="4830"/>
                    <a:pt x="16769" y="0"/>
                    <a:pt x="10800" y="0"/>
                  </a:cubicBezTo>
                  <a:cubicBezTo>
                    <a:pt x="4830" y="0"/>
                    <a:pt x="0" y="4830"/>
                    <a:pt x="0" y="10800"/>
                  </a:cubicBezTo>
                  <a:cubicBezTo>
                    <a:pt x="0" y="16769"/>
                    <a:pt x="4830" y="21599"/>
                    <a:pt x="10800" y="21599"/>
                  </a:cubicBezTo>
                </a:path>
              </a:pathLst>
            </a:custGeom>
            <a:grp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53" name="AutoShape 50"/>
            <p:cNvSpPr/>
            <p:nvPr/>
          </p:nvSpPr>
          <p:spPr bwMode="auto">
            <a:xfrm>
              <a:off x="7100498" y="2354387"/>
              <a:ext cx="22717" cy="2271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69" y="21599"/>
                    <a:pt x="21600" y="16769"/>
                    <a:pt x="21600" y="10800"/>
                  </a:cubicBezTo>
                  <a:cubicBezTo>
                    <a:pt x="21600" y="4830"/>
                    <a:pt x="16769" y="0"/>
                    <a:pt x="10800" y="0"/>
                  </a:cubicBezTo>
                  <a:cubicBezTo>
                    <a:pt x="4830" y="0"/>
                    <a:pt x="0" y="4830"/>
                    <a:pt x="0" y="10800"/>
                  </a:cubicBezTo>
                  <a:cubicBezTo>
                    <a:pt x="0" y="16769"/>
                    <a:pt x="4830" y="21599"/>
                    <a:pt x="10800" y="21599"/>
                  </a:cubicBezTo>
                </a:path>
              </a:pathLst>
            </a:custGeom>
            <a:grp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54" name="AutoShape 51"/>
            <p:cNvSpPr/>
            <p:nvPr/>
          </p:nvSpPr>
          <p:spPr bwMode="auto">
            <a:xfrm>
              <a:off x="7100498" y="2286850"/>
              <a:ext cx="22717" cy="2271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69" y="21599"/>
                    <a:pt x="21600" y="16769"/>
                    <a:pt x="21600" y="10800"/>
                  </a:cubicBezTo>
                  <a:cubicBezTo>
                    <a:pt x="21600" y="4830"/>
                    <a:pt x="16769" y="0"/>
                    <a:pt x="10800" y="0"/>
                  </a:cubicBezTo>
                  <a:cubicBezTo>
                    <a:pt x="4830" y="0"/>
                    <a:pt x="0" y="4830"/>
                    <a:pt x="0" y="10800"/>
                  </a:cubicBezTo>
                  <a:cubicBezTo>
                    <a:pt x="0" y="16769"/>
                    <a:pt x="4830" y="21599"/>
                    <a:pt x="10800" y="21599"/>
                  </a:cubicBezTo>
                </a:path>
              </a:pathLst>
            </a:custGeom>
            <a:grp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grpSp>
      <p:sp>
        <p:nvSpPr>
          <p:cNvPr id="55" name="AutoShape 52"/>
          <p:cNvSpPr/>
          <p:nvPr/>
        </p:nvSpPr>
        <p:spPr bwMode="auto">
          <a:xfrm>
            <a:off x="6111875" y="2141343"/>
            <a:ext cx="360363" cy="358775"/>
          </a:xfrm>
          <a:custGeom>
            <a:avLst/>
            <a:gdLst>
              <a:gd name="T0" fmla="+- 0 10800 87"/>
              <a:gd name="T1" fmla="*/ T0 w 21426"/>
              <a:gd name="T2" fmla="+- 0 10799 73"/>
              <a:gd name="T3" fmla="*/ 10799 h 21453"/>
              <a:gd name="T4" fmla="+- 0 10800 87"/>
              <a:gd name="T5" fmla="*/ T4 w 21426"/>
              <a:gd name="T6" fmla="+- 0 10799 73"/>
              <a:gd name="T7" fmla="*/ 10799 h 21453"/>
              <a:gd name="T8" fmla="+- 0 10800 87"/>
              <a:gd name="T9" fmla="*/ T8 w 21426"/>
              <a:gd name="T10" fmla="+- 0 10799 73"/>
              <a:gd name="T11" fmla="*/ 10799 h 21453"/>
              <a:gd name="T12" fmla="+- 0 10800 87"/>
              <a:gd name="T13" fmla="*/ T12 w 21426"/>
              <a:gd name="T14" fmla="+- 0 10799 73"/>
              <a:gd name="T15" fmla="*/ 10799 h 21453"/>
            </a:gdLst>
            <a:ahLst/>
            <a:cxnLst>
              <a:cxn ang="0">
                <a:pos x="T1" y="T3"/>
              </a:cxn>
              <a:cxn ang="0">
                <a:pos x="T5" y="T7"/>
              </a:cxn>
              <a:cxn ang="0">
                <a:pos x="T9" y="T11"/>
              </a:cxn>
              <a:cxn ang="0">
                <a:pos x="T13" y="T15"/>
              </a:cxn>
            </a:cxnLst>
            <a:rect l="0" t="0" r="r" b="b"/>
            <a:pathLst>
              <a:path w="21426" h="21453">
                <a:moveTo>
                  <a:pt x="8034" y="20112"/>
                </a:moveTo>
                <a:cubicBezTo>
                  <a:pt x="5816" y="17892"/>
                  <a:pt x="3556" y="15628"/>
                  <a:pt x="1338" y="13408"/>
                </a:cubicBezTo>
                <a:cubicBezTo>
                  <a:pt x="3241" y="7240"/>
                  <a:pt x="11488" y="7509"/>
                  <a:pt x="13391" y="1341"/>
                </a:cubicBezTo>
                <a:cubicBezTo>
                  <a:pt x="15609" y="3560"/>
                  <a:pt x="17869" y="5825"/>
                  <a:pt x="20087" y="8045"/>
                </a:cubicBezTo>
                <a:cubicBezTo>
                  <a:pt x="18184" y="14212"/>
                  <a:pt x="9937" y="13944"/>
                  <a:pt x="8034" y="20112"/>
                </a:cubicBezTo>
                <a:moveTo>
                  <a:pt x="21034" y="7097"/>
                </a:moveTo>
                <a:lnTo>
                  <a:pt x="14338" y="393"/>
                </a:lnTo>
                <a:cubicBezTo>
                  <a:pt x="14006" y="60"/>
                  <a:pt x="13525" y="-73"/>
                  <a:pt x="13069" y="39"/>
                </a:cubicBezTo>
                <a:cubicBezTo>
                  <a:pt x="12828" y="98"/>
                  <a:pt x="12614" y="222"/>
                  <a:pt x="12444" y="393"/>
                </a:cubicBezTo>
                <a:cubicBezTo>
                  <a:pt x="12292" y="545"/>
                  <a:pt x="12177" y="733"/>
                  <a:pt x="12112" y="944"/>
                </a:cubicBezTo>
                <a:cubicBezTo>
                  <a:pt x="11808" y="1929"/>
                  <a:pt x="11283" y="2785"/>
                  <a:pt x="10507" y="3562"/>
                </a:cubicBezTo>
                <a:cubicBezTo>
                  <a:pt x="9471" y="4598"/>
                  <a:pt x="8121" y="5384"/>
                  <a:pt x="6693" y="6214"/>
                </a:cubicBezTo>
                <a:cubicBezTo>
                  <a:pt x="5177" y="7094"/>
                  <a:pt x="3611" y="8006"/>
                  <a:pt x="2328" y="9290"/>
                </a:cubicBezTo>
                <a:cubicBezTo>
                  <a:pt x="1237" y="10383"/>
                  <a:pt x="493" y="11600"/>
                  <a:pt x="59" y="13011"/>
                </a:cubicBezTo>
                <a:cubicBezTo>
                  <a:pt x="-87" y="13488"/>
                  <a:pt x="40" y="14004"/>
                  <a:pt x="391" y="14356"/>
                </a:cubicBezTo>
                <a:lnTo>
                  <a:pt x="7087" y="21060"/>
                </a:lnTo>
                <a:cubicBezTo>
                  <a:pt x="7419" y="21393"/>
                  <a:pt x="7900" y="21526"/>
                  <a:pt x="8356" y="21414"/>
                </a:cubicBezTo>
                <a:cubicBezTo>
                  <a:pt x="8597" y="21354"/>
                  <a:pt x="8811" y="21231"/>
                  <a:pt x="8981" y="21060"/>
                </a:cubicBezTo>
                <a:cubicBezTo>
                  <a:pt x="9133" y="20908"/>
                  <a:pt x="9248" y="20720"/>
                  <a:pt x="9314" y="20508"/>
                </a:cubicBezTo>
                <a:cubicBezTo>
                  <a:pt x="9617" y="19523"/>
                  <a:pt x="10142" y="18667"/>
                  <a:pt x="10918" y="17890"/>
                </a:cubicBezTo>
                <a:cubicBezTo>
                  <a:pt x="11954" y="16853"/>
                  <a:pt x="13304" y="16069"/>
                  <a:pt x="14733" y="15239"/>
                </a:cubicBezTo>
                <a:cubicBezTo>
                  <a:pt x="16248" y="14357"/>
                  <a:pt x="17814" y="13446"/>
                  <a:pt x="19097" y="12162"/>
                </a:cubicBezTo>
                <a:cubicBezTo>
                  <a:pt x="20188" y="11070"/>
                  <a:pt x="20932" y="9852"/>
                  <a:pt x="21366" y="8440"/>
                </a:cubicBezTo>
                <a:cubicBezTo>
                  <a:pt x="21512" y="7965"/>
                  <a:pt x="21385" y="7448"/>
                  <a:pt x="21034" y="7097"/>
                </a:cubicBezTo>
              </a:path>
            </a:pathLst>
          </a:custGeom>
          <a:solidFill>
            <a:schemeClr val="bg1"/>
          </a:solid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56" name="AutoShape 53"/>
          <p:cNvSpPr/>
          <p:nvPr/>
        </p:nvSpPr>
        <p:spPr bwMode="auto">
          <a:xfrm>
            <a:off x="6248400" y="2141343"/>
            <a:ext cx="96838" cy="100012"/>
          </a:xfrm>
          <a:custGeom>
            <a:avLst/>
            <a:gdLst>
              <a:gd name="T0" fmla="+- 0 10801 59"/>
              <a:gd name="T1" fmla="*/ T0 w 21484"/>
              <a:gd name="T2" fmla="+- 0 10799 41"/>
              <a:gd name="T3" fmla="*/ 10799 h 21516"/>
              <a:gd name="T4" fmla="+- 0 10801 59"/>
              <a:gd name="T5" fmla="*/ T4 w 21484"/>
              <a:gd name="T6" fmla="+- 0 10799 41"/>
              <a:gd name="T7" fmla="*/ 10799 h 21516"/>
              <a:gd name="T8" fmla="+- 0 10801 59"/>
              <a:gd name="T9" fmla="*/ T8 w 21484"/>
              <a:gd name="T10" fmla="+- 0 10799 41"/>
              <a:gd name="T11" fmla="*/ 10799 h 21516"/>
              <a:gd name="T12" fmla="+- 0 10801 59"/>
              <a:gd name="T13" fmla="*/ T12 w 21484"/>
              <a:gd name="T14" fmla="+- 0 10799 41"/>
              <a:gd name="T15" fmla="*/ 10799 h 21516"/>
            </a:gdLst>
            <a:ahLst/>
            <a:cxnLst>
              <a:cxn ang="0">
                <a:pos x="T1" y="T3"/>
              </a:cxn>
              <a:cxn ang="0">
                <a:pos x="T5" y="T7"/>
              </a:cxn>
              <a:cxn ang="0">
                <a:pos x="T9" y="T11"/>
              </a:cxn>
              <a:cxn ang="0">
                <a:pos x="T13" y="T15"/>
              </a:cxn>
            </a:cxnLst>
            <a:rect l="0" t="0" r="r" b="b"/>
            <a:pathLst>
              <a:path w="21484" h="21516">
                <a:moveTo>
                  <a:pt x="17511" y="14987"/>
                </a:moveTo>
                <a:cubicBezTo>
                  <a:pt x="17287" y="15384"/>
                  <a:pt x="17032" y="15740"/>
                  <a:pt x="16731" y="16049"/>
                </a:cubicBezTo>
                <a:cubicBezTo>
                  <a:pt x="15340" y="14692"/>
                  <a:pt x="13947" y="13205"/>
                  <a:pt x="12559" y="11675"/>
                </a:cubicBezTo>
                <a:cubicBezTo>
                  <a:pt x="12912" y="11521"/>
                  <a:pt x="13287" y="11362"/>
                  <a:pt x="13689" y="11198"/>
                </a:cubicBezTo>
                <a:cubicBezTo>
                  <a:pt x="14092" y="11034"/>
                  <a:pt x="14494" y="10927"/>
                  <a:pt x="14895" y="10861"/>
                </a:cubicBezTo>
                <a:cubicBezTo>
                  <a:pt x="15308" y="10801"/>
                  <a:pt x="15715" y="10819"/>
                  <a:pt x="16122" y="10913"/>
                </a:cubicBezTo>
                <a:cubicBezTo>
                  <a:pt x="16527" y="11011"/>
                  <a:pt x="16909" y="11222"/>
                  <a:pt x="17262" y="11554"/>
                </a:cubicBezTo>
                <a:cubicBezTo>
                  <a:pt x="17612" y="11890"/>
                  <a:pt x="17835" y="12244"/>
                  <a:pt x="17923" y="12620"/>
                </a:cubicBezTo>
                <a:cubicBezTo>
                  <a:pt x="18020" y="13004"/>
                  <a:pt x="18025" y="13392"/>
                  <a:pt x="17958" y="13789"/>
                </a:cubicBezTo>
                <a:cubicBezTo>
                  <a:pt x="17883" y="14187"/>
                  <a:pt x="17738" y="14585"/>
                  <a:pt x="17511" y="14987"/>
                </a:cubicBezTo>
                <a:moveTo>
                  <a:pt x="5799" y="10193"/>
                </a:moveTo>
                <a:cubicBezTo>
                  <a:pt x="5096" y="10221"/>
                  <a:pt x="4482" y="9996"/>
                  <a:pt x="3946" y="9496"/>
                </a:cubicBezTo>
                <a:cubicBezTo>
                  <a:pt x="3717" y="9285"/>
                  <a:pt x="3558" y="9028"/>
                  <a:pt x="3461" y="8724"/>
                </a:cubicBezTo>
                <a:cubicBezTo>
                  <a:pt x="3359" y="8420"/>
                  <a:pt x="3326" y="8088"/>
                  <a:pt x="3366" y="7723"/>
                </a:cubicBezTo>
                <a:cubicBezTo>
                  <a:pt x="3397" y="7363"/>
                  <a:pt x="3509" y="6989"/>
                  <a:pt x="3703" y="6610"/>
                </a:cubicBezTo>
                <a:cubicBezTo>
                  <a:pt x="3889" y="6231"/>
                  <a:pt x="4160" y="5852"/>
                  <a:pt x="4510" y="5487"/>
                </a:cubicBezTo>
                <a:cubicBezTo>
                  <a:pt x="5768" y="6694"/>
                  <a:pt x="7022" y="8018"/>
                  <a:pt x="8282" y="9388"/>
                </a:cubicBezTo>
                <a:cubicBezTo>
                  <a:pt x="7330" y="9893"/>
                  <a:pt x="6501" y="10164"/>
                  <a:pt x="5799" y="10193"/>
                </a:cubicBezTo>
                <a:moveTo>
                  <a:pt x="19678" y="8570"/>
                </a:moveTo>
                <a:cubicBezTo>
                  <a:pt x="18868" y="7915"/>
                  <a:pt x="18055" y="7470"/>
                  <a:pt x="17235" y="7250"/>
                </a:cubicBezTo>
                <a:cubicBezTo>
                  <a:pt x="16421" y="7031"/>
                  <a:pt x="15603" y="6942"/>
                  <a:pt x="14779" y="6998"/>
                </a:cubicBezTo>
                <a:cubicBezTo>
                  <a:pt x="13964" y="7059"/>
                  <a:pt x="13130" y="7236"/>
                  <a:pt x="12296" y="7545"/>
                </a:cubicBezTo>
                <a:cubicBezTo>
                  <a:pt x="11462" y="7859"/>
                  <a:pt x="10625" y="8200"/>
                  <a:pt x="9782" y="8593"/>
                </a:cubicBezTo>
                <a:cubicBezTo>
                  <a:pt x="8448" y="7115"/>
                  <a:pt x="7114" y="5658"/>
                  <a:pt x="5778" y="4299"/>
                </a:cubicBezTo>
                <a:cubicBezTo>
                  <a:pt x="6382" y="3775"/>
                  <a:pt x="6963" y="3509"/>
                  <a:pt x="7526" y="3490"/>
                </a:cubicBezTo>
                <a:cubicBezTo>
                  <a:pt x="8088" y="3467"/>
                  <a:pt x="8631" y="3523"/>
                  <a:pt x="9145" y="3649"/>
                </a:cubicBezTo>
                <a:cubicBezTo>
                  <a:pt x="9669" y="3775"/>
                  <a:pt x="10149" y="3883"/>
                  <a:pt x="10590" y="3967"/>
                </a:cubicBezTo>
                <a:cubicBezTo>
                  <a:pt x="11038" y="4051"/>
                  <a:pt x="11424" y="3958"/>
                  <a:pt x="11765" y="3682"/>
                </a:cubicBezTo>
                <a:cubicBezTo>
                  <a:pt x="12123" y="3382"/>
                  <a:pt x="12321" y="2994"/>
                  <a:pt x="12351" y="2526"/>
                </a:cubicBezTo>
                <a:cubicBezTo>
                  <a:pt x="12376" y="2054"/>
                  <a:pt x="12189" y="1596"/>
                  <a:pt x="11782" y="1147"/>
                </a:cubicBezTo>
                <a:cubicBezTo>
                  <a:pt x="11258" y="569"/>
                  <a:pt x="10630" y="216"/>
                  <a:pt x="9872" y="85"/>
                </a:cubicBezTo>
                <a:cubicBezTo>
                  <a:pt x="9126" y="-41"/>
                  <a:pt x="8358" y="-30"/>
                  <a:pt x="7564" y="136"/>
                </a:cubicBezTo>
                <a:cubicBezTo>
                  <a:pt x="6780" y="309"/>
                  <a:pt x="6032" y="595"/>
                  <a:pt x="5324" y="997"/>
                </a:cubicBezTo>
                <a:cubicBezTo>
                  <a:pt x="4617" y="1399"/>
                  <a:pt x="4048" y="1811"/>
                  <a:pt x="3626" y="2213"/>
                </a:cubicBezTo>
                <a:cubicBezTo>
                  <a:pt x="3464" y="2066"/>
                  <a:pt x="3302" y="1918"/>
                  <a:pt x="3141" y="1773"/>
                </a:cubicBezTo>
                <a:cubicBezTo>
                  <a:pt x="2963" y="1614"/>
                  <a:pt x="2739" y="1530"/>
                  <a:pt x="2471" y="1535"/>
                </a:cubicBezTo>
                <a:cubicBezTo>
                  <a:pt x="2200" y="1535"/>
                  <a:pt x="1977" y="1647"/>
                  <a:pt x="1793" y="1853"/>
                </a:cubicBezTo>
                <a:cubicBezTo>
                  <a:pt x="1615" y="2054"/>
                  <a:pt x="1530" y="2288"/>
                  <a:pt x="1565" y="2536"/>
                </a:cubicBezTo>
                <a:cubicBezTo>
                  <a:pt x="1589" y="2793"/>
                  <a:pt x="1696" y="2989"/>
                  <a:pt x="1880" y="3139"/>
                </a:cubicBezTo>
                <a:cubicBezTo>
                  <a:pt x="2044" y="3270"/>
                  <a:pt x="2203" y="3401"/>
                  <a:pt x="2364" y="3537"/>
                </a:cubicBezTo>
                <a:cubicBezTo>
                  <a:pt x="1731" y="4276"/>
                  <a:pt x="1207" y="5094"/>
                  <a:pt x="795" y="5957"/>
                </a:cubicBezTo>
                <a:cubicBezTo>
                  <a:pt x="378" y="6820"/>
                  <a:pt x="130" y="7676"/>
                  <a:pt x="37" y="8509"/>
                </a:cubicBezTo>
                <a:cubicBezTo>
                  <a:pt x="-59" y="9346"/>
                  <a:pt x="33" y="10113"/>
                  <a:pt x="298" y="10824"/>
                </a:cubicBezTo>
                <a:cubicBezTo>
                  <a:pt x="566" y="11540"/>
                  <a:pt x="1056" y="12148"/>
                  <a:pt x="1774" y="12723"/>
                </a:cubicBezTo>
                <a:cubicBezTo>
                  <a:pt x="2942" y="13658"/>
                  <a:pt x="4321" y="14056"/>
                  <a:pt x="5915" y="13967"/>
                </a:cubicBezTo>
                <a:cubicBezTo>
                  <a:pt x="7507" y="13874"/>
                  <a:pt x="9223" y="13415"/>
                  <a:pt x="11064" y="12461"/>
                </a:cubicBezTo>
                <a:cubicBezTo>
                  <a:pt x="12532" y="14093"/>
                  <a:pt x="14002" y="15716"/>
                  <a:pt x="15470" y="17223"/>
                </a:cubicBezTo>
                <a:cubicBezTo>
                  <a:pt x="14849" y="17728"/>
                  <a:pt x="14305" y="18018"/>
                  <a:pt x="13826" y="18111"/>
                </a:cubicBezTo>
                <a:cubicBezTo>
                  <a:pt x="13344" y="18210"/>
                  <a:pt x="12917" y="18200"/>
                  <a:pt x="12530" y="18088"/>
                </a:cubicBezTo>
                <a:cubicBezTo>
                  <a:pt x="12142" y="17971"/>
                  <a:pt x="11782" y="17803"/>
                  <a:pt x="11455" y="17587"/>
                </a:cubicBezTo>
                <a:cubicBezTo>
                  <a:pt x="11125" y="17368"/>
                  <a:pt x="10799" y="17181"/>
                  <a:pt x="10474" y="17026"/>
                </a:cubicBezTo>
                <a:cubicBezTo>
                  <a:pt x="10154" y="16872"/>
                  <a:pt x="9823" y="16788"/>
                  <a:pt x="9486" y="16783"/>
                </a:cubicBezTo>
                <a:cubicBezTo>
                  <a:pt x="9145" y="16778"/>
                  <a:pt x="8785" y="16937"/>
                  <a:pt x="8388" y="17265"/>
                </a:cubicBezTo>
                <a:cubicBezTo>
                  <a:pt x="7981" y="17606"/>
                  <a:pt x="7777" y="18004"/>
                  <a:pt x="7777" y="18453"/>
                </a:cubicBezTo>
                <a:cubicBezTo>
                  <a:pt x="7777" y="18897"/>
                  <a:pt x="7991" y="19351"/>
                  <a:pt x="8408" y="19809"/>
                </a:cubicBezTo>
                <a:cubicBezTo>
                  <a:pt x="8830" y="20268"/>
                  <a:pt x="9379" y="20651"/>
                  <a:pt x="10042" y="20955"/>
                </a:cubicBezTo>
                <a:cubicBezTo>
                  <a:pt x="10708" y="21259"/>
                  <a:pt x="11455" y="21451"/>
                  <a:pt x="12279" y="21502"/>
                </a:cubicBezTo>
                <a:cubicBezTo>
                  <a:pt x="13103" y="21559"/>
                  <a:pt x="13970" y="21437"/>
                  <a:pt x="14886" y="21109"/>
                </a:cubicBezTo>
                <a:cubicBezTo>
                  <a:pt x="15807" y="20787"/>
                  <a:pt x="16721" y="20202"/>
                  <a:pt x="17617" y="19332"/>
                </a:cubicBezTo>
                <a:cubicBezTo>
                  <a:pt x="18051" y="19739"/>
                  <a:pt x="18489" y="20127"/>
                  <a:pt x="18921" y="20501"/>
                </a:cubicBezTo>
                <a:cubicBezTo>
                  <a:pt x="19107" y="20656"/>
                  <a:pt x="19328" y="20731"/>
                  <a:pt x="19601" y="20712"/>
                </a:cubicBezTo>
                <a:cubicBezTo>
                  <a:pt x="19861" y="20703"/>
                  <a:pt x="20090" y="20586"/>
                  <a:pt x="20269" y="20375"/>
                </a:cubicBezTo>
                <a:cubicBezTo>
                  <a:pt x="20455" y="20160"/>
                  <a:pt x="20532" y="19921"/>
                  <a:pt x="20503" y="19674"/>
                </a:cubicBezTo>
                <a:cubicBezTo>
                  <a:pt x="20477" y="19421"/>
                  <a:pt x="20371" y="19229"/>
                  <a:pt x="20192" y="19089"/>
                </a:cubicBezTo>
                <a:cubicBezTo>
                  <a:pt x="19755" y="18752"/>
                  <a:pt x="19321" y="18397"/>
                  <a:pt x="18884" y="18022"/>
                </a:cubicBezTo>
                <a:cubicBezTo>
                  <a:pt x="19626" y="17143"/>
                  <a:pt x="20221" y="16217"/>
                  <a:pt x="20664" y="15300"/>
                </a:cubicBezTo>
                <a:cubicBezTo>
                  <a:pt x="21103" y="14379"/>
                  <a:pt x="21367" y="13490"/>
                  <a:pt x="21453" y="12667"/>
                </a:cubicBezTo>
                <a:cubicBezTo>
                  <a:pt x="21540" y="11839"/>
                  <a:pt x="21439" y="11091"/>
                  <a:pt x="21159" y="10412"/>
                </a:cubicBezTo>
                <a:cubicBezTo>
                  <a:pt x="20880" y="9725"/>
                  <a:pt x="20386" y="9135"/>
                  <a:pt x="19678" y="8570"/>
                </a:cubicBezTo>
              </a:path>
            </a:pathLst>
          </a:custGeom>
          <a:solidFill>
            <a:schemeClr val="bg1"/>
          </a:solid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57" name="AutoShape 54"/>
          <p:cNvSpPr/>
          <p:nvPr/>
        </p:nvSpPr>
        <p:spPr bwMode="auto">
          <a:xfrm>
            <a:off x="6235700" y="2141343"/>
            <a:ext cx="55563" cy="57150"/>
          </a:xfrm>
          <a:custGeom>
            <a:avLst/>
            <a:gdLst>
              <a:gd name="T0" fmla="+- 0 10791 197"/>
              <a:gd name="T1" fmla="*/ T0 w 21188"/>
              <a:gd name="T2" fmla="+- 0 10794 193"/>
              <a:gd name="T3" fmla="*/ 10794 h 21203"/>
              <a:gd name="T4" fmla="+- 0 10791 197"/>
              <a:gd name="T5" fmla="*/ T4 w 21188"/>
              <a:gd name="T6" fmla="+- 0 10794 193"/>
              <a:gd name="T7" fmla="*/ 10794 h 21203"/>
              <a:gd name="T8" fmla="+- 0 10791 197"/>
              <a:gd name="T9" fmla="*/ T8 w 21188"/>
              <a:gd name="T10" fmla="+- 0 10794 193"/>
              <a:gd name="T11" fmla="*/ 10794 h 21203"/>
              <a:gd name="T12" fmla="+- 0 10791 197"/>
              <a:gd name="T13" fmla="*/ T12 w 21188"/>
              <a:gd name="T14" fmla="+- 0 10794 193"/>
              <a:gd name="T15" fmla="*/ 10794 h 21203"/>
            </a:gdLst>
            <a:ahLst/>
            <a:cxnLst>
              <a:cxn ang="0">
                <a:pos x="T1" y="T3"/>
              </a:cxn>
              <a:cxn ang="0">
                <a:pos x="T5" y="T7"/>
              </a:cxn>
              <a:cxn ang="0">
                <a:pos x="T9" y="T11"/>
              </a:cxn>
              <a:cxn ang="0">
                <a:pos x="T13" y="T15"/>
              </a:cxn>
            </a:cxnLst>
            <a:rect l="0" t="0" r="r" b="b"/>
            <a:pathLst>
              <a:path w="21188" h="21203">
                <a:moveTo>
                  <a:pt x="17615" y="468"/>
                </a:moveTo>
                <a:lnTo>
                  <a:pt x="17606" y="468"/>
                </a:lnTo>
                <a:cubicBezTo>
                  <a:pt x="14870" y="2476"/>
                  <a:pt x="12200" y="4590"/>
                  <a:pt x="9727" y="6958"/>
                </a:cubicBezTo>
                <a:cubicBezTo>
                  <a:pt x="7348" y="9227"/>
                  <a:pt x="5200" y="11619"/>
                  <a:pt x="3329" y="14060"/>
                </a:cubicBezTo>
                <a:lnTo>
                  <a:pt x="341" y="17962"/>
                </a:lnTo>
                <a:lnTo>
                  <a:pt x="350" y="17970"/>
                </a:lnTo>
                <a:cubicBezTo>
                  <a:pt x="-197" y="18786"/>
                  <a:pt x="-106" y="19880"/>
                  <a:pt x="638" y="20590"/>
                </a:cubicBezTo>
                <a:cubicBezTo>
                  <a:pt x="1491" y="21407"/>
                  <a:pt x="2889" y="21407"/>
                  <a:pt x="3746" y="20590"/>
                </a:cubicBezTo>
                <a:cubicBezTo>
                  <a:pt x="3877" y="20460"/>
                  <a:pt x="3984" y="20321"/>
                  <a:pt x="4069" y="20174"/>
                </a:cubicBezTo>
                <a:lnTo>
                  <a:pt x="6867" y="16517"/>
                </a:lnTo>
                <a:cubicBezTo>
                  <a:pt x="8601" y="14255"/>
                  <a:pt x="10606" y="12027"/>
                  <a:pt x="12824" y="9913"/>
                </a:cubicBezTo>
                <a:cubicBezTo>
                  <a:pt x="15281" y="7570"/>
                  <a:pt x="17557" y="5758"/>
                  <a:pt x="20329" y="3749"/>
                </a:cubicBezTo>
                <a:lnTo>
                  <a:pt x="20321" y="3741"/>
                </a:lnTo>
                <a:cubicBezTo>
                  <a:pt x="20400" y="3684"/>
                  <a:pt x="20473" y="3635"/>
                  <a:pt x="20543" y="3570"/>
                </a:cubicBezTo>
                <a:cubicBezTo>
                  <a:pt x="21402" y="2753"/>
                  <a:pt x="21402" y="1427"/>
                  <a:pt x="20543" y="606"/>
                </a:cubicBezTo>
                <a:cubicBezTo>
                  <a:pt x="19742" y="-161"/>
                  <a:pt x="18472" y="-193"/>
                  <a:pt x="17615" y="468"/>
                </a:cubicBezTo>
              </a:path>
            </a:pathLst>
          </a:custGeom>
          <a:solidFill>
            <a:schemeClr val="bg1"/>
          </a:solid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58" name="AutoShape 55"/>
          <p:cNvSpPr/>
          <p:nvPr/>
        </p:nvSpPr>
        <p:spPr bwMode="auto">
          <a:xfrm>
            <a:off x="6292850" y="2141343"/>
            <a:ext cx="55563" cy="57150"/>
          </a:xfrm>
          <a:custGeom>
            <a:avLst/>
            <a:gdLst>
              <a:gd name="T0" fmla="+- 0 10803 213"/>
              <a:gd name="T1" fmla="*/ T0 w 21180"/>
              <a:gd name="T2" fmla="+- 0 10801 203"/>
              <a:gd name="T3" fmla="*/ 10801 h 21196"/>
              <a:gd name="T4" fmla="+- 0 10803 213"/>
              <a:gd name="T5" fmla="*/ T4 w 21180"/>
              <a:gd name="T6" fmla="+- 0 10801 203"/>
              <a:gd name="T7" fmla="*/ 10801 h 21196"/>
              <a:gd name="T8" fmla="+- 0 10803 213"/>
              <a:gd name="T9" fmla="*/ T8 w 21180"/>
              <a:gd name="T10" fmla="+- 0 10801 203"/>
              <a:gd name="T11" fmla="*/ 10801 h 21196"/>
              <a:gd name="T12" fmla="+- 0 10803 213"/>
              <a:gd name="T13" fmla="*/ T12 w 21180"/>
              <a:gd name="T14" fmla="+- 0 10801 203"/>
              <a:gd name="T15" fmla="*/ 10801 h 21196"/>
            </a:gdLst>
            <a:ahLst/>
            <a:cxnLst>
              <a:cxn ang="0">
                <a:pos x="T1" y="T3"/>
              </a:cxn>
              <a:cxn ang="0">
                <a:pos x="T5" y="T7"/>
              </a:cxn>
              <a:cxn ang="0">
                <a:pos x="T9" y="T11"/>
              </a:cxn>
              <a:cxn ang="0">
                <a:pos x="T13" y="T15"/>
              </a:cxn>
            </a:cxnLst>
            <a:rect l="0" t="0" r="r" b="b"/>
            <a:pathLst>
              <a:path w="21180" h="21196">
                <a:moveTo>
                  <a:pt x="8372" y="11356"/>
                </a:moveTo>
                <a:cubicBezTo>
                  <a:pt x="6122" y="13508"/>
                  <a:pt x="3675" y="15444"/>
                  <a:pt x="1144" y="17292"/>
                </a:cubicBezTo>
                <a:cubicBezTo>
                  <a:pt x="963" y="17388"/>
                  <a:pt x="786" y="17493"/>
                  <a:pt x="637" y="17645"/>
                </a:cubicBezTo>
                <a:cubicBezTo>
                  <a:pt x="-213" y="18457"/>
                  <a:pt x="-213" y="19774"/>
                  <a:pt x="637" y="20585"/>
                </a:cubicBezTo>
                <a:cubicBezTo>
                  <a:pt x="1464" y="21380"/>
                  <a:pt x="2796" y="21397"/>
                  <a:pt x="3652" y="20641"/>
                </a:cubicBezTo>
                <a:lnTo>
                  <a:pt x="3665" y="20649"/>
                </a:lnTo>
                <a:cubicBezTo>
                  <a:pt x="6364" y="18673"/>
                  <a:pt x="8988" y="16581"/>
                  <a:pt x="11419" y="14263"/>
                </a:cubicBezTo>
                <a:cubicBezTo>
                  <a:pt x="13759" y="12030"/>
                  <a:pt x="15873" y="9685"/>
                  <a:pt x="17715" y="7283"/>
                </a:cubicBezTo>
                <a:lnTo>
                  <a:pt x="20663" y="3427"/>
                </a:lnTo>
                <a:lnTo>
                  <a:pt x="20654" y="3419"/>
                </a:lnTo>
                <a:cubicBezTo>
                  <a:pt x="21386" y="2600"/>
                  <a:pt x="21357" y="1379"/>
                  <a:pt x="20541" y="608"/>
                </a:cubicBezTo>
                <a:cubicBezTo>
                  <a:pt x="19697" y="-203"/>
                  <a:pt x="18323" y="-203"/>
                  <a:pt x="17468" y="608"/>
                </a:cubicBezTo>
                <a:cubicBezTo>
                  <a:pt x="17313" y="760"/>
                  <a:pt x="17197" y="937"/>
                  <a:pt x="17094" y="1114"/>
                </a:cubicBezTo>
                <a:lnTo>
                  <a:pt x="14228" y="4857"/>
                </a:lnTo>
                <a:cubicBezTo>
                  <a:pt x="12526" y="7090"/>
                  <a:pt x="10552" y="9275"/>
                  <a:pt x="8372" y="11356"/>
                </a:cubicBezTo>
              </a:path>
            </a:pathLst>
          </a:custGeom>
          <a:solidFill>
            <a:schemeClr val="bg1"/>
          </a:solid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grpSp>
        <p:nvGrpSpPr>
          <p:cNvPr id="59" name="组合 58"/>
          <p:cNvGrpSpPr/>
          <p:nvPr/>
        </p:nvGrpSpPr>
        <p:grpSpPr>
          <a:xfrm>
            <a:off x="5394312" y="2141343"/>
            <a:ext cx="359165" cy="359165"/>
            <a:chOff x="5394312" y="2141343"/>
            <a:chExt cx="359165" cy="359165"/>
          </a:xfrm>
          <a:solidFill>
            <a:schemeClr val="bg1"/>
          </a:solidFill>
        </p:grpSpPr>
        <p:sp>
          <p:nvSpPr>
            <p:cNvPr id="60" name="AutoShape 56"/>
            <p:cNvSpPr/>
            <p:nvPr/>
          </p:nvSpPr>
          <p:spPr bwMode="auto">
            <a:xfrm>
              <a:off x="5394312" y="2141343"/>
              <a:ext cx="112353" cy="35916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88" y="7316"/>
                  </a:moveTo>
                  <a:cubicBezTo>
                    <a:pt x="16954" y="7352"/>
                    <a:pt x="16923" y="7387"/>
                    <a:pt x="16883" y="7423"/>
                  </a:cubicBezTo>
                  <a:cubicBezTo>
                    <a:pt x="16677" y="7601"/>
                    <a:pt x="16414" y="7770"/>
                    <a:pt x="16066" y="7920"/>
                  </a:cubicBezTo>
                  <a:cubicBezTo>
                    <a:pt x="16057" y="7924"/>
                    <a:pt x="16044" y="7927"/>
                    <a:pt x="16038" y="7931"/>
                  </a:cubicBezTo>
                  <a:cubicBezTo>
                    <a:pt x="15662" y="8092"/>
                    <a:pt x="15214" y="8234"/>
                    <a:pt x="14705" y="8354"/>
                  </a:cubicBezTo>
                  <a:cubicBezTo>
                    <a:pt x="14697" y="8357"/>
                    <a:pt x="14692" y="8358"/>
                    <a:pt x="14686" y="8359"/>
                  </a:cubicBezTo>
                  <a:cubicBezTo>
                    <a:pt x="14163" y="8482"/>
                    <a:pt x="13584" y="8581"/>
                    <a:pt x="12960" y="8649"/>
                  </a:cubicBezTo>
                  <a:cubicBezTo>
                    <a:pt x="12279" y="8726"/>
                    <a:pt x="11560" y="8774"/>
                    <a:pt x="10800" y="8774"/>
                  </a:cubicBezTo>
                  <a:cubicBezTo>
                    <a:pt x="10037" y="8774"/>
                    <a:pt x="9318" y="8726"/>
                    <a:pt x="8640" y="8649"/>
                  </a:cubicBezTo>
                  <a:cubicBezTo>
                    <a:pt x="8016" y="8581"/>
                    <a:pt x="7435" y="8482"/>
                    <a:pt x="6914" y="8359"/>
                  </a:cubicBezTo>
                  <a:cubicBezTo>
                    <a:pt x="6908" y="8358"/>
                    <a:pt x="6901" y="8357"/>
                    <a:pt x="6893" y="8354"/>
                  </a:cubicBezTo>
                  <a:cubicBezTo>
                    <a:pt x="6385" y="8234"/>
                    <a:pt x="5937" y="8092"/>
                    <a:pt x="5562" y="7931"/>
                  </a:cubicBezTo>
                  <a:cubicBezTo>
                    <a:pt x="5553" y="7927"/>
                    <a:pt x="5541" y="7924"/>
                    <a:pt x="5531" y="7920"/>
                  </a:cubicBezTo>
                  <a:cubicBezTo>
                    <a:pt x="5184" y="7770"/>
                    <a:pt x="4921" y="7601"/>
                    <a:pt x="4715" y="7423"/>
                  </a:cubicBezTo>
                  <a:cubicBezTo>
                    <a:pt x="4676" y="7387"/>
                    <a:pt x="4644" y="7352"/>
                    <a:pt x="4612" y="7316"/>
                  </a:cubicBezTo>
                  <a:cubicBezTo>
                    <a:pt x="4437" y="7136"/>
                    <a:pt x="4320" y="6947"/>
                    <a:pt x="4320" y="6750"/>
                  </a:cubicBezTo>
                  <a:cubicBezTo>
                    <a:pt x="4320" y="6550"/>
                    <a:pt x="4437" y="6362"/>
                    <a:pt x="4612" y="6181"/>
                  </a:cubicBezTo>
                  <a:cubicBezTo>
                    <a:pt x="4644" y="6146"/>
                    <a:pt x="4676" y="6110"/>
                    <a:pt x="4715" y="6076"/>
                  </a:cubicBezTo>
                  <a:cubicBezTo>
                    <a:pt x="4921" y="5898"/>
                    <a:pt x="5184" y="5729"/>
                    <a:pt x="5531" y="5577"/>
                  </a:cubicBezTo>
                  <a:cubicBezTo>
                    <a:pt x="5541" y="5574"/>
                    <a:pt x="5553" y="5571"/>
                    <a:pt x="5562" y="5567"/>
                  </a:cubicBezTo>
                  <a:cubicBezTo>
                    <a:pt x="5937" y="5407"/>
                    <a:pt x="6385" y="5264"/>
                    <a:pt x="6893" y="5144"/>
                  </a:cubicBezTo>
                  <a:cubicBezTo>
                    <a:pt x="6901" y="5142"/>
                    <a:pt x="6908" y="5140"/>
                    <a:pt x="6914" y="5138"/>
                  </a:cubicBezTo>
                  <a:cubicBezTo>
                    <a:pt x="7435" y="5017"/>
                    <a:pt x="8016" y="4918"/>
                    <a:pt x="8640" y="4848"/>
                  </a:cubicBezTo>
                  <a:cubicBezTo>
                    <a:pt x="9318" y="4773"/>
                    <a:pt x="10037" y="4725"/>
                    <a:pt x="10800" y="4725"/>
                  </a:cubicBezTo>
                  <a:cubicBezTo>
                    <a:pt x="11560" y="4725"/>
                    <a:pt x="12279" y="4773"/>
                    <a:pt x="12960" y="4848"/>
                  </a:cubicBezTo>
                  <a:cubicBezTo>
                    <a:pt x="13584" y="4918"/>
                    <a:pt x="14163" y="5017"/>
                    <a:pt x="14686" y="5138"/>
                  </a:cubicBezTo>
                  <a:cubicBezTo>
                    <a:pt x="14692" y="5140"/>
                    <a:pt x="14697" y="5142"/>
                    <a:pt x="14705" y="5144"/>
                  </a:cubicBezTo>
                  <a:cubicBezTo>
                    <a:pt x="15214" y="5264"/>
                    <a:pt x="15662" y="5407"/>
                    <a:pt x="16038" y="5567"/>
                  </a:cubicBezTo>
                  <a:cubicBezTo>
                    <a:pt x="16044" y="5571"/>
                    <a:pt x="16057" y="5574"/>
                    <a:pt x="16066" y="5577"/>
                  </a:cubicBezTo>
                  <a:cubicBezTo>
                    <a:pt x="16414" y="5729"/>
                    <a:pt x="16677" y="5898"/>
                    <a:pt x="16883" y="6076"/>
                  </a:cubicBezTo>
                  <a:cubicBezTo>
                    <a:pt x="16923" y="6110"/>
                    <a:pt x="16954" y="6146"/>
                    <a:pt x="16988" y="6181"/>
                  </a:cubicBezTo>
                  <a:cubicBezTo>
                    <a:pt x="17161" y="6362"/>
                    <a:pt x="17280" y="6550"/>
                    <a:pt x="17280" y="6750"/>
                  </a:cubicBezTo>
                  <a:cubicBezTo>
                    <a:pt x="17280" y="6947"/>
                    <a:pt x="17161" y="7136"/>
                    <a:pt x="16988" y="7316"/>
                  </a:cubicBezTo>
                  <a:moveTo>
                    <a:pt x="12960" y="19575"/>
                  </a:moveTo>
                  <a:cubicBezTo>
                    <a:pt x="12960" y="19948"/>
                    <a:pt x="11992" y="20249"/>
                    <a:pt x="10800" y="20249"/>
                  </a:cubicBezTo>
                  <a:cubicBezTo>
                    <a:pt x="9606" y="20249"/>
                    <a:pt x="8640" y="19948"/>
                    <a:pt x="8640" y="19575"/>
                  </a:cubicBezTo>
                  <a:lnTo>
                    <a:pt x="8640" y="10056"/>
                  </a:lnTo>
                  <a:cubicBezTo>
                    <a:pt x="9338" y="10101"/>
                    <a:pt x="10059" y="10124"/>
                    <a:pt x="10800" y="10124"/>
                  </a:cubicBezTo>
                  <a:cubicBezTo>
                    <a:pt x="11541" y="10124"/>
                    <a:pt x="12262" y="10101"/>
                    <a:pt x="12960" y="10056"/>
                  </a:cubicBezTo>
                  <a:cubicBezTo>
                    <a:pt x="12960" y="10056"/>
                    <a:pt x="12960" y="19575"/>
                    <a:pt x="12960" y="19575"/>
                  </a:cubicBezTo>
                  <a:close/>
                  <a:moveTo>
                    <a:pt x="8640" y="2025"/>
                  </a:moveTo>
                  <a:cubicBezTo>
                    <a:pt x="8640" y="1651"/>
                    <a:pt x="9606" y="1350"/>
                    <a:pt x="10800" y="1350"/>
                  </a:cubicBezTo>
                  <a:cubicBezTo>
                    <a:pt x="11992" y="1350"/>
                    <a:pt x="12960" y="1651"/>
                    <a:pt x="12960" y="2025"/>
                  </a:cubicBezTo>
                  <a:lnTo>
                    <a:pt x="12960" y="3442"/>
                  </a:lnTo>
                  <a:cubicBezTo>
                    <a:pt x="12262" y="3398"/>
                    <a:pt x="11541" y="3375"/>
                    <a:pt x="10800" y="3375"/>
                  </a:cubicBezTo>
                  <a:cubicBezTo>
                    <a:pt x="10059" y="3375"/>
                    <a:pt x="9338" y="3398"/>
                    <a:pt x="8640" y="3442"/>
                  </a:cubicBezTo>
                  <a:cubicBezTo>
                    <a:pt x="8640" y="3442"/>
                    <a:pt x="8640" y="2025"/>
                    <a:pt x="8640" y="2025"/>
                  </a:cubicBezTo>
                  <a:close/>
                  <a:moveTo>
                    <a:pt x="17280" y="4064"/>
                  </a:moveTo>
                  <a:lnTo>
                    <a:pt x="17280" y="2025"/>
                  </a:lnTo>
                  <a:cubicBezTo>
                    <a:pt x="17280" y="908"/>
                    <a:pt x="14373" y="0"/>
                    <a:pt x="10800" y="0"/>
                  </a:cubicBezTo>
                  <a:cubicBezTo>
                    <a:pt x="7225" y="0"/>
                    <a:pt x="4320" y="908"/>
                    <a:pt x="4320" y="2025"/>
                  </a:cubicBezTo>
                  <a:lnTo>
                    <a:pt x="4320" y="4064"/>
                  </a:lnTo>
                  <a:cubicBezTo>
                    <a:pt x="1710" y="4681"/>
                    <a:pt x="0" y="5649"/>
                    <a:pt x="0" y="6750"/>
                  </a:cubicBezTo>
                  <a:cubicBezTo>
                    <a:pt x="0" y="7850"/>
                    <a:pt x="1710" y="8818"/>
                    <a:pt x="4320" y="9434"/>
                  </a:cubicBezTo>
                  <a:lnTo>
                    <a:pt x="4320" y="19575"/>
                  </a:lnTo>
                  <a:cubicBezTo>
                    <a:pt x="4320" y="20691"/>
                    <a:pt x="7225" y="21599"/>
                    <a:pt x="10800" y="21599"/>
                  </a:cubicBezTo>
                  <a:cubicBezTo>
                    <a:pt x="14373" y="21599"/>
                    <a:pt x="17280" y="20691"/>
                    <a:pt x="17280" y="19575"/>
                  </a:cubicBezTo>
                  <a:lnTo>
                    <a:pt x="17280" y="9434"/>
                  </a:lnTo>
                  <a:cubicBezTo>
                    <a:pt x="19889" y="8818"/>
                    <a:pt x="21600" y="7850"/>
                    <a:pt x="21600" y="6750"/>
                  </a:cubicBezTo>
                  <a:cubicBezTo>
                    <a:pt x="21600" y="5649"/>
                    <a:pt x="19889" y="4681"/>
                    <a:pt x="17280" y="4064"/>
                  </a:cubicBezTo>
                </a:path>
              </a:pathLst>
            </a:custGeom>
            <a:grp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61" name="AutoShape 57"/>
            <p:cNvSpPr/>
            <p:nvPr/>
          </p:nvSpPr>
          <p:spPr bwMode="auto">
            <a:xfrm>
              <a:off x="5641124" y="2141343"/>
              <a:ext cx="112353" cy="35916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88" y="7316"/>
                  </a:moveTo>
                  <a:cubicBezTo>
                    <a:pt x="16954" y="7352"/>
                    <a:pt x="16923" y="7387"/>
                    <a:pt x="16883" y="7423"/>
                  </a:cubicBezTo>
                  <a:cubicBezTo>
                    <a:pt x="16677" y="7601"/>
                    <a:pt x="16414" y="7770"/>
                    <a:pt x="16066" y="7920"/>
                  </a:cubicBezTo>
                  <a:cubicBezTo>
                    <a:pt x="16057" y="7924"/>
                    <a:pt x="16044" y="7927"/>
                    <a:pt x="16038" y="7931"/>
                  </a:cubicBezTo>
                  <a:cubicBezTo>
                    <a:pt x="15662" y="8092"/>
                    <a:pt x="15214" y="8234"/>
                    <a:pt x="14705" y="8354"/>
                  </a:cubicBezTo>
                  <a:cubicBezTo>
                    <a:pt x="14697" y="8357"/>
                    <a:pt x="14692" y="8358"/>
                    <a:pt x="14686" y="8359"/>
                  </a:cubicBezTo>
                  <a:cubicBezTo>
                    <a:pt x="14163" y="8482"/>
                    <a:pt x="13584" y="8581"/>
                    <a:pt x="12960" y="8649"/>
                  </a:cubicBezTo>
                  <a:cubicBezTo>
                    <a:pt x="12279" y="8726"/>
                    <a:pt x="11560" y="8774"/>
                    <a:pt x="10800" y="8774"/>
                  </a:cubicBezTo>
                  <a:cubicBezTo>
                    <a:pt x="10037" y="8774"/>
                    <a:pt x="9318" y="8726"/>
                    <a:pt x="8640" y="8649"/>
                  </a:cubicBezTo>
                  <a:cubicBezTo>
                    <a:pt x="8016" y="8581"/>
                    <a:pt x="7435" y="8482"/>
                    <a:pt x="6914" y="8359"/>
                  </a:cubicBezTo>
                  <a:cubicBezTo>
                    <a:pt x="6908" y="8358"/>
                    <a:pt x="6901" y="8357"/>
                    <a:pt x="6893" y="8354"/>
                  </a:cubicBezTo>
                  <a:cubicBezTo>
                    <a:pt x="6385" y="8234"/>
                    <a:pt x="5937" y="8092"/>
                    <a:pt x="5562" y="7931"/>
                  </a:cubicBezTo>
                  <a:cubicBezTo>
                    <a:pt x="5553" y="7927"/>
                    <a:pt x="5541" y="7924"/>
                    <a:pt x="5531" y="7920"/>
                  </a:cubicBezTo>
                  <a:cubicBezTo>
                    <a:pt x="5184" y="7770"/>
                    <a:pt x="4921" y="7601"/>
                    <a:pt x="4715" y="7423"/>
                  </a:cubicBezTo>
                  <a:cubicBezTo>
                    <a:pt x="4676" y="7387"/>
                    <a:pt x="4644" y="7352"/>
                    <a:pt x="4612" y="7316"/>
                  </a:cubicBezTo>
                  <a:cubicBezTo>
                    <a:pt x="4437" y="7136"/>
                    <a:pt x="4320" y="6947"/>
                    <a:pt x="4320" y="6750"/>
                  </a:cubicBezTo>
                  <a:cubicBezTo>
                    <a:pt x="4320" y="6550"/>
                    <a:pt x="4437" y="6362"/>
                    <a:pt x="4612" y="6181"/>
                  </a:cubicBezTo>
                  <a:cubicBezTo>
                    <a:pt x="4644" y="6146"/>
                    <a:pt x="4676" y="6110"/>
                    <a:pt x="4715" y="6076"/>
                  </a:cubicBezTo>
                  <a:cubicBezTo>
                    <a:pt x="4921" y="5898"/>
                    <a:pt x="5184" y="5729"/>
                    <a:pt x="5531" y="5577"/>
                  </a:cubicBezTo>
                  <a:cubicBezTo>
                    <a:pt x="5541" y="5574"/>
                    <a:pt x="5553" y="5571"/>
                    <a:pt x="5562" y="5567"/>
                  </a:cubicBezTo>
                  <a:cubicBezTo>
                    <a:pt x="5937" y="5407"/>
                    <a:pt x="6385" y="5264"/>
                    <a:pt x="6893" y="5144"/>
                  </a:cubicBezTo>
                  <a:cubicBezTo>
                    <a:pt x="6901" y="5142"/>
                    <a:pt x="6908" y="5140"/>
                    <a:pt x="6914" y="5138"/>
                  </a:cubicBezTo>
                  <a:cubicBezTo>
                    <a:pt x="7435" y="5017"/>
                    <a:pt x="8016" y="4918"/>
                    <a:pt x="8640" y="4848"/>
                  </a:cubicBezTo>
                  <a:cubicBezTo>
                    <a:pt x="9318" y="4773"/>
                    <a:pt x="10037" y="4725"/>
                    <a:pt x="10800" y="4725"/>
                  </a:cubicBezTo>
                  <a:cubicBezTo>
                    <a:pt x="11560" y="4725"/>
                    <a:pt x="12279" y="4773"/>
                    <a:pt x="12960" y="4848"/>
                  </a:cubicBezTo>
                  <a:cubicBezTo>
                    <a:pt x="13584" y="4918"/>
                    <a:pt x="14163" y="5017"/>
                    <a:pt x="14686" y="5138"/>
                  </a:cubicBezTo>
                  <a:cubicBezTo>
                    <a:pt x="14692" y="5140"/>
                    <a:pt x="14697" y="5142"/>
                    <a:pt x="14705" y="5144"/>
                  </a:cubicBezTo>
                  <a:cubicBezTo>
                    <a:pt x="15214" y="5264"/>
                    <a:pt x="15662" y="5407"/>
                    <a:pt x="16038" y="5567"/>
                  </a:cubicBezTo>
                  <a:cubicBezTo>
                    <a:pt x="16044" y="5571"/>
                    <a:pt x="16057" y="5574"/>
                    <a:pt x="16066" y="5577"/>
                  </a:cubicBezTo>
                  <a:cubicBezTo>
                    <a:pt x="16414" y="5729"/>
                    <a:pt x="16677" y="5898"/>
                    <a:pt x="16883" y="6076"/>
                  </a:cubicBezTo>
                  <a:cubicBezTo>
                    <a:pt x="16923" y="6110"/>
                    <a:pt x="16954" y="6146"/>
                    <a:pt x="16988" y="6181"/>
                  </a:cubicBezTo>
                  <a:cubicBezTo>
                    <a:pt x="17161" y="6362"/>
                    <a:pt x="17280" y="6550"/>
                    <a:pt x="17280" y="6750"/>
                  </a:cubicBezTo>
                  <a:cubicBezTo>
                    <a:pt x="17280" y="6947"/>
                    <a:pt x="17161" y="7136"/>
                    <a:pt x="16988" y="7316"/>
                  </a:cubicBezTo>
                  <a:moveTo>
                    <a:pt x="12960" y="19575"/>
                  </a:moveTo>
                  <a:cubicBezTo>
                    <a:pt x="12960" y="19948"/>
                    <a:pt x="11992" y="20249"/>
                    <a:pt x="10800" y="20249"/>
                  </a:cubicBezTo>
                  <a:cubicBezTo>
                    <a:pt x="9606" y="20249"/>
                    <a:pt x="8640" y="19948"/>
                    <a:pt x="8640" y="19575"/>
                  </a:cubicBezTo>
                  <a:lnTo>
                    <a:pt x="8640" y="10056"/>
                  </a:lnTo>
                  <a:cubicBezTo>
                    <a:pt x="9338" y="10101"/>
                    <a:pt x="10059" y="10124"/>
                    <a:pt x="10800" y="10124"/>
                  </a:cubicBezTo>
                  <a:cubicBezTo>
                    <a:pt x="11541" y="10124"/>
                    <a:pt x="12262" y="10101"/>
                    <a:pt x="12960" y="10056"/>
                  </a:cubicBezTo>
                  <a:cubicBezTo>
                    <a:pt x="12960" y="10056"/>
                    <a:pt x="12960" y="19575"/>
                    <a:pt x="12960" y="19575"/>
                  </a:cubicBezTo>
                  <a:close/>
                  <a:moveTo>
                    <a:pt x="8640" y="2025"/>
                  </a:moveTo>
                  <a:cubicBezTo>
                    <a:pt x="8640" y="1651"/>
                    <a:pt x="9606" y="1350"/>
                    <a:pt x="10800" y="1350"/>
                  </a:cubicBezTo>
                  <a:cubicBezTo>
                    <a:pt x="11992" y="1350"/>
                    <a:pt x="12960" y="1651"/>
                    <a:pt x="12960" y="2025"/>
                  </a:cubicBezTo>
                  <a:lnTo>
                    <a:pt x="12960" y="3442"/>
                  </a:lnTo>
                  <a:cubicBezTo>
                    <a:pt x="12262" y="3398"/>
                    <a:pt x="11541" y="3375"/>
                    <a:pt x="10800" y="3375"/>
                  </a:cubicBezTo>
                  <a:cubicBezTo>
                    <a:pt x="10059" y="3375"/>
                    <a:pt x="9338" y="3398"/>
                    <a:pt x="8640" y="3442"/>
                  </a:cubicBezTo>
                  <a:cubicBezTo>
                    <a:pt x="8640" y="3442"/>
                    <a:pt x="8640" y="2025"/>
                    <a:pt x="8640" y="2025"/>
                  </a:cubicBezTo>
                  <a:close/>
                  <a:moveTo>
                    <a:pt x="17280" y="4064"/>
                  </a:moveTo>
                  <a:lnTo>
                    <a:pt x="17280" y="2025"/>
                  </a:lnTo>
                  <a:cubicBezTo>
                    <a:pt x="17280" y="908"/>
                    <a:pt x="14373" y="0"/>
                    <a:pt x="10800" y="0"/>
                  </a:cubicBezTo>
                  <a:cubicBezTo>
                    <a:pt x="7225" y="0"/>
                    <a:pt x="4320" y="908"/>
                    <a:pt x="4320" y="2025"/>
                  </a:cubicBezTo>
                  <a:lnTo>
                    <a:pt x="4320" y="4064"/>
                  </a:lnTo>
                  <a:cubicBezTo>
                    <a:pt x="1710" y="4681"/>
                    <a:pt x="0" y="5649"/>
                    <a:pt x="0" y="6750"/>
                  </a:cubicBezTo>
                  <a:cubicBezTo>
                    <a:pt x="0" y="7850"/>
                    <a:pt x="1710" y="8818"/>
                    <a:pt x="4320" y="9434"/>
                  </a:cubicBezTo>
                  <a:lnTo>
                    <a:pt x="4320" y="19575"/>
                  </a:lnTo>
                  <a:cubicBezTo>
                    <a:pt x="4320" y="20691"/>
                    <a:pt x="7225" y="21599"/>
                    <a:pt x="10800" y="21599"/>
                  </a:cubicBezTo>
                  <a:cubicBezTo>
                    <a:pt x="14373" y="21599"/>
                    <a:pt x="17280" y="20691"/>
                    <a:pt x="17280" y="19575"/>
                  </a:cubicBezTo>
                  <a:lnTo>
                    <a:pt x="17280" y="9434"/>
                  </a:lnTo>
                  <a:cubicBezTo>
                    <a:pt x="19889" y="8818"/>
                    <a:pt x="21600" y="7850"/>
                    <a:pt x="21600" y="6750"/>
                  </a:cubicBezTo>
                  <a:cubicBezTo>
                    <a:pt x="21600" y="5649"/>
                    <a:pt x="19889" y="4681"/>
                    <a:pt x="17280" y="4064"/>
                  </a:cubicBezTo>
                </a:path>
              </a:pathLst>
            </a:custGeom>
            <a:grp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62" name="AutoShape 58"/>
            <p:cNvSpPr/>
            <p:nvPr/>
          </p:nvSpPr>
          <p:spPr bwMode="auto">
            <a:xfrm>
              <a:off x="5517718" y="2141343"/>
              <a:ext cx="112355" cy="35916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88" y="15416"/>
                  </a:moveTo>
                  <a:cubicBezTo>
                    <a:pt x="16954" y="15452"/>
                    <a:pt x="16923" y="15487"/>
                    <a:pt x="16883" y="15523"/>
                  </a:cubicBezTo>
                  <a:cubicBezTo>
                    <a:pt x="16677" y="15701"/>
                    <a:pt x="16414" y="15870"/>
                    <a:pt x="16066" y="16020"/>
                  </a:cubicBezTo>
                  <a:cubicBezTo>
                    <a:pt x="16057" y="16024"/>
                    <a:pt x="16044" y="16027"/>
                    <a:pt x="16038" y="16031"/>
                  </a:cubicBezTo>
                  <a:cubicBezTo>
                    <a:pt x="15662" y="16192"/>
                    <a:pt x="15214" y="16334"/>
                    <a:pt x="14705" y="16454"/>
                  </a:cubicBezTo>
                  <a:cubicBezTo>
                    <a:pt x="14697" y="16457"/>
                    <a:pt x="14692" y="16458"/>
                    <a:pt x="14686" y="16459"/>
                  </a:cubicBezTo>
                  <a:cubicBezTo>
                    <a:pt x="14163" y="16582"/>
                    <a:pt x="13584" y="16681"/>
                    <a:pt x="12960" y="16749"/>
                  </a:cubicBezTo>
                  <a:cubicBezTo>
                    <a:pt x="12279" y="16826"/>
                    <a:pt x="11560" y="16875"/>
                    <a:pt x="10800" y="16875"/>
                  </a:cubicBezTo>
                  <a:cubicBezTo>
                    <a:pt x="10037" y="16875"/>
                    <a:pt x="9318" y="16826"/>
                    <a:pt x="8640" y="16749"/>
                  </a:cubicBezTo>
                  <a:cubicBezTo>
                    <a:pt x="8016" y="16681"/>
                    <a:pt x="7435" y="16582"/>
                    <a:pt x="6914" y="16459"/>
                  </a:cubicBezTo>
                  <a:cubicBezTo>
                    <a:pt x="6908" y="16458"/>
                    <a:pt x="6901" y="16457"/>
                    <a:pt x="6893" y="16454"/>
                  </a:cubicBezTo>
                  <a:cubicBezTo>
                    <a:pt x="6385" y="16334"/>
                    <a:pt x="5937" y="16192"/>
                    <a:pt x="5562" y="16031"/>
                  </a:cubicBezTo>
                  <a:cubicBezTo>
                    <a:pt x="5553" y="16027"/>
                    <a:pt x="5541" y="16024"/>
                    <a:pt x="5531" y="16020"/>
                  </a:cubicBezTo>
                  <a:cubicBezTo>
                    <a:pt x="5184" y="15870"/>
                    <a:pt x="4921" y="15701"/>
                    <a:pt x="4715" y="15523"/>
                  </a:cubicBezTo>
                  <a:cubicBezTo>
                    <a:pt x="4676" y="15487"/>
                    <a:pt x="4644" y="15452"/>
                    <a:pt x="4612" y="15416"/>
                  </a:cubicBezTo>
                  <a:cubicBezTo>
                    <a:pt x="4437" y="15236"/>
                    <a:pt x="4320" y="15047"/>
                    <a:pt x="4320" y="14850"/>
                  </a:cubicBezTo>
                  <a:cubicBezTo>
                    <a:pt x="4320" y="14650"/>
                    <a:pt x="4437" y="14462"/>
                    <a:pt x="4612" y="14281"/>
                  </a:cubicBezTo>
                  <a:cubicBezTo>
                    <a:pt x="4644" y="14246"/>
                    <a:pt x="4676" y="14210"/>
                    <a:pt x="4715" y="14176"/>
                  </a:cubicBezTo>
                  <a:cubicBezTo>
                    <a:pt x="4921" y="13998"/>
                    <a:pt x="5184" y="13829"/>
                    <a:pt x="5531" y="13677"/>
                  </a:cubicBezTo>
                  <a:cubicBezTo>
                    <a:pt x="5541" y="13674"/>
                    <a:pt x="5553" y="13671"/>
                    <a:pt x="5562" y="13667"/>
                  </a:cubicBezTo>
                  <a:cubicBezTo>
                    <a:pt x="5937" y="13507"/>
                    <a:pt x="6385" y="13364"/>
                    <a:pt x="6893" y="13244"/>
                  </a:cubicBezTo>
                  <a:cubicBezTo>
                    <a:pt x="6901" y="13242"/>
                    <a:pt x="6908" y="13240"/>
                    <a:pt x="6914" y="13238"/>
                  </a:cubicBezTo>
                  <a:cubicBezTo>
                    <a:pt x="7435" y="13117"/>
                    <a:pt x="8016" y="13018"/>
                    <a:pt x="8640" y="12948"/>
                  </a:cubicBezTo>
                  <a:cubicBezTo>
                    <a:pt x="9318" y="12873"/>
                    <a:pt x="10037" y="12825"/>
                    <a:pt x="10800" y="12825"/>
                  </a:cubicBezTo>
                  <a:cubicBezTo>
                    <a:pt x="11560" y="12825"/>
                    <a:pt x="12279" y="12873"/>
                    <a:pt x="12960" y="12948"/>
                  </a:cubicBezTo>
                  <a:cubicBezTo>
                    <a:pt x="13584" y="13018"/>
                    <a:pt x="14163" y="13117"/>
                    <a:pt x="14686" y="13238"/>
                  </a:cubicBezTo>
                  <a:cubicBezTo>
                    <a:pt x="14692" y="13240"/>
                    <a:pt x="14697" y="13242"/>
                    <a:pt x="14705" y="13244"/>
                  </a:cubicBezTo>
                  <a:cubicBezTo>
                    <a:pt x="15214" y="13364"/>
                    <a:pt x="15662" y="13507"/>
                    <a:pt x="16038" y="13667"/>
                  </a:cubicBezTo>
                  <a:cubicBezTo>
                    <a:pt x="16044" y="13671"/>
                    <a:pt x="16057" y="13674"/>
                    <a:pt x="16066" y="13677"/>
                  </a:cubicBezTo>
                  <a:cubicBezTo>
                    <a:pt x="16414" y="13829"/>
                    <a:pt x="16677" y="13998"/>
                    <a:pt x="16883" y="14176"/>
                  </a:cubicBezTo>
                  <a:cubicBezTo>
                    <a:pt x="16923" y="14210"/>
                    <a:pt x="16954" y="14246"/>
                    <a:pt x="16988" y="14281"/>
                  </a:cubicBezTo>
                  <a:cubicBezTo>
                    <a:pt x="17161" y="14462"/>
                    <a:pt x="17280" y="14650"/>
                    <a:pt x="17280" y="14850"/>
                  </a:cubicBezTo>
                  <a:cubicBezTo>
                    <a:pt x="17280" y="15047"/>
                    <a:pt x="17161" y="15236"/>
                    <a:pt x="16988" y="15416"/>
                  </a:cubicBezTo>
                  <a:moveTo>
                    <a:pt x="12960" y="19575"/>
                  </a:moveTo>
                  <a:cubicBezTo>
                    <a:pt x="12960" y="19948"/>
                    <a:pt x="11992" y="20249"/>
                    <a:pt x="10800" y="20249"/>
                  </a:cubicBezTo>
                  <a:cubicBezTo>
                    <a:pt x="9606" y="20249"/>
                    <a:pt x="8640" y="19948"/>
                    <a:pt x="8640" y="19575"/>
                  </a:cubicBezTo>
                  <a:lnTo>
                    <a:pt x="8640" y="18156"/>
                  </a:lnTo>
                  <a:cubicBezTo>
                    <a:pt x="9338" y="18201"/>
                    <a:pt x="10059" y="18225"/>
                    <a:pt x="10800" y="18225"/>
                  </a:cubicBezTo>
                  <a:cubicBezTo>
                    <a:pt x="11541" y="18225"/>
                    <a:pt x="12262" y="18201"/>
                    <a:pt x="12960" y="18156"/>
                  </a:cubicBezTo>
                  <a:cubicBezTo>
                    <a:pt x="12960" y="18156"/>
                    <a:pt x="12960" y="19575"/>
                    <a:pt x="12960" y="19575"/>
                  </a:cubicBezTo>
                  <a:close/>
                  <a:moveTo>
                    <a:pt x="8640" y="2025"/>
                  </a:moveTo>
                  <a:cubicBezTo>
                    <a:pt x="8640" y="1651"/>
                    <a:pt x="9606" y="1350"/>
                    <a:pt x="10800" y="1350"/>
                  </a:cubicBezTo>
                  <a:cubicBezTo>
                    <a:pt x="11992" y="1350"/>
                    <a:pt x="12960" y="1651"/>
                    <a:pt x="12960" y="2025"/>
                  </a:cubicBezTo>
                  <a:lnTo>
                    <a:pt x="12960" y="11542"/>
                  </a:lnTo>
                  <a:cubicBezTo>
                    <a:pt x="12262" y="11498"/>
                    <a:pt x="11541" y="11475"/>
                    <a:pt x="10800" y="11475"/>
                  </a:cubicBezTo>
                  <a:cubicBezTo>
                    <a:pt x="10059" y="11475"/>
                    <a:pt x="9338" y="11498"/>
                    <a:pt x="8640" y="11542"/>
                  </a:cubicBezTo>
                  <a:cubicBezTo>
                    <a:pt x="8640" y="11542"/>
                    <a:pt x="8640" y="2025"/>
                    <a:pt x="8640" y="2025"/>
                  </a:cubicBezTo>
                  <a:close/>
                  <a:moveTo>
                    <a:pt x="17280" y="12164"/>
                  </a:moveTo>
                  <a:lnTo>
                    <a:pt x="17280" y="2025"/>
                  </a:lnTo>
                  <a:cubicBezTo>
                    <a:pt x="17280" y="908"/>
                    <a:pt x="14373" y="0"/>
                    <a:pt x="10800" y="0"/>
                  </a:cubicBezTo>
                  <a:cubicBezTo>
                    <a:pt x="7225" y="0"/>
                    <a:pt x="4320" y="908"/>
                    <a:pt x="4320" y="2025"/>
                  </a:cubicBezTo>
                  <a:lnTo>
                    <a:pt x="4320" y="12164"/>
                  </a:lnTo>
                  <a:cubicBezTo>
                    <a:pt x="1710" y="12781"/>
                    <a:pt x="0" y="13749"/>
                    <a:pt x="0" y="14850"/>
                  </a:cubicBezTo>
                  <a:cubicBezTo>
                    <a:pt x="0" y="15950"/>
                    <a:pt x="1710" y="16918"/>
                    <a:pt x="4320" y="17534"/>
                  </a:cubicBezTo>
                  <a:lnTo>
                    <a:pt x="4320" y="19575"/>
                  </a:lnTo>
                  <a:cubicBezTo>
                    <a:pt x="4320" y="20691"/>
                    <a:pt x="7225" y="21599"/>
                    <a:pt x="10800" y="21599"/>
                  </a:cubicBezTo>
                  <a:cubicBezTo>
                    <a:pt x="14373" y="21599"/>
                    <a:pt x="17280" y="20691"/>
                    <a:pt x="17280" y="19575"/>
                  </a:cubicBezTo>
                  <a:lnTo>
                    <a:pt x="17280" y="17534"/>
                  </a:lnTo>
                  <a:cubicBezTo>
                    <a:pt x="19889" y="16918"/>
                    <a:pt x="21600" y="15950"/>
                    <a:pt x="21600" y="14850"/>
                  </a:cubicBezTo>
                  <a:cubicBezTo>
                    <a:pt x="21600" y="13749"/>
                    <a:pt x="19889" y="12781"/>
                    <a:pt x="17280" y="12164"/>
                  </a:cubicBezTo>
                </a:path>
              </a:pathLst>
            </a:custGeom>
            <a:grp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grpSp>
      <p:sp>
        <p:nvSpPr>
          <p:cNvPr id="63" name="AutoShape 59"/>
          <p:cNvSpPr/>
          <p:nvPr/>
        </p:nvSpPr>
        <p:spPr bwMode="auto">
          <a:xfrm>
            <a:off x="4675188" y="2141343"/>
            <a:ext cx="360362" cy="358775"/>
          </a:xfrm>
          <a:custGeom>
            <a:avLst/>
            <a:gdLst>
              <a:gd name="T0" fmla="+- 0 10794 23"/>
              <a:gd name="T1" fmla="*/ T0 w 21543"/>
              <a:gd name="T2" fmla="*/ 10800 h 21600"/>
              <a:gd name="T3" fmla="+- 0 10794 23"/>
              <a:gd name="T4" fmla="*/ T3 w 21543"/>
              <a:gd name="T5" fmla="*/ 10800 h 21600"/>
              <a:gd name="T6" fmla="+- 0 10794 23"/>
              <a:gd name="T7" fmla="*/ T6 w 21543"/>
              <a:gd name="T8" fmla="*/ 10800 h 21600"/>
              <a:gd name="T9" fmla="+- 0 10794 23"/>
              <a:gd name="T10" fmla="*/ T9 w 21543"/>
              <a:gd name="T11" fmla="*/ 10800 h 21600"/>
            </a:gdLst>
            <a:ahLst/>
            <a:cxnLst>
              <a:cxn ang="0">
                <a:pos x="T1" y="T2"/>
              </a:cxn>
              <a:cxn ang="0">
                <a:pos x="T4" y="T5"/>
              </a:cxn>
              <a:cxn ang="0">
                <a:pos x="T7" y="T8"/>
              </a:cxn>
              <a:cxn ang="0">
                <a:pos x="T10" y="T11"/>
              </a:cxn>
            </a:cxnLst>
            <a:rect l="0" t="0" r="r" b="b"/>
            <a:pathLst>
              <a:path w="21543" h="21600">
                <a:moveTo>
                  <a:pt x="16976" y="19986"/>
                </a:moveTo>
                <a:lnTo>
                  <a:pt x="11226" y="17680"/>
                </a:lnTo>
                <a:cubicBezTo>
                  <a:pt x="11088" y="17626"/>
                  <a:pt x="10946" y="17608"/>
                  <a:pt x="10806" y="17600"/>
                </a:cubicBezTo>
                <a:lnTo>
                  <a:pt x="19660" y="3837"/>
                </a:lnTo>
                <a:cubicBezTo>
                  <a:pt x="19660" y="3837"/>
                  <a:pt x="16976" y="19986"/>
                  <a:pt x="16976" y="19986"/>
                </a:cubicBezTo>
                <a:close/>
                <a:moveTo>
                  <a:pt x="6859" y="16244"/>
                </a:moveTo>
                <a:cubicBezTo>
                  <a:pt x="6858" y="16242"/>
                  <a:pt x="6855" y="16240"/>
                  <a:pt x="6854" y="16238"/>
                </a:cubicBezTo>
                <a:lnTo>
                  <a:pt x="19606" y="2552"/>
                </a:lnTo>
                <a:lnTo>
                  <a:pt x="8735" y="19536"/>
                </a:lnTo>
                <a:cubicBezTo>
                  <a:pt x="8735" y="19536"/>
                  <a:pt x="6859" y="16244"/>
                  <a:pt x="6859" y="16244"/>
                </a:cubicBezTo>
                <a:close/>
                <a:moveTo>
                  <a:pt x="2111" y="14024"/>
                </a:moveTo>
                <a:lnTo>
                  <a:pt x="17712" y="3595"/>
                </a:lnTo>
                <a:lnTo>
                  <a:pt x="6369" y="15770"/>
                </a:lnTo>
                <a:cubicBezTo>
                  <a:pt x="6309" y="15734"/>
                  <a:pt x="6256" y="15687"/>
                  <a:pt x="6190" y="15660"/>
                </a:cubicBezTo>
                <a:cubicBezTo>
                  <a:pt x="6190" y="15660"/>
                  <a:pt x="2111" y="14024"/>
                  <a:pt x="2111" y="14024"/>
                </a:cubicBezTo>
                <a:close/>
                <a:moveTo>
                  <a:pt x="21234" y="108"/>
                </a:moveTo>
                <a:cubicBezTo>
                  <a:pt x="21123" y="35"/>
                  <a:pt x="20996" y="0"/>
                  <a:pt x="20868" y="0"/>
                </a:cubicBezTo>
                <a:cubicBezTo>
                  <a:pt x="20738" y="0"/>
                  <a:pt x="20608" y="36"/>
                  <a:pt x="20495" y="113"/>
                </a:cubicBezTo>
                <a:lnTo>
                  <a:pt x="299" y="13613"/>
                </a:lnTo>
                <a:cubicBezTo>
                  <a:pt x="91" y="13751"/>
                  <a:pt x="-23" y="13995"/>
                  <a:pt x="3" y="14244"/>
                </a:cubicBezTo>
                <a:cubicBezTo>
                  <a:pt x="28" y="14494"/>
                  <a:pt x="190" y="14708"/>
                  <a:pt x="422" y="14801"/>
                </a:cubicBezTo>
                <a:lnTo>
                  <a:pt x="5689" y="16914"/>
                </a:lnTo>
                <a:lnTo>
                  <a:pt x="8166" y="21259"/>
                </a:lnTo>
                <a:cubicBezTo>
                  <a:pt x="8284" y="21468"/>
                  <a:pt x="8505" y="21597"/>
                  <a:pt x="8743" y="21599"/>
                </a:cubicBezTo>
                <a:lnTo>
                  <a:pt x="8751" y="21599"/>
                </a:lnTo>
                <a:cubicBezTo>
                  <a:pt x="8987" y="21599"/>
                  <a:pt x="9206" y="21474"/>
                  <a:pt x="9328" y="21271"/>
                </a:cubicBezTo>
                <a:lnTo>
                  <a:pt x="10726" y="18934"/>
                </a:lnTo>
                <a:lnTo>
                  <a:pt x="17253" y="21551"/>
                </a:lnTo>
                <a:cubicBezTo>
                  <a:pt x="17332" y="21584"/>
                  <a:pt x="17418" y="21599"/>
                  <a:pt x="17502" y="21599"/>
                </a:cubicBezTo>
                <a:cubicBezTo>
                  <a:pt x="17617" y="21599"/>
                  <a:pt x="17731" y="21571"/>
                  <a:pt x="17832" y="21512"/>
                </a:cubicBezTo>
                <a:cubicBezTo>
                  <a:pt x="18010" y="21412"/>
                  <a:pt x="18133" y="21238"/>
                  <a:pt x="18167" y="21035"/>
                </a:cubicBezTo>
                <a:lnTo>
                  <a:pt x="21533" y="785"/>
                </a:lnTo>
                <a:cubicBezTo>
                  <a:pt x="21576" y="520"/>
                  <a:pt x="21459" y="254"/>
                  <a:pt x="21234" y="108"/>
                </a:cubicBezTo>
              </a:path>
            </a:pathLst>
          </a:custGeom>
          <a:solidFill>
            <a:schemeClr val="bg1"/>
          </a:solid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64" name="AutoShape 60"/>
          <p:cNvSpPr/>
          <p:nvPr/>
        </p:nvSpPr>
        <p:spPr bwMode="auto">
          <a:xfrm>
            <a:off x="8437563" y="1522413"/>
            <a:ext cx="22225" cy="238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69" y="21599"/>
                  <a:pt x="21600" y="16769"/>
                  <a:pt x="21600" y="10800"/>
                </a:cubicBezTo>
                <a:cubicBezTo>
                  <a:pt x="21600" y="4819"/>
                  <a:pt x="16769" y="0"/>
                  <a:pt x="10800" y="0"/>
                </a:cubicBezTo>
                <a:cubicBezTo>
                  <a:pt x="4830" y="0"/>
                  <a:pt x="0" y="4819"/>
                  <a:pt x="0" y="10800"/>
                </a:cubicBezTo>
                <a:cubicBezTo>
                  <a:pt x="0" y="16769"/>
                  <a:pt x="4830" y="21599"/>
                  <a:pt x="10800" y="21599"/>
                </a:cubicBezTo>
              </a:path>
            </a:pathLst>
          </a:custGeom>
          <a:solidFill>
            <a:schemeClr val="bg1"/>
          </a:solid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65" name="AutoShape 61"/>
          <p:cNvSpPr/>
          <p:nvPr/>
        </p:nvSpPr>
        <p:spPr bwMode="auto">
          <a:xfrm>
            <a:off x="8437563" y="1658938"/>
            <a:ext cx="22225" cy="2063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0" y="0"/>
                  <a:pt x="0" y="4830"/>
                  <a:pt x="0" y="10800"/>
                </a:cubicBezTo>
                <a:cubicBezTo>
                  <a:pt x="0" y="16769"/>
                  <a:pt x="4830" y="21599"/>
                  <a:pt x="10800" y="21599"/>
                </a:cubicBezTo>
                <a:cubicBezTo>
                  <a:pt x="16769" y="21599"/>
                  <a:pt x="21600" y="16769"/>
                  <a:pt x="21600" y="10800"/>
                </a:cubicBezTo>
                <a:cubicBezTo>
                  <a:pt x="21600" y="4830"/>
                  <a:pt x="16769" y="0"/>
                  <a:pt x="10800" y="0"/>
                </a:cubicBezTo>
              </a:path>
            </a:pathLst>
          </a:custGeom>
          <a:solidFill>
            <a:schemeClr val="bg1"/>
          </a:solid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66" name="AutoShape 62"/>
          <p:cNvSpPr/>
          <p:nvPr/>
        </p:nvSpPr>
        <p:spPr bwMode="auto">
          <a:xfrm>
            <a:off x="8369300" y="1590675"/>
            <a:ext cx="22225" cy="222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0" y="0"/>
                  <a:pt x="0" y="4819"/>
                  <a:pt x="0" y="10800"/>
                </a:cubicBezTo>
                <a:cubicBezTo>
                  <a:pt x="0" y="16769"/>
                  <a:pt x="4830" y="21599"/>
                  <a:pt x="10800" y="21599"/>
                </a:cubicBezTo>
                <a:cubicBezTo>
                  <a:pt x="16769" y="21599"/>
                  <a:pt x="21600" y="16769"/>
                  <a:pt x="21600" y="10800"/>
                </a:cubicBezTo>
                <a:cubicBezTo>
                  <a:pt x="21600" y="4819"/>
                  <a:pt x="16769" y="0"/>
                  <a:pt x="10800" y="0"/>
                </a:cubicBezTo>
              </a:path>
            </a:pathLst>
          </a:custGeom>
          <a:solidFill>
            <a:schemeClr val="bg1"/>
          </a:solid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67" name="AutoShape 63"/>
          <p:cNvSpPr/>
          <p:nvPr/>
        </p:nvSpPr>
        <p:spPr bwMode="auto">
          <a:xfrm>
            <a:off x="8504238" y="1590675"/>
            <a:ext cx="22225" cy="222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10800"/>
                </a:moveTo>
                <a:cubicBezTo>
                  <a:pt x="0" y="16769"/>
                  <a:pt x="4830" y="21599"/>
                  <a:pt x="10800" y="21599"/>
                </a:cubicBezTo>
                <a:cubicBezTo>
                  <a:pt x="16769" y="21599"/>
                  <a:pt x="21600" y="16769"/>
                  <a:pt x="21600" y="10800"/>
                </a:cubicBezTo>
                <a:cubicBezTo>
                  <a:pt x="21600" y="4819"/>
                  <a:pt x="16769" y="0"/>
                  <a:pt x="10800" y="0"/>
                </a:cubicBezTo>
                <a:cubicBezTo>
                  <a:pt x="4830" y="0"/>
                  <a:pt x="0" y="4819"/>
                  <a:pt x="0" y="10800"/>
                </a:cubicBezTo>
              </a:path>
            </a:pathLst>
          </a:custGeom>
          <a:solidFill>
            <a:schemeClr val="bg1"/>
          </a:solid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68" name="AutoShape 64"/>
          <p:cNvSpPr/>
          <p:nvPr/>
        </p:nvSpPr>
        <p:spPr bwMode="auto">
          <a:xfrm>
            <a:off x="8391525" y="1635125"/>
            <a:ext cx="22225" cy="23813"/>
          </a:xfrm>
          <a:custGeom>
            <a:avLst/>
            <a:gdLst>
              <a:gd name="T0" fmla="+- 0 10802 965"/>
              <a:gd name="T1" fmla="*/ T0 w 19675"/>
              <a:gd name="T2" fmla="+- 0 10800 961"/>
              <a:gd name="T3" fmla="*/ 10800 h 19678"/>
              <a:gd name="T4" fmla="+- 0 10802 965"/>
              <a:gd name="T5" fmla="*/ T4 w 19675"/>
              <a:gd name="T6" fmla="+- 0 10800 961"/>
              <a:gd name="T7" fmla="*/ 10800 h 19678"/>
              <a:gd name="T8" fmla="+- 0 10802 965"/>
              <a:gd name="T9" fmla="*/ T8 w 19675"/>
              <a:gd name="T10" fmla="+- 0 10800 961"/>
              <a:gd name="T11" fmla="*/ 10800 h 19678"/>
              <a:gd name="T12" fmla="+- 0 10802 965"/>
              <a:gd name="T13" fmla="*/ T12 w 19675"/>
              <a:gd name="T14" fmla="+- 0 10800 961"/>
              <a:gd name="T15" fmla="*/ 10800 h 19678"/>
            </a:gdLst>
            <a:ahLst/>
            <a:cxnLst>
              <a:cxn ang="0">
                <a:pos x="T1" y="T3"/>
              </a:cxn>
              <a:cxn ang="0">
                <a:pos x="T5" y="T7"/>
              </a:cxn>
              <a:cxn ang="0">
                <a:pos x="T9" y="T11"/>
              </a:cxn>
              <a:cxn ang="0">
                <a:pos x="T13" y="T15"/>
              </a:cxn>
            </a:cxnLst>
            <a:rect l="0" t="0" r="r" b="b"/>
            <a:pathLst>
              <a:path w="19675" h="19678">
                <a:moveTo>
                  <a:pt x="2894" y="2882"/>
                </a:moveTo>
                <a:cubicBezTo>
                  <a:pt x="-965" y="6725"/>
                  <a:pt x="-965" y="12952"/>
                  <a:pt x="2894" y="16795"/>
                </a:cubicBezTo>
                <a:cubicBezTo>
                  <a:pt x="6734" y="20638"/>
                  <a:pt x="12935" y="20638"/>
                  <a:pt x="16794" y="16795"/>
                </a:cubicBezTo>
                <a:cubicBezTo>
                  <a:pt x="20634" y="12952"/>
                  <a:pt x="20634" y="6725"/>
                  <a:pt x="16794" y="2882"/>
                </a:cubicBezTo>
                <a:cubicBezTo>
                  <a:pt x="12935" y="-961"/>
                  <a:pt x="6734" y="-961"/>
                  <a:pt x="2894" y="2882"/>
                </a:cubicBezTo>
              </a:path>
            </a:pathLst>
          </a:custGeom>
          <a:solidFill>
            <a:schemeClr val="bg1"/>
          </a:solid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69" name="AutoShape 65"/>
          <p:cNvSpPr/>
          <p:nvPr/>
        </p:nvSpPr>
        <p:spPr bwMode="auto">
          <a:xfrm>
            <a:off x="8391525" y="1546225"/>
            <a:ext cx="22225" cy="22225"/>
          </a:xfrm>
          <a:custGeom>
            <a:avLst/>
            <a:gdLst>
              <a:gd name="T0" fmla="+- 0 10801 962"/>
              <a:gd name="T1" fmla="*/ T0 w 19678"/>
              <a:gd name="T2" fmla="+- 0 10801 965"/>
              <a:gd name="T3" fmla="*/ 10801 h 19673"/>
              <a:gd name="T4" fmla="+- 0 10801 962"/>
              <a:gd name="T5" fmla="*/ T4 w 19678"/>
              <a:gd name="T6" fmla="+- 0 10801 965"/>
              <a:gd name="T7" fmla="*/ 10801 h 19673"/>
              <a:gd name="T8" fmla="+- 0 10801 962"/>
              <a:gd name="T9" fmla="*/ T8 w 19678"/>
              <a:gd name="T10" fmla="+- 0 10801 965"/>
              <a:gd name="T11" fmla="*/ 10801 h 19673"/>
              <a:gd name="T12" fmla="+- 0 10801 962"/>
              <a:gd name="T13" fmla="*/ T12 w 19678"/>
              <a:gd name="T14" fmla="+- 0 10801 965"/>
              <a:gd name="T15" fmla="*/ 10801 h 19673"/>
            </a:gdLst>
            <a:ahLst/>
            <a:cxnLst>
              <a:cxn ang="0">
                <a:pos x="T1" y="T3"/>
              </a:cxn>
              <a:cxn ang="0">
                <a:pos x="T5" y="T7"/>
              </a:cxn>
              <a:cxn ang="0">
                <a:pos x="T9" y="T11"/>
              </a:cxn>
              <a:cxn ang="0">
                <a:pos x="T13" y="T15"/>
              </a:cxn>
            </a:cxnLst>
            <a:rect l="0" t="0" r="r" b="b"/>
            <a:pathLst>
              <a:path w="19678" h="19673">
                <a:moveTo>
                  <a:pt x="2897" y="2894"/>
                </a:moveTo>
                <a:cubicBezTo>
                  <a:pt x="-962" y="6734"/>
                  <a:pt x="-962" y="12935"/>
                  <a:pt x="2877" y="16785"/>
                </a:cubicBezTo>
                <a:cubicBezTo>
                  <a:pt x="6737" y="20635"/>
                  <a:pt x="12938" y="20635"/>
                  <a:pt x="16797" y="16785"/>
                </a:cubicBezTo>
                <a:cubicBezTo>
                  <a:pt x="20638" y="12935"/>
                  <a:pt x="20638" y="6734"/>
                  <a:pt x="16797" y="2894"/>
                </a:cubicBezTo>
                <a:cubicBezTo>
                  <a:pt x="12938" y="-965"/>
                  <a:pt x="6737" y="-965"/>
                  <a:pt x="2897" y="2894"/>
                </a:cubicBezTo>
              </a:path>
            </a:pathLst>
          </a:custGeom>
          <a:solidFill>
            <a:schemeClr val="bg1"/>
          </a:solid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70" name="AutoShape 66"/>
          <p:cNvSpPr/>
          <p:nvPr/>
        </p:nvSpPr>
        <p:spPr bwMode="auto">
          <a:xfrm>
            <a:off x="8482013" y="1635125"/>
            <a:ext cx="22225" cy="23813"/>
          </a:xfrm>
          <a:custGeom>
            <a:avLst/>
            <a:gdLst>
              <a:gd name="T0" fmla="+- 0 10800 961"/>
              <a:gd name="T1" fmla="*/ T0 w 19678"/>
              <a:gd name="T2" fmla="+- 0 10800 961"/>
              <a:gd name="T3" fmla="*/ 10800 h 19678"/>
              <a:gd name="T4" fmla="+- 0 10800 961"/>
              <a:gd name="T5" fmla="*/ T4 w 19678"/>
              <a:gd name="T6" fmla="+- 0 10800 961"/>
              <a:gd name="T7" fmla="*/ 10800 h 19678"/>
              <a:gd name="T8" fmla="+- 0 10800 961"/>
              <a:gd name="T9" fmla="*/ T8 w 19678"/>
              <a:gd name="T10" fmla="+- 0 10800 961"/>
              <a:gd name="T11" fmla="*/ 10800 h 19678"/>
              <a:gd name="T12" fmla="+- 0 10800 961"/>
              <a:gd name="T13" fmla="*/ T12 w 19678"/>
              <a:gd name="T14" fmla="+- 0 10800 961"/>
              <a:gd name="T15" fmla="*/ 10800 h 19678"/>
            </a:gdLst>
            <a:ahLst/>
            <a:cxnLst>
              <a:cxn ang="0">
                <a:pos x="T1" y="T3"/>
              </a:cxn>
              <a:cxn ang="0">
                <a:pos x="T5" y="T7"/>
              </a:cxn>
              <a:cxn ang="0">
                <a:pos x="T9" y="T11"/>
              </a:cxn>
              <a:cxn ang="0">
                <a:pos x="T13" y="T15"/>
              </a:cxn>
            </a:cxnLst>
            <a:rect l="0" t="0" r="r" b="b"/>
            <a:pathLst>
              <a:path w="19678" h="19678">
                <a:moveTo>
                  <a:pt x="2882" y="2882"/>
                </a:moveTo>
                <a:cubicBezTo>
                  <a:pt x="-961" y="6725"/>
                  <a:pt x="-961" y="12952"/>
                  <a:pt x="2882" y="16795"/>
                </a:cubicBezTo>
                <a:cubicBezTo>
                  <a:pt x="6725" y="20638"/>
                  <a:pt x="12952" y="20638"/>
                  <a:pt x="16795" y="16795"/>
                </a:cubicBezTo>
                <a:cubicBezTo>
                  <a:pt x="20639" y="12952"/>
                  <a:pt x="20639" y="6725"/>
                  <a:pt x="16795" y="2882"/>
                </a:cubicBezTo>
                <a:cubicBezTo>
                  <a:pt x="12952" y="-961"/>
                  <a:pt x="6725" y="-961"/>
                  <a:pt x="2882" y="2882"/>
                </a:cubicBezTo>
              </a:path>
            </a:pathLst>
          </a:custGeom>
          <a:solidFill>
            <a:schemeClr val="bg1"/>
          </a:solid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71" name="AutoShape 67"/>
          <p:cNvSpPr/>
          <p:nvPr/>
        </p:nvSpPr>
        <p:spPr bwMode="auto">
          <a:xfrm>
            <a:off x="8335963" y="1422400"/>
            <a:ext cx="246062" cy="358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9818" y="16200"/>
                </a:moveTo>
                <a:cubicBezTo>
                  <a:pt x="5486" y="16200"/>
                  <a:pt x="1963" y="13776"/>
                  <a:pt x="1963" y="10800"/>
                </a:cubicBezTo>
                <a:cubicBezTo>
                  <a:pt x="1963" y="7821"/>
                  <a:pt x="5486" y="5400"/>
                  <a:pt x="9818" y="5400"/>
                </a:cubicBezTo>
                <a:cubicBezTo>
                  <a:pt x="14148" y="5400"/>
                  <a:pt x="17672" y="7821"/>
                  <a:pt x="17672" y="10800"/>
                </a:cubicBezTo>
                <a:cubicBezTo>
                  <a:pt x="17672" y="13776"/>
                  <a:pt x="14148" y="16200"/>
                  <a:pt x="9818" y="16200"/>
                </a:cubicBezTo>
                <a:moveTo>
                  <a:pt x="13745" y="20249"/>
                </a:moveTo>
                <a:lnTo>
                  <a:pt x="5890" y="20249"/>
                </a:lnTo>
                <a:lnTo>
                  <a:pt x="4909" y="16613"/>
                </a:lnTo>
                <a:cubicBezTo>
                  <a:pt x="6358" y="17192"/>
                  <a:pt x="8019" y="17549"/>
                  <a:pt x="9818" y="17549"/>
                </a:cubicBezTo>
                <a:cubicBezTo>
                  <a:pt x="11614" y="17549"/>
                  <a:pt x="13277" y="17192"/>
                  <a:pt x="14727" y="16613"/>
                </a:cubicBezTo>
                <a:cubicBezTo>
                  <a:pt x="14727" y="16613"/>
                  <a:pt x="13745" y="20249"/>
                  <a:pt x="13745" y="20249"/>
                </a:cubicBezTo>
                <a:close/>
                <a:moveTo>
                  <a:pt x="5992" y="1350"/>
                </a:moveTo>
                <a:lnTo>
                  <a:pt x="13847" y="1350"/>
                </a:lnTo>
                <a:lnTo>
                  <a:pt x="14828" y="4985"/>
                </a:lnTo>
                <a:cubicBezTo>
                  <a:pt x="13379" y="4406"/>
                  <a:pt x="11718" y="4050"/>
                  <a:pt x="9919" y="4050"/>
                </a:cubicBezTo>
                <a:cubicBezTo>
                  <a:pt x="8123" y="4050"/>
                  <a:pt x="6460" y="4406"/>
                  <a:pt x="5010" y="4985"/>
                </a:cubicBezTo>
                <a:cubicBezTo>
                  <a:pt x="5010" y="4985"/>
                  <a:pt x="5992" y="1350"/>
                  <a:pt x="5992" y="1350"/>
                </a:cubicBezTo>
                <a:close/>
                <a:moveTo>
                  <a:pt x="19636" y="9450"/>
                </a:moveTo>
                <a:cubicBezTo>
                  <a:pt x="19567" y="9450"/>
                  <a:pt x="19509" y="9472"/>
                  <a:pt x="19442" y="9477"/>
                </a:cubicBezTo>
                <a:cubicBezTo>
                  <a:pt x="19101" y="8298"/>
                  <a:pt x="18294" y="7245"/>
                  <a:pt x="17187" y="6376"/>
                </a:cubicBezTo>
                <a:lnTo>
                  <a:pt x="15778" y="1102"/>
                </a:lnTo>
                <a:cubicBezTo>
                  <a:pt x="15605" y="464"/>
                  <a:pt x="14794" y="0"/>
                  <a:pt x="13847" y="0"/>
                </a:cubicBezTo>
                <a:lnTo>
                  <a:pt x="5992" y="0"/>
                </a:lnTo>
                <a:cubicBezTo>
                  <a:pt x="5047" y="0"/>
                  <a:pt x="4236" y="464"/>
                  <a:pt x="4061" y="1102"/>
                </a:cubicBezTo>
                <a:lnTo>
                  <a:pt x="2686" y="6198"/>
                </a:lnTo>
                <a:cubicBezTo>
                  <a:pt x="1037" y="7405"/>
                  <a:pt x="0" y="9012"/>
                  <a:pt x="0" y="10800"/>
                </a:cubicBezTo>
                <a:cubicBezTo>
                  <a:pt x="0" y="12542"/>
                  <a:pt x="995" y="14110"/>
                  <a:pt x="2573" y="15307"/>
                </a:cubicBezTo>
                <a:lnTo>
                  <a:pt x="3959" y="20496"/>
                </a:lnTo>
                <a:cubicBezTo>
                  <a:pt x="4132" y="21135"/>
                  <a:pt x="4943" y="21599"/>
                  <a:pt x="5890" y="21599"/>
                </a:cubicBezTo>
                <a:lnTo>
                  <a:pt x="13745" y="21599"/>
                </a:lnTo>
                <a:cubicBezTo>
                  <a:pt x="14690" y="21599"/>
                  <a:pt x="15501" y="21135"/>
                  <a:pt x="15676" y="20496"/>
                </a:cubicBezTo>
                <a:lnTo>
                  <a:pt x="17074" y="15311"/>
                </a:lnTo>
                <a:cubicBezTo>
                  <a:pt x="18242" y="14426"/>
                  <a:pt x="19089" y="13340"/>
                  <a:pt x="19442" y="12122"/>
                </a:cubicBezTo>
                <a:cubicBezTo>
                  <a:pt x="19509" y="12127"/>
                  <a:pt x="19567" y="12150"/>
                  <a:pt x="19636" y="12150"/>
                </a:cubicBezTo>
                <a:cubicBezTo>
                  <a:pt x="20719" y="12150"/>
                  <a:pt x="21600" y="11544"/>
                  <a:pt x="21600" y="10800"/>
                </a:cubicBezTo>
                <a:cubicBezTo>
                  <a:pt x="21600" y="10053"/>
                  <a:pt x="20719" y="9450"/>
                  <a:pt x="19636" y="9450"/>
                </a:cubicBezTo>
              </a:path>
            </a:pathLst>
          </a:custGeom>
          <a:solidFill>
            <a:schemeClr val="bg1"/>
          </a:solid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72" name="AutoShape 68"/>
          <p:cNvSpPr/>
          <p:nvPr/>
        </p:nvSpPr>
        <p:spPr bwMode="auto">
          <a:xfrm>
            <a:off x="8437563" y="1546225"/>
            <a:ext cx="66675" cy="68263"/>
          </a:xfrm>
          <a:custGeom>
            <a:avLst/>
            <a:gdLst>
              <a:gd name="T0" fmla="*/ 10740 w 21481"/>
              <a:gd name="T1" fmla="+- 0 10860 120"/>
              <a:gd name="T2" fmla="*/ 10860 h 21480"/>
              <a:gd name="T3" fmla="*/ 10740 w 21481"/>
              <a:gd name="T4" fmla="+- 0 10860 120"/>
              <a:gd name="T5" fmla="*/ 10860 h 21480"/>
              <a:gd name="T6" fmla="*/ 10740 w 21481"/>
              <a:gd name="T7" fmla="+- 0 10860 120"/>
              <a:gd name="T8" fmla="*/ 10860 h 21480"/>
              <a:gd name="T9" fmla="*/ 10740 w 21481"/>
              <a:gd name="T10" fmla="+- 0 10860 120"/>
              <a:gd name="T11" fmla="*/ 10860 h 21480"/>
            </a:gdLst>
            <a:ahLst/>
            <a:cxnLst>
              <a:cxn ang="0">
                <a:pos x="T0" y="T2"/>
              </a:cxn>
              <a:cxn ang="0">
                <a:pos x="T3" y="T5"/>
              </a:cxn>
              <a:cxn ang="0">
                <a:pos x="T6" y="T8"/>
              </a:cxn>
              <a:cxn ang="0">
                <a:pos x="T9" y="T11"/>
              </a:cxn>
            </a:cxnLst>
            <a:rect l="0" t="0" r="r" b="b"/>
            <a:pathLst>
              <a:path w="21481" h="21480">
                <a:moveTo>
                  <a:pt x="21127" y="346"/>
                </a:moveTo>
                <a:cubicBezTo>
                  <a:pt x="20697" y="-82"/>
                  <a:pt x="20002" y="-120"/>
                  <a:pt x="19516" y="270"/>
                </a:cubicBezTo>
                <a:lnTo>
                  <a:pt x="1055" y="15432"/>
                </a:lnTo>
                <a:cubicBezTo>
                  <a:pt x="375" y="16113"/>
                  <a:pt x="0" y="17012"/>
                  <a:pt x="0" y="17972"/>
                </a:cubicBezTo>
                <a:cubicBezTo>
                  <a:pt x="0" y="18902"/>
                  <a:pt x="361" y="19783"/>
                  <a:pt x="1027" y="20446"/>
                </a:cubicBezTo>
                <a:cubicBezTo>
                  <a:pt x="1694" y="21103"/>
                  <a:pt x="2583" y="21473"/>
                  <a:pt x="3542" y="21479"/>
                </a:cubicBezTo>
                <a:cubicBezTo>
                  <a:pt x="4431" y="21473"/>
                  <a:pt x="5354" y="21144"/>
                  <a:pt x="6028" y="20495"/>
                </a:cubicBezTo>
                <a:lnTo>
                  <a:pt x="12598" y="12627"/>
                </a:lnTo>
                <a:lnTo>
                  <a:pt x="21224" y="1935"/>
                </a:lnTo>
                <a:cubicBezTo>
                  <a:pt x="21600" y="1462"/>
                  <a:pt x="21558" y="771"/>
                  <a:pt x="21127" y="346"/>
                </a:cubicBezTo>
              </a:path>
            </a:pathLst>
          </a:custGeom>
          <a:solidFill>
            <a:schemeClr val="bg1"/>
          </a:solid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grpSp>
        <p:nvGrpSpPr>
          <p:cNvPr id="73" name="Group 69"/>
          <p:cNvGrpSpPr/>
          <p:nvPr/>
        </p:nvGrpSpPr>
        <p:grpSpPr>
          <a:xfrm>
            <a:off x="7549916" y="1489956"/>
            <a:ext cx="359165" cy="337063"/>
            <a:chOff x="10074275" y="1647825"/>
            <a:chExt cx="464344" cy="435769"/>
          </a:xfrm>
          <a:solidFill>
            <a:schemeClr val="bg1"/>
          </a:solidFill>
        </p:grpSpPr>
        <p:sp>
          <p:nvSpPr>
            <p:cNvPr id="74" name="AutoShape 69"/>
            <p:cNvSpPr/>
            <p:nvPr/>
          </p:nvSpPr>
          <p:spPr bwMode="auto">
            <a:xfrm>
              <a:off x="10074275" y="1647825"/>
              <a:ext cx="464344" cy="4357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223" y="5760"/>
                  </a:moveTo>
                  <a:lnTo>
                    <a:pt x="17548" y="5760"/>
                  </a:lnTo>
                  <a:cubicBezTo>
                    <a:pt x="16804" y="5760"/>
                    <a:pt x="16198" y="5114"/>
                    <a:pt x="16198" y="4320"/>
                  </a:cubicBezTo>
                  <a:lnTo>
                    <a:pt x="16200" y="4320"/>
                  </a:lnTo>
                  <a:lnTo>
                    <a:pt x="16200" y="1440"/>
                  </a:lnTo>
                  <a:lnTo>
                    <a:pt x="20250" y="5760"/>
                  </a:lnTo>
                  <a:cubicBezTo>
                    <a:pt x="20250" y="5760"/>
                    <a:pt x="18223" y="5760"/>
                    <a:pt x="18223" y="5760"/>
                  </a:cubicBezTo>
                  <a:close/>
                  <a:moveTo>
                    <a:pt x="20250" y="19440"/>
                  </a:moveTo>
                  <a:cubicBezTo>
                    <a:pt x="20250" y="19837"/>
                    <a:pt x="19948" y="20160"/>
                    <a:pt x="19575" y="20160"/>
                  </a:cubicBezTo>
                  <a:lnTo>
                    <a:pt x="2024" y="20160"/>
                  </a:lnTo>
                  <a:cubicBezTo>
                    <a:pt x="1651" y="20160"/>
                    <a:pt x="1349" y="19837"/>
                    <a:pt x="1349" y="19440"/>
                  </a:cubicBezTo>
                  <a:lnTo>
                    <a:pt x="1349" y="2160"/>
                  </a:lnTo>
                  <a:cubicBezTo>
                    <a:pt x="1349" y="1762"/>
                    <a:pt x="1651" y="1440"/>
                    <a:pt x="2024" y="1440"/>
                  </a:cubicBezTo>
                  <a:lnTo>
                    <a:pt x="15525" y="1440"/>
                  </a:lnTo>
                  <a:lnTo>
                    <a:pt x="15525" y="4320"/>
                  </a:lnTo>
                  <a:lnTo>
                    <a:pt x="15523" y="4320"/>
                  </a:lnTo>
                  <a:cubicBezTo>
                    <a:pt x="15523" y="5513"/>
                    <a:pt x="16430" y="6480"/>
                    <a:pt x="17548" y="6480"/>
                  </a:cubicBezTo>
                  <a:lnTo>
                    <a:pt x="18223" y="6480"/>
                  </a:lnTo>
                  <a:lnTo>
                    <a:pt x="20250" y="6480"/>
                  </a:lnTo>
                  <a:cubicBezTo>
                    <a:pt x="20250" y="6480"/>
                    <a:pt x="20250" y="19440"/>
                    <a:pt x="20250" y="19440"/>
                  </a:cubicBezTo>
                  <a:close/>
                  <a:moveTo>
                    <a:pt x="21204" y="4741"/>
                  </a:moveTo>
                  <a:lnTo>
                    <a:pt x="17154" y="421"/>
                  </a:lnTo>
                  <a:cubicBezTo>
                    <a:pt x="16901" y="151"/>
                    <a:pt x="16557" y="0"/>
                    <a:pt x="16200" y="0"/>
                  </a:cubicBezTo>
                  <a:lnTo>
                    <a:pt x="2024" y="0"/>
                  </a:lnTo>
                  <a:cubicBezTo>
                    <a:pt x="908" y="0"/>
                    <a:pt x="0" y="968"/>
                    <a:pt x="0" y="2160"/>
                  </a:cubicBezTo>
                  <a:lnTo>
                    <a:pt x="0" y="19440"/>
                  </a:lnTo>
                  <a:cubicBezTo>
                    <a:pt x="0" y="20631"/>
                    <a:pt x="908" y="21600"/>
                    <a:pt x="2024" y="21600"/>
                  </a:cubicBezTo>
                  <a:lnTo>
                    <a:pt x="19575" y="21600"/>
                  </a:lnTo>
                  <a:cubicBezTo>
                    <a:pt x="20691" y="21600"/>
                    <a:pt x="21599" y="20631"/>
                    <a:pt x="21599" y="19440"/>
                  </a:cubicBezTo>
                  <a:lnTo>
                    <a:pt x="21599" y="5760"/>
                  </a:lnTo>
                  <a:cubicBezTo>
                    <a:pt x="21599" y="5378"/>
                    <a:pt x="21457" y="5011"/>
                    <a:pt x="21204" y="4741"/>
                  </a:cubicBezTo>
                </a:path>
              </a:pathLst>
            </a:custGeom>
            <a:grp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75" name="AutoShape 70"/>
            <p:cNvSpPr/>
            <p:nvPr/>
          </p:nvSpPr>
          <p:spPr bwMode="auto">
            <a:xfrm>
              <a:off x="10291763" y="1734344"/>
              <a:ext cx="87313" cy="150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00" y="21599"/>
                  </a:moveTo>
                  <a:lnTo>
                    <a:pt x="19800" y="21599"/>
                  </a:lnTo>
                  <a:cubicBezTo>
                    <a:pt x="20791" y="21599"/>
                    <a:pt x="21600" y="16769"/>
                    <a:pt x="21600" y="10800"/>
                  </a:cubicBezTo>
                  <a:cubicBezTo>
                    <a:pt x="21600" y="4830"/>
                    <a:pt x="20791" y="0"/>
                    <a:pt x="19800" y="0"/>
                  </a:cubicBezTo>
                  <a:lnTo>
                    <a:pt x="1800" y="0"/>
                  </a:lnTo>
                  <a:cubicBezTo>
                    <a:pt x="801" y="0"/>
                    <a:pt x="0" y="4830"/>
                    <a:pt x="0" y="10800"/>
                  </a:cubicBezTo>
                  <a:cubicBezTo>
                    <a:pt x="0" y="16769"/>
                    <a:pt x="801" y="21599"/>
                    <a:pt x="1800" y="21599"/>
                  </a:cubicBezTo>
                </a:path>
              </a:pathLst>
            </a:custGeom>
            <a:grp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76" name="AutoShape 71"/>
            <p:cNvSpPr/>
            <p:nvPr/>
          </p:nvSpPr>
          <p:spPr bwMode="auto">
            <a:xfrm>
              <a:off x="10291763" y="1778000"/>
              <a:ext cx="87313" cy="150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00" y="21599"/>
                  </a:moveTo>
                  <a:lnTo>
                    <a:pt x="19800" y="21599"/>
                  </a:lnTo>
                  <a:cubicBezTo>
                    <a:pt x="20791" y="21599"/>
                    <a:pt x="21600" y="16769"/>
                    <a:pt x="21600" y="10800"/>
                  </a:cubicBezTo>
                  <a:cubicBezTo>
                    <a:pt x="21600" y="4830"/>
                    <a:pt x="20791" y="0"/>
                    <a:pt x="19800" y="0"/>
                  </a:cubicBezTo>
                  <a:lnTo>
                    <a:pt x="1800" y="0"/>
                  </a:lnTo>
                  <a:cubicBezTo>
                    <a:pt x="801" y="0"/>
                    <a:pt x="0" y="4830"/>
                    <a:pt x="0" y="10800"/>
                  </a:cubicBezTo>
                  <a:cubicBezTo>
                    <a:pt x="0" y="16769"/>
                    <a:pt x="801" y="21599"/>
                    <a:pt x="1800" y="21599"/>
                  </a:cubicBezTo>
                </a:path>
              </a:pathLst>
            </a:custGeom>
            <a:grp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77" name="AutoShape 72"/>
            <p:cNvSpPr/>
            <p:nvPr/>
          </p:nvSpPr>
          <p:spPr bwMode="auto">
            <a:xfrm>
              <a:off x="10291763" y="1821657"/>
              <a:ext cx="188913" cy="150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10800"/>
                  </a:moveTo>
                  <a:cubicBezTo>
                    <a:pt x="0" y="16769"/>
                    <a:pt x="369" y="21599"/>
                    <a:pt x="830" y="21599"/>
                  </a:cubicBezTo>
                  <a:lnTo>
                    <a:pt x="20769" y="21599"/>
                  </a:lnTo>
                  <a:cubicBezTo>
                    <a:pt x="21226" y="21599"/>
                    <a:pt x="21600" y="16769"/>
                    <a:pt x="21600" y="10800"/>
                  </a:cubicBezTo>
                  <a:cubicBezTo>
                    <a:pt x="21600" y="4830"/>
                    <a:pt x="21226" y="0"/>
                    <a:pt x="20769" y="0"/>
                  </a:cubicBezTo>
                  <a:lnTo>
                    <a:pt x="830" y="0"/>
                  </a:lnTo>
                  <a:cubicBezTo>
                    <a:pt x="369" y="0"/>
                    <a:pt x="0" y="4830"/>
                    <a:pt x="0" y="10800"/>
                  </a:cubicBezTo>
                </a:path>
              </a:pathLst>
            </a:custGeom>
            <a:grp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78" name="AutoShape 73"/>
            <p:cNvSpPr/>
            <p:nvPr/>
          </p:nvSpPr>
          <p:spPr bwMode="auto">
            <a:xfrm>
              <a:off x="10132219" y="1908969"/>
              <a:ext cx="348456"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150" y="0"/>
                  </a:moveTo>
                  <a:lnTo>
                    <a:pt x="449" y="0"/>
                  </a:lnTo>
                  <a:cubicBezTo>
                    <a:pt x="201" y="0"/>
                    <a:pt x="0" y="4830"/>
                    <a:pt x="0" y="10800"/>
                  </a:cubicBezTo>
                  <a:cubicBezTo>
                    <a:pt x="0" y="16748"/>
                    <a:pt x="201" y="21599"/>
                    <a:pt x="449" y="21599"/>
                  </a:cubicBezTo>
                  <a:lnTo>
                    <a:pt x="21150" y="21599"/>
                  </a:lnTo>
                  <a:cubicBezTo>
                    <a:pt x="21397" y="21599"/>
                    <a:pt x="21599" y="16748"/>
                    <a:pt x="21599" y="10800"/>
                  </a:cubicBezTo>
                  <a:cubicBezTo>
                    <a:pt x="21599" y="4830"/>
                    <a:pt x="21397" y="0"/>
                    <a:pt x="21150" y="0"/>
                  </a:cubicBezTo>
                </a:path>
              </a:pathLst>
            </a:custGeom>
            <a:grp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79" name="AutoShape 74"/>
            <p:cNvSpPr/>
            <p:nvPr/>
          </p:nvSpPr>
          <p:spPr bwMode="auto">
            <a:xfrm>
              <a:off x="10132219" y="1952625"/>
              <a:ext cx="348456"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150" y="0"/>
                  </a:moveTo>
                  <a:lnTo>
                    <a:pt x="449" y="0"/>
                  </a:lnTo>
                  <a:cubicBezTo>
                    <a:pt x="201" y="0"/>
                    <a:pt x="0" y="4830"/>
                    <a:pt x="0" y="10800"/>
                  </a:cubicBezTo>
                  <a:cubicBezTo>
                    <a:pt x="0" y="16748"/>
                    <a:pt x="201" y="21599"/>
                    <a:pt x="449" y="21599"/>
                  </a:cubicBezTo>
                  <a:lnTo>
                    <a:pt x="21150" y="21599"/>
                  </a:lnTo>
                  <a:cubicBezTo>
                    <a:pt x="21397" y="21599"/>
                    <a:pt x="21599" y="16748"/>
                    <a:pt x="21599" y="10800"/>
                  </a:cubicBezTo>
                  <a:cubicBezTo>
                    <a:pt x="21599" y="4830"/>
                    <a:pt x="21397" y="0"/>
                    <a:pt x="21150" y="0"/>
                  </a:cubicBezTo>
                </a:path>
              </a:pathLst>
            </a:custGeom>
            <a:grp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80" name="AutoShape 75"/>
            <p:cNvSpPr/>
            <p:nvPr/>
          </p:nvSpPr>
          <p:spPr bwMode="auto">
            <a:xfrm>
              <a:off x="10132219" y="1996282"/>
              <a:ext cx="348456"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150" y="0"/>
                  </a:moveTo>
                  <a:lnTo>
                    <a:pt x="449" y="0"/>
                  </a:lnTo>
                  <a:cubicBezTo>
                    <a:pt x="201" y="0"/>
                    <a:pt x="0" y="4830"/>
                    <a:pt x="0" y="10800"/>
                  </a:cubicBezTo>
                  <a:cubicBezTo>
                    <a:pt x="0" y="16748"/>
                    <a:pt x="201" y="21599"/>
                    <a:pt x="449" y="21599"/>
                  </a:cubicBezTo>
                  <a:lnTo>
                    <a:pt x="21150" y="21599"/>
                  </a:lnTo>
                  <a:cubicBezTo>
                    <a:pt x="21397" y="21599"/>
                    <a:pt x="21599" y="16748"/>
                    <a:pt x="21599" y="10800"/>
                  </a:cubicBezTo>
                  <a:cubicBezTo>
                    <a:pt x="21599" y="4830"/>
                    <a:pt x="21397" y="0"/>
                    <a:pt x="21150" y="0"/>
                  </a:cubicBezTo>
                </a:path>
              </a:pathLst>
            </a:custGeom>
            <a:grp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81" name="AutoShape 76"/>
            <p:cNvSpPr/>
            <p:nvPr/>
          </p:nvSpPr>
          <p:spPr bwMode="auto">
            <a:xfrm>
              <a:off x="10132219" y="1865313"/>
              <a:ext cx="348456"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150" y="0"/>
                  </a:moveTo>
                  <a:lnTo>
                    <a:pt x="449" y="0"/>
                  </a:lnTo>
                  <a:cubicBezTo>
                    <a:pt x="201" y="0"/>
                    <a:pt x="0" y="4830"/>
                    <a:pt x="0" y="10800"/>
                  </a:cubicBezTo>
                  <a:cubicBezTo>
                    <a:pt x="0" y="16769"/>
                    <a:pt x="201" y="21599"/>
                    <a:pt x="449" y="21599"/>
                  </a:cubicBezTo>
                  <a:lnTo>
                    <a:pt x="21150" y="21599"/>
                  </a:lnTo>
                  <a:cubicBezTo>
                    <a:pt x="21397" y="21599"/>
                    <a:pt x="21599" y="16769"/>
                    <a:pt x="21599" y="10800"/>
                  </a:cubicBezTo>
                  <a:cubicBezTo>
                    <a:pt x="21599" y="4830"/>
                    <a:pt x="21397" y="0"/>
                    <a:pt x="21150" y="0"/>
                  </a:cubicBezTo>
                </a:path>
              </a:pathLst>
            </a:custGeom>
            <a:grp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82" name="AutoShape 77"/>
            <p:cNvSpPr/>
            <p:nvPr/>
          </p:nvSpPr>
          <p:spPr bwMode="auto">
            <a:xfrm>
              <a:off x="10132219" y="1720057"/>
              <a:ext cx="130969" cy="1166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4799" y="5400"/>
                  </a:moveTo>
                  <a:lnTo>
                    <a:pt x="16800" y="5400"/>
                  </a:lnTo>
                  <a:lnTo>
                    <a:pt x="16800" y="16200"/>
                  </a:lnTo>
                  <a:lnTo>
                    <a:pt x="4799" y="16200"/>
                  </a:lnTo>
                  <a:cubicBezTo>
                    <a:pt x="4799" y="16200"/>
                    <a:pt x="4799" y="5400"/>
                    <a:pt x="4799" y="5400"/>
                  </a:cubicBezTo>
                  <a:close/>
                  <a:moveTo>
                    <a:pt x="2399" y="21599"/>
                  </a:moveTo>
                  <a:lnTo>
                    <a:pt x="19200" y="21599"/>
                  </a:lnTo>
                  <a:cubicBezTo>
                    <a:pt x="20526" y="21599"/>
                    <a:pt x="21599" y="20392"/>
                    <a:pt x="21599" y="18900"/>
                  </a:cubicBezTo>
                  <a:lnTo>
                    <a:pt x="21599" y="2700"/>
                  </a:lnTo>
                  <a:cubicBezTo>
                    <a:pt x="21599" y="1207"/>
                    <a:pt x="20526" y="0"/>
                    <a:pt x="19200" y="0"/>
                  </a:cubicBezTo>
                  <a:lnTo>
                    <a:pt x="2399" y="0"/>
                  </a:lnTo>
                  <a:cubicBezTo>
                    <a:pt x="1073" y="0"/>
                    <a:pt x="0" y="1207"/>
                    <a:pt x="0" y="2700"/>
                  </a:cubicBezTo>
                  <a:lnTo>
                    <a:pt x="0" y="18900"/>
                  </a:lnTo>
                  <a:cubicBezTo>
                    <a:pt x="0" y="20392"/>
                    <a:pt x="1073" y="21599"/>
                    <a:pt x="2399" y="21599"/>
                  </a:cubicBezTo>
                </a:path>
              </a:pathLst>
            </a:custGeom>
            <a:grp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grpSp>
      <p:sp>
        <p:nvSpPr>
          <p:cNvPr id="83" name="AutoShape 78"/>
          <p:cNvSpPr/>
          <p:nvPr/>
        </p:nvSpPr>
        <p:spPr bwMode="auto">
          <a:xfrm>
            <a:off x="6842125" y="1422400"/>
            <a:ext cx="336550" cy="358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18900"/>
                </a:moveTo>
                <a:cubicBezTo>
                  <a:pt x="20160" y="19643"/>
                  <a:pt x="19513" y="20249"/>
                  <a:pt x="18720" y="20249"/>
                </a:cubicBezTo>
                <a:lnTo>
                  <a:pt x="2880" y="20249"/>
                </a:lnTo>
                <a:cubicBezTo>
                  <a:pt x="2086" y="20249"/>
                  <a:pt x="1440" y="19643"/>
                  <a:pt x="1440" y="18900"/>
                </a:cubicBezTo>
                <a:lnTo>
                  <a:pt x="1440" y="2700"/>
                </a:lnTo>
                <a:cubicBezTo>
                  <a:pt x="1440" y="1955"/>
                  <a:pt x="2086" y="1350"/>
                  <a:pt x="2880" y="1350"/>
                </a:cubicBezTo>
                <a:lnTo>
                  <a:pt x="18720" y="1350"/>
                </a:lnTo>
                <a:cubicBezTo>
                  <a:pt x="19513" y="1350"/>
                  <a:pt x="20160" y="1955"/>
                  <a:pt x="20160" y="2700"/>
                </a:cubicBezTo>
                <a:cubicBezTo>
                  <a:pt x="20160" y="2700"/>
                  <a:pt x="20160" y="18900"/>
                  <a:pt x="20160" y="18900"/>
                </a:cubicBezTo>
                <a:close/>
                <a:moveTo>
                  <a:pt x="18720" y="0"/>
                </a:moveTo>
                <a:lnTo>
                  <a:pt x="2880" y="0"/>
                </a:lnTo>
                <a:cubicBezTo>
                  <a:pt x="1289" y="0"/>
                  <a:pt x="0" y="1208"/>
                  <a:pt x="0" y="2700"/>
                </a:cubicBezTo>
                <a:lnTo>
                  <a:pt x="0" y="18900"/>
                </a:lnTo>
                <a:cubicBezTo>
                  <a:pt x="0" y="20391"/>
                  <a:pt x="1289" y="21599"/>
                  <a:pt x="2880" y="21599"/>
                </a:cubicBezTo>
                <a:lnTo>
                  <a:pt x="18720" y="21599"/>
                </a:lnTo>
                <a:cubicBezTo>
                  <a:pt x="20310" y="21599"/>
                  <a:pt x="21599" y="20391"/>
                  <a:pt x="21599" y="18900"/>
                </a:cubicBezTo>
                <a:lnTo>
                  <a:pt x="21599" y="2700"/>
                </a:lnTo>
                <a:cubicBezTo>
                  <a:pt x="21599" y="1208"/>
                  <a:pt x="20310" y="0"/>
                  <a:pt x="18720" y="0"/>
                </a:cubicBezTo>
              </a:path>
            </a:pathLst>
          </a:custGeom>
          <a:solidFill>
            <a:schemeClr val="bg1"/>
          </a:solid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84" name="AutoShape 79"/>
          <p:cNvSpPr/>
          <p:nvPr/>
        </p:nvSpPr>
        <p:spPr bwMode="auto">
          <a:xfrm>
            <a:off x="6888163" y="1466850"/>
            <a:ext cx="246062" cy="2254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418" y="20519"/>
                </a:moveTo>
                <a:lnTo>
                  <a:pt x="14053" y="16248"/>
                </a:lnTo>
                <a:lnTo>
                  <a:pt x="16690" y="12959"/>
                </a:lnTo>
                <a:lnTo>
                  <a:pt x="20618" y="17689"/>
                </a:lnTo>
                <a:lnTo>
                  <a:pt x="20618" y="20519"/>
                </a:lnTo>
                <a:cubicBezTo>
                  <a:pt x="20618" y="20519"/>
                  <a:pt x="17418" y="20519"/>
                  <a:pt x="17418" y="20519"/>
                </a:cubicBezTo>
                <a:close/>
                <a:moveTo>
                  <a:pt x="981" y="11446"/>
                </a:moveTo>
                <a:lnTo>
                  <a:pt x="4909" y="6479"/>
                </a:lnTo>
                <a:lnTo>
                  <a:pt x="12828" y="16353"/>
                </a:lnTo>
                <a:lnTo>
                  <a:pt x="13398" y="17064"/>
                </a:lnTo>
                <a:lnTo>
                  <a:pt x="16109" y="20519"/>
                </a:lnTo>
                <a:lnTo>
                  <a:pt x="981" y="20519"/>
                </a:lnTo>
                <a:cubicBezTo>
                  <a:pt x="981" y="20519"/>
                  <a:pt x="981" y="11446"/>
                  <a:pt x="981" y="11446"/>
                </a:cubicBezTo>
                <a:close/>
                <a:moveTo>
                  <a:pt x="20618" y="1080"/>
                </a:moveTo>
                <a:lnTo>
                  <a:pt x="20618" y="16058"/>
                </a:lnTo>
                <a:lnTo>
                  <a:pt x="17427" y="12244"/>
                </a:lnTo>
                <a:cubicBezTo>
                  <a:pt x="17240" y="12012"/>
                  <a:pt x="16972" y="11879"/>
                  <a:pt x="16690" y="11879"/>
                </a:cubicBezTo>
                <a:cubicBezTo>
                  <a:pt x="16409" y="11879"/>
                  <a:pt x="16141" y="12012"/>
                  <a:pt x="15954" y="12244"/>
                </a:cubicBezTo>
                <a:lnTo>
                  <a:pt x="13399" y="15432"/>
                </a:lnTo>
                <a:lnTo>
                  <a:pt x="5645" y="5764"/>
                </a:lnTo>
                <a:cubicBezTo>
                  <a:pt x="5458" y="5532"/>
                  <a:pt x="5190" y="5400"/>
                  <a:pt x="4909" y="5400"/>
                </a:cubicBezTo>
                <a:cubicBezTo>
                  <a:pt x="4627" y="5400"/>
                  <a:pt x="4359" y="5532"/>
                  <a:pt x="4172" y="5764"/>
                </a:cubicBezTo>
                <a:lnTo>
                  <a:pt x="981" y="9812"/>
                </a:lnTo>
                <a:lnTo>
                  <a:pt x="981" y="1080"/>
                </a:lnTo>
                <a:cubicBezTo>
                  <a:pt x="981" y="1080"/>
                  <a:pt x="20618" y="1080"/>
                  <a:pt x="20618" y="1080"/>
                </a:cubicBezTo>
                <a:close/>
                <a:moveTo>
                  <a:pt x="20618" y="0"/>
                </a:moveTo>
                <a:lnTo>
                  <a:pt x="981" y="0"/>
                </a:lnTo>
                <a:cubicBezTo>
                  <a:pt x="439" y="0"/>
                  <a:pt x="0" y="483"/>
                  <a:pt x="0" y="1080"/>
                </a:cubicBezTo>
                <a:lnTo>
                  <a:pt x="0" y="20519"/>
                </a:lnTo>
                <a:cubicBezTo>
                  <a:pt x="0" y="21116"/>
                  <a:pt x="439" y="21599"/>
                  <a:pt x="981" y="21599"/>
                </a:cubicBezTo>
                <a:lnTo>
                  <a:pt x="20618" y="21599"/>
                </a:lnTo>
                <a:cubicBezTo>
                  <a:pt x="21160" y="21599"/>
                  <a:pt x="21600" y="21116"/>
                  <a:pt x="21600" y="20519"/>
                </a:cubicBezTo>
                <a:lnTo>
                  <a:pt x="21600" y="1080"/>
                </a:lnTo>
                <a:cubicBezTo>
                  <a:pt x="21600" y="483"/>
                  <a:pt x="21160" y="0"/>
                  <a:pt x="20618" y="0"/>
                </a:cubicBezTo>
              </a:path>
            </a:pathLst>
          </a:custGeom>
          <a:solidFill>
            <a:schemeClr val="bg1"/>
          </a:solid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85" name="AutoShape 80"/>
          <p:cNvSpPr/>
          <p:nvPr/>
        </p:nvSpPr>
        <p:spPr bwMode="auto">
          <a:xfrm>
            <a:off x="7021513" y="1501775"/>
            <a:ext cx="68262" cy="666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3600"/>
                </a:moveTo>
                <a:cubicBezTo>
                  <a:pt x="14769" y="3600"/>
                  <a:pt x="17999" y="6827"/>
                  <a:pt x="17999" y="10800"/>
                </a:cubicBezTo>
                <a:cubicBezTo>
                  <a:pt x="17999" y="14769"/>
                  <a:pt x="14769" y="18000"/>
                  <a:pt x="10800" y="18000"/>
                </a:cubicBezTo>
                <a:cubicBezTo>
                  <a:pt x="6830" y="18000"/>
                  <a:pt x="3600" y="14769"/>
                  <a:pt x="3600" y="10800"/>
                </a:cubicBezTo>
                <a:cubicBezTo>
                  <a:pt x="3600" y="6827"/>
                  <a:pt x="6830" y="3600"/>
                  <a:pt x="10800" y="3600"/>
                </a:cubicBezTo>
                <a:moveTo>
                  <a:pt x="10800" y="21599"/>
                </a:moveTo>
                <a:cubicBezTo>
                  <a:pt x="16766" y="21599"/>
                  <a:pt x="21600" y="16762"/>
                  <a:pt x="21600" y="10800"/>
                </a:cubicBezTo>
                <a:cubicBezTo>
                  <a:pt x="21600" y="4833"/>
                  <a:pt x="16766" y="0"/>
                  <a:pt x="10800" y="0"/>
                </a:cubicBezTo>
                <a:cubicBezTo>
                  <a:pt x="4833" y="0"/>
                  <a:pt x="0" y="4833"/>
                  <a:pt x="0" y="10800"/>
                </a:cubicBezTo>
                <a:cubicBezTo>
                  <a:pt x="0" y="16762"/>
                  <a:pt x="4833" y="21599"/>
                  <a:pt x="10800" y="21599"/>
                </a:cubicBezTo>
              </a:path>
            </a:pathLst>
          </a:custGeom>
          <a:solidFill>
            <a:schemeClr val="bg1"/>
          </a:solid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grpSp>
        <p:nvGrpSpPr>
          <p:cNvPr id="86" name="Group 82"/>
          <p:cNvGrpSpPr/>
          <p:nvPr/>
        </p:nvGrpSpPr>
        <p:grpSpPr>
          <a:xfrm>
            <a:off x="6112643" y="1422398"/>
            <a:ext cx="359165" cy="359165"/>
            <a:chOff x="8216107" y="1647825"/>
            <a:chExt cx="464344" cy="464344"/>
          </a:xfrm>
          <a:solidFill>
            <a:schemeClr val="bg1"/>
          </a:solidFill>
        </p:grpSpPr>
        <p:sp>
          <p:nvSpPr>
            <p:cNvPr id="87" name="AutoShape 81"/>
            <p:cNvSpPr/>
            <p:nvPr/>
          </p:nvSpPr>
          <p:spPr bwMode="auto">
            <a:xfrm>
              <a:off x="8216107" y="1647825"/>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35" y="9811"/>
                  </a:moveTo>
                  <a:cubicBezTo>
                    <a:pt x="20220" y="10144"/>
                    <a:pt x="20081" y="10800"/>
                    <a:pt x="18899" y="10800"/>
                  </a:cubicBezTo>
                  <a:lnTo>
                    <a:pt x="17549" y="10800"/>
                  </a:lnTo>
                  <a:cubicBezTo>
                    <a:pt x="17363" y="10800"/>
                    <a:pt x="17212" y="10950"/>
                    <a:pt x="17212" y="11137"/>
                  </a:cubicBezTo>
                  <a:cubicBezTo>
                    <a:pt x="17212" y="11324"/>
                    <a:pt x="17363" y="11475"/>
                    <a:pt x="17549" y="11475"/>
                  </a:cubicBezTo>
                  <a:lnTo>
                    <a:pt x="18858" y="11475"/>
                  </a:lnTo>
                  <a:cubicBezTo>
                    <a:pt x="19870" y="11475"/>
                    <a:pt x="20003" y="12314"/>
                    <a:pt x="19938" y="12719"/>
                  </a:cubicBezTo>
                  <a:cubicBezTo>
                    <a:pt x="19855" y="13223"/>
                    <a:pt x="19618" y="14175"/>
                    <a:pt x="18478" y="14175"/>
                  </a:cubicBezTo>
                  <a:lnTo>
                    <a:pt x="16874" y="14175"/>
                  </a:lnTo>
                  <a:cubicBezTo>
                    <a:pt x="16688" y="14175"/>
                    <a:pt x="16537" y="14325"/>
                    <a:pt x="16537" y="14512"/>
                  </a:cubicBezTo>
                  <a:cubicBezTo>
                    <a:pt x="16537" y="14699"/>
                    <a:pt x="16688" y="14850"/>
                    <a:pt x="16874" y="14850"/>
                  </a:cubicBezTo>
                  <a:lnTo>
                    <a:pt x="18203" y="14850"/>
                  </a:lnTo>
                  <a:cubicBezTo>
                    <a:pt x="19343" y="14850"/>
                    <a:pt x="19243" y="15718"/>
                    <a:pt x="19079" y="16237"/>
                  </a:cubicBezTo>
                  <a:cubicBezTo>
                    <a:pt x="18864" y="16918"/>
                    <a:pt x="18732" y="17549"/>
                    <a:pt x="17297" y="17549"/>
                  </a:cubicBezTo>
                  <a:lnTo>
                    <a:pt x="16196" y="17549"/>
                  </a:lnTo>
                  <a:cubicBezTo>
                    <a:pt x="16009" y="17549"/>
                    <a:pt x="15859" y="17700"/>
                    <a:pt x="15859" y="17887"/>
                  </a:cubicBezTo>
                  <a:cubicBezTo>
                    <a:pt x="15859" y="18073"/>
                    <a:pt x="16009" y="18225"/>
                    <a:pt x="16196" y="18225"/>
                  </a:cubicBezTo>
                  <a:lnTo>
                    <a:pt x="17255" y="18225"/>
                  </a:lnTo>
                  <a:cubicBezTo>
                    <a:pt x="17993" y="18225"/>
                    <a:pt x="18027" y="18923"/>
                    <a:pt x="17950" y="19174"/>
                  </a:cubicBezTo>
                  <a:cubicBezTo>
                    <a:pt x="17866" y="19448"/>
                    <a:pt x="17767" y="19651"/>
                    <a:pt x="17762" y="19660"/>
                  </a:cubicBezTo>
                  <a:cubicBezTo>
                    <a:pt x="17558" y="20028"/>
                    <a:pt x="17229" y="20249"/>
                    <a:pt x="16534" y="20249"/>
                  </a:cubicBezTo>
                  <a:lnTo>
                    <a:pt x="12844" y="20249"/>
                  </a:lnTo>
                  <a:cubicBezTo>
                    <a:pt x="10990" y="20249"/>
                    <a:pt x="9151" y="19829"/>
                    <a:pt x="9104" y="19818"/>
                  </a:cubicBezTo>
                  <a:cubicBezTo>
                    <a:pt x="6299" y="19172"/>
                    <a:pt x="6152" y="19122"/>
                    <a:pt x="5976" y="19072"/>
                  </a:cubicBezTo>
                  <a:cubicBezTo>
                    <a:pt x="5976" y="19072"/>
                    <a:pt x="5405" y="18976"/>
                    <a:pt x="5405" y="18478"/>
                  </a:cubicBezTo>
                  <a:lnTo>
                    <a:pt x="5399" y="9155"/>
                  </a:lnTo>
                  <a:cubicBezTo>
                    <a:pt x="5399" y="8839"/>
                    <a:pt x="5601" y="8552"/>
                    <a:pt x="5935" y="8452"/>
                  </a:cubicBezTo>
                  <a:cubicBezTo>
                    <a:pt x="5977" y="8435"/>
                    <a:pt x="6034" y="8419"/>
                    <a:pt x="6074" y="8401"/>
                  </a:cubicBezTo>
                  <a:cubicBezTo>
                    <a:pt x="9158" y="7125"/>
                    <a:pt x="10097" y="4324"/>
                    <a:pt x="10124" y="2025"/>
                  </a:cubicBezTo>
                  <a:cubicBezTo>
                    <a:pt x="10128" y="1702"/>
                    <a:pt x="10378" y="1350"/>
                    <a:pt x="10800" y="1350"/>
                  </a:cubicBezTo>
                  <a:cubicBezTo>
                    <a:pt x="11514" y="1350"/>
                    <a:pt x="12774" y="2782"/>
                    <a:pt x="12774" y="4554"/>
                  </a:cubicBezTo>
                  <a:cubicBezTo>
                    <a:pt x="12774" y="6155"/>
                    <a:pt x="12711" y="6432"/>
                    <a:pt x="12149" y="8100"/>
                  </a:cubicBezTo>
                  <a:cubicBezTo>
                    <a:pt x="18899" y="8100"/>
                    <a:pt x="18852" y="8196"/>
                    <a:pt x="19448" y="8353"/>
                  </a:cubicBezTo>
                  <a:cubicBezTo>
                    <a:pt x="20187" y="8564"/>
                    <a:pt x="20249" y="9175"/>
                    <a:pt x="20249" y="9386"/>
                  </a:cubicBezTo>
                  <a:cubicBezTo>
                    <a:pt x="20249" y="9618"/>
                    <a:pt x="20243" y="9584"/>
                    <a:pt x="20235" y="9811"/>
                  </a:cubicBezTo>
                  <a:moveTo>
                    <a:pt x="4724" y="19575"/>
                  </a:moveTo>
                  <a:cubicBezTo>
                    <a:pt x="4724" y="19948"/>
                    <a:pt x="4423" y="20249"/>
                    <a:pt x="4049" y="20249"/>
                  </a:cubicBezTo>
                  <a:lnTo>
                    <a:pt x="2024" y="20249"/>
                  </a:lnTo>
                  <a:cubicBezTo>
                    <a:pt x="1652" y="20249"/>
                    <a:pt x="1349" y="19948"/>
                    <a:pt x="1349" y="19575"/>
                  </a:cubicBezTo>
                  <a:lnTo>
                    <a:pt x="1349" y="8774"/>
                  </a:lnTo>
                  <a:cubicBezTo>
                    <a:pt x="1349" y="8401"/>
                    <a:pt x="1652" y="8100"/>
                    <a:pt x="2024" y="8100"/>
                  </a:cubicBezTo>
                  <a:lnTo>
                    <a:pt x="4049" y="8100"/>
                  </a:lnTo>
                  <a:cubicBezTo>
                    <a:pt x="4423" y="8100"/>
                    <a:pt x="4724" y="8401"/>
                    <a:pt x="4724" y="8774"/>
                  </a:cubicBezTo>
                  <a:cubicBezTo>
                    <a:pt x="4724" y="8774"/>
                    <a:pt x="4724" y="19575"/>
                    <a:pt x="4724" y="19575"/>
                  </a:cubicBezTo>
                  <a:close/>
                  <a:moveTo>
                    <a:pt x="19686" y="7069"/>
                  </a:moveTo>
                  <a:cubicBezTo>
                    <a:pt x="18842" y="6846"/>
                    <a:pt x="16858" y="6849"/>
                    <a:pt x="13956" y="6773"/>
                  </a:cubicBezTo>
                  <a:cubicBezTo>
                    <a:pt x="14093" y="6139"/>
                    <a:pt x="14124" y="5568"/>
                    <a:pt x="14124" y="4554"/>
                  </a:cubicBezTo>
                  <a:cubicBezTo>
                    <a:pt x="14124" y="2133"/>
                    <a:pt x="12361" y="0"/>
                    <a:pt x="10800" y="0"/>
                  </a:cubicBezTo>
                  <a:cubicBezTo>
                    <a:pt x="9698" y="0"/>
                    <a:pt x="8789" y="901"/>
                    <a:pt x="8774" y="2009"/>
                  </a:cubicBezTo>
                  <a:cubicBezTo>
                    <a:pt x="8760" y="3368"/>
                    <a:pt x="8340" y="5716"/>
                    <a:pt x="6074" y="6906"/>
                  </a:cubicBezTo>
                  <a:cubicBezTo>
                    <a:pt x="5908" y="6994"/>
                    <a:pt x="5433" y="7228"/>
                    <a:pt x="5364" y="7259"/>
                  </a:cubicBezTo>
                  <a:lnTo>
                    <a:pt x="5399" y="7289"/>
                  </a:lnTo>
                  <a:cubicBezTo>
                    <a:pt x="5045" y="6984"/>
                    <a:pt x="4554" y="6750"/>
                    <a:pt x="4049" y="6750"/>
                  </a:cubicBezTo>
                  <a:lnTo>
                    <a:pt x="2024" y="6750"/>
                  </a:lnTo>
                  <a:cubicBezTo>
                    <a:pt x="908" y="6750"/>
                    <a:pt x="0" y="7658"/>
                    <a:pt x="0" y="8774"/>
                  </a:cubicBezTo>
                  <a:lnTo>
                    <a:pt x="0" y="19575"/>
                  </a:lnTo>
                  <a:cubicBezTo>
                    <a:pt x="0" y="20691"/>
                    <a:pt x="908" y="21599"/>
                    <a:pt x="2024" y="21599"/>
                  </a:cubicBezTo>
                  <a:lnTo>
                    <a:pt x="4049" y="21599"/>
                  </a:lnTo>
                  <a:cubicBezTo>
                    <a:pt x="4853" y="21599"/>
                    <a:pt x="5525" y="21114"/>
                    <a:pt x="5850" y="20434"/>
                  </a:cubicBezTo>
                  <a:cubicBezTo>
                    <a:pt x="5859" y="20437"/>
                    <a:pt x="5873" y="20441"/>
                    <a:pt x="5882" y="20442"/>
                  </a:cubicBezTo>
                  <a:cubicBezTo>
                    <a:pt x="5927" y="20454"/>
                    <a:pt x="5979" y="20467"/>
                    <a:pt x="6044" y="20485"/>
                  </a:cubicBezTo>
                  <a:cubicBezTo>
                    <a:pt x="6056" y="20487"/>
                    <a:pt x="6062" y="20488"/>
                    <a:pt x="6074" y="20492"/>
                  </a:cubicBezTo>
                  <a:cubicBezTo>
                    <a:pt x="6464" y="20588"/>
                    <a:pt x="7212" y="20768"/>
                    <a:pt x="8812" y="21135"/>
                  </a:cubicBezTo>
                  <a:cubicBezTo>
                    <a:pt x="9155" y="21213"/>
                    <a:pt x="10966" y="21599"/>
                    <a:pt x="12844" y="21599"/>
                  </a:cubicBezTo>
                  <a:lnTo>
                    <a:pt x="16534" y="21599"/>
                  </a:lnTo>
                  <a:cubicBezTo>
                    <a:pt x="17659" y="21599"/>
                    <a:pt x="18469" y="21167"/>
                    <a:pt x="18952" y="20298"/>
                  </a:cubicBezTo>
                  <a:cubicBezTo>
                    <a:pt x="18958" y="20285"/>
                    <a:pt x="19114" y="19982"/>
                    <a:pt x="19240" y="19572"/>
                  </a:cubicBezTo>
                  <a:cubicBezTo>
                    <a:pt x="19336" y="19263"/>
                    <a:pt x="19371" y="18827"/>
                    <a:pt x="19256" y="18384"/>
                  </a:cubicBezTo>
                  <a:cubicBezTo>
                    <a:pt x="19981" y="17886"/>
                    <a:pt x="20214" y="17133"/>
                    <a:pt x="20366" y="16643"/>
                  </a:cubicBezTo>
                  <a:cubicBezTo>
                    <a:pt x="20620" y="15838"/>
                    <a:pt x="20544" y="15235"/>
                    <a:pt x="20367" y="14803"/>
                  </a:cubicBezTo>
                  <a:cubicBezTo>
                    <a:pt x="20775" y="14418"/>
                    <a:pt x="21122" y="13831"/>
                    <a:pt x="21269" y="12935"/>
                  </a:cubicBezTo>
                  <a:cubicBezTo>
                    <a:pt x="21361" y="12380"/>
                    <a:pt x="21263" y="11809"/>
                    <a:pt x="21007" y="11334"/>
                  </a:cubicBezTo>
                  <a:cubicBezTo>
                    <a:pt x="21389" y="10905"/>
                    <a:pt x="21564" y="10365"/>
                    <a:pt x="21583" y="9865"/>
                  </a:cubicBezTo>
                  <a:lnTo>
                    <a:pt x="21591" y="9724"/>
                  </a:lnTo>
                  <a:cubicBezTo>
                    <a:pt x="21596" y="9635"/>
                    <a:pt x="21600" y="9581"/>
                    <a:pt x="21600" y="9386"/>
                  </a:cubicBezTo>
                  <a:cubicBezTo>
                    <a:pt x="21600" y="8533"/>
                    <a:pt x="21010" y="7446"/>
                    <a:pt x="19686" y="7069"/>
                  </a:cubicBezTo>
                </a:path>
              </a:pathLst>
            </a:custGeom>
            <a:grp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88" name="AutoShape 82"/>
            <p:cNvSpPr/>
            <p:nvPr/>
          </p:nvSpPr>
          <p:spPr bwMode="auto">
            <a:xfrm>
              <a:off x="8259763" y="2024857"/>
              <a:ext cx="43657" cy="436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4400"/>
                  </a:moveTo>
                  <a:cubicBezTo>
                    <a:pt x="8820" y="14400"/>
                    <a:pt x="7200" y="12782"/>
                    <a:pt x="7200" y="10800"/>
                  </a:cubicBezTo>
                  <a:cubicBezTo>
                    <a:pt x="7200" y="8817"/>
                    <a:pt x="8820" y="7200"/>
                    <a:pt x="10800" y="7200"/>
                  </a:cubicBezTo>
                  <a:cubicBezTo>
                    <a:pt x="12779" y="7200"/>
                    <a:pt x="14400" y="8817"/>
                    <a:pt x="14400" y="10800"/>
                  </a:cubicBezTo>
                  <a:cubicBezTo>
                    <a:pt x="14400" y="12782"/>
                    <a:pt x="12779" y="14400"/>
                    <a:pt x="10800" y="14400"/>
                  </a:cubicBezTo>
                  <a:moveTo>
                    <a:pt x="10800" y="0"/>
                  </a:moveTo>
                  <a:cubicBezTo>
                    <a:pt x="4837" y="0"/>
                    <a:pt x="0" y="4837"/>
                    <a:pt x="0" y="10800"/>
                  </a:cubicBezTo>
                  <a:cubicBezTo>
                    <a:pt x="0" y="16762"/>
                    <a:pt x="4837" y="21599"/>
                    <a:pt x="10800" y="21599"/>
                  </a:cubicBezTo>
                  <a:cubicBezTo>
                    <a:pt x="16762" y="21599"/>
                    <a:pt x="21600" y="16762"/>
                    <a:pt x="21600" y="10800"/>
                  </a:cubicBezTo>
                  <a:cubicBezTo>
                    <a:pt x="21600" y="4837"/>
                    <a:pt x="16762" y="0"/>
                    <a:pt x="10800" y="0"/>
                  </a:cubicBezTo>
                </a:path>
              </a:pathLst>
            </a:custGeom>
            <a:grp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grpSp>
      <p:sp>
        <p:nvSpPr>
          <p:cNvPr id="89" name="AutoShape 83"/>
          <p:cNvSpPr/>
          <p:nvPr/>
        </p:nvSpPr>
        <p:spPr bwMode="auto">
          <a:xfrm>
            <a:off x="5394325" y="1477963"/>
            <a:ext cx="358775" cy="23653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1610" y="13990"/>
                </a:moveTo>
                <a:cubicBezTo>
                  <a:pt x="11373" y="14259"/>
                  <a:pt x="11093" y="14400"/>
                  <a:pt x="10800" y="14400"/>
                </a:cubicBezTo>
                <a:cubicBezTo>
                  <a:pt x="10505" y="14400"/>
                  <a:pt x="10225" y="14259"/>
                  <a:pt x="9990" y="13990"/>
                </a:cubicBezTo>
                <a:lnTo>
                  <a:pt x="7198" y="10800"/>
                </a:lnTo>
                <a:lnTo>
                  <a:pt x="6636" y="10157"/>
                </a:lnTo>
                <a:lnTo>
                  <a:pt x="1349" y="4115"/>
                </a:lnTo>
                <a:lnTo>
                  <a:pt x="1349" y="4114"/>
                </a:lnTo>
                <a:cubicBezTo>
                  <a:pt x="1349" y="2980"/>
                  <a:pt x="1955" y="2057"/>
                  <a:pt x="2699" y="2057"/>
                </a:cubicBezTo>
                <a:lnTo>
                  <a:pt x="18899" y="2057"/>
                </a:lnTo>
                <a:cubicBezTo>
                  <a:pt x="19643" y="2057"/>
                  <a:pt x="20249" y="2980"/>
                  <a:pt x="20249" y="4114"/>
                </a:cubicBezTo>
                <a:cubicBezTo>
                  <a:pt x="20249" y="4114"/>
                  <a:pt x="11610" y="13990"/>
                  <a:pt x="11610" y="13990"/>
                </a:cubicBezTo>
                <a:close/>
                <a:moveTo>
                  <a:pt x="20249" y="16198"/>
                </a:moveTo>
                <a:lnTo>
                  <a:pt x="15525" y="10800"/>
                </a:lnTo>
                <a:lnTo>
                  <a:pt x="20249" y="5399"/>
                </a:lnTo>
                <a:cubicBezTo>
                  <a:pt x="20249" y="5399"/>
                  <a:pt x="20249" y="16198"/>
                  <a:pt x="20249" y="16198"/>
                </a:cubicBezTo>
                <a:close/>
                <a:moveTo>
                  <a:pt x="20249" y="17484"/>
                </a:moveTo>
                <a:cubicBezTo>
                  <a:pt x="20249" y="18620"/>
                  <a:pt x="19643" y="19541"/>
                  <a:pt x="18899" y="19541"/>
                </a:cubicBezTo>
                <a:lnTo>
                  <a:pt x="2699" y="19541"/>
                </a:lnTo>
                <a:cubicBezTo>
                  <a:pt x="1955" y="19541"/>
                  <a:pt x="1349" y="18620"/>
                  <a:pt x="1349" y="17484"/>
                </a:cubicBezTo>
                <a:lnTo>
                  <a:pt x="6636" y="11442"/>
                </a:lnTo>
                <a:lnTo>
                  <a:pt x="9585" y="14813"/>
                </a:lnTo>
                <a:cubicBezTo>
                  <a:pt x="9945" y="15222"/>
                  <a:pt x="10372" y="15429"/>
                  <a:pt x="10800" y="15429"/>
                </a:cubicBezTo>
                <a:cubicBezTo>
                  <a:pt x="11228" y="15429"/>
                  <a:pt x="11654" y="15222"/>
                  <a:pt x="12015" y="14813"/>
                </a:cubicBezTo>
                <a:lnTo>
                  <a:pt x="14963" y="11442"/>
                </a:lnTo>
                <a:cubicBezTo>
                  <a:pt x="14963" y="11442"/>
                  <a:pt x="20249" y="17484"/>
                  <a:pt x="20249" y="17484"/>
                </a:cubicBezTo>
                <a:close/>
                <a:moveTo>
                  <a:pt x="1349" y="5399"/>
                </a:moveTo>
                <a:lnTo>
                  <a:pt x="6074" y="10800"/>
                </a:lnTo>
                <a:lnTo>
                  <a:pt x="1349" y="16198"/>
                </a:lnTo>
                <a:cubicBezTo>
                  <a:pt x="1349" y="16198"/>
                  <a:pt x="1349" y="5399"/>
                  <a:pt x="1349" y="5399"/>
                </a:cubicBezTo>
                <a:close/>
                <a:moveTo>
                  <a:pt x="18899" y="0"/>
                </a:moveTo>
                <a:lnTo>
                  <a:pt x="2699" y="0"/>
                </a:lnTo>
                <a:cubicBezTo>
                  <a:pt x="1208" y="0"/>
                  <a:pt x="0" y="1842"/>
                  <a:pt x="0" y="4114"/>
                </a:cubicBezTo>
                <a:lnTo>
                  <a:pt x="0" y="17484"/>
                </a:lnTo>
                <a:cubicBezTo>
                  <a:pt x="0" y="19756"/>
                  <a:pt x="1208" y="21600"/>
                  <a:pt x="2699" y="21600"/>
                </a:cubicBezTo>
                <a:lnTo>
                  <a:pt x="18899" y="21600"/>
                </a:lnTo>
                <a:cubicBezTo>
                  <a:pt x="20391" y="21600"/>
                  <a:pt x="21600" y="19756"/>
                  <a:pt x="21600" y="17484"/>
                </a:cubicBezTo>
                <a:lnTo>
                  <a:pt x="21600" y="4114"/>
                </a:lnTo>
                <a:cubicBezTo>
                  <a:pt x="21600" y="1842"/>
                  <a:pt x="20391" y="0"/>
                  <a:pt x="18899" y="0"/>
                </a:cubicBezTo>
              </a:path>
            </a:pathLst>
          </a:custGeom>
          <a:solidFill>
            <a:schemeClr val="bg1"/>
          </a:solid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grpSp>
        <p:nvGrpSpPr>
          <p:cNvPr id="90" name="组合 162"/>
          <p:cNvGrpSpPr/>
          <p:nvPr/>
        </p:nvGrpSpPr>
        <p:grpSpPr bwMode="auto">
          <a:xfrm>
            <a:off x="4675188" y="1422400"/>
            <a:ext cx="360362" cy="358775"/>
            <a:chOff x="4675188" y="1422400"/>
            <a:chExt cx="360362" cy="358775"/>
          </a:xfrm>
          <a:solidFill>
            <a:schemeClr val="bg1"/>
          </a:solidFill>
        </p:grpSpPr>
        <p:sp>
          <p:nvSpPr>
            <p:cNvPr id="91" name="AutoShape 84"/>
            <p:cNvSpPr/>
            <p:nvPr/>
          </p:nvSpPr>
          <p:spPr bwMode="auto">
            <a:xfrm>
              <a:off x="4675188" y="1422400"/>
              <a:ext cx="360362" cy="358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8900"/>
                  </a:moveTo>
                  <a:cubicBezTo>
                    <a:pt x="20249" y="19643"/>
                    <a:pt x="19644" y="20249"/>
                    <a:pt x="18899" y="20249"/>
                  </a:cubicBezTo>
                  <a:lnTo>
                    <a:pt x="2699" y="20249"/>
                  </a:lnTo>
                  <a:cubicBezTo>
                    <a:pt x="1955" y="20249"/>
                    <a:pt x="1349" y="19643"/>
                    <a:pt x="1349" y="18900"/>
                  </a:cubicBezTo>
                  <a:lnTo>
                    <a:pt x="1349" y="5400"/>
                  </a:lnTo>
                  <a:cubicBezTo>
                    <a:pt x="1349" y="5027"/>
                    <a:pt x="1652" y="4725"/>
                    <a:pt x="2024" y="4725"/>
                  </a:cubicBezTo>
                  <a:lnTo>
                    <a:pt x="2699" y="4725"/>
                  </a:lnTo>
                  <a:lnTo>
                    <a:pt x="2699" y="18225"/>
                  </a:lnTo>
                  <a:cubicBezTo>
                    <a:pt x="2699" y="18598"/>
                    <a:pt x="3001" y="18900"/>
                    <a:pt x="3374" y="18900"/>
                  </a:cubicBezTo>
                  <a:cubicBezTo>
                    <a:pt x="3748" y="18900"/>
                    <a:pt x="4049" y="18598"/>
                    <a:pt x="4049" y="18225"/>
                  </a:cubicBezTo>
                  <a:lnTo>
                    <a:pt x="4049" y="2025"/>
                  </a:lnTo>
                  <a:cubicBezTo>
                    <a:pt x="4049" y="1652"/>
                    <a:pt x="4352" y="1350"/>
                    <a:pt x="4724" y="1350"/>
                  </a:cubicBezTo>
                  <a:lnTo>
                    <a:pt x="19575" y="1350"/>
                  </a:lnTo>
                  <a:cubicBezTo>
                    <a:pt x="19947" y="1350"/>
                    <a:pt x="20249" y="1652"/>
                    <a:pt x="20249" y="2025"/>
                  </a:cubicBezTo>
                  <a:cubicBezTo>
                    <a:pt x="20249" y="2025"/>
                    <a:pt x="20249" y="18900"/>
                    <a:pt x="20249" y="18900"/>
                  </a:cubicBezTo>
                  <a:close/>
                  <a:moveTo>
                    <a:pt x="19575" y="0"/>
                  </a:moveTo>
                  <a:lnTo>
                    <a:pt x="4724" y="0"/>
                  </a:lnTo>
                  <a:cubicBezTo>
                    <a:pt x="3606" y="0"/>
                    <a:pt x="2699" y="905"/>
                    <a:pt x="2699" y="2025"/>
                  </a:cubicBezTo>
                  <a:lnTo>
                    <a:pt x="2699" y="3375"/>
                  </a:lnTo>
                  <a:lnTo>
                    <a:pt x="2024" y="3375"/>
                  </a:lnTo>
                  <a:cubicBezTo>
                    <a:pt x="906" y="3375"/>
                    <a:pt x="0" y="4280"/>
                    <a:pt x="0" y="5400"/>
                  </a:cubicBezTo>
                  <a:lnTo>
                    <a:pt x="0" y="18900"/>
                  </a:lnTo>
                  <a:cubicBezTo>
                    <a:pt x="0" y="20391"/>
                    <a:pt x="1208" y="21599"/>
                    <a:pt x="2699" y="21599"/>
                  </a:cubicBezTo>
                  <a:lnTo>
                    <a:pt x="18899" y="21599"/>
                  </a:lnTo>
                  <a:cubicBezTo>
                    <a:pt x="20391" y="21599"/>
                    <a:pt x="21600" y="20391"/>
                    <a:pt x="21600" y="18900"/>
                  </a:cubicBezTo>
                  <a:lnTo>
                    <a:pt x="21600" y="2025"/>
                  </a:lnTo>
                  <a:cubicBezTo>
                    <a:pt x="21600" y="905"/>
                    <a:pt x="20693" y="0"/>
                    <a:pt x="19575" y="0"/>
                  </a:cubicBezTo>
                </a:path>
              </a:pathLst>
            </a:custGeom>
            <a:grp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92" name="AutoShape 85"/>
            <p:cNvSpPr/>
            <p:nvPr/>
          </p:nvSpPr>
          <p:spPr bwMode="auto">
            <a:xfrm>
              <a:off x="4889500" y="1557338"/>
              <a:ext cx="100013" cy="111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200" y="21599"/>
                  </a:moveTo>
                  <a:lnTo>
                    <a:pt x="20400" y="21599"/>
                  </a:lnTo>
                  <a:cubicBezTo>
                    <a:pt x="21062" y="21599"/>
                    <a:pt x="21600" y="16748"/>
                    <a:pt x="21600" y="10800"/>
                  </a:cubicBezTo>
                  <a:cubicBezTo>
                    <a:pt x="21600" y="4830"/>
                    <a:pt x="21062" y="0"/>
                    <a:pt x="20400" y="0"/>
                  </a:cubicBezTo>
                  <a:lnTo>
                    <a:pt x="1200" y="0"/>
                  </a:lnTo>
                  <a:cubicBezTo>
                    <a:pt x="537" y="0"/>
                    <a:pt x="0" y="4830"/>
                    <a:pt x="0" y="10800"/>
                  </a:cubicBezTo>
                  <a:cubicBezTo>
                    <a:pt x="0" y="16748"/>
                    <a:pt x="537" y="21599"/>
                    <a:pt x="1200" y="21599"/>
                  </a:cubicBezTo>
                </a:path>
              </a:pathLst>
            </a:custGeom>
            <a:grp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93" name="AutoShape 86"/>
            <p:cNvSpPr/>
            <p:nvPr/>
          </p:nvSpPr>
          <p:spPr bwMode="auto">
            <a:xfrm>
              <a:off x="4889500" y="1522413"/>
              <a:ext cx="100013" cy="127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200" y="21599"/>
                  </a:moveTo>
                  <a:lnTo>
                    <a:pt x="20400" y="21599"/>
                  </a:lnTo>
                  <a:cubicBezTo>
                    <a:pt x="21062" y="21599"/>
                    <a:pt x="21600" y="16748"/>
                    <a:pt x="21600" y="10800"/>
                  </a:cubicBezTo>
                  <a:cubicBezTo>
                    <a:pt x="21600" y="4830"/>
                    <a:pt x="21062" y="0"/>
                    <a:pt x="20400" y="0"/>
                  </a:cubicBezTo>
                  <a:lnTo>
                    <a:pt x="1200" y="0"/>
                  </a:lnTo>
                  <a:cubicBezTo>
                    <a:pt x="537" y="0"/>
                    <a:pt x="0" y="4830"/>
                    <a:pt x="0" y="10800"/>
                  </a:cubicBezTo>
                  <a:cubicBezTo>
                    <a:pt x="0" y="16748"/>
                    <a:pt x="537" y="21599"/>
                    <a:pt x="1200" y="21599"/>
                  </a:cubicBezTo>
                </a:path>
              </a:pathLst>
            </a:custGeom>
            <a:grp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94" name="AutoShape 87"/>
            <p:cNvSpPr/>
            <p:nvPr/>
          </p:nvSpPr>
          <p:spPr bwMode="auto">
            <a:xfrm>
              <a:off x="4889500" y="1489075"/>
              <a:ext cx="100013" cy="127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200" y="21599"/>
                  </a:moveTo>
                  <a:lnTo>
                    <a:pt x="20400" y="21599"/>
                  </a:lnTo>
                  <a:cubicBezTo>
                    <a:pt x="21062" y="21599"/>
                    <a:pt x="21600" y="16748"/>
                    <a:pt x="21600" y="10800"/>
                  </a:cubicBezTo>
                  <a:cubicBezTo>
                    <a:pt x="21600" y="4830"/>
                    <a:pt x="21062" y="0"/>
                    <a:pt x="20400" y="0"/>
                  </a:cubicBezTo>
                  <a:lnTo>
                    <a:pt x="1200" y="0"/>
                  </a:lnTo>
                  <a:cubicBezTo>
                    <a:pt x="537" y="0"/>
                    <a:pt x="0" y="4830"/>
                    <a:pt x="0" y="10800"/>
                  </a:cubicBezTo>
                  <a:cubicBezTo>
                    <a:pt x="0" y="16748"/>
                    <a:pt x="537" y="21599"/>
                    <a:pt x="1200" y="21599"/>
                  </a:cubicBezTo>
                </a:path>
              </a:pathLst>
            </a:custGeom>
            <a:grp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95" name="AutoShape 88"/>
            <p:cNvSpPr/>
            <p:nvPr/>
          </p:nvSpPr>
          <p:spPr bwMode="auto">
            <a:xfrm>
              <a:off x="4765675" y="1725613"/>
              <a:ext cx="100013" cy="111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400" y="0"/>
                  </a:moveTo>
                  <a:lnTo>
                    <a:pt x="1200" y="0"/>
                  </a:lnTo>
                  <a:cubicBezTo>
                    <a:pt x="537" y="0"/>
                    <a:pt x="0" y="4851"/>
                    <a:pt x="0" y="10800"/>
                  </a:cubicBezTo>
                  <a:cubicBezTo>
                    <a:pt x="0" y="16790"/>
                    <a:pt x="537" y="21599"/>
                    <a:pt x="1200" y="21599"/>
                  </a:cubicBezTo>
                  <a:lnTo>
                    <a:pt x="20400" y="21599"/>
                  </a:lnTo>
                  <a:cubicBezTo>
                    <a:pt x="21062" y="21599"/>
                    <a:pt x="21600" y="16790"/>
                    <a:pt x="21600" y="10800"/>
                  </a:cubicBezTo>
                  <a:cubicBezTo>
                    <a:pt x="21600" y="4851"/>
                    <a:pt x="21062" y="0"/>
                    <a:pt x="20400" y="0"/>
                  </a:cubicBezTo>
                </a:path>
              </a:pathLst>
            </a:custGeom>
            <a:grp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96" name="AutoShape 89"/>
            <p:cNvSpPr/>
            <p:nvPr/>
          </p:nvSpPr>
          <p:spPr bwMode="auto">
            <a:xfrm>
              <a:off x="4765675" y="1692275"/>
              <a:ext cx="100013" cy="111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400" y="0"/>
                  </a:moveTo>
                  <a:lnTo>
                    <a:pt x="1200" y="0"/>
                  </a:lnTo>
                  <a:cubicBezTo>
                    <a:pt x="537" y="0"/>
                    <a:pt x="0" y="4851"/>
                    <a:pt x="0" y="10800"/>
                  </a:cubicBezTo>
                  <a:cubicBezTo>
                    <a:pt x="0" y="16790"/>
                    <a:pt x="537" y="21599"/>
                    <a:pt x="1200" y="21599"/>
                  </a:cubicBezTo>
                  <a:lnTo>
                    <a:pt x="20400" y="21599"/>
                  </a:lnTo>
                  <a:cubicBezTo>
                    <a:pt x="21062" y="21599"/>
                    <a:pt x="21600" y="16790"/>
                    <a:pt x="21600" y="10800"/>
                  </a:cubicBezTo>
                  <a:cubicBezTo>
                    <a:pt x="21600" y="4851"/>
                    <a:pt x="21062" y="0"/>
                    <a:pt x="20400" y="0"/>
                  </a:cubicBezTo>
                </a:path>
              </a:pathLst>
            </a:custGeom>
            <a:grp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97" name="AutoShape 90"/>
            <p:cNvSpPr/>
            <p:nvPr/>
          </p:nvSpPr>
          <p:spPr bwMode="auto">
            <a:xfrm>
              <a:off x="4765675" y="1658938"/>
              <a:ext cx="100013" cy="95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400" y="0"/>
                  </a:moveTo>
                  <a:lnTo>
                    <a:pt x="1200" y="0"/>
                  </a:lnTo>
                  <a:cubicBezTo>
                    <a:pt x="537" y="0"/>
                    <a:pt x="0" y="4851"/>
                    <a:pt x="0" y="10800"/>
                  </a:cubicBezTo>
                  <a:cubicBezTo>
                    <a:pt x="0" y="16790"/>
                    <a:pt x="537" y="21599"/>
                    <a:pt x="1200" y="21599"/>
                  </a:cubicBezTo>
                  <a:lnTo>
                    <a:pt x="20400" y="21599"/>
                  </a:lnTo>
                  <a:cubicBezTo>
                    <a:pt x="21062" y="21599"/>
                    <a:pt x="21600" y="16790"/>
                    <a:pt x="21600" y="10800"/>
                  </a:cubicBezTo>
                  <a:cubicBezTo>
                    <a:pt x="21600" y="4851"/>
                    <a:pt x="21062" y="0"/>
                    <a:pt x="20400" y="0"/>
                  </a:cubicBezTo>
                </a:path>
              </a:pathLst>
            </a:custGeom>
            <a:grp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98" name="AutoShape 91"/>
            <p:cNvSpPr/>
            <p:nvPr/>
          </p:nvSpPr>
          <p:spPr bwMode="auto">
            <a:xfrm>
              <a:off x="4889500" y="1725613"/>
              <a:ext cx="100013" cy="111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400" y="0"/>
                  </a:moveTo>
                  <a:lnTo>
                    <a:pt x="1200" y="0"/>
                  </a:lnTo>
                  <a:cubicBezTo>
                    <a:pt x="537" y="0"/>
                    <a:pt x="0" y="4851"/>
                    <a:pt x="0" y="10800"/>
                  </a:cubicBezTo>
                  <a:cubicBezTo>
                    <a:pt x="0" y="16790"/>
                    <a:pt x="537" y="21599"/>
                    <a:pt x="1200" y="21599"/>
                  </a:cubicBezTo>
                  <a:lnTo>
                    <a:pt x="20400" y="21599"/>
                  </a:lnTo>
                  <a:cubicBezTo>
                    <a:pt x="21062" y="21599"/>
                    <a:pt x="21600" y="16790"/>
                    <a:pt x="21600" y="10800"/>
                  </a:cubicBezTo>
                  <a:cubicBezTo>
                    <a:pt x="21600" y="4851"/>
                    <a:pt x="21062" y="0"/>
                    <a:pt x="20400" y="0"/>
                  </a:cubicBezTo>
                </a:path>
              </a:pathLst>
            </a:custGeom>
            <a:grp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99" name="AutoShape 92"/>
            <p:cNvSpPr/>
            <p:nvPr/>
          </p:nvSpPr>
          <p:spPr bwMode="auto">
            <a:xfrm>
              <a:off x="4889500" y="1692275"/>
              <a:ext cx="100013" cy="111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400" y="0"/>
                  </a:moveTo>
                  <a:lnTo>
                    <a:pt x="1200" y="0"/>
                  </a:lnTo>
                  <a:cubicBezTo>
                    <a:pt x="537" y="0"/>
                    <a:pt x="0" y="4851"/>
                    <a:pt x="0" y="10800"/>
                  </a:cubicBezTo>
                  <a:cubicBezTo>
                    <a:pt x="0" y="16790"/>
                    <a:pt x="537" y="21599"/>
                    <a:pt x="1200" y="21599"/>
                  </a:cubicBezTo>
                  <a:lnTo>
                    <a:pt x="20400" y="21599"/>
                  </a:lnTo>
                  <a:cubicBezTo>
                    <a:pt x="21062" y="21599"/>
                    <a:pt x="21600" y="16790"/>
                    <a:pt x="21600" y="10800"/>
                  </a:cubicBezTo>
                  <a:cubicBezTo>
                    <a:pt x="21600" y="4851"/>
                    <a:pt x="21062" y="0"/>
                    <a:pt x="20400" y="0"/>
                  </a:cubicBezTo>
                </a:path>
              </a:pathLst>
            </a:custGeom>
            <a:grp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100" name="AutoShape 93"/>
            <p:cNvSpPr/>
            <p:nvPr/>
          </p:nvSpPr>
          <p:spPr bwMode="auto">
            <a:xfrm>
              <a:off x="4889500" y="1658938"/>
              <a:ext cx="100013" cy="95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400" y="0"/>
                  </a:moveTo>
                  <a:lnTo>
                    <a:pt x="1200" y="0"/>
                  </a:lnTo>
                  <a:cubicBezTo>
                    <a:pt x="537" y="0"/>
                    <a:pt x="0" y="4851"/>
                    <a:pt x="0" y="10800"/>
                  </a:cubicBezTo>
                  <a:cubicBezTo>
                    <a:pt x="0" y="16790"/>
                    <a:pt x="537" y="21599"/>
                    <a:pt x="1200" y="21599"/>
                  </a:cubicBezTo>
                  <a:lnTo>
                    <a:pt x="20400" y="21599"/>
                  </a:lnTo>
                  <a:cubicBezTo>
                    <a:pt x="21062" y="21599"/>
                    <a:pt x="21600" y="16790"/>
                    <a:pt x="21600" y="10800"/>
                  </a:cubicBezTo>
                  <a:cubicBezTo>
                    <a:pt x="21600" y="4851"/>
                    <a:pt x="21062" y="0"/>
                    <a:pt x="20400" y="0"/>
                  </a:cubicBezTo>
                </a:path>
              </a:pathLst>
            </a:custGeom>
            <a:grp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101" name="AutoShape 94"/>
            <p:cNvSpPr/>
            <p:nvPr/>
          </p:nvSpPr>
          <p:spPr bwMode="auto">
            <a:xfrm>
              <a:off x="4765675" y="1590675"/>
              <a:ext cx="223838" cy="111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060" y="0"/>
                  </a:moveTo>
                  <a:lnTo>
                    <a:pt x="540" y="0"/>
                  </a:lnTo>
                  <a:cubicBezTo>
                    <a:pt x="242" y="0"/>
                    <a:pt x="0" y="4851"/>
                    <a:pt x="0" y="10800"/>
                  </a:cubicBezTo>
                  <a:cubicBezTo>
                    <a:pt x="0" y="16769"/>
                    <a:pt x="242" y="21599"/>
                    <a:pt x="540" y="21599"/>
                  </a:cubicBezTo>
                  <a:lnTo>
                    <a:pt x="21060" y="21599"/>
                  </a:lnTo>
                  <a:cubicBezTo>
                    <a:pt x="21357" y="21599"/>
                    <a:pt x="21600" y="16769"/>
                    <a:pt x="21600" y="10800"/>
                  </a:cubicBezTo>
                  <a:cubicBezTo>
                    <a:pt x="21600" y="4851"/>
                    <a:pt x="21357" y="0"/>
                    <a:pt x="21060" y="0"/>
                  </a:cubicBezTo>
                </a:path>
              </a:pathLst>
            </a:custGeom>
            <a:grp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102" name="AutoShape 95"/>
            <p:cNvSpPr/>
            <p:nvPr/>
          </p:nvSpPr>
          <p:spPr bwMode="auto">
            <a:xfrm>
              <a:off x="4765675" y="1624013"/>
              <a:ext cx="223838" cy="111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060" y="0"/>
                  </a:moveTo>
                  <a:lnTo>
                    <a:pt x="540" y="0"/>
                  </a:lnTo>
                  <a:cubicBezTo>
                    <a:pt x="242" y="0"/>
                    <a:pt x="0" y="4851"/>
                    <a:pt x="0" y="10800"/>
                  </a:cubicBezTo>
                  <a:cubicBezTo>
                    <a:pt x="0" y="16790"/>
                    <a:pt x="242" y="21599"/>
                    <a:pt x="540" y="21599"/>
                  </a:cubicBezTo>
                  <a:lnTo>
                    <a:pt x="21060" y="21599"/>
                  </a:lnTo>
                  <a:cubicBezTo>
                    <a:pt x="21357" y="21599"/>
                    <a:pt x="21600" y="16790"/>
                    <a:pt x="21600" y="10800"/>
                  </a:cubicBezTo>
                  <a:cubicBezTo>
                    <a:pt x="21600" y="4851"/>
                    <a:pt x="21357" y="0"/>
                    <a:pt x="21060" y="0"/>
                  </a:cubicBezTo>
                </a:path>
              </a:pathLst>
            </a:custGeom>
            <a:grp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103" name="AutoShape 96"/>
            <p:cNvSpPr/>
            <p:nvPr/>
          </p:nvSpPr>
          <p:spPr bwMode="auto">
            <a:xfrm>
              <a:off x="4765675" y="1466850"/>
              <a:ext cx="100013" cy="1016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4799" y="4792"/>
                  </a:moveTo>
                  <a:lnTo>
                    <a:pt x="16800" y="4792"/>
                  </a:lnTo>
                  <a:lnTo>
                    <a:pt x="16800" y="16797"/>
                  </a:lnTo>
                  <a:lnTo>
                    <a:pt x="4799" y="16797"/>
                  </a:lnTo>
                  <a:cubicBezTo>
                    <a:pt x="4799" y="16797"/>
                    <a:pt x="4799" y="4792"/>
                    <a:pt x="4799" y="4792"/>
                  </a:cubicBezTo>
                  <a:close/>
                  <a:moveTo>
                    <a:pt x="2399" y="21600"/>
                  </a:moveTo>
                  <a:lnTo>
                    <a:pt x="19199" y="21600"/>
                  </a:lnTo>
                  <a:cubicBezTo>
                    <a:pt x="20527" y="21600"/>
                    <a:pt x="21600" y="20523"/>
                    <a:pt x="21600" y="19198"/>
                  </a:cubicBezTo>
                  <a:lnTo>
                    <a:pt x="21600" y="2401"/>
                  </a:lnTo>
                  <a:cubicBezTo>
                    <a:pt x="21600" y="1076"/>
                    <a:pt x="20527" y="0"/>
                    <a:pt x="19199" y="0"/>
                  </a:cubicBezTo>
                  <a:lnTo>
                    <a:pt x="2399" y="0"/>
                  </a:lnTo>
                  <a:cubicBezTo>
                    <a:pt x="1072" y="0"/>
                    <a:pt x="0" y="1076"/>
                    <a:pt x="0" y="2401"/>
                  </a:cubicBezTo>
                  <a:lnTo>
                    <a:pt x="0" y="19198"/>
                  </a:lnTo>
                  <a:cubicBezTo>
                    <a:pt x="0" y="20523"/>
                    <a:pt x="1072" y="21600"/>
                    <a:pt x="2399" y="21600"/>
                  </a:cubicBezTo>
                </a:path>
              </a:pathLst>
            </a:custGeom>
            <a:grp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grpSp>
      <p:grpSp>
        <p:nvGrpSpPr>
          <p:cNvPr id="104" name="组合 103"/>
          <p:cNvGrpSpPr/>
          <p:nvPr/>
        </p:nvGrpSpPr>
        <p:grpSpPr>
          <a:xfrm>
            <a:off x="3965575" y="3582988"/>
            <a:ext cx="247650" cy="358775"/>
            <a:chOff x="3965575" y="3582988"/>
            <a:chExt cx="247650" cy="358775"/>
          </a:xfrm>
          <a:solidFill>
            <a:schemeClr val="bg1"/>
          </a:solidFill>
        </p:grpSpPr>
        <p:sp>
          <p:nvSpPr>
            <p:cNvPr id="105" name="AutoShape 97"/>
            <p:cNvSpPr/>
            <p:nvPr/>
          </p:nvSpPr>
          <p:spPr bwMode="auto">
            <a:xfrm>
              <a:off x="3965575" y="3582988"/>
              <a:ext cx="247650" cy="358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636" y="3374"/>
                  </a:moveTo>
                  <a:lnTo>
                    <a:pt x="1963" y="3375"/>
                  </a:lnTo>
                  <a:lnTo>
                    <a:pt x="1963" y="2025"/>
                  </a:lnTo>
                  <a:cubicBezTo>
                    <a:pt x="1963" y="1653"/>
                    <a:pt x="2402" y="1350"/>
                    <a:pt x="2945" y="1350"/>
                  </a:cubicBezTo>
                  <a:lnTo>
                    <a:pt x="18654" y="1349"/>
                  </a:lnTo>
                  <a:cubicBezTo>
                    <a:pt x="19195" y="1349"/>
                    <a:pt x="19636" y="1652"/>
                    <a:pt x="19636" y="2024"/>
                  </a:cubicBezTo>
                  <a:cubicBezTo>
                    <a:pt x="19636" y="2024"/>
                    <a:pt x="19636" y="3374"/>
                    <a:pt x="19636" y="3374"/>
                  </a:cubicBezTo>
                  <a:close/>
                  <a:moveTo>
                    <a:pt x="19636" y="17546"/>
                  </a:moveTo>
                  <a:lnTo>
                    <a:pt x="1963" y="17547"/>
                  </a:lnTo>
                  <a:lnTo>
                    <a:pt x="1963" y="4050"/>
                  </a:lnTo>
                  <a:lnTo>
                    <a:pt x="19636" y="4049"/>
                  </a:lnTo>
                  <a:cubicBezTo>
                    <a:pt x="19636" y="4049"/>
                    <a:pt x="19636" y="17546"/>
                    <a:pt x="19636" y="17546"/>
                  </a:cubicBezTo>
                  <a:close/>
                  <a:moveTo>
                    <a:pt x="19636" y="19574"/>
                  </a:moveTo>
                  <a:cubicBezTo>
                    <a:pt x="19636" y="19946"/>
                    <a:pt x="19195" y="20249"/>
                    <a:pt x="18654" y="20249"/>
                  </a:cubicBezTo>
                  <a:lnTo>
                    <a:pt x="2945" y="20250"/>
                  </a:lnTo>
                  <a:cubicBezTo>
                    <a:pt x="2402" y="20250"/>
                    <a:pt x="1963" y="19947"/>
                    <a:pt x="1963" y="19575"/>
                  </a:cubicBezTo>
                  <a:lnTo>
                    <a:pt x="1963" y="18222"/>
                  </a:lnTo>
                  <a:lnTo>
                    <a:pt x="19636" y="18221"/>
                  </a:lnTo>
                  <a:cubicBezTo>
                    <a:pt x="19636" y="18221"/>
                    <a:pt x="19636" y="19574"/>
                    <a:pt x="19636" y="19574"/>
                  </a:cubicBezTo>
                  <a:close/>
                  <a:moveTo>
                    <a:pt x="18654" y="0"/>
                  </a:moveTo>
                  <a:lnTo>
                    <a:pt x="2945" y="0"/>
                  </a:lnTo>
                  <a:cubicBezTo>
                    <a:pt x="1317" y="0"/>
                    <a:pt x="0" y="907"/>
                    <a:pt x="0" y="2025"/>
                  </a:cubicBezTo>
                  <a:lnTo>
                    <a:pt x="0" y="19575"/>
                  </a:lnTo>
                  <a:cubicBezTo>
                    <a:pt x="0" y="20693"/>
                    <a:pt x="1317" y="21600"/>
                    <a:pt x="2945" y="21600"/>
                  </a:cubicBezTo>
                  <a:lnTo>
                    <a:pt x="18654" y="21599"/>
                  </a:lnTo>
                  <a:cubicBezTo>
                    <a:pt x="20280" y="21599"/>
                    <a:pt x="21600" y="20693"/>
                    <a:pt x="21600" y="19574"/>
                  </a:cubicBezTo>
                  <a:lnTo>
                    <a:pt x="21600" y="2024"/>
                  </a:lnTo>
                  <a:cubicBezTo>
                    <a:pt x="21600" y="906"/>
                    <a:pt x="20280" y="0"/>
                    <a:pt x="18654" y="0"/>
                  </a:cubicBezTo>
                </a:path>
              </a:pathLst>
            </a:custGeom>
            <a:grp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106" name="AutoShape 98"/>
            <p:cNvSpPr/>
            <p:nvPr/>
          </p:nvSpPr>
          <p:spPr bwMode="auto">
            <a:xfrm>
              <a:off x="4067175" y="3616325"/>
              <a:ext cx="44450" cy="111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10800"/>
                  </a:moveTo>
                  <a:cubicBezTo>
                    <a:pt x="21600" y="16758"/>
                    <a:pt x="20387" y="21599"/>
                    <a:pt x="18899" y="21599"/>
                  </a:cubicBezTo>
                  <a:lnTo>
                    <a:pt x="2699" y="21599"/>
                  </a:lnTo>
                  <a:cubicBezTo>
                    <a:pt x="1202" y="21599"/>
                    <a:pt x="0" y="16758"/>
                    <a:pt x="0" y="10800"/>
                  </a:cubicBezTo>
                  <a:cubicBezTo>
                    <a:pt x="0" y="4841"/>
                    <a:pt x="1202" y="0"/>
                    <a:pt x="2699" y="0"/>
                  </a:cubicBezTo>
                  <a:lnTo>
                    <a:pt x="18899" y="0"/>
                  </a:lnTo>
                  <a:cubicBezTo>
                    <a:pt x="20387" y="0"/>
                    <a:pt x="21600" y="4841"/>
                    <a:pt x="21600" y="10800"/>
                  </a:cubicBezTo>
                </a:path>
              </a:pathLst>
            </a:custGeom>
            <a:grp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107" name="AutoShape 99"/>
            <p:cNvSpPr/>
            <p:nvPr/>
          </p:nvSpPr>
          <p:spPr bwMode="auto">
            <a:xfrm>
              <a:off x="4078288" y="3897313"/>
              <a:ext cx="22225" cy="111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10800"/>
                  </a:moveTo>
                  <a:cubicBezTo>
                    <a:pt x="21600" y="16769"/>
                    <a:pt x="19174" y="21599"/>
                    <a:pt x="16199" y="21599"/>
                  </a:cubicBezTo>
                  <a:lnTo>
                    <a:pt x="5399" y="21599"/>
                  </a:lnTo>
                  <a:cubicBezTo>
                    <a:pt x="2404" y="21599"/>
                    <a:pt x="0" y="16769"/>
                    <a:pt x="0" y="10800"/>
                  </a:cubicBezTo>
                  <a:cubicBezTo>
                    <a:pt x="0" y="4830"/>
                    <a:pt x="2404" y="0"/>
                    <a:pt x="5399" y="0"/>
                  </a:cubicBezTo>
                  <a:lnTo>
                    <a:pt x="16199" y="0"/>
                  </a:lnTo>
                  <a:cubicBezTo>
                    <a:pt x="19174" y="0"/>
                    <a:pt x="21600" y="4830"/>
                    <a:pt x="21600" y="10800"/>
                  </a:cubicBezTo>
                </a:path>
              </a:pathLst>
            </a:custGeom>
            <a:grp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grpSp>
      <p:sp>
        <p:nvSpPr>
          <p:cNvPr id="108" name="AutoShape 100"/>
          <p:cNvSpPr/>
          <p:nvPr/>
        </p:nvSpPr>
        <p:spPr bwMode="auto">
          <a:xfrm>
            <a:off x="3214688" y="3582988"/>
            <a:ext cx="314325" cy="358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057" y="6750"/>
                </a:moveTo>
                <a:lnTo>
                  <a:pt x="1542" y="6750"/>
                </a:lnTo>
                <a:lnTo>
                  <a:pt x="1542" y="4725"/>
                </a:lnTo>
                <a:lnTo>
                  <a:pt x="20057" y="4725"/>
                </a:lnTo>
                <a:cubicBezTo>
                  <a:pt x="20057" y="4725"/>
                  <a:pt x="20057" y="6750"/>
                  <a:pt x="20057" y="6750"/>
                </a:cubicBezTo>
                <a:close/>
                <a:moveTo>
                  <a:pt x="17485" y="10124"/>
                </a:moveTo>
                <a:lnTo>
                  <a:pt x="4113" y="10124"/>
                </a:lnTo>
                <a:lnTo>
                  <a:pt x="3857" y="8100"/>
                </a:lnTo>
                <a:lnTo>
                  <a:pt x="17742" y="8100"/>
                </a:lnTo>
                <a:cubicBezTo>
                  <a:pt x="17742" y="8100"/>
                  <a:pt x="17485" y="10124"/>
                  <a:pt x="17485" y="10124"/>
                </a:cubicBezTo>
                <a:close/>
                <a:moveTo>
                  <a:pt x="16542" y="17549"/>
                </a:moveTo>
                <a:lnTo>
                  <a:pt x="5057" y="17549"/>
                </a:lnTo>
                <a:lnTo>
                  <a:pt x="4199" y="10800"/>
                </a:lnTo>
                <a:lnTo>
                  <a:pt x="17399" y="10800"/>
                </a:lnTo>
                <a:cubicBezTo>
                  <a:pt x="17399" y="10800"/>
                  <a:pt x="16542" y="17549"/>
                  <a:pt x="16542" y="17549"/>
                </a:cubicBezTo>
                <a:close/>
                <a:moveTo>
                  <a:pt x="5400" y="20249"/>
                </a:moveTo>
                <a:lnTo>
                  <a:pt x="5142" y="18225"/>
                </a:lnTo>
                <a:lnTo>
                  <a:pt x="16456" y="18225"/>
                </a:lnTo>
                <a:lnTo>
                  <a:pt x="16200" y="20249"/>
                </a:lnTo>
                <a:cubicBezTo>
                  <a:pt x="16200" y="20249"/>
                  <a:pt x="5400" y="20249"/>
                  <a:pt x="5400" y="20249"/>
                </a:cubicBezTo>
                <a:close/>
                <a:moveTo>
                  <a:pt x="3857" y="1350"/>
                </a:moveTo>
                <a:lnTo>
                  <a:pt x="17742" y="1350"/>
                </a:lnTo>
                <a:lnTo>
                  <a:pt x="18514" y="3375"/>
                </a:lnTo>
                <a:lnTo>
                  <a:pt x="3085" y="3375"/>
                </a:lnTo>
                <a:cubicBezTo>
                  <a:pt x="3085" y="3375"/>
                  <a:pt x="3857" y="1350"/>
                  <a:pt x="3857" y="1350"/>
                </a:cubicBezTo>
                <a:close/>
                <a:moveTo>
                  <a:pt x="20143" y="3389"/>
                </a:moveTo>
                <a:lnTo>
                  <a:pt x="19205" y="922"/>
                </a:lnTo>
                <a:cubicBezTo>
                  <a:pt x="18996" y="371"/>
                  <a:pt x="18407" y="0"/>
                  <a:pt x="17742" y="0"/>
                </a:cubicBezTo>
                <a:lnTo>
                  <a:pt x="3857" y="0"/>
                </a:lnTo>
                <a:cubicBezTo>
                  <a:pt x="3192" y="0"/>
                  <a:pt x="2603" y="371"/>
                  <a:pt x="2393" y="922"/>
                </a:cubicBezTo>
                <a:lnTo>
                  <a:pt x="1448" y="3391"/>
                </a:lnTo>
                <a:cubicBezTo>
                  <a:pt x="643" y="3436"/>
                  <a:pt x="0" y="4008"/>
                  <a:pt x="0" y="4725"/>
                </a:cubicBezTo>
                <a:lnTo>
                  <a:pt x="0" y="6750"/>
                </a:lnTo>
                <a:cubicBezTo>
                  <a:pt x="0" y="7495"/>
                  <a:pt x="690" y="8100"/>
                  <a:pt x="1542" y="8100"/>
                </a:cubicBezTo>
                <a:lnTo>
                  <a:pt x="2340" y="8100"/>
                </a:lnTo>
                <a:cubicBezTo>
                  <a:pt x="2340" y="8150"/>
                  <a:pt x="2317" y="8198"/>
                  <a:pt x="2323" y="8249"/>
                </a:cubicBezTo>
                <a:lnTo>
                  <a:pt x="3866" y="20398"/>
                </a:lnTo>
                <a:cubicBezTo>
                  <a:pt x="3953" y="21082"/>
                  <a:pt x="4614" y="21599"/>
                  <a:pt x="5400" y="21599"/>
                </a:cubicBezTo>
                <a:lnTo>
                  <a:pt x="16200" y="21599"/>
                </a:lnTo>
                <a:cubicBezTo>
                  <a:pt x="16986" y="21599"/>
                  <a:pt x="17646" y="21082"/>
                  <a:pt x="17732" y="20398"/>
                </a:cubicBezTo>
                <a:lnTo>
                  <a:pt x="19275" y="8249"/>
                </a:lnTo>
                <a:cubicBezTo>
                  <a:pt x="19282" y="8198"/>
                  <a:pt x="19258" y="8150"/>
                  <a:pt x="19258" y="8100"/>
                </a:cubicBezTo>
                <a:lnTo>
                  <a:pt x="20057" y="8100"/>
                </a:lnTo>
                <a:cubicBezTo>
                  <a:pt x="20908" y="8100"/>
                  <a:pt x="21600" y="7495"/>
                  <a:pt x="21600" y="6750"/>
                </a:cubicBezTo>
                <a:lnTo>
                  <a:pt x="21600" y="4725"/>
                </a:lnTo>
                <a:cubicBezTo>
                  <a:pt x="21600" y="4006"/>
                  <a:pt x="20952" y="3431"/>
                  <a:pt x="20143" y="3389"/>
                </a:cubicBezTo>
              </a:path>
            </a:pathLst>
          </a:custGeom>
          <a:solidFill>
            <a:schemeClr val="bg1"/>
          </a:solid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109" name="AutoShape 101"/>
          <p:cNvSpPr/>
          <p:nvPr/>
        </p:nvSpPr>
        <p:spPr bwMode="auto">
          <a:xfrm>
            <a:off x="2473325" y="3605213"/>
            <a:ext cx="358775" cy="3143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8514"/>
                </a:moveTo>
                <a:cubicBezTo>
                  <a:pt x="20249" y="19365"/>
                  <a:pt x="19644" y="20057"/>
                  <a:pt x="18899" y="20057"/>
                </a:cubicBezTo>
                <a:lnTo>
                  <a:pt x="2699" y="20057"/>
                </a:lnTo>
                <a:cubicBezTo>
                  <a:pt x="1955" y="20057"/>
                  <a:pt x="1349" y="19365"/>
                  <a:pt x="1349" y="18514"/>
                </a:cubicBezTo>
                <a:lnTo>
                  <a:pt x="1349" y="13114"/>
                </a:lnTo>
                <a:lnTo>
                  <a:pt x="4050" y="1542"/>
                </a:lnTo>
                <a:lnTo>
                  <a:pt x="17549" y="1542"/>
                </a:lnTo>
                <a:lnTo>
                  <a:pt x="20249" y="13114"/>
                </a:lnTo>
                <a:cubicBezTo>
                  <a:pt x="20249" y="13114"/>
                  <a:pt x="20249" y="18514"/>
                  <a:pt x="20249" y="18514"/>
                </a:cubicBezTo>
                <a:close/>
                <a:moveTo>
                  <a:pt x="21548" y="12693"/>
                </a:moveTo>
                <a:lnTo>
                  <a:pt x="18847" y="1117"/>
                </a:lnTo>
                <a:cubicBezTo>
                  <a:pt x="18683" y="460"/>
                  <a:pt x="18150" y="0"/>
                  <a:pt x="17549" y="0"/>
                </a:cubicBezTo>
                <a:lnTo>
                  <a:pt x="10800" y="0"/>
                </a:lnTo>
                <a:lnTo>
                  <a:pt x="4049" y="0"/>
                </a:lnTo>
                <a:cubicBezTo>
                  <a:pt x="3449" y="0"/>
                  <a:pt x="2916" y="460"/>
                  <a:pt x="2752" y="1117"/>
                </a:cubicBezTo>
                <a:lnTo>
                  <a:pt x="51" y="12693"/>
                </a:lnTo>
                <a:cubicBezTo>
                  <a:pt x="17" y="12835"/>
                  <a:pt x="0" y="12976"/>
                  <a:pt x="0" y="13114"/>
                </a:cubicBezTo>
                <a:lnTo>
                  <a:pt x="0" y="18514"/>
                </a:lnTo>
                <a:cubicBezTo>
                  <a:pt x="0" y="20218"/>
                  <a:pt x="1208" y="21600"/>
                  <a:pt x="2699" y="21600"/>
                </a:cubicBezTo>
                <a:lnTo>
                  <a:pt x="18899" y="21600"/>
                </a:lnTo>
                <a:cubicBezTo>
                  <a:pt x="20391" y="21600"/>
                  <a:pt x="21600" y="20218"/>
                  <a:pt x="21600" y="18514"/>
                </a:cubicBezTo>
                <a:lnTo>
                  <a:pt x="21600" y="13114"/>
                </a:lnTo>
                <a:cubicBezTo>
                  <a:pt x="21600" y="12976"/>
                  <a:pt x="21582" y="12835"/>
                  <a:pt x="21548" y="12693"/>
                </a:cubicBezTo>
              </a:path>
            </a:pathLst>
          </a:custGeom>
          <a:solidFill>
            <a:schemeClr val="bg1"/>
          </a:solid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110" name="AutoShape 102"/>
          <p:cNvSpPr/>
          <p:nvPr/>
        </p:nvSpPr>
        <p:spPr bwMode="auto">
          <a:xfrm>
            <a:off x="2517775" y="3649663"/>
            <a:ext cx="274638" cy="201612"/>
          </a:xfrm>
          <a:custGeom>
            <a:avLst/>
            <a:gdLst>
              <a:gd name="T0" fmla="+- 0 10799 40"/>
              <a:gd name="T1" fmla="*/ T0 w 21519"/>
              <a:gd name="T2" fmla="*/ 10800 h 21600"/>
              <a:gd name="T3" fmla="+- 0 10799 40"/>
              <a:gd name="T4" fmla="*/ T3 w 21519"/>
              <a:gd name="T5" fmla="*/ 10800 h 21600"/>
              <a:gd name="T6" fmla="+- 0 10799 40"/>
              <a:gd name="T7" fmla="*/ T6 w 21519"/>
              <a:gd name="T8" fmla="*/ 10800 h 21600"/>
              <a:gd name="T9" fmla="+- 0 10799 40"/>
              <a:gd name="T10" fmla="*/ T9 w 21519"/>
              <a:gd name="T11" fmla="*/ 10800 h 21600"/>
            </a:gdLst>
            <a:ahLst/>
            <a:cxnLst>
              <a:cxn ang="0">
                <a:pos x="T1" y="T2"/>
              </a:cxn>
              <a:cxn ang="0">
                <a:pos x="T4" y="T5"/>
              </a:cxn>
              <a:cxn ang="0">
                <a:pos x="T7" y="T8"/>
              </a:cxn>
              <a:cxn ang="0">
                <a:pos x="T10" y="T11"/>
              </a:cxn>
            </a:cxnLst>
            <a:rect l="0" t="0" r="r" b="b"/>
            <a:pathLst>
              <a:path w="21519" h="21600">
                <a:moveTo>
                  <a:pt x="18070" y="14399"/>
                </a:moveTo>
                <a:lnTo>
                  <a:pt x="16603" y="14399"/>
                </a:lnTo>
                <a:cubicBezTo>
                  <a:pt x="15931" y="14399"/>
                  <a:pt x="15325" y="14907"/>
                  <a:pt x="15024" y="15725"/>
                </a:cubicBezTo>
                <a:lnTo>
                  <a:pt x="13746" y="19199"/>
                </a:lnTo>
                <a:lnTo>
                  <a:pt x="7773" y="19199"/>
                </a:lnTo>
                <a:lnTo>
                  <a:pt x="6495" y="15725"/>
                </a:lnTo>
                <a:cubicBezTo>
                  <a:pt x="6194" y="14907"/>
                  <a:pt x="5588" y="14399"/>
                  <a:pt x="4916" y="14399"/>
                </a:cubicBezTo>
                <a:lnTo>
                  <a:pt x="3449" y="14399"/>
                </a:lnTo>
                <a:lnTo>
                  <a:pt x="1343" y="14399"/>
                </a:lnTo>
                <a:lnTo>
                  <a:pt x="3924" y="1200"/>
                </a:lnTo>
                <a:lnTo>
                  <a:pt x="17595" y="1200"/>
                </a:lnTo>
                <a:lnTo>
                  <a:pt x="20176" y="14399"/>
                </a:lnTo>
                <a:cubicBezTo>
                  <a:pt x="20176" y="14399"/>
                  <a:pt x="18070" y="14399"/>
                  <a:pt x="18070" y="14399"/>
                </a:cubicBezTo>
                <a:close/>
                <a:moveTo>
                  <a:pt x="17595" y="0"/>
                </a:moveTo>
                <a:lnTo>
                  <a:pt x="3924" y="0"/>
                </a:lnTo>
                <a:cubicBezTo>
                  <a:pt x="3524" y="0"/>
                  <a:pt x="3174" y="366"/>
                  <a:pt x="3071" y="891"/>
                </a:cubicBezTo>
                <a:lnTo>
                  <a:pt x="28" y="15291"/>
                </a:lnTo>
                <a:cubicBezTo>
                  <a:pt x="-40" y="15651"/>
                  <a:pt x="16" y="16035"/>
                  <a:pt x="183" y="16330"/>
                </a:cubicBezTo>
                <a:cubicBezTo>
                  <a:pt x="350" y="16625"/>
                  <a:pt x="609" y="16799"/>
                  <a:pt x="883" y="16799"/>
                </a:cubicBezTo>
                <a:lnTo>
                  <a:pt x="3449" y="16799"/>
                </a:lnTo>
                <a:lnTo>
                  <a:pt x="4456" y="16799"/>
                </a:lnTo>
                <a:lnTo>
                  <a:pt x="4916" y="16799"/>
                </a:lnTo>
                <a:lnTo>
                  <a:pt x="6194" y="20274"/>
                </a:lnTo>
                <a:cubicBezTo>
                  <a:pt x="6493" y="21086"/>
                  <a:pt x="7104" y="21599"/>
                  <a:pt x="7773" y="21599"/>
                </a:cubicBezTo>
                <a:lnTo>
                  <a:pt x="13746" y="21599"/>
                </a:lnTo>
                <a:cubicBezTo>
                  <a:pt x="14415" y="21599"/>
                  <a:pt x="15026" y="21086"/>
                  <a:pt x="15325" y="20274"/>
                </a:cubicBezTo>
                <a:lnTo>
                  <a:pt x="16603" y="16799"/>
                </a:lnTo>
                <a:lnTo>
                  <a:pt x="17063" y="16799"/>
                </a:lnTo>
                <a:lnTo>
                  <a:pt x="18070" y="16799"/>
                </a:lnTo>
                <a:lnTo>
                  <a:pt x="20636" y="16799"/>
                </a:lnTo>
                <a:cubicBezTo>
                  <a:pt x="20910" y="16799"/>
                  <a:pt x="21169" y="16625"/>
                  <a:pt x="21336" y="16330"/>
                </a:cubicBezTo>
                <a:cubicBezTo>
                  <a:pt x="21503" y="16035"/>
                  <a:pt x="21560" y="15651"/>
                  <a:pt x="21490" y="15291"/>
                </a:cubicBezTo>
                <a:lnTo>
                  <a:pt x="18448" y="891"/>
                </a:lnTo>
                <a:cubicBezTo>
                  <a:pt x="18345" y="366"/>
                  <a:pt x="17995" y="0"/>
                  <a:pt x="17595" y="0"/>
                </a:cubicBezTo>
              </a:path>
            </a:pathLst>
          </a:custGeom>
          <a:solidFill>
            <a:schemeClr val="bg1"/>
          </a:solid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111" name="AutoShape 103"/>
          <p:cNvSpPr/>
          <p:nvPr/>
        </p:nvSpPr>
        <p:spPr bwMode="auto">
          <a:xfrm>
            <a:off x="1811338" y="3660775"/>
            <a:ext cx="128587" cy="84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60" y="0"/>
                </a:moveTo>
                <a:cubicBezTo>
                  <a:pt x="9461" y="0"/>
                  <a:pt x="0" y="9233"/>
                  <a:pt x="0" y="20160"/>
                </a:cubicBezTo>
                <a:cubicBezTo>
                  <a:pt x="0" y="20954"/>
                  <a:pt x="420" y="21600"/>
                  <a:pt x="939" y="21600"/>
                </a:cubicBezTo>
                <a:cubicBezTo>
                  <a:pt x="1457" y="21600"/>
                  <a:pt x="1878" y="20954"/>
                  <a:pt x="1878" y="20160"/>
                </a:cubicBezTo>
                <a:cubicBezTo>
                  <a:pt x="1878" y="10956"/>
                  <a:pt x="10655" y="2880"/>
                  <a:pt x="20660" y="2880"/>
                </a:cubicBezTo>
                <a:cubicBezTo>
                  <a:pt x="21179" y="2880"/>
                  <a:pt x="21600" y="2234"/>
                  <a:pt x="21600" y="1440"/>
                </a:cubicBezTo>
                <a:cubicBezTo>
                  <a:pt x="21600" y="645"/>
                  <a:pt x="21179" y="0"/>
                  <a:pt x="20660" y="0"/>
                </a:cubicBezTo>
              </a:path>
            </a:pathLst>
          </a:custGeom>
          <a:solidFill>
            <a:schemeClr val="bg1"/>
          </a:solid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112" name="AutoShape 104"/>
          <p:cNvSpPr/>
          <p:nvPr/>
        </p:nvSpPr>
        <p:spPr bwMode="auto">
          <a:xfrm>
            <a:off x="1754188" y="3605213"/>
            <a:ext cx="358775" cy="3143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6971"/>
                </a:moveTo>
                <a:cubicBezTo>
                  <a:pt x="10181" y="16971"/>
                  <a:pt x="9546" y="16918"/>
                  <a:pt x="8912" y="16811"/>
                </a:cubicBezTo>
                <a:cubicBezTo>
                  <a:pt x="8847" y="16800"/>
                  <a:pt x="8781" y="16794"/>
                  <a:pt x="8716" y="16794"/>
                </a:cubicBezTo>
                <a:cubicBezTo>
                  <a:pt x="8315" y="16794"/>
                  <a:pt x="7931" y="16999"/>
                  <a:pt x="7673" y="17359"/>
                </a:cubicBezTo>
                <a:cubicBezTo>
                  <a:pt x="7384" y="17761"/>
                  <a:pt x="6563" y="18657"/>
                  <a:pt x="5591" y="19318"/>
                </a:cubicBezTo>
                <a:cubicBezTo>
                  <a:pt x="5854" y="18628"/>
                  <a:pt x="6060" y="17853"/>
                  <a:pt x="6074" y="17056"/>
                </a:cubicBezTo>
                <a:cubicBezTo>
                  <a:pt x="6078" y="17006"/>
                  <a:pt x="6080" y="16956"/>
                  <a:pt x="6080" y="16914"/>
                </a:cubicBezTo>
                <a:cubicBezTo>
                  <a:pt x="6080" y="16334"/>
                  <a:pt x="5796" y="15803"/>
                  <a:pt x="5344" y="15540"/>
                </a:cubicBezTo>
                <a:cubicBezTo>
                  <a:pt x="2843" y="14080"/>
                  <a:pt x="1349" y="11731"/>
                  <a:pt x="1349" y="9257"/>
                </a:cubicBezTo>
                <a:cubicBezTo>
                  <a:pt x="1349" y="5003"/>
                  <a:pt x="5588" y="1542"/>
                  <a:pt x="10800" y="1542"/>
                </a:cubicBezTo>
                <a:cubicBezTo>
                  <a:pt x="16011" y="1542"/>
                  <a:pt x="20249" y="5003"/>
                  <a:pt x="20249" y="9257"/>
                </a:cubicBezTo>
                <a:cubicBezTo>
                  <a:pt x="20249" y="13510"/>
                  <a:pt x="16011" y="16971"/>
                  <a:pt x="10800" y="16971"/>
                </a:cubicBezTo>
                <a:moveTo>
                  <a:pt x="10800" y="0"/>
                </a:moveTo>
                <a:cubicBezTo>
                  <a:pt x="4835" y="0"/>
                  <a:pt x="0" y="4144"/>
                  <a:pt x="0" y="9257"/>
                </a:cubicBezTo>
                <a:cubicBezTo>
                  <a:pt x="0" y="12440"/>
                  <a:pt x="1875" y="15248"/>
                  <a:pt x="4730" y="16914"/>
                </a:cubicBezTo>
                <a:cubicBezTo>
                  <a:pt x="4730" y="16935"/>
                  <a:pt x="4724" y="16949"/>
                  <a:pt x="4724" y="16971"/>
                </a:cubicBezTo>
                <a:cubicBezTo>
                  <a:pt x="4724" y="18354"/>
                  <a:pt x="3821" y="19843"/>
                  <a:pt x="3423" y="20625"/>
                </a:cubicBezTo>
                <a:lnTo>
                  <a:pt x="3425" y="20625"/>
                </a:lnTo>
                <a:cubicBezTo>
                  <a:pt x="3393" y="20709"/>
                  <a:pt x="3374" y="20802"/>
                  <a:pt x="3374" y="20900"/>
                </a:cubicBezTo>
                <a:cubicBezTo>
                  <a:pt x="3374" y="21287"/>
                  <a:pt x="3648" y="21600"/>
                  <a:pt x="3986" y="21600"/>
                </a:cubicBezTo>
                <a:cubicBezTo>
                  <a:pt x="4049" y="21600"/>
                  <a:pt x="4161" y="21580"/>
                  <a:pt x="4158" y="21590"/>
                </a:cubicBezTo>
                <a:cubicBezTo>
                  <a:pt x="6268" y="21195"/>
                  <a:pt x="8255" y="18979"/>
                  <a:pt x="8716" y="18338"/>
                </a:cubicBezTo>
                <a:cubicBezTo>
                  <a:pt x="9391" y="18451"/>
                  <a:pt x="10086" y="18514"/>
                  <a:pt x="10800" y="18514"/>
                </a:cubicBezTo>
                <a:cubicBezTo>
                  <a:pt x="16764" y="18514"/>
                  <a:pt x="21600" y="14369"/>
                  <a:pt x="21600" y="9257"/>
                </a:cubicBezTo>
                <a:cubicBezTo>
                  <a:pt x="21600" y="4144"/>
                  <a:pt x="16764" y="0"/>
                  <a:pt x="10800" y="0"/>
                </a:cubicBezTo>
              </a:path>
            </a:pathLst>
          </a:custGeom>
          <a:solidFill>
            <a:schemeClr val="bg1"/>
          </a:solid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113" name="AutoShape 105"/>
          <p:cNvSpPr/>
          <p:nvPr/>
        </p:nvSpPr>
        <p:spPr bwMode="auto">
          <a:xfrm>
            <a:off x="1035050" y="3649663"/>
            <a:ext cx="358775" cy="2254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9438"/>
                </a:moveTo>
                <a:cubicBezTo>
                  <a:pt x="7005" y="19438"/>
                  <a:pt x="3289" y="15988"/>
                  <a:pt x="1437" y="10797"/>
                </a:cubicBezTo>
                <a:cubicBezTo>
                  <a:pt x="3298" y="5598"/>
                  <a:pt x="7009" y="2161"/>
                  <a:pt x="10800" y="2161"/>
                </a:cubicBezTo>
                <a:cubicBezTo>
                  <a:pt x="14595" y="2161"/>
                  <a:pt x="18310" y="5611"/>
                  <a:pt x="20162" y="10802"/>
                </a:cubicBezTo>
                <a:cubicBezTo>
                  <a:pt x="18301" y="16000"/>
                  <a:pt x="14590" y="19438"/>
                  <a:pt x="10800" y="19438"/>
                </a:cubicBezTo>
                <a:moveTo>
                  <a:pt x="21576" y="10561"/>
                </a:moveTo>
                <a:cubicBezTo>
                  <a:pt x="21569" y="10516"/>
                  <a:pt x="21573" y="10467"/>
                  <a:pt x="21562" y="10423"/>
                </a:cubicBezTo>
                <a:cubicBezTo>
                  <a:pt x="21558" y="10406"/>
                  <a:pt x="21548" y="10395"/>
                  <a:pt x="21544" y="10378"/>
                </a:cubicBezTo>
                <a:cubicBezTo>
                  <a:pt x="21537" y="10352"/>
                  <a:pt x="21539" y="10322"/>
                  <a:pt x="21530" y="10297"/>
                </a:cubicBezTo>
                <a:cubicBezTo>
                  <a:pt x="19569" y="4298"/>
                  <a:pt x="15302" y="0"/>
                  <a:pt x="10800" y="0"/>
                </a:cubicBezTo>
                <a:cubicBezTo>
                  <a:pt x="6297" y="0"/>
                  <a:pt x="2030" y="4290"/>
                  <a:pt x="69" y="10290"/>
                </a:cubicBezTo>
                <a:cubicBezTo>
                  <a:pt x="61" y="10316"/>
                  <a:pt x="62" y="10344"/>
                  <a:pt x="55" y="10370"/>
                </a:cubicBezTo>
                <a:cubicBezTo>
                  <a:pt x="51" y="10387"/>
                  <a:pt x="41" y="10398"/>
                  <a:pt x="37" y="10415"/>
                </a:cubicBezTo>
                <a:cubicBezTo>
                  <a:pt x="26" y="10459"/>
                  <a:pt x="30" y="10508"/>
                  <a:pt x="24" y="10554"/>
                </a:cubicBezTo>
                <a:cubicBezTo>
                  <a:pt x="12" y="10635"/>
                  <a:pt x="0" y="10714"/>
                  <a:pt x="0" y="10796"/>
                </a:cubicBezTo>
                <a:cubicBezTo>
                  <a:pt x="0" y="10878"/>
                  <a:pt x="12" y="10955"/>
                  <a:pt x="24" y="11038"/>
                </a:cubicBezTo>
                <a:cubicBezTo>
                  <a:pt x="30" y="11083"/>
                  <a:pt x="26" y="11131"/>
                  <a:pt x="37" y="11175"/>
                </a:cubicBezTo>
                <a:cubicBezTo>
                  <a:pt x="41" y="11193"/>
                  <a:pt x="51" y="11204"/>
                  <a:pt x="55" y="11220"/>
                </a:cubicBezTo>
                <a:cubicBezTo>
                  <a:pt x="62" y="11247"/>
                  <a:pt x="61" y="11276"/>
                  <a:pt x="69" y="11302"/>
                </a:cubicBezTo>
                <a:cubicBezTo>
                  <a:pt x="2030" y="17300"/>
                  <a:pt x="6297" y="21599"/>
                  <a:pt x="10800" y="21599"/>
                </a:cubicBezTo>
                <a:cubicBezTo>
                  <a:pt x="15302" y="21599"/>
                  <a:pt x="19569" y="17308"/>
                  <a:pt x="21530" y="11309"/>
                </a:cubicBezTo>
                <a:cubicBezTo>
                  <a:pt x="21539" y="11283"/>
                  <a:pt x="21537" y="11255"/>
                  <a:pt x="21544" y="11228"/>
                </a:cubicBezTo>
                <a:cubicBezTo>
                  <a:pt x="21548" y="11212"/>
                  <a:pt x="21558" y="11201"/>
                  <a:pt x="21562" y="11183"/>
                </a:cubicBezTo>
                <a:cubicBezTo>
                  <a:pt x="21573" y="11139"/>
                  <a:pt x="21569" y="11089"/>
                  <a:pt x="21576" y="11044"/>
                </a:cubicBezTo>
                <a:cubicBezTo>
                  <a:pt x="21587" y="10963"/>
                  <a:pt x="21599" y="10885"/>
                  <a:pt x="21599" y="10803"/>
                </a:cubicBezTo>
                <a:cubicBezTo>
                  <a:pt x="21599" y="10721"/>
                  <a:pt x="21587" y="10642"/>
                  <a:pt x="21576" y="10561"/>
                </a:cubicBezTo>
              </a:path>
            </a:pathLst>
          </a:custGeom>
          <a:solidFill>
            <a:schemeClr val="bg1"/>
          </a:solid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114" name="AutoShape 106"/>
          <p:cNvSpPr/>
          <p:nvPr/>
        </p:nvSpPr>
        <p:spPr bwMode="auto">
          <a:xfrm>
            <a:off x="1169988" y="3717925"/>
            <a:ext cx="50800" cy="492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2" y="0"/>
                </a:moveTo>
                <a:cubicBezTo>
                  <a:pt x="19193" y="0"/>
                  <a:pt x="19183" y="4"/>
                  <a:pt x="19174" y="4"/>
                </a:cubicBezTo>
                <a:cubicBezTo>
                  <a:pt x="8585" y="23"/>
                  <a:pt x="0" y="8607"/>
                  <a:pt x="0" y="19198"/>
                </a:cubicBezTo>
                <a:cubicBezTo>
                  <a:pt x="0" y="20523"/>
                  <a:pt x="1076" y="21600"/>
                  <a:pt x="2402" y="21600"/>
                </a:cubicBezTo>
                <a:cubicBezTo>
                  <a:pt x="3722" y="21600"/>
                  <a:pt x="4799" y="20523"/>
                  <a:pt x="4799" y="19198"/>
                </a:cubicBezTo>
                <a:cubicBezTo>
                  <a:pt x="4799" y="11262"/>
                  <a:pt x="11262" y="4803"/>
                  <a:pt x="19202" y="4803"/>
                </a:cubicBezTo>
                <a:lnTo>
                  <a:pt x="19202" y="4798"/>
                </a:lnTo>
                <a:cubicBezTo>
                  <a:pt x="20523" y="4798"/>
                  <a:pt x="21599" y="3721"/>
                  <a:pt x="21599" y="2401"/>
                </a:cubicBezTo>
                <a:cubicBezTo>
                  <a:pt x="21599" y="1076"/>
                  <a:pt x="20523" y="0"/>
                  <a:pt x="19202" y="0"/>
                </a:cubicBezTo>
              </a:path>
            </a:pathLst>
          </a:custGeom>
          <a:solidFill>
            <a:schemeClr val="bg1"/>
          </a:solid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115" name="AutoShape 107"/>
          <p:cNvSpPr/>
          <p:nvPr/>
        </p:nvSpPr>
        <p:spPr bwMode="auto">
          <a:xfrm>
            <a:off x="1136650" y="3683000"/>
            <a:ext cx="157163" cy="1571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0057"/>
                </a:moveTo>
                <a:cubicBezTo>
                  <a:pt x="5694" y="20057"/>
                  <a:pt x="1542" y="15905"/>
                  <a:pt x="1542" y="10800"/>
                </a:cubicBezTo>
                <a:cubicBezTo>
                  <a:pt x="1542" y="5694"/>
                  <a:pt x="5694" y="1542"/>
                  <a:pt x="10800" y="1542"/>
                </a:cubicBezTo>
                <a:cubicBezTo>
                  <a:pt x="15905" y="1542"/>
                  <a:pt x="20057" y="5694"/>
                  <a:pt x="20057" y="10800"/>
                </a:cubicBezTo>
                <a:cubicBezTo>
                  <a:pt x="20057" y="15905"/>
                  <a:pt x="15905" y="20057"/>
                  <a:pt x="10800" y="20057"/>
                </a:cubicBezTo>
                <a:moveTo>
                  <a:pt x="10800" y="0"/>
                </a:moveTo>
                <a:cubicBezTo>
                  <a:pt x="4834" y="0"/>
                  <a:pt x="0" y="4834"/>
                  <a:pt x="0" y="10800"/>
                </a:cubicBezTo>
                <a:cubicBezTo>
                  <a:pt x="0" y="16765"/>
                  <a:pt x="4834" y="21600"/>
                  <a:pt x="10800" y="21600"/>
                </a:cubicBezTo>
                <a:cubicBezTo>
                  <a:pt x="16765" y="21600"/>
                  <a:pt x="21599" y="16765"/>
                  <a:pt x="21599" y="10800"/>
                </a:cubicBezTo>
                <a:cubicBezTo>
                  <a:pt x="21599" y="4834"/>
                  <a:pt x="16765" y="0"/>
                  <a:pt x="10800" y="0"/>
                </a:cubicBezTo>
              </a:path>
            </a:pathLst>
          </a:custGeom>
          <a:solidFill>
            <a:schemeClr val="bg1"/>
          </a:solid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116" name="AutoShape 108"/>
          <p:cNvSpPr/>
          <p:nvPr/>
        </p:nvSpPr>
        <p:spPr bwMode="auto">
          <a:xfrm>
            <a:off x="428625" y="3649663"/>
            <a:ext cx="134938" cy="13493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00"/>
                </a:moveTo>
                <a:cubicBezTo>
                  <a:pt x="15764" y="1800"/>
                  <a:pt x="19800" y="5835"/>
                  <a:pt x="19800" y="10800"/>
                </a:cubicBezTo>
                <a:cubicBezTo>
                  <a:pt x="19800" y="15764"/>
                  <a:pt x="15764" y="19800"/>
                  <a:pt x="10800" y="19800"/>
                </a:cubicBezTo>
                <a:cubicBezTo>
                  <a:pt x="5835" y="19800"/>
                  <a:pt x="1800" y="15764"/>
                  <a:pt x="1800" y="10800"/>
                </a:cubicBezTo>
                <a:cubicBezTo>
                  <a:pt x="1800" y="5835"/>
                  <a:pt x="5835" y="1800"/>
                  <a:pt x="10800" y="1800"/>
                </a:cubicBezTo>
                <a:moveTo>
                  <a:pt x="10800" y="21599"/>
                </a:moveTo>
                <a:cubicBezTo>
                  <a:pt x="16756" y="21599"/>
                  <a:pt x="21600" y="16756"/>
                  <a:pt x="21600" y="10800"/>
                </a:cubicBezTo>
                <a:cubicBezTo>
                  <a:pt x="21600" y="4843"/>
                  <a:pt x="16756" y="0"/>
                  <a:pt x="10800" y="0"/>
                </a:cubicBezTo>
                <a:cubicBezTo>
                  <a:pt x="4843" y="0"/>
                  <a:pt x="0" y="4843"/>
                  <a:pt x="0" y="10800"/>
                </a:cubicBezTo>
                <a:cubicBezTo>
                  <a:pt x="0" y="16756"/>
                  <a:pt x="4843" y="21599"/>
                  <a:pt x="10800" y="21599"/>
                </a:cubicBezTo>
              </a:path>
            </a:pathLst>
          </a:custGeom>
          <a:solidFill>
            <a:schemeClr val="bg1"/>
          </a:solid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117" name="AutoShape 109"/>
          <p:cNvSpPr/>
          <p:nvPr/>
        </p:nvSpPr>
        <p:spPr bwMode="auto">
          <a:xfrm>
            <a:off x="361950" y="3582988"/>
            <a:ext cx="269875" cy="358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904" y="20170"/>
                </a:moveTo>
                <a:cubicBezTo>
                  <a:pt x="10885" y="20184"/>
                  <a:pt x="10830" y="20215"/>
                  <a:pt x="10782" y="20237"/>
                </a:cubicBezTo>
                <a:cubicBezTo>
                  <a:pt x="10774" y="20218"/>
                  <a:pt x="10707" y="20178"/>
                  <a:pt x="10666" y="20147"/>
                </a:cubicBezTo>
                <a:cubicBezTo>
                  <a:pt x="7368" y="17300"/>
                  <a:pt x="1799" y="12497"/>
                  <a:pt x="1799" y="8101"/>
                </a:cubicBezTo>
                <a:cubicBezTo>
                  <a:pt x="1799" y="4378"/>
                  <a:pt x="5838" y="1350"/>
                  <a:pt x="10800" y="1350"/>
                </a:cubicBezTo>
                <a:cubicBezTo>
                  <a:pt x="15762" y="1350"/>
                  <a:pt x="19800" y="4378"/>
                  <a:pt x="19800" y="8101"/>
                </a:cubicBezTo>
                <a:cubicBezTo>
                  <a:pt x="19800" y="12497"/>
                  <a:pt x="14231" y="17300"/>
                  <a:pt x="10904" y="20170"/>
                </a:cubicBezTo>
                <a:moveTo>
                  <a:pt x="10800" y="0"/>
                </a:moveTo>
                <a:cubicBezTo>
                  <a:pt x="4844" y="0"/>
                  <a:pt x="0" y="3588"/>
                  <a:pt x="0" y="8101"/>
                </a:cubicBezTo>
                <a:cubicBezTo>
                  <a:pt x="0" y="12826"/>
                  <a:pt x="5400" y="17660"/>
                  <a:pt x="9337" y="21056"/>
                </a:cubicBezTo>
                <a:cubicBezTo>
                  <a:pt x="9352" y="21070"/>
                  <a:pt x="9984" y="21599"/>
                  <a:pt x="10766" y="21599"/>
                </a:cubicBezTo>
                <a:lnTo>
                  <a:pt x="10834" y="21599"/>
                </a:lnTo>
                <a:cubicBezTo>
                  <a:pt x="11615" y="21599"/>
                  <a:pt x="12247" y="21070"/>
                  <a:pt x="12262" y="21056"/>
                </a:cubicBezTo>
                <a:cubicBezTo>
                  <a:pt x="16200" y="17660"/>
                  <a:pt x="21599" y="12826"/>
                  <a:pt x="21599" y="8101"/>
                </a:cubicBezTo>
                <a:cubicBezTo>
                  <a:pt x="21599" y="3588"/>
                  <a:pt x="16755" y="0"/>
                  <a:pt x="10800" y="0"/>
                </a:cubicBezTo>
              </a:path>
            </a:pathLst>
          </a:custGeom>
          <a:solidFill>
            <a:schemeClr val="bg1"/>
          </a:solid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grpSp>
        <p:nvGrpSpPr>
          <p:cNvPr id="118" name="Group 112"/>
          <p:cNvGrpSpPr/>
          <p:nvPr/>
        </p:nvGrpSpPr>
        <p:grpSpPr>
          <a:xfrm>
            <a:off x="3909765" y="2886073"/>
            <a:ext cx="359779" cy="337063"/>
            <a:chOff x="5368132" y="3540125"/>
            <a:chExt cx="465138" cy="435769"/>
          </a:xfrm>
          <a:solidFill>
            <a:schemeClr val="bg1"/>
          </a:solidFill>
        </p:grpSpPr>
        <p:sp>
          <p:nvSpPr>
            <p:cNvPr id="119" name="AutoShape 110"/>
            <p:cNvSpPr/>
            <p:nvPr/>
          </p:nvSpPr>
          <p:spPr bwMode="auto">
            <a:xfrm>
              <a:off x="5426869" y="3598069"/>
              <a:ext cx="347663" cy="2325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99" y="20255"/>
                  </a:moveTo>
                  <a:lnTo>
                    <a:pt x="899" y="20255"/>
                  </a:lnTo>
                  <a:lnTo>
                    <a:pt x="899" y="1350"/>
                  </a:lnTo>
                  <a:lnTo>
                    <a:pt x="20699" y="1350"/>
                  </a:lnTo>
                  <a:cubicBezTo>
                    <a:pt x="20699" y="1350"/>
                    <a:pt x="20699" y="20255"/>
                    <a:pt x="20699" y="20255"/>
                  </a:cubicBezTo>
                  <a:close/>
                  <a:moveTo>
                    <a:pt x="20699" y="0"/>
                  </a:moveTo>
                  <a:lnTo>
                    <a:pt x="899" y="5"/>
                  </a:lnTo>
                  <a:cubicBezTo>
                    <a:pt x="402" y="5"/>
                    <a:pt x="0" y="603"/>
                    <a:pt x="0" y="1350"/>
                  </a:cubicBezTo>
                  <a:lnTo>
                    <a:pt x="0" y="20249"/>
                  </a:lnTo>
                  <a:cubicBezTo>
                    <a:pt x="0" y="20996"/>
                    <a:pt x="402" y="21599"/>
                    <a:pt x="899" y="21599"/>
                  </a:cubicBezTo>
                  <a:lnTo>
                    <a:pt x="20699" y="21599"/>
                  </a:lnTo>
                  <a:cubicBezTo>
                    <a:pt x="21197" y="21599"/>
                    <a:pt x="21600" y="20996"/>
                    <a:pt x="21600" y="20249"/>
                  </a:cubicBezTo>
                  <a:lnTo>
                    <a:pt x="21600" y="1350"/>
                  </a:lnTo>
                  <a:cubicBezTo>
                    <a:pt x="21600" y="603"/>
                    <a:pt x="21197" y="0"/>
                    <a:pt x="20699" y="0"/>
                  </a:cubicBezTo>
                </a:path>
              </a:pathLst>
            </a:custGeom>
            <a:grp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120" name="AutoShape 111"/>
            <p:cNvSpPr/>
            <p:nvPr/>
          </p:nvSpPr>
          <p:spPr bwMode="auto">
            <a:xfrm>
              <a:off x="5368132" y="3540125"/>
              <a:ext cx="465138" cy="4357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6562"/>
                  </a:moveTo>
                  <a:cubicBezTo>
                    <a:pt x="20249" y="16959"/>
                    <a:pt x="19946" y="17282"/>
                    <a:pt x="19575" y="17282"/>
                  </a:cubicBezTo>
                  <a:lnTo>
                    <a:pt x="13499" y="17282"/>
                  </a:lnTo>
                  <a:lnTo>
                    <a:pt x="8099" y="17282"/>
                  </a:lnTo>
                  <a:lnTo>
                    <a:pt x="2024" y="17282"/>
                  </a:lnTo>
                  <a:cubicBezTo>
                    <a:pt x="1651" y="17282"/>
                    <a:pt x="1349" y="16959"/>
                    <a:pt x="1349" y="16562"/>
                  </a:cubicBezTo>
                  <a:lnTo>
                    <a:pt x="1349" y="2160"/>
                  </a:lnTo>
                  <a:cubicBezTo>
                    <a:pt x="1349" y="1762"/>
                    <a:pt x="1651" y="1440"/>
                    <a:pt x="2024" y="1440"/>
                  </a:cubicBezTo>
                  <a:lnTo>
                    <a:pt x="19575" y="1440"/>
                  </a:lnTo>
                  <a:cubicBezTo>
                    <a:pt x="19946" y="1440"/>
                    <a:pt x="20249" y="1762"/>
                    <a:pt x="20249" y="2160"/>
                  </a:cubicBezTo>
                  <a:cubicBezTo>
                    <a:pt x="20249" y="2160"/>
                    <a:pt x="20249" y="16562"/>
                    <a:pt x="20249" y="16562"/>
                  </a:cubicBezTo>
                  <a:close/>
                  <a:moveTo>
                    <a:pt x="19575" y="0"/>
                  </a:moveTo>
                  <a:lnTo>
                    <a:pt x="2024" y="0"/>
                  </a:lnTo>
                  <a:cubicBezTo>
                    <a:pt x="905" y="0"/>
                    <a:pt x="0" y="966"/>
                    <a:pt x="0" y="2160"/>
                  </a:cubicBezTo>
                  <a:lnTo>
                    <a:pt x="0" y="16562"/>
                  </a:lnTo>
                  <a:cubicBezTo>
                    <a:pt x="0" y="17753"/>
                    <a:pt x="903" y="18718"/>
                    <a:pt x="2018" y="18721"/>
                  </a:cubicBezTo>
                  <a:lnTo>
                    <a:pt x="8774" y="18721"/>
                  </a:lnTo>
                  <a:lnTo>
                    <a:pt x="8774" y="19597"/>
                  </a:lnTo>
                  <a:lnTo>
                    <a:pt x="4561" y="20181"/>
                  </a:lnTo>
                  <a:cubicBezTo>
                    <a:pt x="4260" y="20262"/>
                    <a:pt x="4049" y="20549"/>
                    <a:pt x="4049" y="20879"/>
                  </a:cubicBezTo>
                  <a:cubicBezTo>
                    <a:pt x="4049" y="21277"/>
                    <a:pt x="4351" y="21599"/>
                    <a:pt x="4724" y="21599"/>
                  </a:cubicBezTo>
                  <a:lnTo>
                    <a:pt x="16874" y="21599"/>
                  </a:lnTo>
                  <a:cubicBezTo>
                    <a:pt x="17248" y="21599"/>
                    <a:pt x="17549" y="21277"/>
                    <a:pt x="17549" y="20879"/>
                  </a:cubicBezTo>
                  <a:cubicBezTo>
                    <a:pt x="17549" y="20549"/>
                    <a:pt x="17339" y="20262"/>
                    <a:pt x="17038" y="20181"/>
                  </a:cubicBezTo>
                  <a:lnTo>
                    <a:pt x="12824" y="19597"/>
                  </a:lnTo>
                  <a:lnTo>
                    <a:pt x="12824" y="18721"/>
                  </a:lnTo>
                  <a:lnTo>
                    <a:pt x="19581" y="18721"/>
                  </a:lnTo>
                  <a:cubicBezTo>
                    <a:pt x="20696" y="18718"/>
                    <a:pt x="21600" y="17753"/>
                    <a:pt x="21600" y="16562"/>
                  </a:cubicBezTo>
                  <a:lnTo>
                    <a:pt x="21600" y="2160"/>
                  </a:lnTo>
                  <a:cubicBezTo>
                    <a:pt x="21600" y="966"/>
                    <a:pt x="20692" y="0"/>
                    <a:pt x="19575" y="0"/>
                  </a:cubicBezTo>
                </a:path>
              </a:pathLst>
            </a:custGeom>
            <a:grp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grpSp>
      <p:sp>
        <p:nvSpPr>
          <p:cNvPr id="121" name="AutoShape 112"/>
          <p:cNvSpPr/>
          <p:nvPr/>
        </p:nvSpPr>
        <p:spPr bwMode="auto">
          <a:xfrm>
            <a:off x="3190875" y="2863850"/>
            <a:ext cx="360363" cy="358775"/>
          </a:xfrm>
          <a:custGeom>
            <a:avLst/>
            <a:gdLst>
              <a:gd name="T0" fmla="*/ 10510 w 21020"/>
              <a:gd name="T1" fmla="*/ 10800 h 21600"/>
              <a:gd name="T2" fmla="*/ 10510 w 21020"/>
              <a:gd name="T3" fmla="*/ 10800 h 21600"/>
              <a:gd name="T4" fmla="*/ 10510 w 21020"/>
              <a:gd name="T5" fmla="*/ 10800 h 21600"/>
              <a:gd name="T6" fmla="*/ 10510 w 21020"/>
              <a:gd name="T7" fmla="*/ 10800 h 21600"/>
            </a:gdLst>
            <a:ahLst/>
            <a:cxnLst>
              <a:cxn ang="0">
                <a:pos x="T0" y="T1"/>
              </a:cxn>
              <a:cxn ang="0">
                <a:pos x="T2" y="T3"/>
              </a:cxn>
              <a:cxn ang="0">
                <a:pos x="T4" y="T5"/>
              </a:cxn>
              <a:cxn ang="0">
                <a:pos x="T6" y="T7"/>
              </a:cxn>
            </a:cxnLst>
            <a:rect l="0" t="0" r="r" b="b"/>
            <a:pathLst>
              <a:path w="21020" h="21600">
                <a:moveTo>
                  <a:pt x="18846" y="7946"/>
                </a:moveTo>
                <a:lnTo>
                  <a:pt x="17740" y="9091"/>
                </a:lnTo>
                <a:cubicBezTo>
                  <a:pt x="17740" y="8939"/>
                  <a:pt x="17758" y="8792"/>
                  <a:pt x="17744" y="8636"/>
                </a:cubicBezTo>
                <a:cubicBezTo>
                  <a:pt x="17629" y="7331"/>
                  <a:pt x="17036" y="6068"/>
                  <a:pt x="16074" y="5080"/>
                </a:cubicBezTo>
                <a:cubicBezTo>
                  <a:pt x="15004" y="3980"/>
                  <a:pt x="13585" y="3348"/>
                  <a:pt x="12180" y="3345"/>
                </a:cubicBezTo>
                <a:lnTo>
                  <a:pt x="13268" y="2218"/>
                </a:lnTo>
                <a:cubicBezTo>
                  <a:pt x="13812" y="1659"/>
                  <a:pt x="14572" y="1350"/>
                  <a:pt x="15403" y="1350"/>
                </a:cubicBezTo>
                <a:cubicBezTo>
                  <a:pt x="16460" y="1350"/>
                  <a:pt x="17546" y="1840"/>
                  <a:pt x="18381" y="2696"/>
                </a:cubicBezTo>
                <a:cubicBezTo>
                  <a:pt x="19165" y="3500"/>
                  <a:pt x="19631" y="4499"/>
                  <a:pt x="19698" y="5510"/>
                </a:cubicBezTo>
                <a:cubicBezTo>
                  <a:pt x="19760" y="6453"/>
                  <a:pt x="19457" y="7317"/>
                  <a:pt x="18846" y="7946"/>
                </a:cubicBezTo>
                <a:moveTo>
                  <a:pt x="5828" y="19329"/>
                </a:moveTo>
                <a:cubicBezTo>
                  <a:pt x="5813" y="18424"/>
                  <a:pt x="5454" y="17481"/>
                  <a:pt x="4730" y="16739"/>
                </a:cubicBezTo>
                <a:cubicBezTo>
                  <a:pt x="4046" y="16034"/>
                  <a:pt x="3150" y="15628"/>
                  <a:pt x="2257" y="15592"/>
                </a:cubicBezTo>
                <a:lnTo>
                  <a:pt x="2911" y="13157"/>
                </a:lnTo>
                <a:cubicBezTo>
                  <a:pt x="2959" y="12995"/>
                  <a:pt x="3052" y="12835"/>
                  <a:pt x="3168" y="12695"/>
                </a:cubicBezTo>
                <a:cubicBezTo>
                  <a:pt x="4485" y="11726"/>
                  <a:pt x="6512" y="12012"/>
                  <a:pt x="7920" y="13460"/>
                </a:cubicBezTo>
                <a:cubicBezTo>
                  <a:pt x="9409" y="14990"/>
                  <a:pt x="9639" y="17230"/>
                  <a:pt x="8492" y="18568"/>
                </a:cubicBezTo>
                <a:cubicBezTo>
                  <a:pt x="8416" y="18609"/>
                  <a:pt x="8339" y="18648"/>
                  <a:pt x="8256" y="18675"/>
                </a:cubicBezTo>
                <a:cubicBezTo>
                  <a:pt x="8256" y="18675"/>
                  <a:pt x="5828" y="19329"/>
                  <a:pt x="5828" y="19329"/>
                </a:cubicBezTo>
                <a:close/>
                <a:moveTo>
                  <a:pt x="2737" y="20164"/>
                </a:moveTo>
                <a:cubicBezTo>
                  <a:pt x="2665" y="20181"/>
                  <a:pt x="2443" y="20239"/>
                  <a:pt x="2291" y="20249"/>
                </a:cubicBezTo>
                <a:cubicBezTo>
                  <a:pt x="1751" y="20244"/>
                  <a:pt x="1313" y="19792"/>
                  <a:pt x="1313" y="19237"/>
                </a:cubicBezTo>
                <a:cubicBezTo>
                  <a:pt x="1321" y="19124"/>
                  <a:pt x="1365" y="18929"/>
                  <a:pt x="1380" y="18857"/>
                </a:cubicBezTo>
                <a:lnTo>
                  <a:pt x="2071" y="16283"/>
                </a:lnTo>
                <a:cubicBezTo>
                  <a:pt x="2822" y="16261"/>
                  <a:pt x="3630" y="16562"/>
                  <a:pt x="4265" y="17215"/>
                </a:cubicBezTo>
                <a:cubicBezTo>
                  <a:pt x="4911" y="17878"/>
                  <a:pt x="5214" y="18725"/>
                  <a:pt x="5181" y="19504"/>
                </a:cubicBezTo>
                <a:cubicBezTo>
                  <a:pt x="5181" y="19504"/>
                  <a:pt x="2737" y="20164"/>
                  <a:pt x="2737" y="20164"/>
                </a:cubicBezTo>
                <a:close/>
                <a:moveTo>
                  <a:pt x="6888" y="11179"/>
                </a:moveTo>
                <a:cubicBezTo>
                  <a:pt x="6280" y="10927"/>
                  <a:pt x="5642" y="10783"/>
                  <a:pt x="5004" y="10774"/>
                </a:cubicBezTo>
                <a:lnTo>
                  <a:pt x="10063" y="5536"/>
                </a:lnTo>
                <a:cubicBezTo>
                  <a:pt x="10838" y="4759"/>
                  <a:pt x="11966" y="4536"/>
                  <a:pt x="13077" y="4819"/>
                </a:cubicBezTo>
                <a:cubicBezTo>
                  <a:pt x="13077" y="4819"/>
                  <a:pt x="6888" y="11179"/>
                  <a:pt x="6888" y="11179"/>
                </a:cubicBezTo>
                <a:close/>
                <a:moveTo>
                  <a:pt x="9717" y="13672"/>
                </a:moveTo>
                <a:cubicBezTo>
                  <a:pt x="9473" y="13258"/>
                  <a:pt x="9194" y="12859"/>
                  <a:pt x="8848" y="12505"/>
                </a:cubicBezTo>
                <a:cubicBezTo>
                  <a:pt x="8447" y="12093"/>
                  <a:pt x="7986" y="11770"/>
                  <a:pt x="7507" y="11498"/>
                </a:cubicBezTo>
                <a:lnTo>
                  <a:pt x="13767" y="5064"/>
                </a:lnTo>
                <a:cubicBezTo>
                  <a:pt x="14259" y="5288"/>
                  <a:pt x="14729" y="5607"/>
                  <a:pt x="15145" y="6035"/>
                </a:cubicBezTo>
                <a:cubicBezTo>
                  <a:pt x="15500" y="6398"/>
                  <a:pt x="15775" y="6806"/>
                  <a:pt x="15987" y="7229"/>
                </a:cubicBezTo>
                <a:cubicBezTo>
                  <a:pt x="15987" y="7229"/>
                  <a:pt x="9717" y="13672"/>
                  <a:pt x="9717" y="13672"/>
                </a:cubicBezTo>
                <a:close/>
                <a:moveTo>
                  <a:pt x="10519" y="16061"/>
                </a:moveTo>
                <a:cubicBezTo>
                  <a:pt x="10465" y="15452"/>
                  <a:pt x="10298" y="14854"/>
                  <a:pt x="10047" y="14288"/>
                </a:cubicBezTo>
                <a:lnTo>
                  <a:pt x="16257" y="7906"/>
                </a:lnTo>
                <a:cubicBezTo>
                  <a:pt x="16637" y="9140"/>
                  <a:pt x="16442" y="10429"/>
                  <a:pt x="15610" y="11284"/>
                </a:cubicBezTo>
                <a:cubicBezTo>
                  <a:pt x="15604" y="11290"/>
                  <a:pt x="15598" y="11293"/>
                  <a:pt x="15593" y="11298"/>
                </a:cubicBezTo>
                <a:lnTo>
                  <a:pt x="15602" y="11306"/>
                </a:lnTo>
                <a:lnTo>
                  <a:pt x="10525" y="16565"/>
                </a:lnTo>
                <a:cubicBezTo>
                  <a:pt x="10527" y="16397"/>
                  <a:pt x="10534" y="16232"/>
                  <a:pt x="10519" y="16061"/>
                </a:cubicBezTo>
                <a:moveTo>
                  <a:pt x="19308" y="1741"/>
                </a:moveTo>
                <a:cubicBezTo>
                  <a:pt x="18228" y="632"/>
                  <a:pt x="16805" y="0"/>
                  <a:pt x="15403" y="0"/>
                </a:cubicBezTo>
                <a:cubicBezTo>
                  <a:pt x="14220" y="0"/>
                  <a:pt x="13131" y="450"/>
                  <a:pt x="12335" y="1266"/>
                </a:cubicBezTo>
                <a:lnTo>
                  <a:pt x="9138" y="4577"/>
                </a:lnTo>
                <a:cubicBezTo>
                  <a:pt x="9129" y="4585"/>
                  <a:pt x="9118" y="4592"/>
                  <a:pt x="9108" y="4602"/>
                </a:cubicBezTo>
                <a:cubicBezTo>
                  <a:pt x="9103" y="4608"/>
                  <a:pt x="9100" y="4614"/>
                  <a:pt x="9095" y="4620"/>
                </a:cubicBezTo>
                <a:lnTo>
                  <a:pt x="9096" y="4621"/>
                </a:lnTo>
                <a:lnTo>
                  <a:pt x="2310" y="11647"/>
                </a:lnTo>
                <a:cubicBezTo>
                  <a:pt x="1998" y="11966"/>
                  <a:pt x="1771" y="12364"/>
                  <a:pt x="1645" y="12797"/>
                </a:cubicBezTo>
                <a:lnTo>
                  <a:pt x="102" y="18541"/>
                </a:lnTo>
                <a:cubicBezTo>
                  <a:pt x="100" y="18557"/>
                  <a:pt x="0" y="19008"/>
                  <a:pt x="0" y="19237"/>
                </a:cubicBezTo>
                <a:cubicBezTo>
                  <a:pt x="0" y="20541"/>
                  <a:pt x="1030" y="21599"/>
                  <a:pt x="2302" y="21599"/>
                </a:cubicBezTo>
                <a:cubicBezTo>
                  <a:pt x="2554" y="21599"/>
                  <a:pt x="3044" y="21475"/>
                  <a:pt x="3062" y="21473"/>
                </a:cubicBezTo>
                <a:lnTo>
                  <a:pt x="8630" y="19969"/>
                </a:lnTo>
                <a:cubicBezTo>
                  <a:pt x="9054" y="19839"/>
                  <a:pt x="9439" y="19604"/>
                  <a:pt x="9750" y="19283"/>
                </a:cubicBezTo>
                <a:lnTo>
                  <a:pt x="19776" y="8899"/>
                </a:lnTo>
                <a:cubicBezTo>
                  <a:pt x="21600" y="7023"/>
                  <a:pt x="21394" y="3881"/>
                  <a:pt x="19308" y="1741"/>
                </a:cubicBezTo>
              </a:path>
            </a:pathLst>
          </a:custGeom>
          <a:solidFill>
            <a:schemeClr val="bg1"/>
          </a:solid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grpSp>
        <p:nvGrpSpPr>
          <p:cNvPr id="122" name="组合 121"/>
          <p:cNvGrpSpPr/>
          <p:nvPr/>
        </p:nvGrpSpPr>
        <p:grpSpPr>
          <a:xfrm>
            <a:off x="2528974" y="2863356"/>
            <a:ext cx="246810" cy="359779"/>
            <a:chOff x="2528974" y="2863357"/>
            <a:chExt cx="246811" cy="359779"/>
          </a:xfrm>
          <a:solidFill>
            <a:schemeClr val="bg1"/>
          </a:solidFill>
        </p:grpSpPr>
        <p:sp>
          <p:nvSpPr>
            <p:cNvPr id="123" name="AutoShape 113"/>
            <p:cNvSpPr/>
            <p:nvPr/>
          </p:nvSpPr>
          <p:spPr bwMode="auto">
            <a:xfrm>
              <a:off x="2528974" y="2863357"/>
              <a:ext cx="246811" cy="35977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grp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124" name="AutoShape 114"/>
            <p:cNvSpPr/>
            <p:nvPr/>
          </p:nvSpPr>
          <p:spPr bwMode="auto">
            <a:xfrm>
              <a:off x="2584843" y="2919841"/>
              <a:ext cx="73061" cy="7306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grp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grpSp>
      <p:grpSp>
        <p:nvGrpSpPr>
          <p:cNvPr id="125" name="组合 124"/>
          <p:cNvGrpSpPr/>
          <p:nvPr/>
        </p:nvGrpSpPr>
        <p:grpSpPr>
          <a:xfrm>
            <a:off x="1798638" y="2863850"/>
            <a:ext cx="269875" cy="358775"/>
            <a:chOff x="1798638" y="2863850"/>
            <a:chExt cx="269875" cy="358775"/>
          </a:xfrm>
          <a:solidFill>
            <a:schemeClr val="bg1"/>
          </a:solidFill>
        </p:grpSpPr>
        <p:sp>
          <p:nvSpPr>
            <p:cNvPr id="126" name="AutoShape 115"/>
            <p:cNvSpPr/>
            <p:nvPr/>
          </p:nvSpPr>
          <p:spPr bwMode="auto">
            <a:xfrm>
              <a:off x="1798638" y="2863850"/>
              <a:ext cx="269875" cy="358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800" y="12825"/>
                  </a:moveTo>
                  <a:lnTo>
                    <a:pt x="19800" y="13500"/>
                  </a:lnTo>
                  <a:lnTo>
                    <a:pt x="19800" y="14850"/>
                  </a:lnTo>
                  <a:lnTo>
                    <a:pt x="19800" y="15525"/>
                  </a:lnTo>
                  <a:cubicBezTo>
                    <a:pt x="19800" y="18129"/>
                    <a:pt x="16972" y="20249"/>
                    <a:pt x="13499" y="20249"/>
                  </a:cubicBezTo>
                  <a:lnTo>
                    <a:pt x="8099" y="20249"/>
                  </a:lnTo>
                  <a:cubicBezTo>
                    <a:pt x="4627" y="20249"/>
                    <a:pt x="1800" y="18129"/>
                    <a:pt x="1800" y="15525"/>
                  </a:cubicBezTo>
                  <a:lnTo>
                    <a:pt x="1800" y="14850"/>
                  </a:lnTo>
                  <a:lnTo>
                    <a:pt x="1800" y="13500"/>
                  </a:lnTo>
                  <a:lnTo>
                    <a:pt x="1800" y="12825"/>
                  </a:lnTo>
                  <a:lnTo>
                    <a:pt x="1800" y="10800"/>
                  </a:lnTo>
                  <a:cubicBezTo>
                    <a:pt x="1800" y="10427"/>
                    <a:pt x="2203" y="10124"/>
                    <a:pt x="2699" y="10124"/>
                  </a:cubicBezTo>
                  <a:lnTo>
                    <a:pt x="4499" y="10124"/>
                  </a:lnTo>
                  <a:lnTo>
                    <a:pt x="17100" y="10124"/>
                  </a:lnTo>
                  <a:lnTo>
                    <a:pt x="18899" y="10124"/>
                  </a:lnTo>
                  <a:cubicBezTo>
                    <a:pt x="19396" y="10124"/>
                    <a:pt x="19800" y="10427"/>
                    <a:pt x="19800" y="10800"/>
                  </a:cubicBezTo>
                  <a:cubicBezTo>
                    <a:pt x="19800" y="10800"/>
                    <a:pt x="19800" y="12825"/>
                    <a:pt x="19800" y="12825"/>
                  </a:cubicBezTo>
                  <a:close/>
                  <a:moveTo>
                    <a:pt x="14400" y="6075"/>
                  </a:moveTo>
                  <a:lnTo>
                    <a:pt x="14400" y="6076"/>
                  </a:lnTo>
                  <a:lnTo>
                    <a:pt x="14400" y="8774"/>
                  </a:lnTo>
                  <a:lnTo>
                    <a:pt x="7200" y="8774"/>
                  </a:lnTo>
                  <a:lnTo>
                    <a:pt x="7200" y="6076"/>
                  </a:lnTo>
                  <a:lnTo>
                    <a:pt x="7200" y="6075"/>
                  </a:lnTo>
                  <a:cubicBezTo>
                    <a:pt x="7200" y="4583"/>
                    <a:pt x="8811" y="3375"/>
                    <a:pt x="10800" y="3375"/>
                  </a:cubicBezTo>
                  <a:cubicBezTo>
                    <a:pt x="12788" y="3375"/>
                    <a:pt x="14400" y="4583"/>
                    <a:pt x="14400" y="6075"/>
                  </a:cubicBezTo>
                  <a:moveTo>
                    <a:pt x="4499" y="6075"/>
                  </a:moveTo>
                  <a:cubicBezTo>
                    <a:pt x="4499" y="3465"/>
                    <a:pt x="7320" y="1350"/>
                    <a:pt x="10800" y="1350"/>
                  </a:cubicBezTo>
                  <a:cubicBezTo>
                    <a:pt x="14279" y="1350"/>
                    <a:pt x="17100" y="3465"/>
                    <a:pt x="17100" y="6075"/>
                  </a:cubicBezTo>
                  <a:lnTo>
                    <a:pt x="17100" y="8774"/>
                  </a:lnTo>
                  <a:lnTo>
                    <a:pt x="15299" y="8774"/>
                  </a:lnTo>
                  <a:lnTo>
                    <a:pt x="15299" y="6076"/>
                  </a:lnTo>
                  <a:cubicBezTo>
                    <a:pt x="15299" y="4212"/>
                    <a:pt x="13285" y="2701"/>
                    <a:pt x="10800" y="2701"/>
                  </a:cubicBezTo>
                  <a:cubicBezTo>
                    <a:pt x="8314" y="2701"/>
                    <a:pt x="6299" y="4212"/>
                    <a:pt x="6299" y="6076"/>
                  </a:cubicBezTo>
                  <a:lnTo>
                    <a:pt x="6299" y="8774"/>
                  </a:lnTo>
                  <a:lnTo>
                    <a:pt x="4499" y="8774"/>
                  </a:lnTo>
                  <a:cubicBezTo>
                    <a:pt x="4499" y="8774"/>
                    <a:pt x="4499" y="6075"/>
                    <a:pt x="4499" y="6075"/>
                  </a:cubicBezTo>
                  <a:close/>
                  <a:moveTo>
                    <a:pt x="18899" y="8774"/>
                  </a:moveTo>
                  <a:lnTo>
                    <a:pt x="18899" y="6075"/>
                  </a:lnTo>
                  <a:cubicBezTo>
                    <a:pt x="18899" y="2719"/>
                    <a:pt x="15274" y="0"/>
                    <a:pt x="10800" y="0"/>
                  </a:cubicBezTo>
                  <a:cubicBezTo>
                    <a:pt x="6325" y="0"/>
                    <a:pt x="2699" y="2719"/>
                    <a:pt x="2699" y="6075"/>
                  </a:cubicBezTo>
                  <a:lnTo>
                    <a:pt x="2699" y="8774"/>
                  </a:lnTo>
                  <a:cubicBezTo>
                    <a:pt x="1208" y="8774"/>
                    <a:pt x="0" y="9681"/>
                    <a:pt x="0" y="10800"/>
                  </a:cubicBezTo>
                  <a:lnTo>
                    <a:pt x="0" y="12825"/>
                  </a:lnTo>
                  <a:lnTo>
                    <a:pt x="0" y="13500"/>
                  </a:lnTo>
                  <a:lnTo>
                    <a:pt x="0" y="14850"/>
                  </a:lnTo>
                  <a:lnTo>
                    <a:pt x="0" y="15525"/>
                  </a:lnTo>
                  <a:cubicBezTo>
                    <a:pt x="0" y="18880"/>
                    <a:pt x="3625" y="21599"/>
                    <a:pt x="8099" y="21599"/>
                  </a:cubicBezTo>
                  <a:lnTo>
                    <a:pt x="13499" y="21599"/>
                  </a:lnTo>
                  <a:cubicBezTo>
                    <a:pt x="17974" y="21599"/>
                    <a:pt x="21600" y="18880"/>
                    <a:pt x="21600" y="15525"/>
                  </a:cubicBezTo>
                  <a:lnTo>
                    <a:pt x="21600" y="14850"/>
                  </a:lnTo>
                  <a:lnTo>
                    <a:pt x="21600" y="13500"/>
                  </a:lnTo>
                  <a:lnTo>
                    <a:pt x="21600" y="12825"/>
                  </a:lnTo>
                  <a:lnTo>
                    <a:pt x="21600" y="10800"/>
                  </a:lnTo>
                  <a:cubicBezTo>
                    <a:pt x="21600" y="9681"/>
                    <a:pt x="20391" y="8774"/>
                    <a:pt x="18899" y="8774"/>
                  </a:cubicBezTo>
                </a:path>
              </a:pathLst>
            </a:custGeom>
            <a:grp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127" name="AutoShape 116"/>
            <p:cNvSpPr/>
            <p:nvPr/>
          </p:nvSpPr>
          <p:spPr bwMode="auto">
            <a:xfrm>
              <a:off x="1911350" y="3076575"/>
              <a:ext cx="44450" cy="682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8" y="0"/>
                    <a:pt x="0" y="3226"/>
                    <a:pt x="0" y="7201"/>
                  </a:cubicBezTo>
                  <a:cubicBezTo>
                    <a:pt x="0" y="9390"/>
                    <a:pt x="1798" y="13537"/>
                    <a:pt x="3601" y="16821"/>
                  </a:cubicBezTo>
                  <a:cubicBezTo>
                    <a:pt x="5070" y="19493"/>
                    <a:pt x="6916" y="21600"/>
                    <a:pt x="10800" y="21600"/>
                  </a:cubicBezTo>
                  <a:cubicBezTo>
                    <a:pt x="15016" y="21600"/>
                    <a:pt x="16529" y="19514"/>
                    <a:pt x="18003" y="16858"/>
                  </a:cubicBezTo>
                  <a:cubicBezTo>
                    <a:pt x="19828" y="13567"/>
                    <a:pt x="21600" y="9397"/>
                    <a:pt x="21600" y="7201"/>
                  </a:cubicBezTo>
                  <a:cubicBezTo>
                    <a:pt x="21600" y="3226"/>
                    <a:pt x="16761" y="0"/>
                    <a:pt x="10800" y="0"/>
                  </a:cubicBezTo>
                </a:path>
              </a:pathLst>
            </a:custGeom>
            <a:grp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grpSp>
      <p:sp>
        <p:nvSpPr>
          <p:cNvPr id="128" name="AutoShape 117"/>
          <p:cNvSpPr/>
          <p:nvPr/>
        </p:nvSpPr>
        <p:spPr bwMode="auto">
          <a:xfrm>
            <a:off x="1035050" y="2930525"/>
            <a:ext cx="360363" cy="269875"/>
          </a:xfrm>
          <a:custGeom>
            <a:avLst/>
            <a:gdLst>
              <a:gd name="T0" fmla="+- 0 10799 1"/>
              <a:gd name="T1" fmla="*/ T0 w 21596"/>
              <a:gd name="T2" fmla="*/ 10800 h 21600"/>
              <a:gd name="T3" fmla="+- 0 10799 1"/>
              <a:gd name="T4" fmla="*/ T3 w 21596"/>
              <a:gd name="T5" fmla="*/ 10800 h 21600"/>
              <a:gd name="T6" fmla="+- 0 10799 1"/>
              <a:gd name="T7" fmla="*/ T6 w 21596"/>
              <a:gd name="T8" fmla="*/ 10800 h 21600"/>
              <a:gd name="T9" fmla="+- 0 10799 1"/>
              <a:gd name="T10" fmla="*/ T9 w 21596"/>
              <a:gd name="T11" fmla="*/ 10800 h 21600"/>
            </a:gdLst>
            <a:ahLst/>
            <a:cxnLst>
              <a:cxn ang="0">
                <a:pos x="T1" y="T2"/>
              </a:cxn>
              <a:cxn ang="0">
                <a:pos x="T4" y="T5"/>
              </a:cxn>
              <a:cxn ang="0">
                <a:pos x="T7" y="T8"/>
              </a:cxn>
              <a:cxn ang="0">
                <a:pos x="T10" y="T11"/>
              </a:cxn>
            </a:cxnLst>
            <a:rect l="0" t="0" r="r" b="b"/>
            <a:pathLst>
              <a:path w="21596" h="21600">
                <a:moveTo>
                  <a:pt x="4511" y="2151"/>
                </a:moveTo>
                <a:lnTo>
                  <a:pt x="6064" y="3877"/>
                </a:lnTo>
                <a:lnTo>
                  <a:pt x="4246" y="6302"/>
                </a:lnTo>
                <a:lnTo>
                  <a:pt x="1353" y="6302"/>
                </a:lnTo>
                <a:cubicBezTo>
                  <a:pt x="1353" y="6302"/>
                  <a:pt x="4511" y="2151"/>
                  <a:pt x="4511" y="2151"/>
                </a:cubicBezTo>
                <a:close/>
                <a:moveTo>
                  <a:pt x="17348" y="6302"/>
                </a:moveTo>
                <a:lnTo>
                  <a:pt x="15531" y="3877"/>
                </a:lnTo>
                <a:lnTo>
                  <a:pt x="17082" y="2153"/>
                </a:lnTo>
                <a:lnTo>
                  <a:pt x="20191" y="6302"/>
                </a:lnTo>
                <a:cubicBezTo>
                  <a:pt x="20191" y="6302"/>
                  <a:pt x="17348" y="6302"/>
                  <a:pt x="17348" y="6302"/>
                </a:cubicBezTo>
                <a:close/>
                <a:moveTo>
                  <a:pt x="17264" y="7202"/>
                </a:moveTo>
                <a:lnTo>
                  <a:pt x="19663" y="7202"/>
                </a:lnTo>
                <a:lnTo>
                  <a:pt x="13021" y="16638"/>
                </a:lnTo>
                <a:cubicBezTo>
                  <a:pt x="13021" y="16638"/>
                  <a:pt x="17264" y="7202"/>
                  <a:pt x="17264" y="7202"/>
                </a:cubicBezTo>
                <a:close/>
                <a:moveTo>
                  <a:pt x="8574" y="16637"/>
                </a:moveTo>
                <a:lnTo>
                  <a:pt x="1933" y="7202"/>
                </a:lnTo>
                <a:lnTo>
                  <a:pt x="4330" y="7202"/>
                </a:lnTo>
                <a:cubicBezTo>
                  <a:pt x="4330" y="7202"/>
                  <a:pt x="8574" y="16637"/>
                  <a:pt x="8574" y="16637"/>
                </a:cubicBezTo>
                <a:close/>
                <a:moveTo>
                  <a:pt x="8429" y="7202"/>
                </a:moveTo>
                <a:lnTo>
                  <a:pt x="10084" y="18249"/>
                </a:lnTo>
                <a:lnTo>
                  <a:pt x="5117" y="7202"/>
                </a:lnTo>
                <a:cubicBezTo>
                  <a:pt x="5117" y="7202"/>
                  <a:pt x="8429" y="7202"/>
                  <a:pt x="8429" y="7202"/>
                </a:cubicBezTo>
                <a:close/>
                <a:moveTo>
                  <a:pt x="6584" y="4456"/>
                </a:moveTo>
                <a:lnTo>
                  <a:pt x="8246" y="6302"/>
                </a:lnTo>
                <a:lnTo>
                  <a:pt x="5200" y="6302"/>
                </a:lnTo>
                <a:cubicBezTo>
                  <a:pt x="5200" y="6302"/>
                  <a:pt x="6584" y="4456"/>
                  <a:pt x="6584" y="4456"/>
                </a:cubicBezTo>
                <a:close/>
                <a:moveTo>
                  <a:pt x="6543" y="3238"/>
                </a:moveTo>
                <a:lnTo>
                  <a:pt x="5250" y="1800"/>
                </a:lnTo>
                <a:lnTo>
                  <a:pt x="7621" y="1800"/>
                </a:lnTo>
                <a:cubicBezTo>
                  <a:pt x="7621" y="1800"/>
                  <a:pt x="6543" y="3238"/>
                  <a:pt x="6543" y="3238"/>
                </a:cubicBezTo>
                <a:close/>
                <a:moveTo>
                  <a:pt x="10797" y="3466"/>
                </a:moveTo>
                <a:lnTo>
                  <a:pt x="9299" y="1800"/>
                </a:lnTo>
                <a:lnTo>
                  <a:pt x="12296" y="1800"/>
                </a:lnTo>
                <a:cubicBezTo>
                  <a:pt x="12296" y="1800"/>
                  <a:pt x="10797" y="3466"/>
                  <a:pt x="10797" y="3466"/>
                </a:cubicBezTo>
                <a:close/>
                <a:moveTo>
                  <a:pt x="13974" y="1800"/>
                </a:moveTo>
                <a:lnTo>
                  <a:pt x="16345" y="1800"/>
                </a:lnTo>
                <a:lnTo>
                  <a:pt x="15052" y="3238"/>
                </a:lnTo>
                <a:cubicBezTo>
                  <a:pt x="15052" y="3238"/>
                  <a:pt x="13974" y="1800"/>
                  <a:pt x="13974" y="1800"/>
                </a:cubicBezTo>
                <a:close/>
                <a:moveTo>
                  <a:pt x="13349" y="6302"/>
                </a:moveTo>
                <a:lnTo>
                  <a:pt x="15011" y="4456"/>
                </a:lnTo>
                <a:lnTo>
                  <a:pt x="16394" y="6302"/>
                </a:lnTo>
                <a:cubicBezTo>
                  <a:pt x="16394" y="6302"/>
                  <a:pt x="13349" y="6302"/>
                  <a:pt x="13349" y="6302"/>
                </a:cubicBezTo>
                <a:close/>
                <a:moveTo>
                  <a:pt x="13166" y="7202"/>
                </a:moveTo>
                <a:lnTo>
                  <a:pt x="16478" y="7202"/>
                </a:lnTo>
                <a:lnTo>
                  <a:pt x="11511" y="18249"/>
                </a:lnTo>
                <a:cubicBezTo>
                  <a:pt x="11511" y="18249"/>
                  <a:pt x="13166" y="7202"/>
                  <a:pt x="13166" y="7202"/>
                </a:cubicBezTo>
                <a:close/>
                <a:moveTo>
                  <a:pt x="12478" y="7202"/>
                </a:moveTo>
                <a:lnTo>
                  <a:pt x="10797" y="18414"/>
                </a:lnTo>
                <a:lnTo>
                  <a:pt x="9117" y="7202"/>
                </a:lnTo>
                <a:cubicBezTo>
                  <a:pt x="9117" y="7202"/>
                  <a:pt x="12478" y="7202"/>
                  <a:pt x="12478" y="7202"/>
                </a:cubicBezTo>
                <a:close/>
                <a:moveTo>
                  <a:pt x="8773" y="5716"/>
                </a:moveTo>
                <a:lnTo>
                  <a:pt x="7064" y="3817"/>
                </a:lnTo>
                <a:lnTo>
                  <a:pt x="8426" y="2000"/>
                </a:lnTo>
                <a:lnTo>
                  <a:pt x="10270" y="4051"/>
                </a:lnTo>
                <a:cubicBezTo>
                  <a:pt x="10270" y="4051"/>
                  <a:pt x="8773" y="5716"/>
                  <a:pt x="8773" y="5716"/>
                </a:cubicBezTo>
                <a:close/>
                <a:moveTo>
                  <a:pt x="11325" y="4051"/>
                </a:moveTo>
                <a:lnTo>
                  <a:pt x="13169" y="2000"/>
                </a:lnTo>
                <a:lnTo>
                  <a:pt x="14531" y="3817"/>
                </a:lnTo>
                <a:lnTo>
                  <a:pt x="12822" y="5716"/>
                </a:lnTo>
                <a:cubicBezTo>
                  <a:pt x="12822" y="5716"/>
                  <a:pt x="11325" y="4051"/>
                  <a:pt x="11325" y="4051"/>
                </a:cubicBezTo>
                <a:close/>
                <a:moveTo>
                  <a:pt x="12296" y="6302"/>
                </a:moveTo>
                <a:lnTo>
                  <a:pt x="9299" y="6302"/>
                </a:lnTo>
                <a:lnTo>
                  <a:pt x="10797" y="4638"/>
                </a:lnTo>
                <a:cubicBezTo>
                  <a:pt x="10797" y="4638"/>
                  <a:pt x="12296" y="6302"/>
                  <a:pt x="12296" y="6302"/>
                </a:cubicBezTo>
                <a:close/>
                <a:moveTo>
                  <a:pt x="21200" y="5102"/>
                </a:moveTo>
                <a:lnTo>
                  <a:pt x="17771" y="527"/>
                </a:lnTo>
                <a:cubicBezTo>
                  <a:pt x="17518" y="189"/>
                  <a:pt x="17176" y="0"/>
                  <a:pt x="16817" y="0"/>
                </a:cubicBezTo>
                <a:lnTo>
                  <a:pt x="4779" y="0"/>
                </a:lnTo>
                <a:cubicBezTo>
                  <a:pt x="4420" y="0"/>
                  <a:pt x="4077" y="189"/>
                  <a:pt x="3824" y="527"/>
                </a:cubicBezTo>
                <a:lnTo>
                  <a:pt x="395" y="5102"/>
                </a:lnTo>
                <a:cubicBezTo>
                  <a:pt x="131" y="5455"/>
                  <a:pt x="-1" y="5921"/>
                  <a:pt x="-1" y="6387"/>
                </a:cubicBezTo>
                <a:cubicBezTo>
                  <a:pt x="1" y="6810"/>
                  <a:pt x="114" y="7233"/>
                  <a:pt x="341" y="7573"/>
                </a:cubicBezTo>
                <a:lnTo>
                  <a:pt x="9788" y="20995"/>
                </a:lnTo>
                <a:cubicBezTo>
                  <a:pt x="10045" y="21379"/>
                  <a:pt x="10412" y="21599"/>
                  <a:pt x="10797" y="21599"/>
                </a:cubicBezTo>
                <a:cubicBezTo>
                  <a:pt x="11183" y="21599"/>
                  <a:pt x="11550" y="21379"/>
                  <a:pt x="11807" y="20995"/>
                </a:cubicBezTo>
                <a:lnTo>
                  <a:pt x="21255" y="7573"/>
                </a:lnTo>
                <a:cubicBezTo>
                  <a:pt x="21485" y="7226"/>
                  <a:pt x="21598" y="6791"/>
                  <a:pt x="21595" y="6359"/>
                </a:cubicBezTo>
                <a:cubicBezTo>
                  <a:pt x="21593" y="5902"/>
                  <a:pt x="21459" y="5449"/>
                  <a:pt x="21200" y="5102"/>
                </a:cubicBezTo>
              </a:path>
            </a:pathLst>
          </a:custGeom>
          <a:solidFill>
            <a:schemeClr val="bg1"/>
          </a:solidFill>
          <a:ln>
            <a:noFill/>
          </a:ln>
          <a:effectLst/>
        </p:spPr>
        <p:txBody>
          <a:bodyPr lIns="19050" tIns="19050" rIns="19050" bIns="19050" anchor="ctr"/>
          <a:lstStyle/>
          <a:p>
            <a:pPr algn="ctr" defTabSz="228600">
              <a:defRPr/>
            </a:pPr>
            <a:r>
              <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rPr>
              <a:t>	</a:t>
            </a:r>
          </a:p>
        </p:txBody>
      </p:sp>
      <p:grpSp>
        <p:nvGrpSpPr>
          <p:cNvPr id="129" name="Group 121"/>
          <p:cNvGrpSpPr/>
          <p:nvPr/>
        </p:nvGrpSpPr>
        <p:grpSpPr>
          <a:xfrm>
            <a:off x="317500" y="2908790"/>
            <a:ext cx="359165" cy="269525"/>
            <a:chOff x="723900" y="3569494"/>
            <a:chExt cx="464344" cy="348456"/>
          </a:xfrm>
          <a:solidFill>
            <a:schemeClr val="bg1"/>
          </a:solidFill>
        </p:grpSpPr>
        <p:sp>
          <p:nvSpPr>
            <p:cNvPr id="130" name="AutoShape 118"/>
            <p:cNvSpPr/>
            <p:nvPr/>
          </p:nvSpPr>
          <p:spPr bwMode="auto">
            <a:xfrm>
              <a:off x="723900" y="3569494"/>
              <a:ext cx="464344" cy="348456"/>
            </a:xfrm>
            <a:custGeom>
              <a:avLst/>
              <a:gdLst>
                <a:gd name="T0" fmla="*/ 10732 w 21464"/>
                <a:gd name="T1" fmla="*/ 10800 h 21600"/>
                <a:gd name="T2" fmla="*/ 10732 w 21464"/>
                <a:gd name="T3" fmla="*/ 10800 h 21600"/>
                <a:gd name="T4" fmla="*/ 10732 w 21464"/>
                <a:gd name="T5" fmla="*/ 10800 h 21600"/>
                <a:gd name="T6" fmla="*/ 10732 w 21464"/>
                <a:gd name="T7" fmla="*/ 10800 h 21600"/>
              </a:gdLst>
              <a:ahLst/>
              <a:cxnLst>
                <a:cxn ang="0">
                  <a:pos x="T0" y="T1"/>
                </a:cxn>
                <a:cxn ang="0">
                  <a:pos x="T2" y="T3"/>
                </a:cxn>
                <a:cxn ang="0">
                  <a:pos x="T4" y="T5"/>
                </a:cxn>
                <a:cxn ang="0">
                  <a:pos x="T6" y="T7"/>
                </a:cxn>
              </a:cxnLst>
              <a:rect l="0" t="0" r="r" b="b"/>
              <a:pathLst>
                <a:path w="21464" h="21600">
                  <a:moveTo>
                    <a:pt x="19918" y="11754"/>
                  </a:moveTo>
                  <a:lnTo>
                    <a:pt x="16564" y="18954"/>
                  </a:lnTo>
                  <a:cubicBezTo>
                    <a:pt x="16317" y="19484"/>
                    <a:pt x="15892" y="19800"/>
                    <a:pt x="15427" y="19800"/>
                  </a:cubicBezTo>
                  <a:lnTo>
                    <a:pt x="2683" y="19800"/>
                  </a:lnTo>
                  <a:cubicBezTo>
                    <a:pt x="1943" y="19800"/>
                    <a:pt x="1341" y="18992"/>
                    <a:pt x="1341" y="18000"/>
                  </a:cubicBezTo>
                  <a:lnTo>
                    <a:pt x="1341" y="3600"/>
                  </a:lnTo>
                  <a:cubicBezTo>
                    <a:pt x="1341" y="2608"/>
                    <a:pt x="1943" y="1800"/>
                    <a:pt x="2683" y="1800"/>
                  </a:cubicBezTo>
                  <a:lnTo>
                    <a:pt x="15427" y="1800"/>
                  </a:lnTo>
                  <a:cubicBezTo>
                    <a:pt x="15892" y="1800"/>
                    <a:pt x="16317" y="2116"/>
                    <a:pt x="16564" y="2645"/>
                  </a:cubicBezTo>
                  <a:lnTo>
                    <a:pt x="19917" y="9845"/>
                  </a:lnTo>
                  <a:cubicBezTo>
                    <a:pt x="20188" y="10425"/>
                    <a:pt x="20188" y="11174"/>
                    <a:pt x="19918" y="11754"/>
                  </a:cubicBezTo>
                  <a:moveTo>
                    <a:pt x="21055" y="8891"/>
                  </a:moveTo>
                  <a:lnTo>
                    <a:pt x="17701" y="1691"/>
                  </a:lnTo>
                  <a:cubicBezTo>
                    <a:pt x="17211" y="639"/>
                    <a:pt x="16352" y="0"/>
                    <a:pt x="15427" y="0"/>
                  </a:cubicBezTo>
                  <a:lnTo>
                    <a:pt x="2683" y="0"/>
                  </a:lnTo>
                  <a:cubicBezTo>
                    <a:pt x="1201" y="0"/>
                    <a:pt x="0" y="1611"/>
                    <a:pt x="0" y="3600"/>
                  </a:cubicBezTo>
                  <a:lnTo>
                    <a:pt x="0" y="18000"/>
                  </a:lnTo>
                  <a:cubicBezTo>
                    <a:pt x="0" y="19988"/>
                    <a:pt x="1201" y="21599"/>
                    <a:pt x="2683" y="21599"/>
                  </a:cubicBezTo>
                  <a:lnTo>
                    <a:pt x="15427" y="21599"/>
                  </a:lnTo>
                  <a:cubicBezTo>
                    <a:pt x="16352" y="21599"/>
                    <a:pt x="17211" y="20960"/>
                    <a:pt x="17701" y="19908"/>
                  </a:cubicBezTo>
                  <a:lnTo>
                    <a:pt x="21055" y="12708"/>
                  </a:lnTo>
                  <a:cubicBezTo>
                    <a:pt x="21600" y="11541"/>
                    <a:pt x="21600" y="10059"/>
                    <a:pt x="21055" y="8891"/>
                  </a:cubicBezTo>
                </a:path>
              </a:pathLst>
            </a:custGeom>
            <a:grp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131" name="AutoShape 119"/>
            <p:cNvSpPr/>
            <p:nvPr/>
          </p:nvSpPr>
          <p:spPr bwMode="auto">
            <a:xfrm>
              <a:off x="1013619" y="3699669"/>
              <a:ext cx="87313"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000"/>
                  </a:moveTo>
                  <a:cubicBezTo>
                    <a:pt x="6825" y="18000"/>
                    <a:pt x="3600" y="14774"/>
                    <a:pt x="3600" y="10800"/>
                  </a:cubicBezTo>
                  <a:cubicBezTo>
                    <a:pt x="3600" y="6825"/>
                    <a:pt x="6825" y="3600"/>
                    <a:pt x="10800" y="3600"/>
                  </a:cubicBezTo>
                  <a:cubicBezTo>
                    <a:pt x="14774" y="3600"/>
                    <a:pt x="17999" y="6825"/>
                    <a:pt x="17999" y="10800"/>
                  </a:cubicBezTo>
                  <a:cubicBezTo>
                    <a:pt x="17999" y="14774"/>
                    <a:pt x="14774" y="18000"/>
                    <a:pt x="10800" y="18000"/>
                  </a:cubicBezTo>
                  <a:moveTo>
                    <a:pt x="10800" y="0"/>
                  </a:moveTo>
                  <a:cubicBezTo>
                    <a:pt x="4833" y="0"/>
                    <a:pt x="0" y="4833"/>
                    <a:pt x="0" y="10800"/>
                  </a:cubicBezTo>
                  <a:cubicBezTo>
                    <a:pt x="0" y="16766"/>
                    <a:pt x="4833" y="21599"/>
                    <a:pt x="10800" y="21599"/>
                  </a:cubicBezTo>
                  <a:cubicBezTo>
                    <a:pt x="16766" y="21599"/>
                    <a:pt x="21600" y="16766"/>
                    <a:pt x="21600" y="10800"/>
                  </a:cubicBezTo>
                  <a:cubicBezTo>
                    <a:pt x="21600" y="4833"/>
                    <a:pt x="16766" y="0"/>
                    <a:pt x="10800" y="0"/>
                  </a:cubicBezTo>
                </a:path>
              </a:pathLst>
            </a:custGeom>
            <a:grp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grpSp>
      <p:grpSp>
        <p:nvGrpSpPr>
          <p:cNvPr id="132" name="Group 124"/>
          <p:cNvGrpSpPr/>
          <p:nvPr/>
        </p:nvGrpSpPr>
        <p:grpSpPr>
          <a:xfrm>
            <a:off x="3909765" y="2141343"/>
            <a:ext cx="359779" cy="302680"/>
            <a:chOff x="5368132" y="2625725"/>
            <a:chExt cx="465138" cy="391319"/>
          </a:xfrm>
          <a:solidFill>
            <a:schemeClr val="bg1"/>
          </a:solidFill>
        </p:grpSpPr>
        <p:sp>
          <p:nvSpPr>
            <p:cNvPr id="133" name="AutoShape 120"/>
            <p:cNvSpPr/>
            <p:nvPr/>
          </p:nvSpPr>
          <p:spPr bwMode="auto">
            <a:xfrm>
              <a:off x="5484813" y="2727325"/>
              <a:ext cx="231775" cy="231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48" y="16070"/>
                  </a:moveTo>
                  <a:cubicBezTo>
                    <a:pt x="14037" y="19468"/>
                    <a:pt x="8925" y="19859"/>
                    <a:pt x="5529" y="16948"/>
                  </a:cubicBezTo>
                  <a:cubicBezTo>
                    <a:pt x="2130" y="14038"/>
                    <a:pt x="1740" y="8924"/>
                    <a:pt x="4651" y="5527"/>
                  </a:cubicBezTo>
                  <a:cubicBezTo>
                    <a:pt x="7559" y="2131"/>
                    <a:pt x="12674" y="1740"/>
                    <a:pt x="16070" y="4650"/>
                  </a:cubicBezTo>
                  <a:cubicBezTo>
                    <a:pt x="19466" y="7560"/>
                    <a:pt x="19859" y="12673"/>
                    <a:pt x="16948" y="16070"/>
                  </a:cubicBezTo>
                  <a:moveTo>
                    <a:pt x="10800" y="0"/>
                  </a:moveTo>
                  <a:cubicBezTo>
                    <a:pt x="4833" y="0"/>
                    <a:pt x="0" y="4834"/>
                    <a:pt x="0" y="10800"/>
                  </a:cubicBezTo>
                  <a:cubicBezTo>
                    <a:pt x="0" y="16765"/>
                    <a:pt x="4833" y="21599"/>
                    <a:pt x="10800" y="21599"/>
                  </a:cubicBezTo>
                  <a:cubicBezTo>
                    <a:pt x="16764" y="21599"/>
                    <a:pt x="21600" y="16765"/>
                    <a:pt x="21600" y="10800"/>
                  </a:cubicBezTo>
                  <a:cubicBezTo>
                    <a:pt x="21600" y="4834"/>
                    <a:pt x="16764" y="0"/>
                    <a:pt x="10800" y="0"/>
                  </a:cubicBezTo>
                </a:path>
              </a:pathLst>
            </a:custGeom>
            <a:grp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134" name="AutoShape 121"/>
            <p:cNvSpPr/>
            <p:nvPr/>
          </p:nvSpPr>
          <p:spPr bwMode="auto">
            <a:xfrm>
              <a:off x="5542757" y="2785269"/>
              <a:ext cx="65088" cy="65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0" y="0"/>
                  </a:moveTo>
                  <a:cubicBezTo>
                    <a:pt x="8596" y="0"/>
                    <a:pt x="0" y="8596"/>
                    <a:pt x="0" y="19195"/>
                  </a:cubicBezTo>
                  <a:lnTo>
                    <a:pt x="0" y="19199"/>
                  </a:lnTo>
                  <a:cubicBezTo>
                    <a:pt x="0" y="20524"/>
                    <a:pt x="1068" y="21599"/>
                    <a:pt x="2400" y="21599"/>
                  </a:cubicBezTo>
                  <a:cubicBezTo>
                    <a:pt x="3721" y="21599"/>
                    <a:pt x="4800" y="20524"/>
                    <a:pt x="4800" y="19199"/>
                  </a:cubicBezTo>
                  <a:lnTo>
                    <a:pt x="4800" y="19195"/>
                  </a:lnTo>
                  <a:cubicBezTo>
                    <a:pt x="4800" y="11247"/>
                    <a:pt x="11240" y="4799"/>
                    <a:pt x="19200" y="4799"/>
                  </a:cubicBezTo>
                  <a:cubicBezTo>
                    <a:pt x="20521" y="4799"/>
                    <a:pt x="21600" y="3724"/>
                    <a:pt x="21600" y="2399"/>
                  </a:cubicBezTo>
                  <a:cubicBezTo>
                    <a:pt x="21600" y="1075"/>
                    <a:pt x="20521" y="0"/>
                    <a:pt x="19200" y="0"/>
                  </a:cubicBezTo>
                </a:path>
              </a:pathLst>
            </a:custGeom>
            <a:grp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135" name="AutoShape 122"/>
            <p:cNvSpPr/>
            <p:nvPr/>
          </p:nvSpPr>
          <p:spPr bwMode="auto">
            <a:xfrm>
              <a:off x="5368132" y="2625725"/>
              <a:ext cx="465138" cy="3913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199"/>
                  </a:moveTo>
                  <a:cubicBezTo>
                    <a:pt x="20249" y="19642"/>
                    <a:pt x="19948" y="19999"/>
                    <a:pt x="19575" y="19999"/>
                  </a:cubicBezTo>
                  <a:lnTo>
                    <a:pt x="2024" y="19999"/>
                  </a:lnTo>
                  <a:cubicBezTo>
                    <a:pt x="1651" y="19999"/>
                    <a:pt x="1349" y="19642"/>
                    <a:pt x="1349" y="19199"/>
                  </a:cubicBezTo>
                  <a:lnTo>
                    <a:pt x="1349" y="7200"/>
                  </a:lnTo>
                  <a:cubicBezTo>
                    <a:pt x="1349" y="6809"/>
                    <a:pt x="1588" y="6475"/>
                    <a:pt x="1914" y="6411"/>
                  </a:cubicBezTo>
                  <a:lnTo>
                    <a:pt x="5588" y="5684"/>
                  </a:lnTo>
                  <a:lnTo>
                    <a:pt x="6797" y="2103"/>
                  </a:lnTo>
                  <a:cubicBezTo>
                    <a:pt x="6900" y="1799"/>
                    <a:pt x="7148" y="1600"/>
                    <a:pt x="7424" y="1600"/>
                  </a:cubicBezTo>
                  <a:lnTo>
                    <a:pt x="14174" y="1600"/>
                  </a:lnTo>
                  <a:cubicBezTo>
                    <a:pt x="14450" y="1600"/>
                    <a:pt x="14698" y="1799"/>
                    <a:pt x="14801" y="2103"/>
                  </a:cubicBezTo>
                  <a:lnTo>
                    <a:pt x="16010" y="5684"/>
                  </a:lnTo>
                  <a:lnTo>
                    <a:pt x="19685" y="6411"/>
                  </a:lnTo>
                  <a:cubicBezTo>
                    <a:pt x="20011" y="6475"/>
                    <a:pt x="20249" y="6809"/>
                    <a:pt x="20249" y="7200"/>
                  </a:cubicBezTo>
                  <a:cubicBezTo>
                    <a:pt x="20249" y="7200"/>
                    <a:pt x="20249" y="19199"/>
                    <a:pt x="20249" y="19199"/>
                  </a:cubicBezTo>
                  <a:close/>
                  <a:moveTo>
                    <a:pt x="19907" y="4832"/>
                  </a:moveTo>
                  <a:lnTo>
                    <a:pt x="16981" y="4254"/>
                  </a:lnTo>
                  <a:lnTo>
                    <a:pt x="16054" y="1507"/>
                  </a:lnTo>
                  <a:cubicBezTo>
                    <a:pt x="15745" y="591"/>
                    <a:pt x="15006" y="0"/>
                    <a:pt x="14174" y="0"/>
                  </a:cubicBezTo>
                  <a:lnTo>
                    <a:pt x="7424" y="0"/>
                  </a:lnTo>
                  <a:cubicBezTo>
                    <a:pt x="6593" y="0"/>
                    <a:pt x="5854" y="591"/>
                    <a:pt x="5543" y="1509"/>
                  </a:cubicBezTo>
                  <a:lnTo>
                    <a:pt x="4618" y="4254"/>
                  </a:lnTo>
                  <a:lnTo>
                    <a:pt x="1692" y="4832"/>
                  </a:lnTo>
                  <a:cubicBezTo>
                    <a:pt x="711" y="5025"/>
                    <a:pt x="0" y="6020"/>
                    <a:pt x="0" y="7200"/>
                  </a:cubicBezTo>
                  <a:lnTo>
                    <a:pt x="0" y="19199"/>
                  </a:lnTo>
                  <a:cubicBezTo>
                    <a:pt x="0" y="20523"/>
                    <a:pt x="908" y="21600"/>
                    <a:pt x="2024" y="21600"/>
                  </a:cubicBezTo>
                  <a:lnTo>
                    <a:pt x="19575" y="21600"/>
                  </a:lnTo>
                  <a:cubicBezTo>
                    <a:pt x="20691" y="21600"/>
                    <a:pt x="21600" y="20523"/>
                    <a:pt x="21600" y="19199"/>
                  </a:cubicBezTo>
                  <a:lnTo>
                    <a:pt x="21600" y="7200"/>
                  </a:lnTo>
                  <a:cubicBezTo>
                    <a:pt x="21600" y="6020"/>
                    <a:pt x="20888" y="5025"/>
                    <a:pt x="19907" y="4832"/>
                  </a:cubicBezTo>
                </a:path>
              </a:pathLst>
            </a:custGeom>
            <a:grp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grpSp>
      <p:grpSp>
        <p:nvGrpSpPr>
          <p:cNvPr id="136" name="组合 135"/>
          <p:cNvGrpSpPr/>
          <p:nvPr/>
        </p:nvGrpSpPr>
        <p:grpSpPr>
          <a:xfrm>
            <a:off x="3191434" y="2141343"/>
            <a:ext cx="359164" cy="359165"/>
            <a:chOff x="3191434" y="2145028"/>
            <a:chExt cx="359165" cy="359165"/>
          </a:xfrm>
          <a:solidFill>
            <a:schemeClr val="bg1"/>
          </a:solidFill>
        </p:grpSpPr>
        <p:sp>
          <p:nvSpPr>
            <p:cNvPr id="137" name="AutoShape 123"/>
            <p:cNvSpPr/>
            <p:nvPr/>
          </p:nvSpPr>
          <p:spPr bwMode="auto">
            <a:xfrm>
              <a:off x="3191434" y="2145028"/>
              <a:ext cx="359165" cy="35916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180" y="12132"/>
                  </a:moveTo>
                  <a:cubicBezTo>
                    <a:pt x="17710" y="12226"/>
                    <a:pt x="17327" y="12561"/>
                    <a:pt x="17170" y="13012"/>
                  </a:cubicBezTo>
                  <a:cubicBezTo>
                    <a:pt x="17083" y="13261"/>
                    <a:pt x="16981" y="13503"/>
                    <a:pt x="16868" y="13738"/>
                  </a:cubicBezTo>
                  <a:cubicBezTo>
                    <a:pt x="16658" y="14169"/>
                    <a:pt x="16694" y="14677"/>
                    <a:pt x="16959" y="15075"/>
                  </a:cubicBezTo>
                  <a:lnTo>
                    <a:pt x="18131" y="16833"/>
                  </a:lnTo>
                  <a:lnTo>
                    <a:pt x="16832" y="18132"/>
                  </a:lnTo>
                  <a:lnTo>
                    <a:pt x="15075" y="16960"/>
                  </a:lnTo>
                  <a:cubicBezTo>
                    <a:pt x="14850" y="16810"/>
                    <a:pt x="14589" y="16733"/>
                    <a:pt x="14326" y="16733"/>
                  </a:cubicBezTo>
                  <a:cubicBezTo>
                    <a:pt x="14126" y="16733"/>
                    <a:pt x="13924" y="16778"/>
                    <a:pt x="13738" y="16868"/>
                  </a:cubicBezTo>
                  <a:cubicBezTo>
                    <a:pt x="13504" y="16981"/>
                    <a:pt x="13262" y="17083"/>
                    <a:pt x="13012" y="17170"/>
                  </a:cubicBezTo>
                  <a:cubicBezTo>
                    <a:pt x="12561" y="17327"/>
                    <a:pt x="12226" y="17712"/>
                    <a:pt x="12133" y="18180"/>
                  </a:cubicBezTo>
                  <a:lnTo>
                    <a:pt x="11717" y="20249"/>
                  </a:lnTo>
                  <a:lnTo>
                    <a:pt x="9881" y="20249"/>
                  </a:lnTo>
                  <a:lnTo>
                    <a:pt x="9467" y="18180"/>
                  </a:lnTo>
                  <a:cubicBezTo>
                    <a:pt x="9373" y="17712"/>
                    <a:pt x="9039" y="17327"/>
                    <a:pt x="8588" y="17170"/>
                  </a:cubicBezTo>
                  <a:cubicBezTo>
                    <a:pt x="8339" y="17083"/>
                    <a:pt x="8096" y="16983"/>
                    <a:pt x="7861" y="16869"/>
                  </a:cubicBezTo>
                  <a:cubicBezTo>
                    <a:pt x="7675" y="16778"/>
                    <a:pt x="7474" y="16733"/>
                    <a:pt x="7273" y="16733"/>
                  </a:cubicBezTo>
                  <a:cubicBezTo>
                    <a:pt x="7011" y="16733"/>
                    <a:pt x="6750" y="16810"/>
                    <a:pt x="6525" y="16960"/>
                  </a:cubicBezTo>
                  <a:lnTo>
                    <a:pt x="4767" y="18132"/>
                  </a:lnTo>
                  <a:lnTo>
                    <a:pt x="3468" y="16833"/>
                  </a:lnTo>
                  <a:lnTo>
                    <a:pt x="4639" y="15075"/>
                  </a:lnTo>
                  <a:cubicBezTo>
                    <a:pt x="4904" y="14677"/>
                    <a:pt x="4939" y="14169"/>
                    <a:pt x="4732" y="13738"/>
                  </a:cubicBezTo>
                  <a:cubicBezTo>
                    <a:pt x="4618" y="13504"/>
                    <a:pt x="4516" y="13263"/>
                    <a:pt x="4429" y="13013"/>
                  </a:cubicBezTo>
                  <a:cubicBezTo>
                    <a:pt x="4273" y="12561"/>
                    <a:pt x="3888" y="12227"/>
                    <a:pt x="3419" y="12133"/>
                  </a:cubicBezTo>
                  <a:lnTo>
                    <a:pt x="1350" y="11718"/>
                  </a:lnTo>
                  <a:lnTo>
                    <a:pt x="1349" y="9882"/>
                  </a:lnTo>
                  <a:lnTo>
                    <a:pt x="3419" y="9468"/>
                  </a:lnTo>
                  <a:cubicBezTo>
                    <a:pt x="3888" y="9374"/>
                    <a:pt x="4273" y="9039"/>
                    <a:pt x="4429" y="8588"/>
                  </a:cubicBezTo>
                  <a:cubicBezTo>
                    <a:pt x="4516" y="8338"/>
                    <a:pt x="4617" y="8096"/>
                    <a:pt x="4731" y="7862"/>
                  </a:cubicBezTo>
                  <a:cubicBezTo>
                    <a:pt x="4940" y="7431"/>
                    <a:pt x="4905" y="6923"/>
                    <a:pt x="4639" y="6524"/>
                  </a:cubicBezTo>
                  <a:lnTo>
                    <a:pt x="3468" y="4767"/>
                  </a:lnTo>
                  <a:lnTo>
                    <a:pt x="4767" y="3468"/>
                  </a:lnTo>
                  <a:lnTo>
                    <a:pt x="6525" y="4639"/>
                  </a:lnTo>
                  <a:cubicBezTo>
                    <a:pt x="6750" y="4790"/>
                    <a:pt x="7011" y="4866"/>
                    <a:pt x="7273" y="4866"/>
                  </a:cubicBezTo>
                  <a:cubicBezTo>
                    <a:pt x="7474" y="4866"/>
                    <a:pt x="7674" y="4822"/>
                    <a:pt x="7861" y="4732"/>
                  </a:cubicBezTo>
                  <a:cubicBezTo>
                    <a:pt x="8095" y="4619"/>
                    <a:pt x="8337" y="4517"/>
                    <a:pt x="8586" y="4430"/>
                  </a:cubicBezTo>
                  <a:cubicBezTo>
                    <a:pt x="9039" y="4272"/>
                    <a:pt x="9373" y="3888"/>
                    <a:pt x="9467" y="3420"/>
                  </a:cubicBezTo>
                  <a:lnTo>
                    <a:pt x="9881" y="1350"/>
                  </a:lnTo>
                  <a:lnTo>
                    <a:pt x="11717" y="1350"/>
                  </a:lnTo>
                  <a:lnTo>
                    <a:pt x="12131" y="3420"/>
                  </a:lnTo>
                  <a:cubicBezTo>
                    <a:pt x="12225" y="3888"/>
                    <a:pt x="12560" y="4272"/>
                    <a:pt x="13012" y="4430"/>
                  </a:cubicBezTo>
                  <a:cubicBezTo>
                    <a:pt x="13261" y="4517"/>
                    <a:pt x="13502" y="4617"/>
                    <a:pt x="13737" y="4731"/>
                  </a:cubicBezTo>
                  <a:cubicBezTo>
                    <a:pt x="13924" y="4822"/>
                    <a:pt x="14125" y="4866"/>
                    <a:pt x="14326" y="4866"/>
                  </a:cubicBezTo>
                  <a:cubicBezTo>
                    <a:pt x="14589" y="4866"/>
                    <a:pt x="14850" y="4790"/>
                    <a:pt x="15075" y="4639"/>
                  </a:cubicBezTo>
                  <a:lnTo>
                    <a:pt x="16832" y="3468"/>
                  </a:lnTo>
                  <a:lnTo>
                    <a:pt x="18131" y="4767"/>
                  </a:lnTo>
                  <a:lnTo>
                    <a:pt x="16959" y="6524"/>
                  </a:lnTo>
                  <a:cubicBezTo>
                    <a:pt x="16694" y="6923"/>
                    <a:pt x="16660" y="7431"/>
                    <a:pt x="16867" y="7861"/>
                  </a:cubicBezTo>
                  <a:cubicBezTo>
                    <a:pt x="16980" y="8096"/>
                    <a:pt x="17083" y="8337"/>
                    <a:pt x="17170" y="8587"/>
                  </a:cubicBezTo>
                  <a:cubicBezTo>
                    <a:pt x="17327" y="9039"/>
                    <a:pt x="17710" y="9373"/>
                    <a:pt x="18180" y="9467"/>
                  </a:cubicBezTo>
                  <a:lnTo>
                    <a:pt x="20248" y="9882"/>
                  </a:lnTo>
                  <a:lnTo>
                    <a:pt x="20250" y="11718"/>
                  </a:lnTo>
                  <a:cubicBezTo>
                    <a:pt x="20250" y="11718"/>
                    <a:pt x="18180" y="12132"/>
                    <a:pt x="18180" y="12132"/>
                  </a:cubicBezTo>
                  <a:close/>
                  <a:moveTo>
                    <a:pt x="20513" y="8558"/>
                  </a:moveTo>
                  <a:lnTo>
                    <a:pt x="18445" y="8143"/>
                  </a:lnTo>
                  <a:cubicBezTo>
                    <a:pt x="18341" y="7844"/>
                    <a:pt x="18218" y="7554"/>
                    <a:pt x="18082" y="7273"/>
                  </a:cubicBezTo>
                  <a:lnTo>
                    <a:pt x="19254" y="5516"/>
                  </a:lnTo>
                  <a:cubicBezTo>
                    <a:pt x="19611" y="4980"/>
                    <a:pt x="19540" y="4268"/>
                    <a:pt x="19085" y="3813"/>
                  </a:cubicBezTo>
                  <a:lnTo>
                    <a:pt x="17787" y="2514"/>
                  </a:lnTo>
                  <a:cubicBezTo>
                    <a:pt x="17526" y="2253"/>
                    <a:pt x="17181" y="2118"/>
                    <a:pt x="16831" y="2118"/>
                  </a:cubicBezTo>
                  <a:cubicBezTo>
                    <a:pt x="16573" y="2118"/>
                    <a:pt x="16312" y="2193"/>
                    <a:pt x="16084" y="2345"/>
                  </a:cubicBezTo>
                  <a:lnTo>
                    <a:pt x="14326" y="3516"/>
                  </a:lnTo>
                  <a:cubicBezTo>
                    <a:pt x="14044" y="3380"/>
                    <a:pt x="13754" y="3258"/>
                    <a:pt x="13455" y="3155"/>
                  </a:cubicBezTo>
                  <a:lnTo>
                    <a:pt x="13041" y="1085"/>
                  </a:lnTo>
                  <a:cubicBezTo>
                    <a:pt x="12916" y="454"/>
                    <a:pt x="12361" y="0"/>
                    <a:pt x="11717" y="0"/>
                  </a:cubicBezTo>
                  <a:lnTo>
                    <a:pt x="9881" y="0"/>
                  </a:lnTo>
                  <a:cubicBezTo>
                    <a:pt x="9238" y="0"/>
                    <a:pt x="8684" y="454"/>
                    <a:pt x="8557" y="1085"/>
                  </a:cubicBezTo>
                  <a:lnTo>
                    <a:pt x="8143" y="3155"/>
                  </a:lnTo>
                  <a:cubicBezTo>
                    <a:pt x="7843" y="3258"/>
                    <a:pt x="7554" y="3381"/>
                    <a:pt x="7273" y="3516"/>
                  </a:cubicBezTo>
                  <a:lnTo>
                    <a:pt x="5516" y="2345"/>
                  </a:lnTo>
                  <a:cubicBezTo>
                    <a:pt x="5287" y="2193"/>
                    <a:pt x="5026" y="2118"/>
                    <a:pt x="4767" y="2118"/>
                  </a:cubicBezTo>
                  <a:cubicBezTo>
                    <a:pt x="4419" y="2118"/>
                    <a:pt x="4073" y="2253"/>
                    <a:pt x="3812" y="2514"/>
                  </a:cubicBezTo>
                  <a:lnTo>
                    <a:pt x="2514" y="3813"/>
                  </a:lnTo>
                  <a:cubicBezTo>
                    <a:pt x="2059" y="4268"/>
                    <a:pt x="1988" y="4980"/>
                    <a:pt x="2345" y="5516"/>
                  </a:cubicBezTo>
                  <a:lnTo>
                    <a:pt x="3516" y="7273"/>
                  </a:lnTo>
                  <a:cubicBezTo>
                    <a:pt x="3380" y="7555"/>
                    <a:pt x="3258" y="7844"/>
                    <a:pt x="3154" y="8144"/>
                  </a:cubicBezTo>
                  <a:lnTo>
                    <a:pt x="1085" y="8558"/>
                  </a:lnTo>
                  <a:cubicBezTo>
                    <a:pt x="454" y="8684"/>
                    <a:pt x="0" y="9238"/>
                    <a:pt x="0" y="9882"/>
                  </a:cubicBezTo>
                  <a:lnTo>
                    <a:pt x="0" y="11718"/>
                  </a:lnTo>
                  <a:cubicBezTo>
                    <a:pt x="0" y="12361"/>
                    <a:pt x="454" y="12916"/>
                    <a:pt x="1085" y="13042"/>
                  </a:cubicBezTo>
                  <a:lnTo>
                    <a:pt x="3154" y="13456"/>
                  </a:lnTo>
                  <a:cubicBezTo>
                    <a:pt x="3258" y="13755"/>
                    <a:pt x="3380" y="14046"/>
                    <a:pt x="3516" y="14326"/>
                  </a:cubicBezTo>
                  <a:lnTo>
                    <a:pt x="2345" y="16083"/>
                  </a:lnTo>
                  <a:cubicBezTo>
                    <a:pt x="1988" y="16619"/>
                    <a:pt x="2059" y="17332"/>
                    <a:pt x="2514" y="17787"/>
                  </a:cubicBezTo>
                  <a:lnTo>
                    <a:pt x="3812" y="19086"/>
                  </a:lnTo>
                  <a:cubicBezTo>
                    <a:pt x="4073" y="19346"/>
                    <a:pt x="4419" y="19482"/>
                    <a:pt x="4767" y="19482"/>
                  </a:cubicBezTo>
                  <a:cubicBezTo>
                    <a:pt x="5026" y="19482"/>
                    <a:pt x="5287" y="19406"/>
                    <a:pt x="5516" y="19254"/>
                  </a:cubicBezTo>
                  <a:lnTo>
                    <a:pt x="7273" y="18083"/>
                  </a:lnTo>
                  <a:cubicBezTo>
                    <a:pt x="7554" y="18220"/>
                    <a:pt x="7843" y="18341"/>
                    <a:pt x="8143" y="18445"/>
                  </a:cubicBezTo>
                  <a:lnTo>
                    <a:pt x="8557" y="20514"/>
                  </a:lnTo>
                  <a:cubicBezTo>
                    <a:pt x="8684" y="21146"/>
                    <a:pt x="9238" y="21599"/>
                    <a:pt x="9881" y="21599"/>
                  </a:cubicBezTo>
                  <a:lnTo>
                    <a:pt x="11717" y="21599"/>
                  </a:lnTo>
                  <a:cubicBezTo>
                    <a:pt x="12361" y="21599"/>
                    <a:pt x="12916" y="21146"/>
                    <a:pt x="13041" y="20514"/>
                  </a:cubicBezTo>
                  <a:lnTo>
                    <a:pt x="13456" y="18445"/>
                  </a:lnTo>
                  <a:cubicBezTo>
                    <a:pt x="13755" y="18341"/>
                    <a:pt x="14046" y="18219"/>
                    <a:pt x="14326" y="18083"/>
                  </a:cubicBezTo>
                  <a:lnTo>
                    <a:pt x="16084" y="19254"/>
                  </a:lnTo>
                  <a:cubicBezTo>
                    <a:pt x="16312" y="19406"/>
                    <a:pt x="16573" y="19482"/>
                    <a:pt x="16831" y="19482"/>
                  </a:cubicBezTo>
                  <a:cubicBezTo>
                    <a:pt x="17181" y="19482"/>
                    <a:pt x="17526" y="19346"/>
                    <a:pt x="17787" y="19086"/>
                  </a:cubicBezTo>
                  <a:lnTo>
                    <a:pt x="19085" y="17787"/>
                  </a:lnTo>
                  <a:cubicBezTo>
                    <a:pt x="19540" y="17332"/>
                    <a:pt x="19611" y="16619"/>
                    <a:pt x="19254" y="16083"/>
                  </a:cubicBezTo>
                  <a:lnTo>
                    <a:pt x="18082" y="14326"/>
                  </a:lnTo>
                  <a:cubicBezTo>
                    <a:pt x="18219" y="14045"/>
                    <a:pt x="18341" y="13755"/>
                    <a:pt x="18445" y="13456"/>
                  </a:cubicBezTo>
                  <a:lnTo>
                    <a:pt x="20513" y="13042"/>
                  </a:lnTo>
                  <a:cubicBezTo>
                    <a:pt x="21145" y="12916"/>
                    <a:pt x="21599" y="12361"/>
                    <a:pt x="21599" y="11718"/>
                  </a:cubicBezTo>
                  <a:lnTo>
                    <a:pt x="21599" y="9882"/>
                  </a:lnTo>
                  <a:cubicBezTo>
                    <a:pt x="21599" y="9238"/>
                    <a:pt x="21145" y="8684"/>
                    <a:pt x="20513" y="8558"/>
                  </a:cubicBezTo>
                </a:path>
              </a:pathLst>
            </a:custGeom>
            <a:grp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138" name="AutoShape 124"/>
            <p:cNvSpPr/>
            <p:nvPr/>
          </p:nvSpPr>
          <p:spPr bwMode="auto">
            <a:xfrm>
              <a:off x="3292736" y="2245717"/>
              <a:ext cx="157173" cy="15717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0250"/>
                  </a:moveTo>
                  <a:cubicBezTo>
                    <a:pt x="5580" y="20250"/>
                    <a:pt x="1350" y="16017"/>
                    <a:pt x="1350" y="10800"/>
                  </a:cubicBezTo>
                  <a:cubicBezTo>
                    <a:pt x="1350" y="5582"/>
                    <a:pt x="5580" y="1349"/>
                    <a:pt x="10800" y="1349"/>
                  </a:cubicBezTo>
                  <a:cubicBezTo>
                    <a:pt x="16016" y="1349"/>
                    <a:pt x="20250" y="5582"/>
                    <a:pt x="20250" y="10800"/>
                  </a:cubicBezTo>
                  <a:cubicBezTo>
                    <a:pt x="20250" y="16017"/>
                    <a:pt x="16016" y="20250"/>
                    <a:pt x="10800" y="20250"/>
                  </a:cubicBezTo>
                  <a:moveTo>
                    <a:pt x="10800" y="0"/>
                  </a:moveTo>
                  <a:cubicBezTo>
                    <a:pt x="4836" y="0"/>
                    <a:pt x="0" y="4836"/>
                    <a:pt x="0" y="10800"/>
                  </a:cubicBezTo>
                  <a:cubicBezTo>
                    <a:pt x="0" y="16763"/>
                    <a:pt x="4836" y="21600"/>
                    <a:pt x="10800" y="21600"/>
                  </a:cubicBezTo>
                  <a:cubicBezTo>
                    <a:pt x="16763" y="21600"/>
                    <a:pt x="21599" y="16763"/>
                    <a:pt x="21599" y="10800"/>
                  </a:cubicBezTo>
                  <a:cubicBezTo>
                    <a:pt x="21599" y="4836"/>
                    <a:pt x="16763" y="0"/>
                    <a:pt x="10800" y="0"/>
                  </a:cubicBezTo>
                </a:path>
              </a:pathLst>
            </a:custGeom>
            <a:grp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139" name="AutoShape 125"/>
            <p:cNvSpPr/>
            <p:nvPr/>
          </p:nvSpPr>
          <p:spPr bwMode="auto">
            <a:xfrm>
              <a:off x="3325891" y="2279484"/>
              <a:ext cx="90253" cy="9025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900"/>
                  </a:moveTo>
                  <a:cubicBezTo>
                    <a:pt x="6328" y="18900"/>
                    <a:pt x="2699" y="15271"/>
                    <a:pt x="2699" y="10800"/>
                  </a:cubicBezTo>
                  <a:cubicBezTo>
                    <a:pt x="2699" y="6329"/>
                    <a:pt x="6328" y="2700"/>
                    <a:pt x="10800" y="2700"/>
                  </a:cubicBezTo>
                  <a:cubicBezTo>
                    <a:pt x="15271" y="2700"/>
                    <a:pt x="18899" y="6329"/>
                    <a:pt x="18899" y="10800"/>
                  </a:cubicBezTo>
                  <a:cubicBezTo>
                    <a:pt x="18899" y="15271"/>
                    <a:pt x="15271" y="18900"/>
                    <a:pt x="10800" y="18900"/>
                  </a:cubicBezTo>
                  <a:moveTo>
                    <a:pt x="10800" y="0"/>
                  </a:moveTo>
                  <a:cubicBezTo>
                    <a:pt x="4830" y="0"/>
                    <a:pt x="0" y="4833"/>
                    <a:pt x="0" y="10800"/>
                  </a:cubicBezTo>
                  <a:cubicBezTo>
                    <a:pt x="0" y="16766"/>
                    <a:pt x="4830" y="21599"/>
                    <a:pt x="10800" y="21599"/>
                  </a:cubicBezTo>
                  <a:cubicBezTo>
                    <a:pt x="16764" y="21599"/>
                    <a:pt x="21600" y="16766"/>
                    <a:pt x="21600" y="10800"/>
                  </a:cubicBezTo>
                  <a:cubicBezTo>
                    <a:pt x="21600" y="4833"/>
                    <a:pt x="16764" y="0"/>
                    <a:pt x="10800" y="0"/>
                  </a:cubicBezTo>
                </a:path>
              </a:pathLst>
            </a:custGeom>
            <a:grp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grpSp>
      <p:grpSp>
        <p:nvGrpSpPr>
          <p:cNvPr id="140" name="组合 139"/>
          <p:cNvGrpSpPr/>
          <p:nvPr/>
        </p:nvGrpSpPr>
        <p:grpSpPr>
          <a:xfrm>
            <a:off x="2473103" y="2141343"/>
            <a:ext cx="359166" cy="359165"/>
            <a:chOff x="2473104" y="2145028"/>
            <a:chExt cx="359165" cy="359165"/>
          </a:xfrm>
          <a:solidFill>
            <a:schemeClr val="bg1"/>
          </a:solidFill>
        </p:grpSpPr>
        <p:sp>
          <p:nvSpPr>
            <p:cNvPr id="141" name="AutoShape 126"/>
            <p:cNvSpPr/>
            <p:nvPr/>
          </p:nvSpPr>
          <p:spPr bwMode="auto">
            <a:xfrm>
              <a:off x="2473104" y="2145028"/>
              <a:ext cx="359165" cy="35916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3499" y="14850"/>
                  </a:moveTo>
                  <a:cubicBezTo>
                    <a:pt x="9772" y="14850"/>
                    <a:pt x="6749" y="11827"/>
                    <a:pt x="6749" y="8100"/>
                  </a:cubicBezTo>
                  <a:cubicBezTo>
                    <a:pt x="6749" y="4372"/>
                    <a:pt x="9772" y="1350"/>
                    <a:pt x="13499" y="1350"/>
                  </a:cubicBezTo>
                  <a:cubicBezTo>
                    <a:pt x="17227" y="1350"/>
                    <a:pt x="20249" y="4372"/>
                    <a:pt x="20249" y="8100"/>
                  </a:cubicBezTo>
                  <a:cubicBezTo>
                    <a:pt x="20249" y="11827"/>
                    <a:pt x="17227" y="14850"/>
                    <a:pt x="13499" y="14850"/>
                  </a:cubicBezTo>
                  <a:moveTo>
                    <a:pt x="3236" y="20042"/>
                  </a:moveTo>
                  <a:cubicBezTo>
                    <a:pt x="3019" y="20266"/>
                    <a:pt x="2718" y="20408"/>
                    <a:pt x="2382" y="20408"/>
                  </a:cubicBezTo>
                  <a:cubicBezTo>
                    <a:pt x="1724" y="20408"/>
                    <a:pt x="1191" y="19875"/>
                    <a:pt x="1191" y="19218"/>
                  </a:cubicBezTo>
                  <a:cubicBezTo>
                    <a:pt x="1191" y="18881"/>
                    <a:pt x="1332" y="18580"/>
                    <a:pt x="1557" y="18363"/>
                  </a:cubicBezTo>
                  <a:lnTo>
                    <a:pt x="1551" y="18358"/>
                  </a:lnTo>
                  <a:lnTo>
                    <a:pt x="6996" y="12913"/>
                  </a:lnTo>
                  <a:cubicBezTo>
                    <a:pt x="7472" y="13555"/>
                    <a:pt x="8039" y="14122"/>
                    <a:pt x="8680" y="14599"/>
                  </a:cubicBezTo>
                  <a:cubicBezTo>
                    <a:pt x="8680" y="14599"/>
                    <a:pt x="3236" y="20042"/>
                    <a:pt x="3236" y="20042"/>
                  </a:cubicBezTo>
                  <a:close/>
                  <a:moveTo>
                    <a:pt x="13499" y="0"/>
                  </a:moveTo>
                  <a:cubicBezTo>
                    <a:pt x="9026" y="0"/>
                    <a:pt x="5399" y="3626"/>
                    <a:pt x="5399" y="8100"/>
                  </a:cubicBezTo>
                  <a:cubicBezTo>
                    <a:pt x="5399" y="9467"/>
                    <a:pt x="5742" y="10754"/>
                    <a:pt x="6341" y="11884"/>
                  </a:cubicBezTo>
                  <a:lnTo>
                    <a:pt x="709" y="17515"/>
                  </a:lnTo>
                  <a:lnTo>
                    <a:pt x="713" y="17520"/>
                  </a:lnTo>
                  <a:cubicBezTo>
                    <a:pt x="274" y="17953"/>
                    <a:pt x="0" y="18552"/>
                    <a:pt x="0" y="19218"/>
                  </a:cubicBezTo>
                  <a:cubicBezTo>
                    <a:pt x="0" y="20533"/>
                    <a:pt x="1066" y="21599"/>
                    <a:pt x="2382" y="21599"/>
                  </a:cubicBezTo>
                  <a:cubicBezTo>
                    <a:pt x="3047" y="21599"/>
                    <a:pt x="3647" y="21326"/>
                    <a:pt x="4079" y="20885"/>
                  </a:cubicBezTo>
                  <a:lnTo>
                    <a:pt x="4078" y="20884"/>
                  </a:lnTo>
                  <a:lnTo>
                    <a:pt x="9708" y="15255"/>
                  </a:lnTo>
                  <a:cubicBezTo>
                    <a:pt x="10839" y="15856"/>
                    <a:pt x="12128" y="16200"/>
                    <a:pt x="13499" y="16200"/>
                  </a:cubicBezTo>
                  <a:cubicBezTo>
                    <a:pt x="17973" y="16200"/>
                    <a:pt x="21600" y="12573"/>
                    <a:pt x="21600" y="8100"/>
                  </a:cubicBezTo>
                  <a:cubicBezTo>
                    <a:pt x="21600" y="3626"/>
                    <a:pt x="17973" y="0"/>
                    <a:pt x="13499" y="0"/>
                  </a:cubicBezTo>
                </a:path>
              </a:pathLst>
            </a:custGeom>
            <a:grp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142" name="AutoShape 127"/>
            <p:cNvSpPr/>
            <p:nvPr/>
          </p:nvSpPr>
          <p:spPr bwMode="auto">
            <a:xfrm>
              <a:off x="2618611" y="2200897"/>
              <a:ext cx="84727" cy="841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0"/>
                  </a:moveTo>
                  <a:cubicBezTo>
                    <a:pt x="9025" y="0"/>
                    <a:pt x="0" y="9025"/>
                    <a:pt x="0" y="20160"/>
                  </a:cubicBezTo>
                  <a:cubicBezTo>
                    <a:pt x="0" y="20954"/>
                    <a:pt x="644" y="21600"/>
                    <a:pt x="1440" y="21600"/>
                  </a:cubicBezTo>
                  <a:cubicBezTo>
                    <a:pt x="2235" y="21600"/>
                    <a:pt x="2880" y="20954"/>
                    <a:pt x="2880" y="20160"/>
                  </a:cubicBezTo>
                  <a:cubicBezTo>
                    <a:pt x="2880" y="10618"/>
                    <a:pt x="10617" y="2880"/>
                    <a:pt x="20160" y="2880"/>
                  </a:cubicBezTo>
                  <a:cubicBezTo>
                    <a:pt x="20955" y="2880"/>
                    <a:pt x="21599" y="2234"/>
                    <a:pt x="21599" y="1440"/>
                  </a:cubicBezTo>
                  <a:cubicBezTo>
                    <a:pt x="21599" y="645"/>
                    <a:pt x="20955" y="0"/>
                    <a:pt x="20160" y="0"/>
                  </a:cubicBezTo>
                </a:path>
              </a:pathLst>
            </a:custGeom>
            <a:grp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grpSp>
      <p:grpSp>
        <p:nvGrpSpPr>
          <p:cNvPr id="143" name="组合 138"/>
          <p:cNvGrpSpPr/>
          <p:nvPr/>
        </p:nvGrpSpPr>
        <p:grpSpPr bwMode="auto">
          <a:xfrm>
            <a:off x="1754188" y="2141343"/>
            <a:ext cx="360362" cy="358775"/>
            <a:chOff x="1754188" y="2144713"/>
            <a:chExt cx="360362" cy="358775"/>
          </a:xfrm>
          <a:solidFill>
            <a:schemeClr val="bg1"/>
          </a:solidFill>
        </p:grpSpPr>
        <p:sp>
          <p:nvSpPr>
            <p:cNvPr id="144" name="AutoShape 128"/>
            <p:cNvSpPr/>
            <p:nvPr/>
          </p:nvSpPr>
          <p:spPr bwMode="auto">
            <a:xfrm>
              <a:off x="1754188" y="2144713"/>
              <a:ext cx="360362" cy="358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4850" y="12150"/>
                  </a:moveTo>
                  <a:cubicBezTo>
                    <a:pt x="13851" y="12150"/>
                    <a:pt x="12926" y="11859"/>
                    <a:pt x="12124" y="11386"/>
                  </a:cubicBezTo>
                  <a:lnTo>
                    <a:pt x="11892" y="11618"/>
                  </a:lnTo>
                  <a:lnTo>
                    <a:pt x="11132" y="12377"/>
                  </a:lnTo>
                  <a:lnTo>
                    <a:pt x="9846" y="13663"/>
                  </a:lnTo>
                  <a:cubicBezTo>
                    <a:pt x="9593" y="13916"/>
                    <a:pt x="9451" y="14260"/>
                    <a:pt x="9451" y="14617"/>
                  </a:cubicBezTo>
                  <a:lnTo>
                    <a:pt x="9451" y="16200"/>
                  </a:lnTo>
                  <a:lnTo>
                    <a:pt x="8101" y="16200"/>
                  </a:lnTo>
                  <a:cubicBezTo>
                    <a:pt x="7356" y="16200"/>
                    <a:pt x="6751" y="16804"/>
                    <a:pt x="6751" y="17549"/>
                  </a:cubicBezTo>
                  <a:lnTo>
                    <a:pt x="6751" y="18900"/>
                  </a:lnTo>
                  <a:lnTo>
                    <a:pt x="5170" y="18900"/>
                  </a:lnTo>
                  <a:cubicBezTo>
                    <a:pt x="4812" y="18900"/>
                    <a:pt x="4469" y="19042"/>
                    <a:pt x="4216" y="19295"/>
                  </a:cubicBezTo>
                  <a:lnTo>
                    <a:pt x="3259" y="20252"/>
                  </a:lnTo>
                  <a:lnTo>
                    <a:pt x="1352" y="20249"/>
                  </a:lnTo>
                  <a:lnTo>
                    <a:pt x="1350" y="18326"/>
                  </a:lnTo>
                  <a:lnTo>
                    <a:pt x="9223" y="10467"/>
                  </a:lnTo>
                  <a:cubicBezTo>
                    <a:pt x="9223" y="10467"/>
                    <a:pt x="9223" y="10467"/>
                    <a:pt x="9224" y="10468"/>
                  </a:cubicBezTo>
                  <a:lnTo>
                    <a:pt x="10215" y="9477"/>
                  </a:lnTo>
                  <a:cubicBezTo>
                    <a:pt x="9741" y="8674"/>
                    <a:pt x="9451" y="7748"/>
                    <a:pt x="9451" y="6750"/>
                  </a:cubicBezTo>
                  <a:cubicBezTo>
                    <a:pt x="9451" y="3767"/>
                    <a:pt x="11869" y="1350"/>
                    <a:pt x="14850" y="1350"/>
                  </a:cubicBezTo>
                  <a:cubicBezTo>
                    <a:pt x="17832" y="1350"/>
                    <a:pt x="20250" y="3767"/>
                    <a:pt x="20250" y="6750"/>
                  </a:cubicBezTo>
                  <a:cubicBezTo>
                    <a:pt x="20250" y="9732"/>
                    <a:pt x="17832" y="12150"/>
                    <a:pt x="14850" y="12150"/>
                  </a:cubicBezTo>
                  <a:moveTo>
                    <a:pt x="14850" y="0"/>
                  </a:moveTo>
                  <a:cubicBezTo>
                    <a:pt x="11123" y="0"/>
                    <a:pt x="8101" y="3022"/>
                    <a:pt x="8101" y="6750"/>
                  </a:cubicBezTo>
                  <a:cubicBezTo>
                    <a:pt x="8101" y="7617"/>
                    <a:pt x="8283" y="8438"/>
                    <a:pt x="8582" y="9199"/>
                  </a:cubicBezTo>
                  <a:lnTo>
                    <a:pt x="383" y="17400"/>
                  </a:lnTo>
                  <a:cubicBezTo>
                    <a:pt x="146" y="17637"/>
                    <a:pt x="0" y="17863"/>
                    <a:pt x="0" y="18225"/>
                  </a:cubicBezTo>
                  <a:lnTo>
                    <a:pt x="0" y="20249"/>
                  </a:lnTo>
                  <a:cubicBezTo>
                    <a:pt x="0" y="20972"/>
                    <a:pt x="626" y="21599"/>
                    <a:pt x="1349" y="21599"/>
                  </a:cubicBezTo>
                  <a:lnTo>
                    <a:pt x="3374" y="21599"/>
                  </a:lnTo>
                  <a:cubicBezTo>
                    <a:pt x="3736" y="21599"/>
                    <a:pt x="3965" y="21455"/>
                    <a:pt x="4202" y="21219"/>
                  </a:cubicBezTo>
                  <a:lnTo>
                    <a:pt x="5170" y="20249"/>
                  </a:lnTo>
                  <a:lnTo>
                    <a:pt x="6751" y="20249"/>
                  </a:lnTo>
                  <a:cubicBezTo>
                    <a:pt x="7496" y="20249"/>
                    <a:pt x="8101" y="19645"/>
                    <a:pt x="8101" y="18900"/>
                  </a:cubicBezTo>
                  <a:lnTo>
                    <a:pt x="8101" y="17549"/>
                  </a:lnTo>
                  <a:lnTo>
                    <a:pt x="9451" y="17549"/>
                  </a:lnTo>
                  <a:cubicBezTo>
                    <a:pt x="10196" y="17549"/>
                    <a:pt x="10801" y="16945"/>
                    <a:pt x="10801" y="16200"/>
                  </a:cubicBezTo>
                  <a:lnTo>
                    <a:pt x="10801" y="14617"/>
                  </a:lnTo>
                  <a:lnTo>
                    <a:pt x="12400" y="13018"/>
                  </a:lnTo>
                  <a:cubicBezTo>
                    <a:pt x="13162" y="13317"/>
                    <a:pt x="13982" y="13500"/>
                    <a:pt x="14850" y="13500"/>
                  </a:cubicBezTo>
                  <a:cubicBezTo>
                    <a:pt x="18577" y="13500"/>
                    <a:pt x="21599" y="10477"/>
                    <a:pt x="21599" y="6750"/>
                  </a:cubicBezTo>
                  <a:cubicBezTo>
                    <a:pt x="21599" y="3022"/>
                    <a:pt x="18577" y="0"/>
                    <a:pt x="14850" y="0"/>
                  </a:cubicBezTo>
                </a:path>
              </a:pathLst>
            </a:custGeom>
            <a:grp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145" name="AutoShape 129"/>
            <p:cNvSpPr/>
            <p:nvPr/>
          </p:nvSpPr>
          <p:spPr bwMode="auto">
            <a:xfrm>
              <a:off x="1979613" y="2189163"/>
              <a:ext cx="88900" cy="90487"/>
            </a:xfrm>
            <a:custGeom>
              <a:avLst/>
              <a:gdLst>
                <a:gd name="T0" fmla="*/ 10800 w 21600"/>
                <a:gd name="T1" fmla="+- 0 10800 134"/>
                <a:gd name="T2" fmla="*/ 10800 h 21333"/>
                <a:gd name="T3" fmla="*/ 10800 w 21600"/>
                <a:gd name="T4" fmla="+- 0 10800 134"/>
                <a:gd name="T5" fmla="*/ 10800 h 21333"/>
                <a:gd name="T6" fmla="*/ 10800 w 21600"/>
                <a:gd name="T7" fmla="+- 0 10800 134"/>
                <a:gd name="T8" fmla="*/ 10800 h 21333"/>
                <a:gd name="T9" fmla="*/ 10800 w 21600"/>
                <a:gd name="T10" fmla="+- 0 10800 134"/>
                <a:gd name="T11" fmla="*/ 10800 h 21333"/>
              </a:gdLst>
              <a:ahLst/>
              <a:cxnLst>
                <a:cxn ang="0">
                  <a:pos x="T0" y="T2"/>
                </a:cxn>
                <a:cxn ang="0">
                  <a:pos x="T3" y="T5"/>
                </a:cxn>
                <a:cxn ang="0">
                  <a:pos x="T6" y="T8"/>
                </a:cxn>
                <a:cxn ang="0">
                  <a:pos x="T9" y="T11"/>
                </a:cxn>
              </a:cxnLst>
              <a:rect l="0" t="0" r="r" b="b"/>
              <a:pathLst>
                <a:path w="21600" h="21333">
                  <a:moveTo>
                    <a:pt x="13008" y="18684"/>
                  </a:moveTo>
                  <a:cubicBezTo>
                    <a:pt x="9017" y="15850"/>
                    <a:pt x="5542" y="12415"/>
                    <a:pt x="2694" y="8570"/>
                  </a:cubicBezTo>
                  <a:cubicBezTo>
                    <a:pt x="3736" y="5628"/>
                    <a:pt x="5693" y="3697"/>
                    <a:pt x="8585" y="2647"/>
                  </a:cubicBezTo>
                  <a:cubicBezTo>
                    <a:pt x="12578" y="5489"/>
                    <a:pt x="16048" y="8911"/>
                    <a:pt x="18889" y="12809"/>
                  </a:cubicBezTo>
                  <a:cubicBezTo>
                    <a:pt x="17836" y="15730"/>
                    <a:pt x="15883" y="17647"/>
                    <a:pt x="13008" y="18684"/>
                  </a:cubicBezTo>
                  <a:moveTo>
                    <a:pt x="21110" y="11295"/>
                  </a:moveTo>
                  <a:cubicBezTo>
                    <a:pt x="18081" y="7130"/>
                    <a:pt x="14396" y="3496"/>
                    <a:pt x="10161" y="484"/>
                  </a:cubicBezTo>
                  <a:cubicBezTo>
                    <a:pt x="9468" y="-8"/>
                    <a:pt x="8579" y="-134"/>
                    <a:pt x="7778" y="145"/>
                  </a:cubicBezTo>
                  <a:cubicBezTo>
                    <a:pt x="4027" y="1450"/>
                    <a:pt x="1463" y="3983"/>
                    <a:pt x="145" y="7687"/>
                  </a:cubicBezTo>
                  <a:cubicBezTo>
                    <a:pt x="46" y="7962"/>
                    <a:pt x="0" y="8252"/>
                    <a:pt x="0" y="8537"/>
                  </a:cubicBezTo>
                  <a:cubicBezTo>
                    <a:pt x="0" y="9071"/>
                    <a:pt x="167" y="9596"/>
                    <a:pt x="487" y="10041"/>
                  </a:cubicBezTo>
                  <a:cubicBezTo>
                    <a:pt x="3525" y="14213"/>
                    <a:pt x="7211" y="17850"/>
                    <a:pt x="11431" y="20850"/>
                  </a:cubicBezTo>
                  <a:cubicBezTo>
                    <a:pt x="12122" y="21338"/>
                    <a:pt x="13010" y="21466"/>
                    <a:pt x="13812" y="21188"/>
                  </a:cubicBezTo>
                  <a:cubicBezTo>
                    <a:pt x="17563" y="19893"/>
                    <a:pt x="20133" y="17356"/>
                    <a:pt x="21451" y="13647"/>
                  </a:cubicBezTo>
                  <a:cubicBezTo>
                    <a:pt x="21551" y="13372"/>
                    <a:pt x="21600" y="13081"/>
                    <a:pt x="21600" y="12796"/>
                  </a:cubicBezTo>
                  <a:cubicBezTo>
                    <a:pt x="21600" y="12265"/>
                    <a:pt x="21429" y="11740"/>
                    <a:pt x="21110" y="11295"/>
                  </a:cubicBezTo>
                </a:path>
              </a:pathLst>
            </a:custGeom>
            <a:grp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grpSp>
      <p:sp>
        <p:nvSpPr>
          <p:cNvPr id="146" name="AutoShape 130"/>
          <p:cNvSpPr/>
          <p:nvPr/>
        </p:nvSpPr>
        <p:spPr bwMode="auto">
          <a:xfrm>
            <a:off x="1035050" y="2141343"/>
            <a:ext cx="360363" cy="358775"/>
          </a:xfrm>
          <a:custGeom>
            <a:avLst/>
            <a:gdLst>
              <a:gd name="T0" fmla="+- 0 10799 113"/>
              <a:gd name="T1" fmla="*/ T0 w 21373"/>
              <a:gd name="T2" fmla="*/ 10800 h 21600"/>
              <a:gd name="T3" fmla="+- 0 10799 113"/>
              <a:gd name="T4" fmla="*/ T3 w 21373"/>
              <a:gd name="T5" fmla="*/ 10800 h 21600"/>
              <a:gd name="T6" fmla="+- 0 10799 113"/>
              <a:gd name="T7" fmla="*/ T6 w 21373"/>
              <a:gd name="T8" fmla="*/ 10800 h 21600"/>
              <a:gd name="T9" fmla="+- 0 10799 113"/>
              <a:gd name="T10" fmla="*/ T9 w 21373"/>
              <a:gd name="T11" fmla="*/ 10800 h 21600"/>
            </a:gdLst>
            <a:ahLst/>
            <a:cxnLst>
              <a:cxn ang="0">
                <a:pos x="T1" y="T2"/>
              </a:cxn>
              <a:cxn ang="0">
                <a:pos x="T4" y="T5"/>
              </a:cxn>
              <a:cxn ang="0">
                <a:pos x="T7" y="T8"/>
              </a:cxn>
              <a:cxn ang="0">
                <a:pos x="T10" y="T11"/>
              </a:cxn>
            </a:cxnLst>
            <a:rect l="0" t="0" r="r" b="b"/>
            <a:pathLst>
              <a:path w="21373" h="21600">
                <a:moveTo>
                  <a:pt x="1336" y="20249"/>
                </a:moveTo>
                <a:cubicBezTo>
                  <a:pt x="1428" y="20188"/>
                  <a:pt x="3691" y="18688"/>
                  <a:pt x="7070" y="17950"/>
                </a:cubicBezTo>
                <a:lnTo>
                  <a:pt x="8729" y="17587"/>
                </a:lnTo>
                <a:cubicBezTo>
                  <a:pt x="9321" y="17980"/>
                  <a:pt x="9972" y="18225"/>
                  <a:pt x="10686" y="18225"/>
                </a:cubicBezTo>
                <a:cubicBezTo>
                  <a:pt x="11401" y="18225"/>
                  <a:pt x="12052" y="17980"/>
                  <a:pt x="12644" y="17587"/>
                </a:cubicBezTo>
                <a:lnTo>
                  <a:pt x="14303" y="17950"/>
                </a:lnTo>
                <a:cubicBezTo>
                  <a:pt x="17656" y="18682"/>
                  <a:pt x="19911" y="20165"/>
                  <a:pt x="20037" y="20249"/>
                </a:cubicBezTo>
                <a:cubicBezTo>
                  <a:pt x="20037" y="20249"/>
                  <a:pt x="1336" y="20249"/>
                  <a:pt x="1336" y="20249"/>
                </a:cubicBezTo>
                <a:close/>
                <a:moveTo>
                  <a:pt x="13537" y="15793"/>
                </a:moveTo>
                <a:lnTo>
                  <a:pt x="13317" y="16073"/>
                </a:lnTo>
                <a:cubicBezTo>
                  <a:pt x="11725" y="17923"/>
                  <a:pt x="9648" y="17923"/>
                  <a:pt x="8056" y="16073"/>
                </a:cubicBezTo>
                <a:lnTo>
                  <a:pt x="7836" y="15793"/>
                </a:lnTo>
                <a:cubicBezTo>
                  <a:pt x="5977" y="13411"/>
                  <a:pt x="5053" y="10261"/>
                  <a:pt x="5451" y="7255"/>
                </a:cubicBezTo>
                <a:cubicBezTo>
                  <a:pt x="5815" y="4367"/>
                  <a:pt x="7453" y="1350"/>
                  <a:pt x="10686" y="1350"/>
                </a:cubicBezTo>
                <a:cubicBezTo>
                  <a:pt x="13920" y="1350"/>
                  <a:pt x="15558" y="4367"/>
                  <a:pt x="15922" y="7255"/>
                </a:cubicBezTo>
                <a:cubicBezTo>
                  <a:pt x="16318" y="10262"/>
                  <a:pt x="15398" y="13411"/>
                  <a:pt x="13537" y="15793"/>
                </a:cubicBezTo>
                <a:moveTo>
                  <a:pt x="20778" y="19126"/>
                </a:moveTo>
                <a:cubicBezTo>
                  <a:pt x="20644" y="19037"/>
                  <a:pt x="18209" y="17422"/>
                  <a:pt x="14585" y="16630"/>
                </a:cubicBezTo>
                <a:cubicBezTo>
                  <a:pt x="15914" y="14927"/>
                  <a:pt x="16767" y="12639"/>
                  <a:pt x="17130" y="11115"/>
                </a:cubicBezTo>
                <a:cubicBezTo>
                  <a:pt x="17633" y="9004"/>
                  <a:pt x="17438" y="4873"/>
                  <a:pt x="15431" y="2299"/>
                </a:cubicBezTo>
                <a:cubicBezTo>
                  <a:pt x="14259" y="795"/>
                  <a:pt x="12618" y="0"/>
                  <a:pt x="10686" y="0"/>
                </a:cubicBezTo>
                <a:cubicBezTo>
                  <a:pt x="8755" y="0"/>
                  <a:pt x="7114" y="795"/>
                  <a:pt x="5942" y="2299"/>
                </a:cubicBezTo>
                <a:cubicBezTo>
                  <a:pt x="3935" y="4873"/>
                  <a:pt x="3740" y="9004"/>
                  <a:pt x="4243" y="11115"/>
                </a:cubicBezTo>
                <a:cubicBezTo>
                  <a:pt x="4606" y="12639"/>
                  <a:pt x="5459" y="14927"/>
                  <a:pt x="6788" y="16630"/>
                </a:cubicBezTo>
                <a:cubicBezTo>
                  <a:pt x="3164" y="17422"/>
                  <a:pt x="729" y="19037"/>
                  <a:pt x="595" y="19126"/>
                </a:cubicBezTo>
                <a:cubicBezTo>
                  <a:pt x="105" y="19457"/>
                  <a:pt x="-113" y="20071"/>
                  <a:pt x="57" y="20640"/>
                </a:cubicBezTo>
                <a:cubicBezTo>
                  <a:pt x="228" y="21210"/>
                  <a:pt x="747" y="21599"/>
                  <a:pt x="1336" y="21599"/>
                </a:cubicBezTo>
                <a:lnTo>
                  <a:pt x="20037" y="21599"/>
                </a:lnTo>
                <a:cubicBezTo>
                  <a:pt x="20626" y="21599"/>
                  <a:pt x="21145" y="21210"/>
                  <a:pt x="21316" y="20640"/>
                </a:cubicBezTo>
                <a:cubicBezTo>
                  <a:pt x="21487" y="20071"/>
                  <a:pt x="21268" y="19457"/>
                  <a:pt x="20778" y="19126"/>
                </a:cubicBezTo>
              </a:path>
            </a:pathLst>
          </a:custGeom>
          <a:solidFill>
            <a:schemeClr val="bg1"/>
          </a:solid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147" name="AutoShape 131"/>
          <p:cNvSpPr/>
          <p:nvPr/>
        </p:nvSpPr>
        <p:spPr bwMode="auto">
          <a:xfrm>
            <a:off x="339725" y="2141343"/>
            <a:ext cx="314325" cy="358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057" y="5400"/>
                </a:moveTo>
                <a:lnTo>
                  <a:pt x="20057" y="6075"/>
                </a:lnTo>
                <a:lnTo>
                  <a:pt x="1542" y="6075"/>
                </a:lnTo>
                <a:lnTo>
                  <a:pt x="1542" y="5400"/>
                </a:lnTo>
                <a:lnTo>
                  <a:pt x="1542" y="4725"/>
                </a:lnTo>
                <a:cubicBezTo>
                  <a:pt x="1542" y="4352"/>
                  <a:pt x="1887" y="4050"/>
                  <a:pt x="2314" y="4050"/>
                </a:cubicBezTo>
                <a:lnTo>
                  <a:pt x="19285" y="4050"/>
                </a:lnTo>
                <a:cubicBezTo>
                  <a:pt x="19712" y="4050"/>
                  <a:pt x="20057" y="4352"/>
                  <a:pt x="20057" y="4725"/>
                </a:cubicBezTo>
                <a:cubicBezTo>
                  <a:pt x="20057" y="4725"/>
                  <a:pt x="20057" y="5400"/>
                  <a:pt x="20057" y="5400"/>
                </a:cubicBezTo>
                <a:close/>
                <a:moveTo>
                  <a:pt x="18514" y="18900"/>
                </a:moveTo>
                <a:cubicBezTo>
                  <a:pt x="18514" y="19644"/>
                  <a:pt x="17822" y="20249"/>
                  <a:pt x="16971" y="20249"/>
                </a:cubicBezTo>
                <a:lnTo>
                  <a:pt x="4628" y="20249"/>
                </a:lnTo>
                <a:cubicBezTo>
                  <a:pt x="3777" y="20249"/>
                  <a:pt x="3085" y="19644"/>
                  <a:pt x="3085" y="18900"/>
                </a:cubicBezTo>
                <a:lnTo>
                  <a:pt x="3085" y="7425"/>
                </a:lnTo>
                <a:lnTo>
                  <a:pt x="18514" y="7425"/>
                </a:lnTo>
                <a:cubicBezTo>
                  <a:pt x="18514" y="7425"/>
                  <a:pt x="18514" y="18900"/>
                  <a:pt x="18514" y="18900"/>
                </a:cubicBezTo>
                <a:close/>
                <a:moveTo>
                  <a:pt x="6171" y="2025"/>
                </a:moveTo>
                <a:cubicBezTo>
                  <a:pt x="6171" y="1652"/>
                  <a:pt x="6516" y="1350"/>
                  <a:pt x="6942" y="1350"/>
                </a:cubicBezTo>
                <a:lnTo>
                  <a:pt x="14657" y="1350"/>
                </a:lnTo>
                <a:cubicBezTo>
                  <a:pt x="15083" y="1350"/>
                  <a:pt x="15428" y="1652"/>
                  <a:pt x="15428" y="2025"/>
                </a:cubicBezTo>
                <a:lnTo>
                  <a:pt x="15428" y="2700"/>
                </a:lnTo>
                <a:lnTo>
                  <a:pt x="6171" y="2700"/>
                </a:lnTo>
                <a:cubicBezTo>
                  <a:pt x="6171" y="2700"/>
                  <a:pt x="6171" y="2025"/>
                  <a:pt x="6171" y="2025"/>
                </a:cubicBezTo>
                <a:close/>
                <a:moveTo>
                  <a:pt x="21585" y="4601"/>
                </a:moveTo>
                <a:cubicBezTo>
                  <a:pt x="21511" y="3541"/>
                  <a:pt x="20516" y="2700"/>
                  <a:pt x="19285" y="2700"/>
                </a:cubicBezTo>
                <a:lnTo>
                  <a:pt x="16971" y="2700"/>
                </a:lnTo>
                <a:lnTo>
                  <a:pt x="16971" y="2025"/>
                </a:lnTo>
                <a:cubicBezTo>
                  <a:pt x="16971" y="906"/>
                  <a:pt x="15935" y="0"/>
                  <a:pt x="14657" y="0"/>
                </a:cubicBezTo>
                <a:lnTo>
                  <a:pt x="6942" y="0"/>
                </a:lnTo>
                <a:cubicBezTo>
                  <a:pt x="5664" y="0"/>
                  <a:pt x="4628" y="906"/>
                  <a:pt x="4628" y="2025"/>
                </a:cubicBezTo>
                <a:lnTo>
                  <a:pt x="4628" y="2700"/>
                </a:lnTo>
                <a:lnTo>
                  <a:pt x="2314" y="2700"/>
                </a:lnTo>
                <a:cubicBezTo>
                  <a:pt x="1083" y="2700"/>
                  <a:pt x="88" y="3541"/>
                  <a:pt x="14" y="4601"/>
                </a:cubicBezTo>
                <a:lnTo>
                  <a:pt x="0" y="4601"/>
                </a:lnTo>
                <a:lnTo>
                  <a:pt x="0" y="5400"/>
                </a:lnTo>
                <a:lnTo>
                  <a:pt x="0" y="6075"/>
                </a:lnTo>
                <a:cubicBezTo>
                  <a:pt x="0" y="6820"/>
                  <a:pt x="691" y="7425"/>
                  <a:pt x="1542" y="7425"/>
                </a:cubicBezTo>
                <a:lnTo>
                  <a:pt x="1542" y="18900"/>
                </a:lnTo>
                <a:cubicBezTo>
                  <a:pt x="1542" y="20391"/>
                  <a:pt x="2924" y="21599"/>
                  <a:pt x="4628" y="21599"/>
                </a:cubicBezTo>
                <a:lnTo>
                  <a:pt x="16971" y="21599"/>
                </a:lnTo>
                <a:cubicBezTo>
                  <a:pt x="18675" y="21599"/>
                  <a:pt x="20057" y="20391"/>
                  <a:pt x="20057" y="18900"/>
                </a:cubicBezTo>
                <a:lnTo>
                  <a:pt x="20057" y="7425"/>
                </a:lnTo>
                <a:cubicBezTo>
                  <a:pt x="20908" y="7425"/>
                  <a:pt x="21599" y="6820"/>
                  <a:pt x="21599" y="6075"/>
                </a:cubicBezTo>
                <a:lnTo>
                  <a:pt x="21599" y="5400"/>
                </a:lnTo>
                <a:lnTo>
                  <a:pt x="21599" y="4601"/>
                </a:lnTo>
                <a:cubicBezTo>
                  <a:pt x="21599" y="4601"/>
                  <a:pt x="21585" y="4601"/>
                  <a:pt x="21585" y="4601"/>
                </a:cubicBezTo>
                <a:close/>
              </a:path>
            </a:pathLst>
          </a:custGeom>
          <a:solidFill>
            <a:schemeClr val="bg1"/>
          </a:solid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148" name="AutoShape 132"/>
          <p:cNvSpPr/>
          <p:nvPr/>
        </p:nvSpPr>
        <p:spPr bwMode="auto">
          <a:xfrm>
            <a:off x="406400" y="2141343"/>
            <a:ext cx="46038" cy="1682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5399" y="1440"/>
                </a:moveTo>
                <a:lnTo>
                  <a:pt x="16199" y="1440"/>
                </a:lnTo>
                <a:lnTo>
                  <a:pt x="16199" y="20160"/>
                </a:lnTo>
                <a:lnTo>
                  <a:pt x="5399" y="20160"/>
                </a:lnTo>
                <a:cubicBezTo>
                  <a:pt x="5399" y="20160"/>
                  <a:pt x="5399" y="1440"/>
                  <a:pt x="5399" y="1440"/>
                </a:cubicBezTo>
                <a:close/>
                <a:moveTo>
                  <a:pt x="5399" y="21600"/>
                </a:moveTo>
                <a:lnTo>
                  <a:pt x="16199" y="21600"/>
                </a:lnTo>
                <a:cubicBezTo>
                  <a:pt x="19187" y="21600"/>
                  <a:pt x="21600" y="20956"/>
                  <a:pt x="21600" y="20160"/>
                </a:cubicBezTo>
                <a:lnTo>
                  <a:pt x="21600" y="1440"/>
                </a:lnTo>
                <a:cubicBezTo>
                  <a:pt x="21600" y="644"/>
                  <a:pt x="19187" y="0"/>
                  <a:pt x="16199" y="0"/>
                </a:cubicBezTo>
                <a:lnTo>
                  <a:pt x="5399" y="0"/>
                </a:lnTo>
                <a:cubicBezTo>
                  <a:pt x="2412" y="0"/>
                  <a:pt x="0" y="644"/>
                  <a:pt x="0" y="1440"/>
                </a:cubicBezTo>
                <a:lnTo>
                  <a:pt x="0" y="20160"/>
                </a:lnTo>
                <a:cubicBezTo>
                  <a:pt x="0" y="20956"/>
                  <a:pt x="2412" y="21600"/>
                  <a:pt x="5399" y="21600"/>
                </a:cubicBezTo>
              </a:path>
            </a:pathLst>
          </a:custGeom>
          <a:solidFill>
            <a:schemeClr val="bg1"/>
          </a:solid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149" name="AutoShape 133"/>
          <p:cNvSpPr/>
          <p:nvPr/>
        </p:nvSpPr>
        <p:spPr bwMode="auto">
          <a:xfrm>
            <a:off x="474663" y="2141343"/>
            <a:ext cx="44450" cy="1682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5399" y="1440"/>
                </a:moveTo>
                <a:lnTo>
                  <a:pt x="16199" y="1440"/>
                </a:lnTo>
                <a:lnTo>
                  <a:pt x="16199" y="20160"/>
                </a:lnTo>
                <a:lnTo>
                  <a:pt x="5399" y="20160"/>
                </a:lnTo>
                <a:cubicBezTo>
                  <a:pt x="5399" y="20160"/>
                  <a:pt x="5399" y="1440"/>
                  <a:pt x="5399" y="1440"/>
                </a:cubicBezTo>
                <a:close/>
                <a:moveTo>
                  <a:pt x="5399" y="21600"/>
                </a:moveTo>
                <a:lnTo>
                  <a:pt x="16199" y="21600"/>
                </a:lnTo>
                <a:cubicBezTo>
                  <a:pt x="19187" y="21600"/>
                  <a:pt x="21600" y="20956"/>
                  <a:pt x="21600" y="20160"/>
                </a:cubicBezTo>
                <a:lnTo>
                  <a:pt x="21600" y="1440"/>
                </a:lnTo>
                <a:cubicBezTo>
                  <a:pt x="21600" y="644"/>
                  <a:pt x="19187" y="0"/>
                  <a:pt x="16199" y="0"/>
                </a:cubicBezTo>
                <a:lnTo>
                  <a:pt x="5399" y="0"/>
                </a:lnTo>
                <a:cubicBezTo>
                  <a:pt x="2412" y="0"/>
                  <a:pt x="0" y="644"/>
                  <a:pt x="0" y="1440"/>
                </a:cubicBezTo>
                <a:lnTo>
                  <a:pt x="0" y="20160"/>
                </a:lnTo>
                <a:cubicBezTo>
                  <a:pt x="0" y="20956"/>
                  <a:pt x="2412" y="21600"/>
                  <a:pt x="5399" y="21600"/>
                </a:cubicBezTo>
              </a:path>
            </a:pathLst>
          </a:custGeom>
          <a:solidFill>
            <a:schemeClr val="bg1"/>
          </a:solid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150" name="AutoShape 134"/>
          <p:cNvSpPr/>
          <p:nvPr/>
        </p:nvSpPr>
        <p:spPr bwMode="auto">
          <a:xfrm>
            <a:off x="541338" y="2141343"/>
            <a:ext cx="44450" cy="1682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5399" y="1440"/>
                </a:moveTo>
                <a:lnTo>
                  <a:pt x="16199" y="1440"/>
                </a:lnTo>
                <a:lnTo>
                  <a:pt x="16199" y="20160"/>
                </a:lnTo>
                <a:lnTo>
                  <a:pt x="5399" y="20160"/>
                </a:lnTo>
                <a:cubicBezTo>
                  <a:pt x="5399" y="20160"/>
                  <a:pt x="5399" y="1440"/>
                  <a:pt x="5399" y="1440"/>
                </a:cubicBezTo>
                <a:close/>
                <a:moveTo>
                  <a:pt x="5399" y="21600"/>
                </a:moveTo>
                <a:lnTo>
                  <a:pt x="16199" y="21600"/>
                </a:lnTo>
                <a:cubicBezTo>
                  <a:pt x="19187" y="21600"/>
                  <a:pt x="21600" y="20956"/>
                  <a:pt x="21600" y="20160"/>
                </a:cubicBezTo>
                <a:lnTo>
                  <a:pt x="21600" y="1440"/>
                </a:lnTo>
                <a:cubicBezTo>
                  <a:pt x="21600" y="644"/>
                  <a:pt x="19187" y="0"/>
                  <a:pt x="16199" y="0"/>
                </a:cubicBezTo>
                <a:lnTo>
                  <a:pt x="5399" y="0"/>
                </a:lnTo>
                <a:cubicBezTo>
                  <a:pt x="2412" y="0"/>
                  <a:pt x="0" y="644"/>
                  <a:pt x="0" y="1440"/>
                </a:cubicBezTo>
                <a:lnTo>
                  <a:pt x="0" y="20160"/>
                </a:lnTo>
                <a:cubicBezTo>
                  <a:pt x="0" y="20956"/>
                  <a:pt x="2412" y="21600"/>
                  <a:pt x="5399" y="21600"/>
                </a:cubicBezTo>
              </a:path>
            </a:pathLst>
          </a:custGeom>
          <a:solidFill>
            <a:schemeClr val="bg1"/>
          </a:solid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151" name="AutoShape 135"/>
          <p:cNvSpPr/>
          <p:nvPr/>
        </p:nvSpPr>
        <p:spPr bwMode="auto">
          <a:xfrm>
            <a:off x="3910013" y="1482725"/>
            <a:ext cx="358775" cy="2460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8681"/>
                </a:moveTo>
                <a:lnTo>
                  <a:pt x="19651" y="18681"/>
                </a:lnTo>
                <a:lnTo>
                  <a:pt x="19575" y="18681"/>
                </a:lnTo>
                <a:lnTo>
                  <a:pt x="16874" y="14754"/>
                </a:lnTo>
                <a:lnTo>
                  <a:pt x="16874" y="14727"/>
                </a:lnTo>
                <a:lnTo>
                  <a:pt x="16199" y="13745"/>
                </a:lnTo>
                <a:lnTo>
                  <a:pt x="16199" y="7854"/>
                </a:lnTo>
                <a:lnTo>
                  <a:pt x="19575" y="2945"/>
                </a:lnTo>
                <a:lnTo>
                  <a:pt x="19651" y="2945"/>
                </a:lnTo>
                <a:lnTo>
                  <a:pt x="20249" y="2945"/>
                </a:lnTo>
                <a:cubicBezTo>
                  <a:pt x="20249" y="2945"/>
                  <a:pt x="20249" y="18681"/>
                  <a:pt x="20249" y="18681"/>
                </a:cubicBezTo>
                <a:close/>
                <a:moveTo>
                  <a:pt x="2024" y="19636"/>
                </a:moveTo>
                <a:cubicBezTo>
                  <a:pt x="1651" y="19636"/>
                  <a:pt x="1349" y="19195"/>
                  <a:pt x="1349" y="18654"/>
                </a:cubicBezTo>
                <a:lnTo>
                  <a:pt x="1349" y="2945"/>
                </a:lnTo>
                <a:cubicBezTo>
                  <a:pt x="1349" y="2402"/>
                  <a:pt x="1651" y="1963"/>
                  <a:pt x="2024" y="1963"/>
                </a:cubicBezTo>
                <a:lnTo>
                  <a:pt x="14849" y="1963"/>
                </a:lnTo>
                <a:cubicBezTo>
                  <a:pt x="15221" y="1963"/>
                  <a:pt x="15524" y="2403"/>
                  <a:pt x="15524" y="2945"/>
                </a:cubicBezTo>
                <a:lnTo>
                  <a:pt x="15524" y="18654"/>
                </a:lnTo>
                <a:cubicBezTo>
                  <a:pt x="15524" y="19195"/>
                  <a:pt x="15221" y="19636"/>
                  <a:pt x="14849" y="19636"/>
                </a:cubicBezTo>
                <a:cubicBezTo>
                  <a:pt x="14849" y="19636"/>
                  <a:pt x="2024" y="19636"/>
                  <a:pt x="2024" y="19636"/>
                </a:cubicBezTo>
                <a:close/>
                <a:moveTo>
                  <a:pt x="20249" y="981"/>
                </a:moveTo>
                <a:lnTo>
                  <a:pt x="19651" y="981"/>
                </a:lnTo>
                <a:cubicBezTo>
                  <a:pt x="19296" y="981"/>
                  <a:pt x="18956" y="1185"/>
                  <a:pt x="18703" y="1547"/>
                </a:cubicBezTo>
                <a:lnTo>
                  <a:pt x="16874" y="4170"/>
                </a:lnTo>
                <a:lnTo>
                  <a:pt x="16874" y="2945"/>
                </a:lnTo>
                <a:cubicBezTo>
                  <a:pt x="16874" y="1317"/>
                  <a:pt x="15967" y="0"/>
                  <a:pt x="14849" y="0"/>
                </a:cubicBezTo>
                <a:lnTo>
                  <a:pt x="2024" y="0"/>
                </a:lnTo>
                <a:cubicBezTo>
                  <a:pt x="908" y="0"/>
                  <a:pt x="0" y="1320"/>
                  <a:pt x="0" y="2945"/>
                </a:cubicBezTo>
                <a:lnTo>
                  <a:pt x="0" y="9789"/>
                </a:lnTo>
                <a:lnTo>
                  <a:pt x="0" y="18654"/>
                </a:lnTo>
                <a:cubicBezTo>
                  <a:pt x="0" y="20281"/>
                  <a:pt x="905" y="21599"/>
                  <a:pt x="2024" y="21599"/>
                </a:cubicBezTo>
                <a:lnTo>
                  <a:pt x="14849" y="21599"/>
                </a:lnTo>
                <a:cubicBezTo>
                  <a:pt x="15967" y="21599"/>
                  <a:pt x="16874" y="20281"/>
                  <a:pt x="16874" y="18654"/>
                </a:cubicBezTo>
                <a:lnTo>
                  <a:pt x="16874" y="17456"/>
                </a:lnTo>
                <a:lnTo>
                  <a:pt x="18703" y="20079"/>
                </a:lnTo>
                <a:cubicBezTo>
                  <a:pt x="18956" y="20442"/>
                  <a:pt x="19296" y="20645"/>
                  <a:pt x="19651" y="20645"/>
                </a:cubicBezTo>
                <a:lnTo>
                  <a:pt x="20249" y="20645"/>
                </a:lnTo>
                <a:cubicBezTo>
                  <a:pt x="20994" y="20645"/>
                  <a:pt x="21600" y="19765"/>
                  <a:pt x="21600" y="18681"/>
                </a:cubicBezTo>
                <a:lnTo>
                  <a:pt x="21600" y="2945"/>
                </a:lnTo>
                <a:cubicBezTo>
                  <a:pt x="21600" y="1860"/>
                  <a:pt x="20994" y="981"/>
                  <a:pt x="20249" y="981"/>
                </a:cubicBezTo>
              </a:path>
            </a:pathLst>
          </a:custGeom>
          <a:solidFill>
            <a:schemeClr val="bg1"/>
          </a:solid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152" name="AutoShape 136"/>
          <p:cNvSpPr/>
          <p:nvPr/>
        </p:nvSpPr>
        <p:spPr bwMode="auto">
          <a:xfrm>
            <a:off x="3382963" y="1471613"/>
            <a:ext cx="117475" cy="1174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538" y="20579"/>
                </a:moveTo>
                <a:lnTo>
                  <a:pt x="19542" y="20579"/>
                </a:lnTo>
                <a:cubicBezTo>
                  <a:pt x="19546" y="21142"/>
                  <a:pt x="20004" y="21600"/>
                  <a:pt x="20571" y="21600"/>
                </a:cubicBezTo>
                <a:cubicBezTo>
                  <a:pt x="21137" y="21600"/>
                  <a:pt x="21599" y="21138"/>
                  <a:pt x="21599" y="20571"/>
                </a:cubicBezTo>
                <a:cubicBezTo>
                  <a:pt x="21599" y="20565"/>
                  <a:pt x="21595" y="20561"/>
                  <a:pt x="21595" y="20555"/>
                </a:cubicBezTo>
                <a:cubicBezTo>
                  <a:pt x="21583" y="9221"/>
                  <a:pt x="12411" y="41"/>
                  <a:pt x="1080" y="12"/>
                </a:cubicBezTo>
                <a:cubicBezTo>
                  <a:pt x="1064" y="10"/>
                  <a:pt x="1048" y="0"/>
                  <a:pt x="1028" y="0"/>
                </a:cubicBezTo>
                <a:cubicBezTo>
                  <a:pt x="458" y="0"/>
                  <a:pt x="0" y="461"/>
                  <a:pt x="0" y="1028"/>
                </a:cubicBezTo>
                <a:cubicBezTo>
                  <a:pt x="0" y="1594"/>
                  <a:pt x="458" y="2055"/>
                  <a:pt x="1024" y="2057"/>
                </a:cubicBezTo>
                <a:lnTo>
                  <a:pt x="1024" y="2065"/>
                </a:lnTo>
                <a:cubicBezTo>
                  <a:pt x="11233" y="2065"/>
                  <a:pt x="19538" y="10370"/>
                  <a:pt x="19538" y="20579"/>
                </a:cubicBezTo>
              </a:path>
            </a:pathLst>
          </a:custGeom>
          <a:solidFill>
            <a:schemeClr val="bg1"/>
          </a:solid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153" name="AutoShape 137"/>
          <p:cNvSpPr/>
          <p:nvPr/>
        </p:nvSpPr>
        <p:spPr bwMode="auto">
          <a:xfrm>
            <a:off x="3190875" y="1425575"/>
            <a:ext cx="360363" cy="360363"/>
          </a:xfrm>
          <a:custGeom>
            <a:avLst/>
            <a:gdLst>
              <a:gd name="T0" fmla="+- 0 10819 195"/>
              <a:gd name="T1" fmla="*/ T0 w 21248"/>
              <a:gd name="T2" fmla="*/ 10800 h 21600"/>
              <a:gd name="T3" fmla="+- 0 10819 195"/>
              <a:gd name="T4" fmla="*/ T3 w 21248"/>
              <a:gd name="T5" fmla="*/ 10800 h 21600"/>
              <a:gd name="T6" fmla="+- 0 10819 195"/>
              <a:gd name="T7" fmla="*/ T6 w 21248"/>
              <a:gd name="T8" fmla="*/ 10800 h 21600"/>
              <a:gd name="T9" fmla="+- 0 10819 195"/>
              <a:gd name="T10" fmla="*/ T9 w 21248"/>
              <a:gd name="T11" fmla="*/ 10800 h 21600"/>
            </a:gdLst>
            <a:ahLst/>
            <a:cxnLst>
              <a:cxn ang="0">
                <a:pos x="T1" y="T2"/>
              </a:cxn>
              <a:cxn ang="0">
                <a:pos x="T4" y="T5"/>
              </a:cxn>
              <a:cxn ang="0">
                <a:pos x="T7" y="T8"/>
              </a:cxn>
              <a:cxn ang="0">
                <a:pos x="T10" y="T11"/>
              </a:cxn>
            </a:cxnLst>
            <a:rect l="0" t="0" r="r" b="b"/>
            <a:pathLst>
              <a:path w="21248" h="21600">
                <a:moveTo>
                  <a:pt x="19868" y="17133"/>
                </a:moveTo>
                <a:cubicBezTo>
                  <a:pt x="19766" y="17386"/>
                  <a:pt x="19525" y="17549"/>
                  <a:pt x="19255" y="17549"/>
                </a:cubicBezTo>
                <a:lnTo>
                  <a:pt x="19058" y="17549"/>
                </a:lnTo>
                <a:lnTo>
                  <a:pt x="3983" y="2226"/>
                </a:lnTo>
                <a:lnTo>
                  <a:pt x="3983" y="2025"/>
                </a:lnTo>
                <a:cubicBezTo>
                  <a:pt x="3983" y="1750"/>
                  <a:pt x="4144" y="1506"/>
                  <a:pt x="4393" y="1401"/>
                </a:cubicBezTo>
                <a:cubicBezTo>
                  <a:pt x="4475" y="1367"/>
                  <a:pt x="4560" y="1350"/>
                  <a:pt x="4647" y="1350"/>
                </a:cubicBezTo>
                <a:cubicBezTo>
                  <a:pt x="4824" y="1350"/>
                  <a:pt x="4991" y="1420"/>
                  <a:pt x="5116" y="1547"/>
                </a:cubicBezTo>
                <a:lnTo>
                  <a:pt x="19724" y="16397"/>
                </a:lnTo>
                <a:cubicBezTo>
                  <a:pt x="19915" y="16591"/>
                  <a:pt x="19972" y="16880"/>
                  <a:pt x="19868" y="17133"/>
                </a:cubicBezTo>
                <a:moveTo>
                  <a:pt x="10121" y="17549"/>
                </a:moveTo>
                <a:cubicBezTo>
                  <a:pt x="10017" y="17549"/>
                  <a:pt x="9922" y="17586"/>
                  <a:pt x="9824" y="17609"/>
                </a:cubicBezTo>
                <a:lnTo>
                  <a:pt x="3923" y="11612"/>
                </a:lnTo>
                <a:cubicBezTo>
                  <a:pt x="3946" y="11512"/>
                  <a:pt x="3982" y="11415"/>
                  <a:pt x="3982" y="11311"/>
                </a:cubicBezTo>
                <a:lnTo>
                  <a:pt x="3983" y="3180"/>
                </a:lnTo>
                <a:lnTo>
                  <a:pt x="18119" y="17549"/>
                </a:lnTo>
                <a:cubicBezTo>
                  <a:pt x="18119" y="17549"/>
                  <a:pt x="10121" y="17549"/>
                  <a:pt x="10121" y="17549"/>
                </a:cubicBezTo>
                <a:close/>
                <a:moveTo>
                  <a:pt x="9182" y="17945"/>
                </a:moveTo>
                <a:lnTo>
                  <a:pt x="7109" y="20052"/>
                </a:lnTo>
                <a:cubicBezTo>
                  <a:pt x="6939" y="20224"/>
                  <a:pt x="6742" y="20249"/>
                  <a:pt x="6640" y="20249"/>
                </a:cubicBezTo>
                <a:cubicBezTo>
                  <a:pt x="6537" y="20249"/>
                  <a:pt x="6339" y="20224"/>
                  <a:pt x="6170" y="20052"/>
                </a:cubicBezTo>
                <a:lnTo>
                  <a:pt x="1522" y="15327"/>
                </a:lnTo>
                <a:cubicBezTo>
                  <a:pt x="1352" y="15154"/>
                  <a:pt x="1327" y="14953"/>
                  <a:pt x="1327" y="14850"/>
                </a:cubicBezTo>
                <a:cubicBezTo>
                  <a:pt x="1327" y="14745"/>
                  <a:pt x="1352" y="14544"/>
                  <a:pt x="1522" y="14373"/>
                </a:cubicBezTo>
                <a:lnTo>
                  <a:pt x="3593" y="12266"/>
                </a:lnTo>
                <a:cubicBezTo>
                  <a:pt x="3599" y="12260"/>
                  <a:pt x="3601" y="12251"/>
                  <a:pt x="3607" y="12245"/>
                </a:cubicBezTo>
                <a:lnTo>
                  <a:pt x="9202" y="17932"/>
                </a:lnTo>
                <a:cubicBezTo>
                  <a:pt x="9196" y="17937"/>
                  <a:pt x="9187" y="17939"/>
                  <a:pt x="9182" y="17945"/>
                </a:cubicBezTo>
                <a:moveTo>
                  <a:pt x="6056" y="593"/>
                </a:moveTo>
                <a:cubicBezTo>
                  <a:pt x="5675" y="205"/>
                  <a:pt x="5165" y="0"/>
                  <a:pt x="4647" y="0"/>
                </a:cubicBezTo>
                <a:cubicBezTo>
                  <a:pt x="4390" y="0"/>
                  <a:pt x="4132" y="49"/>
                  <a:pt x="3885" y="154"/>
                </a:cubicBezTo>
                <a:cubicBezTo>
                  <a:pt x="3141" y="467"/>
                  <a:pt x="2655" y="1205"/>
                  <a:pt x="2655" y="2025"/>
                </a:cubicBezTo>
                <a:lnTo>
                  <a:pt x="2654" y="11311"/>
                </a:lnTo>
                <a:lnTo>
                  <a:pt x="583" y="13418"/>
                </a:lnTo>
                <a:cubicBezTo>
                  <a:pt x="-195" y="14208"/>
                  <a:pt x="-195" y="15491"/>
                  <a:pt x="583" y="16281"/>
                </a:cubicBezTo>
                <a:lnTo>
                  <a:pt x="5231" y="21006"/>
                </a:lnTo>
                <a:cubicBezTo>
                  <a:pt x="5620" y="21402"/>
                  <a:pt x="6131" y="21599"/>
                  <a:pt x="6640" y="21599"/>
                </a:cubicBezTo>
                <a:cubicBezTo>
                  <a:pt x="7150" y="21599"/>
                  <a:pt x="7659" y="21402"/>
                  <a:pt x="8048" y="21006"/>
                </a:cubicBezTo>
                <a:lnTo>
                  <a:pt x="10121" y="18900"/>
                </a:lnTo>
                <a:lnTo>
                  <a:pt x="19255" y="18900"/>
                </a:lnTo>
                <a:cubicBezTo>
                  <a:pt x="20062" y="18900"/>
                  <a:pt x="20788" y="18407"/>
                  <a:pt x="21095" y="17650"/>
                </a:cubicBezTo>
                <a:cubicBezTo>
                  <a:pt x="21405" y="16893"/>
                  <a:pt x="21234" y="16022"/>
                  <a:pt x="20663" y="15443"/>
                </a:cubicBezTo>
                <a:cubicBezTo>
                  <a:pt x="20663" y="15443"/>
                  <a:pt x="6056" y="593"/>
                  <a:pt x="6056" y="593"/>
                </a:cubicBezTo>
                <a:close/>
              </a:path>
            </a:pathLst>
          </a:custGeom>
          <a:solidFill>
            <a:schemeClr val="bg1"/>
          </a:solid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154" name="AutoShape 138"/>
          <p:cNvSpPr/>
          <p:nvPr/>
        </p:nvSpPr>
        <p:spPr bwMode="auto">
          <a:xfrm>
            <a:off x="3382963" y="1425575"/>
            <a:ext cx="168275" cy="1682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437" y="2880"/>
                </a:moveTo>
                <a:lnTo>
                  <a:pt x="1437" y="2885"/>
                </a:lnTo>
                <a:cubicBezTo>
                  <a:pt x="10965" y="2885"/>
                  <a:pt x="18717" y="10637"/>
                  <a:pt x="18717" y="20165"/>
                </a:cubicBezTo>
                <a:lnTo>
                  <a:pt x="18720" y="20165"/>
                </a:lnTo>
                <a:cubicBezTo>
                  <a:pt x="18722" y="20959"/>
                  <a:pt x="19366" y="21600"/>
                  <a:pt x="20160" y="21600"/>
                </a:cubicBezTo>
                <a:cubicBezTo>
                  <a:pt x="20955" y="21600"/>
                  <a:pt x="21599" y="20956"/>
                  <a:pt x="21599" y="20160"/>
                </a:cubicBezTo>
                <a:cubicBezTo>
                  <a:pt x="21599" y="20155"/>
                  <a:pt x="21597" y="20152"/>
                  <a:pt x="21597" y="20148"/>
                </a:cubicBezTo>
                <a:cubicBezTo>
                  <a:pt x="21588" y="9034"/>
                  <a:pt x="12588" y="28"/>
                  <a:pt x="1476" y="8"/>
                </a:cubicBezTo>
                <a:cubicBezTo>
                  <a:pt x="1465" y="7"/>
                  <a:pt x="1454" y="0"/>
                  <a:pt x="1440" y="0"/>
                </a:cubicBezTo>
                <a:cubicBezTo>
                  <a:pt x="644" y="0"/>
                  <a:pt x="0" y="644"/>
                  <a:pt x="0" y="1440"/>
                </a:cubicBezTo>
                <a:cubicBezTo>
                  <a:pt x="0" y="2234"/>
                  <a:pt x="644" y="2878"/>
                  <a:pt x="1437" y="2880"/>
                </a:cubicBezTo>
              </a:path>
            </a:pathLst>
          </a:custGeom>
          <a:solidFill>
            <a:schemeClr val="bg1"/>
          </a:solid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155" name="AutoShape 139"/>
          <p:cNvSpPr/>
          <p:nvPr/>
        </p:nvSpPr>
        <p:spPr bwMode="auto">
          <a:xfrm>
            <a:off x="2473325" y="1425575"/>
            <a:ext cx="358775" cy="349250"/>
          </a:xfrm>
          <a:custGeom>
            <a:avLst/>
            <a:gdLst>
              <a:gd name="T0" fmla="+- 0 10800 104"/>
              <a:gd name="T1" fmla="*/ T0 w 21392"/>
              <a:gd name="T2" fmla="*/ 10800 h 21600"/>
              <a:gd name="T3" fmla="+- 0 10800 104"/>
              <a:gd name="T4" fmla="*/ T3 w 21392"/>
              <a:gd name="T5" fmla="*/ 10800 h 21600"/>
              <a:gd name="T6" fmla="+- 0 10800 104"/>
              <a:gd name="T7" fmla="*/ T6 w 21392"/>
              <a:gd name="T8" fmla="*/ 10800 h 21600"/>
              <a:gd name="T9" fmla="+- 0 10800 104"/>
              <a:gd name="T10" fmla="*/ T9 w 21392"/>
              <a:gd name="T11" fmla="*/ 10800 h 21600"/>
            </a:gdLst>
            <a:ahLst/>
            <a:cxnLst>
              <a:cxn ang="0">
                <a:pos x="T1" y="T2"/>
              </a:cxn>
              <a:cxn ang="0">
                <a:pos x="T4" y="T5"/>
              </a:cxn>
              <a:cxn ang="0">
                <a:pos x="T7" y="T8"/>
              </a:cxn>
              <a:cxn ang="0">
                <a:pos x="T10" y="T11"/>
              </a:cxn>
            </a:cxnLst>
            <a:rect l="0" t="0" r="r" b="b"/>
            <a:pathLst>
              <a:path w="21392" h="21600">
                <a:moveTo>
                  <a:pt x="15768" y="12794"/>
                </a:moveTo>
                <a:cubicBezTo>
                  <a:pt x="15426" y="13150"/>
                  <a:pt x="15271" y="13651"/>
                  <a:pt x="15350" y="14142"/>
                </a:cubicBezTo>
                <a:lnTo>
                  <a:pt x="16296" y="20031"/>
                </a:lnTo>
                <a:lnTo>
                  <a:pt x="11443" y="17309"/>
                </a:lnTo>
                <a:cubicBezTo>
                  <a:pt x="11210" y="17178"/>
                  <a:pt x="10953" y="17112"/>
                  <a:pt x="10696" y="17112"/>
                </a:cubicBezTo>
                <a:cubicBezTo>
                  <a:pt x="10439" y="17112"/>
                  <a:pt x="10182" y="17178"/>
                  <a:pt x="9949" y="17309"/>
                </a:cubicBezTo>
                <a:lnTo>
                  <a:pt x="5095" y="20031"/>
                </a:lnTo>
                <a:lnTo>
                  <a:pt x="6042" y="14142"/>
                </a:lnTo>
                <a:cubicBezTo>
                  <a:pt x="6121" y="13651"/>
                  <a:pt x="5966" y="13150"/>
                  <a:pt x="5624" y="12794"/>
                </a:cubicBezTo>
                <a:lnTo>
                  <a:pt x="1545" y="8550"/>
                </a:lnTo>
                <a:lnTo>
                  <a:pt x="7111" y="7685"/>
                </a:lnTo>
                <a:cubicBezTo>
                  <a:pt x="7619" y="7607"/>
                  <a:pt x="8057" y="7275"/>
                  <a:pt x="8276" y="6802"/>
                </a:cubicBezTo>
                <a:lnTo>
                  <a:pt x="10696" y="1568"/>
                </a:lnTo>
                <a:lnTo>
                  <a:pt x="13116" y="6802"/>
                </a:lnTo>
                <a:cubicBezTo>
                  <a:pt x="13334" y="7275"/>
                  <a:pt x="13772" y="7607"/>
                  <a:pt x="14280" y="7685"/>
                </a:cubicBezTo>
                <a:lnTo>
                  <a:pt x="19847" y="8550"/>
                </a:lnTo>
                <a:cubicBezTo>
                  <a:pt x="19847" y="8550"/>
                  <a:pt x="15768" y="12794"/>
                  <a:pt x="15768" y="12794"/>
                </a:cubicBezTo>
                <a:close/>
                <a:moveTo>
                  <a:pt x="21312" y="8051"/>
                </a:moveTo>
                <a:cubicBezTo>
                  <a:pt x="21127" y="7495"/>
                  <a:pt x="20652" y="7088"/>
                  <a:pt x="20080" y="6999"/>
                </a:cubicBezTo>
                <a:lnTo>
                  <a:pt x="14514" y="6136"/>
                </a:lnTo>
                <a:lnTo>
                  <a:pt x="12094" y="901"/>
                </a:lnTo>
                <a:cubicBezTo>
                  <a:pt x="11840" y="351"/>
                  <a:pt x="11295" y="0"/>
                  <a:pt x="10696" y="0"/>
                </a:cubicBezTo>
                <a:cubicBezTo>
                  <a:pt x="10097" y="0"/>
                  <a:pt x="9552" y="351"/>
                  <a:pt x="9297" y="901"/>
                </a:cubicBezTo>
                <a:lnTo>
                  <a:pt x="6878" y="6136"/>
                </a:lnTo>
                <a:lnTo>
                  <a:pt x="1311" y="6999"/>
                </a:lnTo>
                <a:cubicBezTo>
                  <a:pt x="739" y="7088"/>
                  <a:pt x="264" y="7495"/>
                  <a:pt x="80" y="8051"/>
                </a:cubicBezTo>
                <a:cubicBezTo>
                  <a:pt x="-104" y="8609"/>
                  <a:pt x="35" y="9224"/>
                  <a:pt x="439" y="9644"/>
                </a:cubicBezTo>
                <a:lnTo>
                  <a:pt x="4518" y="13889"/>
                </a:lnTo>
                <a:lnTo>
                  <a:pt x="3572" y="19777"/>
                </a:lnTo>
                <a:cubicBezTo>
                  <a:pt x="3476" y="20370"/>
                  <a:pt x="3722" y="20966"/>
                  <a:pt x="4206" y="21313"/>
                </a:cubicBezTo>
                <a:cubicBezTo>
                  <a:pt x="4471" y="21503"/>
                  <a:pt x="4783" y="21600"/>
                  <a:pt x="5095" y="21600"/>
                </a:cubicBezTo>
                <a:cubicBezTo>
                  <a:pt x="5352" y="21600"/>
                  <a:pt x="5609" y="21534"/>
                  <a:pt x="5843" y="21404"/>
                </a:cubicBezTo>
                <a:lnTo>
                  <a:pt x="10696" y="18681"/>
                </a:lnTo>
                <a:lnTo>
                  <a:pt x="15549" y="21404"/>
                </a:lnTo>
                <a:cubicBezTo>
                  <a:pt x="15782" y="21534"/>
                  <a:pt x="16040" y="21600"/>
                  <a:pt x="16296" y="21600"/>
                </a:cubicBezTo>
                <a:cubicBezTo>
                  <a:pt x="16608" y="21600"/>
                  <a:pt x="16920" y="21503"/>
                  <a:pt x="17186" y="21313"/>
                </a:cubicBezTo>
                <a:cubicBezTo>
                  <a:pt x="17669" y="20966"/>
                  <a:pt x="17915" y="20370"/>
                  <a:pt x="17820" y="19777"/>
                </a:cubicBezTo>
                <a:lnTo>
                  <a:pt x="16873" y="13889"/>
                </a:lnTo>
                <a:lnTo>
                  <a:pt x="20953" y="9644"/>
                </a:lnTo>
                <a:cubicBezTo>
                  <a:pt x="21357" y="9224"/>
                  <a:pt x="21496" y="8609"/>
                  <a:pt x="21312" y="8051"/>
                </a:cubicBezTo>
              </a:path>
            </a:pathLst>
          </a:custGeom>
          <a:solidFill>
            <a:schemeClr val="bg1"/>
          </a:solid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156" name="AutoShape 140"/>
          <p:cNvSpPr/>
          <p:nvPr/>
        </p:nvSpPr>
        <p:spPr bwMode="auto">
          <a:xfrm>
            <a:off x="1798638" y="1516063"/>
            <a:ext cx="225425" cy="182562"/>
          </a:xfrm>
          <a:custGeom>
            <a:avLst/>
            <a:gdLst>
              <a:gd name="T0" fmla="+- 0 10800 376"/>
              <a:gd name="T1" fmla="*/ T0 w 20848"/>
              <a:gd name="T2" fmla="*/ 10800 h 21600"/>
              <a:gd name="T3" fmla="+- 0 10800 376"/>
              <a:gd name="T4" fmla="*/ T3 w 20848"/>
              <a:gd name="T5" fmla="*/ 10800 h 21600"/>
              <a:gd name="T6" fmla="+- 0 10800 376"/>
              <a:gd name="T7" fmla="*/ T6 w 20848"/>
              <a:gd name="T8" fmla="*/ 10800 h 21600"/>
              <a:gd name="T9" fmla="+- 0 10800 376"/>
              <a:gd name="T10" fmla="*/ T9 w 20848"/>
              <a:gd name="T11" fmla="*/ 10800 h 21600"/>
            </a:gdLst>
            <a:ahLst/>
            <a:cxnLst>
              <a:cxn ang="0">
                <a:pos x="T1" y="T2"/>
              </a:cxn>
              <a:cxn ang="0">
                <a:pos x="T4" y="T5"/>
              </a:cxn>
              <a:cxn ang="0">
                <a:pos x="T7" y="T8"/>
              </a:cxn>
              <a:cxn ang="0">
                <a:pos x="T10" y="T11"/>
              </a:cxn>
            </a:cxnLst>
            <a:rect l="0" t="0" r="r" b="b"/>
            <a:pathLst>
              <a:path w="20848" h="21600">
                <a:moveTo>
                  <a:pt x="18728" y="19178"/>
                </a:moveTo>
                <a:cubicBezTo>
                  <a:pt x="13191" y="20631"/>
                  <a:pt x="7654" y="20631"/>
                  <a:pt x="2118" y="19178"/>
                </a:cubicBezTo>
                <a:cubicBezTo>
                  <a:pt x="678" y="13592"/>
                  <a:pt x="678" y="8008"/>
                  <a:pt x="2118" y="2421"/>
                </a:cubicBezTo>
                <a:cubicBezTo>
                  <a:pt x="7654" y="968"/>
                  <a:pt x="13191" y="968"/>
                  <a:pt x="18728" y="2421"/>
                </a:cubicBezTo>
                <a:cubicBezTo>
                  <a:pt x="20168" y="8008"/>
                  <a:pt x="20168" y="13592"/>
                  <a:pt x="18728" y="19178"/>
                </a:cubicBezTo>
                <a:moveTo>
                  <a:pt x="18938" y="1116"/>
                </a:moveTo>
                <a:cubicBezTo>
                  <a:pt x="16114" y="375"/>
                  <a:pt x="13249" y="0"/>
                  <a:pt x="10423" y="0"/>
                </a:cubicBezTo>
                <a:cubicBezTo>
                  <a:pt x="7597" y="0"/>
                  <a:pt x="4732" y="375"/>
                  <a:pt x="1908" y="1116"/>
                </a:cubicBezTo>
                <a:cubicBezTo>
                  <a:pt x="1543" y="1213"/>
                  <a:pt x="1244" y="1552"/>
                  <a:pt x="1127" y="2004"/>
                </a:cubicBezTo>
                <a:cubicBezTo>
                  <a:pt x="-376" y="7841"/>
                  <a:pt x="-376" y="13759"/>
                  <a:pt x="1127" y="19593"/>
                </a:cubicBezTo>
                <a:cubicBezTo>
                  <a:pt x="1244" y="20047"/>
                  <a:pt x="1543" y="20386"/>
                  <a:pt x="1908" y="20482"/>
                </a:cubicBezTo>
                <a:cubicBezTo>
                  <a:pt x="4732" y="21224"/>
                  <a:pt x="7597" y="21600"/>
                  <a:pt x="10423" y="21600"/>
                </a:cubicBezTo>
                <a:cubicBezTo>
                  <a:pt x="13249" y="21600"/>
                  <a:pt x="16114" y="21224"/>
                  <a:pt x="18938" y="20482"/>
                </a:cubicBezTo>
                <a:cubicBezTo>
                  <a:pt x="19303" y="20386"/>
                  <a:pt x="19602" y="20047"/>
                  <a:pt x="19719" y="19593"/>
                </a:cubicBezTo>
                <a:cubicBezTo>
                  <a:pt x="21223" y="13759"/>
                  <a:pt x="21223" y="7841"/>
                  <a:pt x="19719" y="2004"/>
                </a:cubicBezTo>
                <a:cubicBezTo>
                  <a:pt x="19602" y="1552"/>
                  <a:pt x="19303" y="1213"/>
                  <a:pt x="18938" y="1116"/>
                </a:cubicBezTo>
              </a:path>
            </a:pathLst>
          </a:custGeom>
          <a:solidFill>
            <a:schemeClr val="bg1"/>
          </a:solid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157" name="AutoShape 141"/>
          <p:cNvSpPr/>
          <p:nvPr/>
        </p:nvSpPr>
        <p:spPr bwMode="auto">
          <a:xfrm>
            <a:off x="1754188" y="1471613"/>
            <a:ext cx="358775" cy="279400"/>
          </a:xfrm>
          <a:custGeom>
            <a:avLst/>
            <a:gdLst>
              <a:gd name="T0" fmla="+- 0 10800 252"/>
              <a:gd name="T1" fmla="*/ T0 w 21096"/>
              <a:gd name="T2" fmla="*/ 10800 h 21600"/>
              <a:gd name="T3" fmla="+- 0 10800 252"/>
              <a:gd name="T4" fmla="*/ T3 w 21096"/>
              <a:gd name="T5" fmla="*/ 10800 h 21600"/>
              <a:gd name="T6" fmla="+- 0 10800 252"/>
              <a:gd name="T7" fmla="*/ T6 w 21096"/>
              <a:gd name="T8" fmla="*/ 10800 h 21600"/>
              <a:gd name="T9" fmla="+- 0 10800 252"/>
              <a:gd name="T10" fmla="*/ T9 w 21096"/>
              <a:gd name="T11" fmla="*/ 10800 h 21600"/>
            </a:gdLst>
            <a:ahLst/>
            <a:cxnLst>
              <a:cxn ang="0">
                <a:pos x="T1" y="T2"/>
              </a:cxn>
              <a:cxn ang="0">
                <a:pos x="T4" y="T5"/>
              </a:cxn>
              <a:cxn ang="0">
                <a:pos x="T7" y="T8"/>
              </a:cxn>
              <a:cxn ang="0">
                <a:pos x="T10" y="T11"/>
              </a:cxn>
            </a:cxnLst>
            <a:rect l="0" t="0" r="r" b="b"/>
            <a:pathLst>
              <a:path w="21096" h="21600">
                <a:moveTo>
                  <a:pt x="19056" y="18331"/>
                </a:moveTo>
                <a:cubicBezTo>
                  <a:pt x="13383" y="19233"/>
                  <a:pt x="7711" y="19233"/>
                  <a:pt x="2038" y="18331"/>
                </a:cubicBezTo>
                <a:cubicBezTo>
                  <a:pt x="1074" y="13022"/>
                  <a:pt x="1074" y="7713"/>
                  <a:pt x="2038" y="2404"/>
                </a:cubicBezTo>
                <a:cubicBezTo>
                  <a:pt x="7711" y="1502"/>
                  <a:pt x="13383" y="1502"/>
                  <a:pt x="19056" y="2404"/>
                </a:cubicBezTo>
                <a:cubicBezTo>
                  <a:pt x="20021" y="7713"/>
                  <a:pt x="20021" y="13022"/>
                  <a:pt x="19056" y="18331"/>
                </a:cubicBezTo>
                <a:moveTo>
                  <a:pt x="20338" y="2005"/>
                </a:moveTo>
                <a:cubicBezTo>
                  <a:pt x="20211" y="1301"/>
                  <a:pt x="19762" y="776"/>
                  <a:pt x="19215" y="689"/>
                </a:cubicBezTo>
                <a:cubicBezTo>
                  <a:pt x="16339" y="232"/>
                  <a:pt x="13423" y="0"/>
                  <a:pt x="10547" y="0"/>
                </a:cubicBezTo>
                <a:cubicBezTo>
                  <a:pt x="7671" y="0"/>
                  <a:pt x="4755" y="232"/>
                  <a:pt x="1879" y="689"/>
                </a:cubicBezTo>
                <a:cubicBezTo>
                  <a:pt x="1332" y="776"/>
                  <a:pt x="883" y="1301"/>
                  <a:pt x="756" y="2005"/>
                </a:cubicBezTo>
                <a:cubicBezTo>
                  <a:pt x="-252" y="7553"/>
                  <a:pt x="-252" y="13181"/>
                  <a:pt x="756" y="18731"/>
                </a:cubicBezTo>
                <a:cubicBezTo>
                  <a:pt x="883" y="19434"/>
                  <a:pt x="1332" y="19959"/>
                  <a:pt x="1879" y="20046"/>
                </a:cubicBezTo>
                <a:cubicBezTo>
                  <a:pt x="3265" y="20266"/>
                  <a:pt x="4660" y="20429"/>
                  <a:pt x="6055" y="20544"/>
                </a:cubicBezTo>
                <a:cubicBezTo>
                  <a:pt x="5979" y="20606"/>
                  <a:pt x="5931" y="20670"/>
                  <a:pt x="5931" y="20735"/>
                </a:cubicBezTo>
                <a:cubicBezTo>
                  <a:pt x="5931" y="21213"/>
                  <a:pt x="7997" y="21599"/>
                  <a:pt x="10547" y="21599"/>
                </a:cubicBezTo>
                <a:cubicBezTo>
                  <a:pt x="13097" y="21599"/>
                  <a:pt x="15164" y="21213"/>
                  <a:pt x="15164" y="20735"/>
                </a:cubicBezTo>
                <a:cubicBezTo>
                  <a:pt x="15164" y="20670"/>
                  <a:pt x="15115" y="20606"/>
                  <a:pt x="15040" y="20544"/>
                </a:cubicBezTo>
                <a:cubicBezTo>
                  <a:pt x="16434" y="20429"/>
                  <a:pt x="17830" y="20266"/>
                  <a:pt x="19215" y="20046"/>
                </a:cubicBezTo>
                <a:cubicBezTo>
                  <a:pt x="19762" y="19959"/>
                  <a:pt x="20211" y="19434"/>
                  <a:pt x="20338" y="18731"/>
                </a:cubicBezTo>
                <a:cubicBezTo>
                  <a:pt x="21347" y="13181"/>
                  <a:pt x="21347" y="7553"/>
                  <a:pt x="20338" y="2005"/>
                </a:cubicBezTo>
              </a:path>
            </a:pathLst>
          </a:custGeom>
          <a:solidFill>
            <a:schemeClr val="bg1"/>
          </a:solid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158" name="AutoShape 142"/>
          <p:cNvSpPr/>
          <p:nvPr/>
        </p:nvSpPr>
        <p:spPr bwMode="auto">
          <a:xfrm>
            <a:off x="2035175" y="1527175"/>
            <a:ext cx="33338" cy="333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200"/>
                </a:moveTo>
                <a:cubicBezTo>
                  <a:pt x="12779" y="7200"/>
                  <a:pt x="14399" y="8820"/>
                  <a:pt x="14399" y="10800"/>
                </a:cubicBezTo>
                <a:cubicBezTo>
                  <a:pt x="14399" y="12779"/>
                  <a:pt x="12779" y="14400"/>
                  <a:pt x="10800" y="14400"/>
                </a:cubicBezTo>
                <a:cubicBezTo>
                  <a:pt x="8820" y="14400"/>
                  <a:pt x="7199" y="12779"/>
                  <a:pt x="7199" y="10800"/>
                </a:cubicBezTo>
                <a:cubicBezTo>
                  <a:pt x="7199" y="8820"/>
                  <a:pt x="8820" y="7200"/>
                  <a:pt x="10800" y="7200"/>
                </a:cubicBezTo>
                <a:moveTo>
                  <a:pt x="10800" y="21599"/>
                </a:moveTo>
                <a:cubicBezTo>
                  <a:pt x="16762" y="21599"/>
                  <a:pt x="21600" y="16762"/>
                  <a:pt x="21600" y="10800"/>
                </a:cubicBezTo>
                <a:cubicBezTo>
                  <a:pt x="21600" y="4837"/>
                  <a:pt x="16762" y="0"/>
                  <a:pt x="10800" y="0"/>
                </a:cubicBezTo>
                <a:cubicBezTo>
                  <a:pt x="4837" y="0"/>
                  <a:pt x="0" y="4837"/>
                  <a:pt x="0" y="10800"/>
                </a:cubicBezTo>
                <a:cubicBezTo>
                  <a:pt x="0" y="16762"/>
                  <a:pt x="4837" y="21599"/>
                  <a:pt x="10800" y="21599"/>
                </a:cubicBezTo>
              </a:path>
            </a:pathLst>
          </a:custGeom>
          <a:solidFill>
            <a:schemeClr val="bg1"/>
          </a:solid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159" name="AutoShape 143"/>
          <p:cNvSpPr/>
          <p:nvPr/>
        </p:nvSpPr>
        <p:spPr bwMode="auto">
          <a:xfrm>
            <a:off x="2024063" y="1673225"/>
            <a:ext cx="44450" cy="111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solidFill>
            <a:schemeClr val="bg1"/>
          </a:solid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160" name="AutoShape 144"/>
          <p:cNvSpPr/>
          <p:nvPr/>
        </p:nvSpPr>
        <p:spPr bwMode="auto">
          <a:xfrm>
            <a:off x="2035175" y="1639888"/>
            <a:ext cx="44450" cy="111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solidFill>
            <a:schemeClr val="bg1"/>
          </a:solid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161" name="AutoShape 145"/>
          <p:cNvSpPr/>
          <p:nvPr/>
        </p:nvSpPr>
        <p:spPr bwMode="auto">
          <a:xfrm>
            <a:off x="2035175" y="1606550"/>
            <a:ext cx="44450" cy="111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solidFill>
            <a:schemeClr val="bg1"/>
          </a:solid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162" name="AutoShape 146"/>
          <p:cNvSpPr/>
          <p:nvPr/>
        </p:nvSpPr>
        <p:spPr bwMode="auto">
          <a:xfrm>
            <a:off x="1844675" y="1560513"/>
            <a:ext cx="66675" cy="47625"/>
          </a:xfrm>
          <a:custGeom>
            <a:avLst/>
            <a:gdLst>
              <a:gd name="T0" fmla="+- 0 10822 44"/>
              <a:gd name="T1" fmla="*/ T0 w 21556"/>
              <a:gd name="T2" fmla="+- 0 10826 53"/>
              <a:gd name="T3" fmla="*/ 10826 h 21547"/>
              <a:gd name="T4" fmla="+- 0 10822 44"/>
              <a:gd name="T5" fmla="*/ T4 w 21556"/>
              <a:gd name="T6" fmla="+- 0 10826 53"/>
              <a:gd name="T7" fmla="*/ 10826 h 21547"/>
              <a:gd name="T8" fmla="+- 0 10822 44"/>
              <a:gd name="T9" fmla="*/ T8 w 21556"/>
              <a:gd name="T10" fmla="+- 0 10826 53"/>
              <a:gd name="T11" fmla="*/ 10826 h 21547"/>
              <a:gd name="T12" fmla="+- 0 10822 44"/>
              <a:gd name="T13" fmla="*/ T12 w 21556"/>
              <a:gd name="T14" fmla="+- 0 10826 53"/>
              <a:gd name="T15" fmla="*/ 10826 h 21547"/>
            </a:gdLst>
            <a:ahLst/>
            <a:cxnLst>
              <a:cxn ang="0">
                <a:pos x="T1" y="T3"/>
              </a:cxn>
              <a:cxn ang="0">
                <a:pos x="T5" y="T7"/>
              </a:cxn>
              <a:cxn ang="0">
                <a:pos x="T9" y="T11"/>
              </a:cxn>
              <a:cxn ang="0">
                <a:pos x="T13" y="T15"/>
              </a:cxn>
            </a:cxnLst>
            <a:rect l="0" t="0" r="r" b="b"/>
            <a:pathLst>
              <a:path w="21556" h="21547">
                <a:moveTo>
                  <a:pt x="19751" y="2"/>
                </a:moveTo>
                <a:lnTo>
                  <a:pt x="3200" y="1845"/>
                </a:lnTo>
                <a:cubicBezTo>
                  <a:pt x="2215" y="2010"/>
                  <a:pt x="1272" y="3284"/>
                  <a:pt x="1106" y="4676"/>
                </a:cubicBezTo>
                <a:lnTo>
                  <a:pt x="1" y="18986"/>
                </a:lnTo>
                <a:cubicBezTo>
                  <a:pt x="-44" y="20398"/>
                  <a:pt x="724" y="21547"/>
                  <a:pt x="1712" y="21547"/>
                </a:cubicBezTo>
                <a:cubicBezTo>
                  <a:pt x="2698" y="21547"/>
                  <a:pt x="3542" y="20398"/>
                  <a:pt x="3582" y="18978"/>
                </a:cubicBezTo>
                <a:lnTo>
                  <a:pt x="4185" y="9251"/>
                </a:lnTo>
                <a:cubicBezTo>
                  <a:pt x="4319" y="7849"/>
                  <a:pt x="5235" y="6592"/>
                  <a:pt x="6220" y="6447"/>
                </a:cubicBezTo>
                <a:lnTo>
                  <a:pt x="19751" y="5128"/>
                </a:lnTo>
                <a:cubicBezTo>
                  <a:pt x="20743" y="5078"/>
                  <a:pt x="21556" y="3884"/>
                  <a:pt x="21556" y="2467"/>
                </a:cubicBezTo>
                <a:cubicBezTo>
                  <a:pt x="21556" y="1055"/>
                  <a:pt x="20743" y="-53"/>
                  <a:pt x="19751" y="2"/>
                </a:cubicBezTo>
              </a:path>
            </a:pathLst>
          </a:custGeom>
          <a:solidFill>
            <a:schemeClr val="bg1"/>
          </a:solid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163" name="AutoShape 147"/>
          <p:cNvSpPr/>
          <p:nvPr/>
        </p:nvSpPr>
        <p:spPr bwMode="auto">
          <a:xfrm>
            <a:off x="1035050" y="1447800"/>
            <a:ext cx="360363" cy="315913"/>
          </a:xfrm>
          <a:custGeom>
            <a:avLst/>
            <a:gdLst>
              <a:gd name="T0" fmla="+- 0 10800 597"/>
              <a:gd name="T1" fmla="*/ T0 w 20407"/>
              <a:gd name="T2" fmla="+- 0 11028 672"/>
              <a:gd name="T3" fmla="*/ 11028 h 20712"/>
              <a:gd name="T4" fmla="+- 0 10800 597"/>
              <a:gd name="T5" fmla="*/ T4 w 20407"/>
              <a:gd name="T6" fmla="+- 0 11028 672"/>
              <a:gd name="T7" fmla="*/ 11028 h 20712"/>
              <a:gd name="T8" fmla="+- 0 10800 597"/>
              <a:gd name="T9" fmla="*/ T8 w 20407"/>
              <a:gd name="T10" fmla="+- 0 11028 672"/>
              <a:gd name="T11" fmla="*/ 11028 h 20712"/>
              <a:gd name="T12" fmla="+- 0 10800 597"/>
              <a:gd name="T13" fmla="*/ T12 w 20407"/>
              <a:gd name="T14" fmla="+- 0 11028 672"/>
              <a:gd name="T15" fmla="*/ 11028 h 20712"/>
            </a:gdLst>
            <a:ahLst/>
            <a:cxnLst>
              <a:cxn ang="0">
                <a:pos x="T1" y="T3"/>
              </a:cxn>
              <a:cxn ang="0">
                <a:pos x="T5" y="T7"/>
              </a:cxn>
              <a:cxn ang="0">
                <a:pos x="T9" y="T11"/>
              </a:cxn>
              <a:cxn ang="0">
                <a:pos x="T13" y="T15"/>
              </a:cxn>
            </a:cxnLst>
            <a:rect l="0" t="0" r="r" b="b"/>
            <a:pathLst>
              <a:path w="20407" h="20712">
                <a:moveTo>
                  <a:pt x="17706" y="10922"/>
                </a:moveTo>
                <a:lnTo>
                  <a:pt x="10657" y="19017"/>
                </a:lnTo>
                <a:cubicBezTo>
                  <a:pt x="10407" y="19305"/>
                  <a:pt x="9998" y="19305"/>
                  <a:pt x="9748" y="19017"/>
                </a:cubicBezTo>
                <a:lnTo>
                  <a:pt x="2699" y="10922"/>
                </a:lnTo>
                <a:cubicBezTo>
                  <a:pt x="817" y="8762"/>
                  <a:pt x="817" y="5247"/>
                  <a:pt x="2699" y="3087"/>
                </a:cubicBezTo>
                <a:cubicBezTo>
                  <a:pt x="4512" y="1004"/>
                  <a:pt x="7429" y="931"/>
                  <a:pt x="9338" y="2923"/>
                </a:cubicBezTo>
                <a:lnTo>
                  <a:pt x="10202" y="3825"/>
                </a:lnTo>
                <a:lnTo>
                  <a:pt x="11067" y="2923"/>
                </a:lnTo>
                <a:cubicBezTo>
                  <a:pt x="12976" y="931"/>
                  <a:pt x="15893" y="1004"/>
                  <a:pt x="17706" y="3087"/>
                </a:cubicBezTo>
                <a:cubicBezTo>
                  <a:pt x="19588" y="5247"/>
                  <a:pt x="19588" y="8762"/>
                  <a:pt x="17706" y="10922"/>
                </a:cubicBezTo>
                <a:moveTo>
                  <a:pt x="18616" y="2043"/>
                </a:moveTo>
                <a:cubicBezTo>
                  <a:pt x="16301" y="-617"/>
                  <a:pt x="12601" y="-672"/>
                  <a:pt x="10202" y="1830"/>
                </a:cubicBezTo>
                <a:cubicBezTo>
                  <a:pt x="7805" y="-672"/>
                  <a:pt x="4104" y="-617"/>
                  <a:pt x="1789" y="2043"/>
                </a:cubicBezTo>
                <a:cubicBezTo>
                  <a:pt x="-597" y="4783"/>
                  <a:pt x="-597" y="9226"/>
                  <a:pt x="1789" y="11967"/>
                </a:cubicBezTo>
                <a:cubicBezTo>
                  <a:pt x="2470" y="12750"/>
                  <a:pt x="8838" y="20061"/>
                  <a:pt x="8838" y="20061"/>
                </a:cubicBezTo>
                <a:cubicBezTo>
                  <a:pt x="9592" y="20928"/>
                  <a:pt x="10812" y="20928"/>
                  <a:pt x="11567" y="20061"/>
                </a:cubicBezTo>
                <a:cubicBezTo>
                  <a:pt x="11567" y="20061"/>
                  <a:pt x="18539" y="12056"/>
                  <a:pt x="18616" y="11967"/>
                </a:cubicBezTo>
                <a:cubicBezTo>
                  <a:pt x="21003" y="9226"/>
                  <a:pt x="21003" y="4783"/>
                  <a:pt x="18616" y="2043"/>
                </a:cubicBezTo>
              </a:path>
            </a:pathLst>
          </a:custGeom>
          <a:solidFill>
            <a:schemeClr val="bg1"/>
          </a:solid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164" name="AutoShape 148"/>
          <p:cNvSpPr/>
          <p:nvPr/>
        </p:nvSpPr>
        <p:spPr bwMode="auto">
          <a:xfrm>
            <a:off x="1092200" y="1504950"/>
            <a:ext cx="52388" cy="523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326" y="0"/>
                </a:moveTo>
                <a:cubicBezTo>
                  <a:pt x="19317" y="0"/>
                  <a:pt x="19317" y="4"/>
                  <a:pt x="19308" y="4"/>
                </a:cubicBezTo>
                <a:cubicBezTo>
                  <a:pt x="8643" y="13"/>
                  <a:pt x="0" y="8659"/>
                  <a:pt x="0" y="19326"/>
                </a:cubicBezTo>
                <a:cubicBezTo>
                  <a:pt x="0" y="20580"/>
                  <a:pt x="1019" y="21600"/>
                  <a:pt x="2273" y="21600"/>
                </a:cubicBezTo>
                <a:cubicBezTo>
                  <a:pt x="3528" y="21600"/>
                  <a:pt x="4547" y="20580"/>
                  <a:pt x="4547" y="19326"/>
                </a:cubicBezTo>
                <a:lnTo>
                  <a:pt x="4547" y="19321"/>
                </a:lnTo>
                <a:cubicBezTo>
                  <a:pt x="4547" y="11164"/>
                  <a:pt x="11164" y="4547"/>
                  <a:pt x="19321" y="4547"/>
                </a:cubicBezTo>
                <a:lnTo>
                  <a:pt x="19326" y="4547"/>
                </a:lnTo>
                <a:cubicBezTo>
                  <a:pt x="20580" y="4547"/>
                  <a:pt x="21599" y="3528"/>
                  <a:pt x="21599" y="2273"/>
                </a:cubicBezTo>
                <a:cubicBezTo>
                  <a:pt x="21599" y="1019"/>
                  <a:pt x="20580" y="0"/>
                  <a:pt x="19326" y="0"/>
                </a:cubicBezTo>
              </a:path>
            </a:pathLst>
          </a:custGeom>
          <a:solidFill>
            <a:schemeClr val="bg1"/>
          </a:solid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165" name="AutoShape 149"/>
          <p:cNvSpPr/>
          <p:nvPr/>
        </p:nvSpPr>
        <p:spPr bwMode="auto">
          <a:xfrm>
            <a:off x="317500" y="1471613"/>
            <a:ext cx="358775" cy="2571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537" y="19720"/>
                </a:moveTo>
                <a:lnTo>
                  <a:pt x="16537" y="19721"/>
                </a:lnTo>
                <a:lnTo>
                  <a:pt x="4387" y="19721"/>
                </a:lnTo>
                <a:cubicBezTo>
                  <a:pt x="2713" y="19720"/>
                  <a:pt x="1350" y="17824"/>
                  <a:pt x="1350" y="15494"/>
                </a:cubicBezTo>
                <a:cubicBezTo>
                  <a:pt x="1350" y="13992"/>
                  <a:pt x="1918" y="12635"/>
                  <a:pt x="2871" y="11862"/>
                </a:cubicBezTo>
                <a:cubicBezTo>
                  <a:pt x="3797" y="11123"/>
                  <a:pt x="3860" y="10975"/>
                  <a:pt x="3472" y="9647"/>
                </a:cubicBezTo>
                <a:cubicBezTo>
                  <a:pt x="3406" y="9374"/>
                  <a:pt x="3375" y="9136"/>
                  <a:pt x="3375" y="8921"/>
                </a:cubicBezTo>
                <a:cubicBezTo>
                  <a:pt x="3375" y="7626"/>
                  <a:pt x="4131" y="6573"/>
                  <a:pt x="5062" y="6573"/>
                </a:cubicBezTo>
                <a:cubicBezTo>
                  <a:pt x="5062" y="6573"/>
                  <a:pt x="5505" y="6529"/>
                  <a:pt x="5976" y="6789"/>
                </a:cubicBezTo>
                <a:cubicBezTo>
                  <a:pt x="6750" y="7219"/>
                  <a:pt x="6834" y="6808"/>
                  <a:pt x="7200" y="5701"/>
                </a:cubicBezTo>
                <a:cubicBezTo>
                  <a:pt x="7974" y="3380"/>
                  <a:pt x="9652" y="1878"/>
                  <a:pt x="11475" y="1878"/>
                </a:cubicBezTo>
                <a:cubicBezTo>
                  <a:pt x="13905" y="1878"/>
                  <a:pt x="15914" y="4435"/>
                  <a:pt x="16148" y="7826"/>
                </a:cubicBezTo>
                <a:cubicBezTo>
                  <a:pt x="16231" y="9171"/>
                  <a:pt x="16231" y="9171"/>
                  <a:pt x="17239" y="9491"/>
                </a:cubicBezTo>
                <a:cubicBezTo>
                  <a:pt x="18984" y="9955"/>
                  <a:pt x="20250" y="12085"/>
                  <a:pt x="20250" y="14555"/>
                </a:cubicBezTo>
                <a:cubicBezTo>
                  <a:pt x="20250" y="17404"/>
                  <a:pt x="18585" y="19720"/>
                  <a:pt x="16537" y="19720"/>
                </a:cubicBezTo>
                <a:moveTo>
                  <a:pt x="17492" y="7647"/>
                </a:moveTo>
                <a:cubicBezTo>
                  <a:pt x="17196" y="3362"/>
                  <a:pt x="14632" y="0"/>
                  <a:pt x="11475" y="0"/>
                </a:cubicBezTo>
                <a:cubicBezTo>
                  <a:pt x="9031" y="0"/>
                  <a:pt x="6939" y="2017"/>
                  <a:pt x="5976" y="4911"/>
                </a:cubicBezTo>
                <a:cubicBezTo>
                  <a:pt x="5685" y="4784"/>
                  <a:pt x="5383" y="4695"/>
                  <a:pt x="5062" y="4695"/>
                </a:cubicBezTo>
                <a:cubicBezTo>
                  <a:pt x="3385" y="4695"/>
                  <a:pt x="2025" y="6589"/>
                  <a:pt x="2025" y="8921"/>
                </a:cubicBezTo>
                <a:cubicBezTo>
                  <a:pt x="2025" y="9385"/>
                  <a:pt x="2092" y="9824"/>
                  <a:pt x="2191" y="10240"/>
                </a:cubicBezTo>
                <a:cubicBezTo>
                  <a:pt x="886" y="11298"/>
                  <a:pt x="0" y="13242"/>
                  <a:pt x="0" y="15494"/>
                </a:cubicBezTo>
                <a:cubicBezTo>
                  <a:pt x="0" y="18866"/>
                  <a:pt x="1964" y="21599"/>
                  <a:pt x="4387" y="21599"/>
                </a:cubicBezTo>
                <a:lnTo>
                  <a:pt x="4387" y="21600"/>
                </a:lnTo>
                <a:lnTo>
                  <a:pt x="16537" y="21600"/>
                </a:lnTo>
                <a:lnTo>
                  <a:pt x="16537" y="21599"/>
                </a:lnTo>
                <a:cubicBezTo>
                  <a:pt x="19334" y="21599"/>
                  <a:pt x="21599" y="18446"/>
                  <a:pt x="21599" y="14555"/>
                </a:cubicBezTo>
                <a:cubicBezTo>
                  <a:pt x="21599" y="11120"/>
                  <a:pt x="19831" y="8269"/>
                  <a:pt x="17492" y="7647"/>
                </a:cubicBezTo>
              </a:path>
            </a:pathLst>
          </a:custGeom>
          <a:solidFill>
            <a:schemeClr val="bg1"/>
          </a:solid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Tree>
  </p:cSld>
  <p:clrMapOvr>
    <a:masterClrMapping/>
  </p:clrMapOvr>
</p:sld>
</file>

<file path=ppt/theme/theme1.xml><?xml version="1.0" encoding="utf-8"?>
<a:theme xmlns:a="http://schemas.openxmlformats.org/drawingml/2006/main" name="Office 主题">
  <a:themeElements>
    <a:clrScheme name="招聘1">
      <a:dk1>
        <a:sysClr val="windowText" lastClr="000000"/>
      </a:dk1>
      <a:lt1>
        <a:sysClr val="window" lastClr="FFFFFF"/>
      </a:lt1>
      <a:dk2>
        <a:srgbClr val="44546A"/>
      </a:dk2>
      <a:lt2>
        <a:srgbClr val="E7E6E6"/>
      </a:lt2>
      <a:accent1>
        <a:srgbClr val="AD1F24"/>
      </a:accent1>
      <a:accent2>
        <a:srgbClr val="ED7D31"/>
      </a:accent2>
      <a:accent3>
        <a:srgbClr val="A5A5A5"/>
      </a:accent3>
      <a:accent4>
        <a:srgbClr val="FFC000"/>
      </a:accent4>
      <a:accent5>
        <a:srgbClr val="4472C4"/>
      </a:accent5>
      <a:accent6>
        <a:srgbClr val="70AD47"/>
      </a:accent6>
      <a:hlink>
        <a:srgbClr val="AD1F24"/>
      </a:hlink>
      <a:folHlink>
        <a:srgbClr val="954F72"/>
      </a:folHlink>
    </a:clrScheme>
    <a:fontScheme name="标准1">
      <a:majorFont>
        <a:latin typeface="Arial"/>
        <a:ea typeface="微软雅黑"/>
        <a:cs typeface=""/>
      </a:majorFont>
      <a:minorFont>
        <a:latin typeface="Calibri Light"/>
        <a:ea typeface="微软雅黑 Light"/>
        <a:cs typeface=""/>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8</TotalTime>
  <Words>1125</Words>
  <Application>Microsoft Office PowerPoint</Application>
  <PresentationFormat>全屏显示(16:9)</PresentationFormat>
  <Paragraphs>71</Paragraphs>
  <Slides>10</Slides>
  <Notes>0</Notes>
  <HiddenSlides>0</HiddenSlides>
  <MMClips>0</MMClips>
  <ScaleCrop>false</ScaleCrop>
  <HeadingPairs>
    <vt:vector size="6" baseType="variant">
      <vt:variant>
        <vt:lpstr>已用的字体</vt:lpstr>
      </vt:variant>
      <vt:variant>
        <vt:i4>8</vt:i4>
      </vt:variant>
      <vt:variant>
        <vt:lpstr>主题</vt:lpstr>
      </vt:variant>
      <vt:variant>
        <vt:i4>1</vt:i4>
      </vt:variant>
      <vt:variant>
        <vt:lpstr>幻灯片标题</vt:lpstr>
      </vt:variant>
      <vt:variant>
        <vt:i4>10</vt:i4>
      </vt:variant>
    </vt:vector>
  </HeadingPairs>
  <TitlesOfParts>
    <vt:vector size="19" baseType="lpstr">
      <vt:lpstr>Gill Sans</vt:lpstr>
      <vt:lpstr>迷你霹雳体</vt:lpstr>
      <vt:lpstr>宋体</vt:lpstr>
      <vt:lpstr>微软雅黑</vt:lpstr>
      <vt:lpstr>微软雅黑 Light</vt:lpstr>
      <vt:lpstr>Arial</vt:lpstr>
      <vt:lpstr>Calibri</vt:lpstr>
      <vt:lpstr>Calibri Light</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熊猫哒哒</dc:creator>
  <cp:lastModifiedBy>vian</cp:lastModifiedBy>
  <cp:revision>58</cp:revision>
  <dcterms:created xsi:type="dcterms:W3CDTF">2017-03-08T13:34:00Z</dcterms:created>
  <dcterms:modified xsi:type="dcterms:W3CDTF">2023-02-16T12:32:24Z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2052-10.1.0.7224</vt:lpwstr>
  </property>
</Properties>
</file>