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7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67" r:id="rId2"/>
  </p:sldMasterIdLst>
  <p:notesMasterIdLst>
    <p:notesMasterId r:id="rId27"/>
  </p:notesMasterIdLst>
  <p:sldIdLst>
    <p:sldId id="256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  <a:srgbClr val="F2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91" autoAdjust="0"/>
    <p:restoredTop sz="93631"/>
  </p:normalViewPr>
  <p:slideViewPr>
    <p:cSldViewPr snapToGrid="0" snapToObjects="1">
      <p:cViewPr varScale="1">
        <p:scale>
          <a:sx n="92" d="100"/>
          <a:sy n="92" d="100"/>
        </p:scale>
        <p:origin x="41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85" d="100"/>
          <a:sy n="85" d="100"/>
        </p:scale>
        <p:origin x="2680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areaChart>
        <c:grouping val="stack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4">
                <a:shade val="76000"/>
              </a:schemeClr>
            </a:solidFill>
            <a:ln>
              <a:noFill/>
            </a:ln>
            <a:effectLst/>
          </c:spPr>
          <c:cat>
            <c:numRef>
              <c:f>工作表1!$A$2:$A$6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工作表1!$B$2:$B$6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4">
                <a:tint val="77000"/>
              </a:schemeClr>
            </a:solidFill>
            <a:ln>
              <a:noFill/>
            </a:ln>
            <a:effectLst/>
          </c:spPr>
          <c:cat>
            <c:numRef>
              <c:f>工作表1!$A$2:$A$6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工作表1!$C$2:$C$6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411312704"/>
        <c:axId val="-411313792"/>
      </c:areaChart>
      <c:dateAx>
        <c:axId val="-411312704"/>
        <c:scaling>
          <c:orientation val="minMax"/>
        </c:scaling>
        <c:delete val="0"/>
        <c:axPos val="b"/>
        <c:numFmt formatCode="m/d/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411313792"/>
        <c:crosses val="autoZero"/>
        <c:auto val="1"/>
        <c:lblOffset val="100"/>
        <c:baseTimeUnit val="days"/>
      </c:dateAx>
      <c:valAx>
        <c:axId val="-4113137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411312704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4">
                <a:shade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4">
                <a:tint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366177600"/>
        <c:axId val="-366175424"/>
      </c:barChart>
      <c:catAx>
        <c:axId val="-3661776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366175424"/>
        <c:crosses val="autoZero"/>
        <c:auto val="1"/>
        <c:lblAlgn val="ctr"/>
        <c:lblOffset val="100"/>
        <c:noMultiLvlLbl val="0"/>
      </c:catAx>
      <c:valAx>
        <c:axId val="-36617542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3661776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2">
                <a:shade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2">
                <a:tint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366174880"/>
        <c:axId val="-366173792"/>
      </c:barChart>
      <c:catAx>
        <c:axId val="-3661748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366173792"/>
        <c:crosses val="autoZero"/>
        <c:auto val="1"/>
        <c:lblAlgn val="ctr"/>
        <c:lblOffset val="100"/>
        <c:noMultiLvlLbl val="0"/>
      </c:catAx>
      <c:valAx>
        <c:axId val="-36617379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3661748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4">
                  <a:shade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4">
                  <a:shade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4">
                  <a:tint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>
                  <a:tint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工作表1!$A$2:$A$5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6">
                  <a:shade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6">
                  <a:shade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6">
                  <a:tint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6">
                  <a:tint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工作表1!$A$2:$A$5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2">
                  <a:shade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>
                  <a:shade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2">
                  <a:tint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2">
                  <a:tint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工作表1!$A$2:$A$5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2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3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4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5.xml><?xml version="1.0" encoding="utf-8"?>
<cs:colorStyle xmlns:cs="http://schemas.microsoft.com/office/drawing/2012/chartStyle" xmlns:a="http://schemas.openxmlformats.org/drawingml/2006/main" meth="withinLinear" id="19">
  <a:schemeClr val="accent6"/>
</cs:colorStyle>
</file>

<file path=ppt/charts/colors6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6E1E63-6347-BD4F-A808-7F54FA34CE72}" type="datetimeFigureOut">
              <a:rPr kumimoji="1" lang="zh-CN" altLang="en-US" smtClean="0"/>
              <a:t>2018/5/11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1EDE8F-5748-564A-B104-45C8D634421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25877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335610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195636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136982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0756291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716167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754485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694464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3672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084536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087054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108280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415294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259356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313673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958439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928370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006467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4578713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19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87369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420802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5519194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4171820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0780587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60757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sn.com.cn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页">
    <p:bg>
      <p:bgPr>
        <a:pattFill prst="dot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角三角形 7"/>
          <p:cNvSpPr/>
          <p:nvPr userDrawn="1"/>
        </p:nvSpPr>
        <p:spPr>
          <a:xfrm rot="5400000">
            <a:off x="1657349" y="-1657351"/>
            <a:ext cx="1155700" cy="4470402"/>
          </a:xfrm>
          <a:prstGeom prst="rtTriangle">
            <a:avLst/>
          </a:prstGeom>
          <a:solidFill>
            <a:schemeClr val="accent4"/>
          </a:solidFill>
          <a:ln>
            <a:noFill/>
          </a:ln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直角三角形 6"/>
          <p:cNvSpPr/>
          <p:nvPr userDrawn="1"/>
        </p:nvSpPr>
        <p:spPr>
          <a:xfrm rot="16200000">
            <a:off x="7480300" y="2146300"/>
            <a:ext cx="6451600" cy="2971800"/>
          </a:xfrm>
          <a:prstGeom prst="rtTriangle">
            <a:avLst/>
          </a:prstGeom>
          <a:solidFill>
            <a:schemeClr val="accent3"/>
          </a:solidFill>
          <a:ln>
            <a:noFill/>
          </a:ln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直角三角形 4"/>
          <p:cNvSpPr/>
          <p:nvPr userDrawn="1"/>
        </p:nvSpPr>
        <p:spPr>
          <a:xfrm rot="5400000">
            <a:off x="0" y="0"/>
            <a:ext cx="1752600" cy="1752600"/>
          </a:xfrm>
          <a:prstGeom prst="rtTriangle">
            <a:avLst/>
          </a:prstGeom>
          <a:solidFill>
            <a:schemeClr val="accent2"/>
          </a:solidFill>
          <a:ln>
            <a:noFill/>
          </a:ln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直角三角形 5"/>
          <p:cNvSpPr/>
          <p:nvPr userDrawn="1"/>
        </p:nvSpPr>
        <p:spPr>
          <a:xfrm rot="16200000">
            <a:off x="8165252" y="2831252"/>
            <a:ext cx="3695700" cy="4357796"/>
          </a:xfrm>
          <a:prstGeom prst="rtTriangle">
            <a:avLst/>
          </a:prstGeom>
          <a:solidFill>
            <a:schemeClr val="accent1"/>
          </a:solidFill>
          <a:ln>
            <a:noFill/>
          </a:ln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直角三角形 8"/>
          <p:cNvSpPr/>
          <p:nvPr userDrawn="1"/>
        </p:nvSpPr>
        <p:spPr>
          <a:xfrm>
            <a:off x="0" y="4305300"/>
            <a:ext cx="1625600" cy="2552700"/>
          </a:xfrm>
          <a:prstGeom prst="rtTriangle">
            <a:avLst/>
          </a:prstGeom>
          <a:solidFill>
            <a:schemeClr val="accent5"/>
          </a:solidFill>
          <a:ln>
            <a:noFill/>
          </a:ln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文本占位符 5"/>
          <p:cNvSpPr>
            <a:spLocks noGrp="1"/>
          </p:cNvSpPr>
          <p:nvPr>
            <p:ph type="body" sz="quarter" idx="10"/>
          </p:nvPr>
        </p:nvSpPr>
        <p:spPr>
          <a:xfrm>
            <a:off x="1307569" y="1452563"/>
            <a:ext cx="5109845" cy="83470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800" b="1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1" name="文本占位符 5"/>
          <p:cNvSpPr>
            <a:spLocks noGrp="1"/>
          </p:cNvSpPr>
          <p:nvPr>
            <p:ph type="body" sz="quarter" idx="11"/>
          </p:nvPr>
        </p:nvSpPr>
        <p:spPr>
          <a:xfrm>
            <a:off x="1307569" y="2287271"/>
            <a:ext cx="7098666" cy="1215006"/>
          </a:xfrm>
          <a:prstGeom prst="rect">
            <a:avLst/>
          </a:prstGeom>
          <a:solidFill>
            <a:schemeClr val="accent2">
              <a:lumMod val="90000"/>
            </a:schemeClr>
          </a:solidFill>
        </p:spPr>
        <p:txBody>
          <a:bodyPr anchor="ctr"/>
          <a:lstStyle>
            <a:lvl1pPr marL="0" indent="0">
              <a:buNone/>
              <a:defRPr sz="66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2" name="文本占位符 5"/>
          <p:cNvSpPr>
            <a:spLocks noGrp="1"/>
          </p:cNvSpPr>
          <p:nvPr>
            <p:ph type="body" sz="quarter" idx="12"/>
          </p:nvPr>
        </p:nvSpPr>
        <p:spPr>
          <a:xfrm>
            <a:off x="1307568" y="3502276"/>
            <a:ext cx="7098667" cy="579503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800" b="1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3" name="文本占位符 5"/>
          <p:cNvSpPr>
            <a:spLocks noGrp="1"/>
          </p:cNvSpPr>
          <p:nvPr>
            <p:ph type="body" sz="quarter" idx="13"/>
          </p:nvPr>
        </p:nvSpPr>
        <p:spPr>
          <a:xfrm>
            <a:off x="1307569" y="4158672"/>
            <a:ext cx="5109845" cy="1511877"/>
          </a:xfrm>
          <a:prstGeom prst="rect">
            <a:avLst/>
          </a:prstGeom>
        </p:spPr>
        <p:txBody>
          <a:bodyPr anchor="t"/>
          <a:lstStyle>
            <a:lvl1pPr marL="285750" indent="-285750">
              <a:buFont typeface="Arial" panose="020B0604020202020204" pitchFamily="34" charset="0"/>
              <a:buChar char="•"/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_三项目录">
    <p:bg>
      <p:bgPr>
        <a:pattFill prst="dot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任意形状 23"/>
          <p:cNvSpPr/>
          <p:nvPr userDrawn="1"/>
        </p:nvSpPr>
        <p:spPr>
          <a:xfrm rot="10800000">
            <a:off x="4133850" y="0"/>
            <a:ext cx="8058150" cy="6858001"/>
          </a:xfrm>
          <a:custGeom>
            <a:avLst/>
            <a:gdLst>
              <a:gd name="connsiteX0" fmla="*/ 5118100 w 8058150"/>
              <a:gd name="connsiteY0" fmla="*/ 6858001 h 6858001"/>
              <a:gd name="connsiteX1" fmla="*/ 0 w 8058150"/>
              <a:gd name="connsiteY1" fmla="*/ 6858001 h 6858001"/>
              <a:gd name="connsiteX2" fmla="*/ 0 w 8058150"/>
              <a:gd name="connsiteY2" fmla="*/ 0 h 6858001"/>
              <a:gd name="connsiteX3" fmla="*/ 5118100 w 8058150"/>
              <a:gd name="connsiteY3" fmla="*/ 0 h 6858001"/>
              <a:gd name="connsiteX4" fmla="*/ 8058150 w 8058150"/>
              <a:gd name="connsiteY4" fmla="*/ 6858000 h 6858001"/>
              <a:gd name="connsiteX5" fmla="*/ 5118100 w 8058150"/>
              <a:gd name="connsiteY5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58150" h="6858001">
                <a:moveTo>
                  <a:pt x="5118100" y="6858001"/>
                </a:moveTo>
                <a:lnTo>
                  <a:pt x="0" y="6858001"/>
                </a:lnTo>
                <a:lnTo>
                  <a:pt x="0" y="0"/>
                </a:lnTo>
                <a:lnTo>
                  <a:pt x="5118100" y="0"/>
                </a:lnTo>
                <a:lnTo>
                  <a:pt x="8058150" y="6858000"/>
                </a:lnTo>
                <a:lnTo>
                  <a:pt x="5118100" y="68580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直角三角形 2"/>
          <p:cNvSpPr/>
          <p:nvPr userDrawn="1"/>
        </p:nvSpPr>
        <p:spPr>
          <a:xfrm>
            <a:off x="0" y="5295900"/>
            <a:ext cx="6248400" cy="1562100"/>
          </a:xfrm>
          <a:prstGeom prst="rtTriangle">
            <a:avLst/>
          </a:prstGeom>
          <a:solidFill>
            <a:schemeClr val="accent2"/>
          </a:solidFill>
          <a:ln>
            <a:noFill/>
          </a:ln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 flipV="1">
            <a:off x="9753602" y="-927095"/>
            <a:ext cx="1511299" cy="3365498"/>
          </a:xfrm>
          <a:prstGeom prst="rtTriangle">
            <a:avLst/>
          </a:prstGeom>
          <a:solidFill>
            <a:schemeClr val="accent5"/>
          </a:solidFill>
          <a:ln>
            <a:noFill/>
          </a:ln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占位符 5"/>
          <p:cNvSpPr txBox="1"/>
          <p:nvPr userDrawn="1"/>
        </p:nvSpPr>
        <p:spPr>
          <a:xfrm>
            <a:off x="909955" y="2016760"/>
            <a:ext cx="3223896" cy="1680210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18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1" lang="zh-CN" altLang="en-US" sz="11800" b="1" i="0" u="none" strike="noStrike" kern="1200" cap="none" spc="0" normalizeH="0" baseline="0" noProof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</a:rPr>
              <a:t>目录</a:t>
            </a:r>
            <a:endParaRPr kumimoji="1" lang="zh-CN" altLang="en-US" sz="118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8" name="文本占位符 5"/>
          <p:cNvSpPr txBox="1"/>
          <p:nvPr userDrawn="1"/>
        </p:nvSpPr>
        <p:spPr>
          <a:xfrm>
            <a:off x="909955" y="3696970"/>
            <a:ext cx="3223896" cy="582930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1" lang="en-US" altLang="zh-CN" sz="4400" b="1" i="0" u="none" strike="noStrike" kern="1200" cap="none" spc="0" normalizeH="0" baseline="0" noProof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</a:rPr>
              <a:t>CONTENTS</a:t>
            </a:r>
            <a:endParaRPr kumimoji="1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25" name="文本占位符 5"/>
          <p:cNvSpPr>
            <a:spLocks noGrp="1"/>
          </p:cNvSpPr>
          <p:nvPr>
            <p:ph type="body" sz="quarter" idx="12" hasCustomPrompt="1"/>
          </p:nvPr>
        </p:nvSpPr>
        <p:spPr>
          <a:xfrm>
            <a:off x="7077075" y="1913421"/>
            <a:ext cx="835026" cy="65182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400" b="0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26" name="文本占位符 5"/>
          <p:cNvSpPr>
            <a:spLocks noGrp="1"/>
          </p:cNvSpPr>
          <p:nvPr>
            <p:ph type="body" sz="quarter" idx="13"/>
          </p:nvPr>
        </p:nvSpPr>
        <p:spPr>
          <a:xfrm>
            <a:off x="7912100" y="2016760"/>
            <a:ext cx="3234689" cy="4451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27" name="文本占位符 5"/>
          <p:cNvSpPr>
            <a:spLocks noGrp="1"/>
          </p:cNvSpPr>
          <p:nvPr>
            <p:ph type="body" sz="quarter" idx="14" hasCustomPrompt="1"/>
          </p:nvPr>
        </p:nvSpPr>
        <p:spPr>
          <a:xfrm>
            <a:off x="7077075" y="3001814"/>
            <a:ext cx="835026" cy="65182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400" b="0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28" name="文本占位符 5"/>
          <p:cNvSpPr>
            <a:spLocks noGrp="1"/>
          </p:cNvSpPr>
          <p:nvPr>
            <p:ph type="body" sz="quarter" idx="15"/>
          </p:nvPr>
        </p:nvSpPr>
        <p:spPr>
          <a:xfrm>
            <a:off x="7912100" y="3105154"/>
            <a:ext cx="3234689" cy="4451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29" name="文本占位符 5"/>
          <p:cNvSpPr>
            <a:spLocks noGrp="1"/>
          </p:cNvSpPr>
          <p:nvPr>
            <p:ph type="body" sz="quarter" idx="16" hasCustomPrompt="1"/>
          </p:nvPr>
        </p:nvSpPr>
        <p:spPr>
          <a:xfrm>
            <a:off x="7077075" y="4090207"/>
            <a:ext cx="835026" cy="65182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400" b="0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30" name="文本占位符 5"/>
          <p:cNvSpPr>
            <a:spLocks noGrp="1"/>
          </p:cNvSpPr>
          <p:nvPr>
            <p:ph type="body" sz="quarter" idx="17"/>
          </p:nvPr>
        </p:nvSpPr>
        <p:spPr>
          <a:xfrm>
            <a:off x="7912100" y="4187760"/>
            <a:ext cx="3234689" cy="4451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_四项目录">
    <p:bg>
      <p:bgPr>
        <a:pattFill prst="dot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任意形状 23"/>
          <p:cNvSpPr/>
          <p:nvPr userDrawn="1"/>
        </p:nvSpPr>
        <p:spPr>
          <a:xfrm rot="10800000">
            <a:off x="4133850" y="0"/>
            <a:ext cx="8058150" cy="6858001"/>
          </a:xfrm>
          <a:custGeom>
            <a:avLst/>
            <a:gdLst>
              <a:gd name="connsiteX0" fmla="*/ 5118100 w 8058150"/>
              <a:gd name="connsiteY0" fmla="*/ 6858001 h 6858001"/>
              <a:gd name="connsiteX1" fmla="*/ 0 w 8058150"/>
              <a:gd name="connsiteY1" fmla="*/ 6858001 h 6858001"/>
              <a:gd name="connsiteX2" fmla="*/ 0 w 8058150"/>
              <a:gd name="connsiteY2" fmla="*/ 0 h 6858001"/>
              <a:gd name="connsiteX3" fmla="*/ 5118100 w 8058150"/>
              <a:gd name="connsiteY3" fmla="*/ 0 h 6858001"/>
              <a:gd name="connsiteX4" fmla="*/ 8058150 w 8058150"/>
              <a:gd name="connsiteY4" fmla="*/ 6858000 h 6858001"/>
              <a:gd name="connsiteX5" fmla="*/ 5118100 w 8058150"/>
              <a:gd name="connsiteY5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58150" h="6858001">
                <a:moveTo>
                  <a:pt x="5118100" y="6858001"/>
                </a:moveTo>
                <a:lnTo>
                  <a:pt x="0" y="6858001"/>
                </a:lnTo>
                <a:lnTo>
                  <a:pt x="0" y="0"/>
                </a:lnTo>
                <a:lnTo>
                  <a:pt x="5118100" y="0"/>
                </a:lnTo>
                <a:lnTo>
                  <a:pt x="8058150" y="6858000"/>
                </a:lnTo>
                <a:lnTo>
                  <a:pt x="5118100" y="68580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直角三角形 2"/>
          <p:cNvSpPr/>
          <p:nvPr userDrawn="1"/>
        </p:nvSpPr>
        <p:spPr>
          <a:xfrm>
            <a:off x="0" y="5295900"/>
            <a:ext cx="6248400" cy="1562100"/>
          </a:xfrm>
          <a:prstGeom prst="rtTriangle">
            <a:avLst/>
          </a:prstGeom>
          <a:solidFill>
            <a:schemeClr val="accent2"/>
          </a:solidFill>
          <a:ln>
            <a:noFill/>
          </a:ln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 flipV="1">
            <a:off x="9753602" y="-927095"/>
            <a:ext cx="1511299" cy="3365498"/>
          </a:xfrm>
          <a:prstGeom prst="rtTriangle">
            <a:avLst/>
          </a:prstGeom>
          <a:solidFill>
            <a:schemeClr val="accent5"/>
          </a:solidFill>
          <a:ln>
            <a:noFill/>
          </a:ln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占位符 5"/>
          <p:cNvSpPr txBox="1"/>
          <p:nvPr userDrawn="1"/>
        </p:nvSpPr>
        <p:spPr>
          <a:xfrm>
            <a:off x="909955" y="2016760"/>
            <a:ext cx="3223896" cy="1680210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18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1" lang="zh-CN" altLang="en-US" sz="11800" b="1" i="0" u="none" strike="noStrike" kern="1200" cap="none" spc="0" normalizeH="0" baseline="0" noProof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</a:rPr>
              <a:t>目录</a:t>
            </a:r>
            <a:endParaRPr kumimoji="1" lang="zh-CN" altLang="en-US" sz="118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8" name="文本占位符 5"/>
          <p:cNvSpPr txBox="1"/>
          <p:nvPr userDrawn="1"/>
        </p:nvSpPr>
        <p:spPr>
          <a:xfrm>
            <a:off x="909955" y="3696970"/>
            <a:ext cx="3223896" cy="582930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1" lang="en-US" altLang="zh-CN" sz="4400" b="1" i="0" u="none" strike="noStrike" kern="1200" cap="none" spc="0" normalizeH="0" baseline="0" noProof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</a:rPr>
              <a:t>CONTENTS</a:t>
            </a:r>
            <a:endParaRPr kumimoji="1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25" name="文本占位符 5"/>
          <p:cNvSpPr>
            <a:spLocks noGrp="1"/>
          </p:cNvSpPr>
          <p:nvPr>
            <p:ph type="body" sz="quarter" idx="12" hasCustomPrompt="1"/>
          </p:nvPr>
        </p:nvSpPr>
        <p:spPr>
          <a:xfrm>
            <a:off x="7077075" y="1253021"/>
            <a:ext cx="835026" cy="65182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400" b="0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26" name="文本占位符 5"/>
          <p:cNvSpPr>
            <a:spLocks noGrp="1"/>
          </p:cNvSpPr>
          <p:nvPr>
            <p:ph type="body" sz="quarter" idx="13"/>
          </p:nvPr>
        </p:nvSpPr>
        <p:spPr>
          <a:xfrm>
            <a:off x="7912100" y="1356360"/>
            <a:ext cx="3234689" cy="4451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27" name="文本占位符 5"/>
          <p:cNvSpPr>
            <a:spLocks noGrp="1"/>
          </p:cNvSpPr>
          <p:nvPr>
            <p:ph type="body" sz="quarter" idx="14" hasCustomPrompt="1"/>
          </p:nvPr>
        </p:nvSpPr>
        <p:spPr>
          <a:xfrm>
            <a:off x="7077075" y="2341414"/>
            <a:ext cx="835026" cy="65182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400" b="0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28" name="文本占位符 5"/>
          <p:cNvSpPr>
            <a:spLocks noGrp="1"/>
          </p:cNvSpPr>
          <p:nvPr>
            <p:ph type="body" sz="quarter" idx="15"/>
          </p:nvPr>
        </p:nvSpPr>
        <p:spPr>
          <a:xfrm>
            <a:off x="7912100" y="2444754"/>
            <a:ext cx="3234689" cy="4451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29" name="文本占位符 5"/>
          <p:cNvSpPr>
            <a:spLocks noGrp="1"/>
          </p:cNvSpPr>
          <p:nvPr>
            <p:ph type="body" sz="quarter" idx="16" hasCustomPrompt="1"/>
          </p:nvPr>
        </p:nvSpPr>
        <p:spPr>
          <a:xfrm>
            <a:off x="7077075" y="3429807"/>
            <a:ext cx="835026" cy="65182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400" b="0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30" name="文本占位符 5"/>
          <p:cNvSpPr>
            <a:spLocks noGrp="1"/>
          </p:cNvSpPr>
          <p:nvPr>
            <p:ph type="body" sz="quarter" idx="17"/>
          </p:nvPr>
        </p:nvSpPr>
        <p:spPr>
          <a:xfrm>
            <a:off x="7912100" y="3527360"/>
            <a:ext cx="3234689" cy="4451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3" name="文本占位符 5"/>
          <p:cNvSpPr>
            <a:spLocks noGrp="1"/>
          </p:cNvSpPr>
          <p:nvPr>
            <p:ph type="body" sz="quarter" idx="18" hasCustomPrompt="1"/>
          </p:nvPr>
        </p:nvSpPr>
        <p:spPr>
          <a:xfrm>
            <a:off x="7077075" y="4621538"/>
            <a:ext cx="835026" cy="65182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400" b="0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14" name="文本占位符 5"/>
          <p:cNvSpPr>
            <a:spLocks noGrp="1"/>
          </p:cNvSpPr>
          <p:nvPr>
            <p:ph type="body" sz="quarter" idx="19"/>
          </p:nvPr>
        </p:nvSpPr>
        <p:spPr>
          <a:xfrm>
            <a:off x="7912100" y="4719091"/>
            <a:ext cx="3234689" cy="4451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_五项目录">
    <p:bg>
      <p:bgPr>
        <a:pattFill prst="dot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任意形状 23"/>
          <p:cNvSpPr/>
          <p:nvPr userDrawn="1"/>
        </p:nvSpPr>
        <p:spPr>
          <a:xfrm rot="10800000">
            <a:off x="4133850" y="0"/>
            <a:ext cx="8058150" cy="6858001"/>
          </a:xfrm>
          <a:custGeom>
            <a:avLst/>
            <a:gdLst>
              <a:gd name="connsiteX0" fmla="*/ 5118100 w 8058150"/>
              <a:gd name="connsiteY0" fmla="*/ 6858001 h 6858001"/>
              <a:gd name="connsiteX1" fmla="*/ 0 w 8058150"/>
              <a:gd name="connsiteY1" fmla="*/ 6858001 h 6858001"/>
              <a:gd name="connsiteX2" fmla="*/ 0 w 8058150"/>
              <a:gd name="connsiteY2" fmla="*/ 0 h 6858001"/>
              <a:gd name="connsiteX3" fmla="*/ 5118100 w 8058150"/>
              <a:gd name="connsiteY3" fmla="*/ 0 h 6858001"/>
              <a:gd name="connsiteX4" fmla="*/ 8058150 w 8058150"/>
              <a:gd name="connsiteY4" fmla="*/ 6858000 h 6858001"/>
              <a:gd name="connsiteX5" fmla="*/ 5118100 w 8058150"/>
              <a:gd name="connsiteY5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58150" h="6858001">
                <a:moveTo>
                  <a:pt x="5118100" y="6858001"/>
                </a:moveTo>
                <a:lnTo>
                  <a:pt x="0" y="6858001"/>
                </a:lnTo>
                <a:lnTo>
                  <a:pt x="0" y="0"/>
                </a:lnTo>
                <a:lnTo>
                  <a:pt x="5118100" y="0"/>
                </a:lnTo>
                <a:lnTo>
                  <a:pt x="8058150" y="6858000"/>
                </a:lnTo>
                <a:lnTo>
                  <a:pt x="5118100" y="68580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直角三角形 2"/>
          <p:cNvSpPr/>
          <p:nvPr userDrawn="1"/>
        </p:nvSpPr>
        <p:spPr>
          <a:xfrm>
            <a:off x="0" y="5295900"/>
            <a:ext cx="6248400" cy="1562100"/>
          </a:xfrm>
          <a:prstGeom prst="rtTriangle">
            <a:avLst/>
          </a:prstGeom>
          <a:solidFill>
            <a:schemeClr val="accent2"/>
          </a:solidFill>
          <a:ln>
            <a:noFill/>
          </a:ln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 flipV="1">
            <a:off x="9753602" y="-927095"/>
            <a:ext cx="1511299" cy="3365498"/>
          </a:xfrm>
          <a:prstGeom prst="rtTriangle">
            <a:avLst/>
          </a:prstGeom>
          <a:solidFill>
            <a:schemeClr val="accent5"/>
          </a:solidFill>
          <a:ln>
            <a:noFill/>
          </a:ln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占位符 5"/>
          <p:cNvSpPr txBox="1"/>
          <p:nvPr userDrawn="1"/>
        </p:nvSpPr>
        <p:spPr>
          <a:xfrm>
            <a:off x="909955" y="2016760"/>
            <a:ext cx="3223896" cy="1680210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18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1" lang="zh-CN" altLang="en-US" sz="11800" b="1" i="0" u="none" strike="noStrike" kern="1200" cap="none" spc="0" normalizeH="0" baseline="0" noProof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</a:rPr>
              <a:t>目录</a:t>
            </a:r>
            <a:endParaRPr kumimoji="1" lang="zh-CN" altLang="en-US" sz="118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8" name="文本占位符 5"/>
          <p:cNvSpPr txBox="1"/>
          <p:nvPr userDrawn="1"/>
        </p:nvSpPr>
        <p:spPr>
          <a:xfrm>
            <a:off x="909955" y="3696970"/>
            <a:ext cx="3223896" cy="582930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1" lang="en-US" altLang="zh-CN" sz="4400" b="1" i="0" u="none" strike="noStrike" kern="1200" cap="none" spc="0" normalizeH="0" baseline="0" noProof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</a:rPr>
              <a:t>CONTENTS</a:t>
            </a:r>
            <a:endParaRPr kumimoji="1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25" name="文本占位符 5"/>
          <p:cNvSpPr>
            <a:spLocks noGrp="1"/>
          </p:cNvSpPr>
          <p:nvPr>
            <p:ph type="body" sz="quarter" idx="12" hasCustomPrompt="1"/>
          </p:nvPr>
        </p:nvSpPr>
        <p:spPr>
          <a:xfrm>
            <a:off x="7077075" y="1253021"/>
            <a:ext cx="835026" cy="65182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400" b="0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26" name="文本占位符 5"/>
          <p:cNvSpPr>
            <a:spLocks noGrp="1"/>
          </p:cNvSpPr>
          <p:nvPr>
            <p:ph type="body" sz="quarter" idx="13"/>
          </p:nvPr>
        </p:nvSpPr>
        <p:spPr>
          <a:xfrm>
            <a:off x="7912100" y="1356360"/>
            <a:ext cx="3234689" cy="4451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27" name="文本占位符 5"/>
          <p:cNvSpPr>
            <a:spLocks noGrp="1"/>
          </p:cNvSpPr>
          <p:nvPr>
            <p:ph type="body" sz="quarter" idx="14" hasCustomPrompt="1"/>
          </p:nvPr>
        </p:nvSpPr>
        <p:spPr>
          <a:xfrm>
            <a:off x="7077075" y="2087097"/>
            <a:ext cx="835026" cy="65182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400" b="0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28" name="文本占位符 5"/>
          <p:cNvSpPr>
            <a:spLocks noGrp="1"/>
          </p:cNvSpPr>
          <p:nvPr>
            <p:ph type="body" sz="quarter" idx="15"/>
          </p:nvPr>
        </p:nvSpPr>
        <p:spPr>
          <a:xfrm>
            <a:off x="7912100" y="2190437"/>
            <a:ext cx="3234689" cy="4451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5" name="文本占位符 5"/>
          <p:cNvSpPr>
            <a:spLocks noGrp="1"/>
          </p:cNvSpPr>
          <p:nvPr>
            <p:ph type="body" sz="quarter" idx="16" hasCustomPrompt="1"/>
          </p:nvPr>
        </p:nvSpPr>
        <p:spPr>
          <a:xfrm>
            <a:off x="7077075" y="2843851"/>
            <a:ext cx="835026" cy="65182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400" b="0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16" name="文本占位符 5"/>
          <p:cNvSpPr>
            <a:spLocks noGrp="1"/>
          </p:cNvSpPr>
          <p:nvPr>
            <p:ph type="body" sz="quarter" idx="17"/>
          </p:nvPr>
        </p:nvSpPr>
        <p:spPr>
          <a:xfrm>
            <a:off x="7912100" y="2947190"/>
            <a:ext cx="3234689" cy="4451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7" name="文本占位符 5"/>
          <p:cNvSpPr>
            <a:spLocks noGrp="1"/>
          </p:cNvSpPr>
          <p:nvPr>
            <p:ph type="body" sz="quarter" idx="18" hasCustomPrompt="1"/>
          </p:nvPr>
        </p:nvSpPr>
        <p:spPr>
          <a:xfrm>
            <a:off x="7077075" y="3677927"/>
            <a:ext cx="835026" cy="65182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400" b="0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18" name="文本占位符 5"/>
          <p:cNvSpPr>
            <a:spLocks noGrp="1"/>
          </p:cNvSpPr>
          <p:nvPr>
            <p:ph type="body" sz="quarter" idx="19"/>
          </p:nvPr>
        </p:nvSpPr>
        <p:spPr>
          <a:xfrm>
            <a:off x="7912100" y="3781267"/>
            <a:ext cx="3234689" cy="4451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9" name="文本占位符 5"/>
          <p:cNvSpPr>
            <a:spLocks noGrp="1"/>
          </p:cNvSpPr>
          <p:nvPr>
            <p:ph type="body" sz="quarter" idx="20" hasCustomPrompt="1"/>
          </p:nvPr>
        </p:nvSpPr>
        <p:spPr>
          <a:xfrm>
            <a:off x="7077075" y="4512003"/>
            <a:ext cx="835026" cy="65182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400" b="0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20" name="文本占位符 5"/>
          <p:cNvSpPr>
            <a:spLocks noGrp="1"/>
          </p:cNvSpPr>
          <p:nvPr>
            <p:ph type="body" sz="quarter" idx="21"/>
          </p:nvPr>
        </p:nvSpPr>
        <p:spPr>
          <a:xfrm>
            <a:off x="7912100" y="4615343"/>
            <a:ext cx="3234689" cy="4451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_六项目录">
    <p:bg>
      <p:bgPr>
        <a:pattFill prst="dot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任意形状 23"/>
          <p:cNvSpPr/>
          <p:nvPr userDrawn="1"/>
        </p:nvSpPr>
        <p:spPr>
          <a:xfrm rot="10800000">
            <a:off x="4133850" y="0"/>
            <a:ext cx="8058150" cy="6858001"/>
          </a:xfrm>
          <a:custGeom>
            <a:avLst/>
            <a:gdLst>
              <a:gd name="connsiteX0" fmla="*/ 5118100 w 8058150"/>
              <a:gd name="connsiteY0" fmla="*/ 6858001 h 6858001"/>
              <a:gd name="connsiteX1" fmla="*/ 0 w 8058150"/>
              <a:gd name="connsiteY1" fmla="*/ 6858001 h 6858001"/>
              <a:gd name="connsiteX2" fmla="*/ 0 w 8058150"/>
              <a:gd name="connsiteY2" fmla="*/ 0 h 6858001"/>
              <a:gd name="connsiteX3" fmla="*/ 5118100 w 8058150"/>
              <a:gd name="connsiteY3" fmla="*/ 0 h 6858001"/>
              <a:gd name="connsiteX4" fmla="*/ 8058150 w 8058150"/>
              <a:gd name="connsiteY4" fmla="*/ 6858000 h 6858001"/>
              <a:gd name="connsiteX5" fmla="*/ 5118100 w 8058150"/>
              <a:gd name="connsiteY5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58150" h="6858001">
                <a:moveTo>
                  <a:pt x="5118100" y="6858001"/>
                </a:moveTo>
                <a:lnTo>
                  <a:pt x="0" y="6858001"/>
                </a:lnTo>
                <a:lnTo>
                  <a:pt x="0" y="0"/>
                </a:lnTo>
                <a:lnTo>
                  <a:pt x="5118100" y="0"/>
                </a:lnTo>
                <a:lnTo>
                  <a:pt x="8058150" y="6858000"/>
                </a:lnTo>
                <a:lnTo>
                  <a:pt x="5118100" y="68580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直角三角形 2"/>
          <p:cNvSpPr/>
          <p:nvPr userDrawn="1"/>
        </p:nvSpPr>
        <p:spPr>
          <a:xfrm>
            <a:off x="0" y="5295900"/>
            <a:ext cx="6248400" cy="1562100"/>
          </a:xfrm>
          <a:prstGeom prst="rtTriangle">
            <a:avLst/>
          </a:prstGeom>
          <a:solidFill>
            <a:schemeClr val="accent2"/>
          </a:solidFill>
          <a:ln>
            <a:noFill/>
          </a:ln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 flipV="1">
            <a:off x="9753602" y="-927095"/>
            <a:ext cx="1511299" cy="3365498"/>
          </a:xfrm>
          <a:prstGeom prst="rtTriangle">
            <a:avLst/>
          </a:prstGeom>
          <a:solidFill>
            <a:schemeClr val="accent5"/>
          </a:solidFill>
          <a:ln>
            <a:noFill/>
          </a:ln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占位符 5"/>
          <p:cNvSpPr txBox="1"/>
          <p:nvPr userDrawn="1"/>
        </p:nvSpPr>
        <p:spPr>
          <a:xfrm>
            <a:off x="909955" y="2016760"/>
            <a:ext cx="3223896" cy="1680210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18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1" lang="zh-CN" altLang="en-US" sz="11800" b="1" i="0" u="none" strike="noStrike" kern="1200" cap="none" spc="0" normalizeH="0" baseline="0" noProof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</a:rPr>
              <a:t>目录</a:t>
            </a:r>
            <a:endParaRPr kumimoji="1" lang="zh-CN" altLang="en-US" sz="118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8" name="文本占位符 5"/>
          <p:cNvSpPr txBox="1"/>
          <p:nvPr userDrawn="1"/>
        </p:nvSpPr>
        <p:spPr>
          <a:xfrm>
            <a:off x="909955" y="3696970"/>
            <a:ext cx="3223896" cy="582930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400" b="1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1" lang="en-US" altLang="zh-CN" sz="4400" b="1" i="0" u="none" strike="noStrike" kern="1200" cap="none" spc="0" normalizeH="0" baseline="0" noProof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</a:rPr>
              <a:t>CONTENTS</a:t>
            </a:r>
            <a:endParaRPr kumimoji="1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25" name="文本占位符 5"/>
          <p:cNvSpPr>
            <a:spLocks noGrp="1"/>
          </p:cNvSpPr>
          <p:nvPr>
            <p:ph type="body" sz="quarter" idx="12" hasCustomPrompt="1"/>
          </p:nvPr>
        </p:nvSpPr>
        <p:spPr>
          <a:xfrm>
            <a:off x="7077075" y="1151421"/>
            <a:ext cx="835026" cy="65182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400" b="0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26" name="文本占位符 5"/>
          <p:cNvSpPr>
            <a:spLocks noGrp="1"/>
          </p:cNvSpPr>
          <p:nvPr>
            <p:ph type="body" sz="quarter" idx="13"/>
          </p:nvPr>
        </p:nvSpPr>
        <p:spPr>
          <a:xfrm>
            <a:off x="7912100" y="1254760"/>
            <a:ext cx="3234689" cy="4451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27" name="文本占位符 5"/>
          <p:cNvSpPr>
            <a:spLocks noGrp="1"/>
          </p:cNvSpPr>
          <p:nvPr>
            <p:ph type="body" sz="quarter" idx="14" hasCustomPrompt="1"/>
          </p:nvPr>
        </p:nvSpPr>
        <p:spPr>
          <a:xfrm>
            <a:off x="7077075" y="1985497"/>
            <a:ext cx="835026" cy="65182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400" b="0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28" name="文本占位符 5"/>
          <p:cNvSpPr>
            <a:spLocks noGrp="1"/>
          </p:cNvSpPr>
          <p:nvPr>
            <p:ph type="body" sz="quarter" idx="15"/>
          </p:nvPr>
        </p:nvSpPr>
        <p:spPr>
          <a:xfrm>
            <a:off x="7912100" y="2088837"/>
            <a:ext cx="3234689" cy="4451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5" name="文本占位符 5"/>
          <p:cNvSpPr>
            <a:spLocks noGrp="1"/>
          </p:cNvSpPr>
          <p:nvPr>
            <p:ph type="body" sz="quarter" idx="16" hasCustomPrompt="1"/>
          </p:nvPr>
        </p:nvSpPr>
        <p:spPr>
          <a:xfrm>
            <a:off x="7077075" y="2742251"/>
            <a:ext cx="835026" cy="65182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400" b="0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16" name="文本占位符 5"/>
          <p:cNvSpPr>
            <a:spLocks noGrp="1"/>
          </p:cNvSpPr>
          <p:nvPr>
            <p:ph type="body" sz="quarter" idx="17"/>
          </p:nvPr>
        </p:nvSpPr>
        <p:spPr>
          <a:xfrm>
            <a:off x="7912100" y="2845590"/>
            <a:ext cx="3234689" cy="4451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7" name="文本占位符 5"/>
          <p:cNvSpPr>
            <a:spLocks noGrp="1"/>
          </p:cNvSpPr>
          <p:nvPr>
            <p:ph type="body" sz="quarter" idx="18" hasCustomPrompt="1"/>
          </p:nvPr>
        </p:nvSpPr>
        <p:spPr>
          <a:xfrm>
            <a:off x="7077075" y="3576327"/>
            <a:ext cx="835026" cy="65182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400" b="0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18" name="文本占位符 5"/>
          <p:cNvSpPr>
            <a:spLocks noGrp="1"/>
          </p:cNvSpPr>
          <p:nvPr>
            <p:ph type="body" sz="quarter" idx="19"/>
          </p:nvPr>
        </p:nvSpPr>
        <p:spPr>
          <a:xfrm>
            <a:off x="7912100" y="3679667"/>
            <a:ext cx="3234689" cy="4451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19" name="文本占位符 5"/>
          <p:cNvSpPr>
            <a:spLocks noGrp="1"/>
          </p:cNvSpPr>
          <p:nvPr>
            <p:ph type="body" sz="quarter" idx="20" hasCustomPrompt="1"/>
          </p:nvPr>
        </p:nvSpPr>
        <p:spPr>
          <a:xfrm>
            <a:off x="7077075" y="4410403"/>
            <a:ext cx="835026" cy="65182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400" b="0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20" name="文本占位符 5"/>
          <p:cNvSpPr>
            <a:spLocks noGrp="1"/>
          </p:cNvSpPr>
          <p:nvPr>
            <p:ph type="body" sz="quarter" idx="21"/>
          </p:nvPr>
        </p:nvSpPr>
        <p:spPr>
          <a:xfrm>
            <a:off x="7912100" y="4513743"/>
            <a:ext cx="3234689" cy="4451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21" name="文本占位符 5"/>
          <p:cNvSpPr>
            <a:spLocks noGrp="1"/>
          </p:cNvSpPr>
          <p:nvPr>
            <p:ph type="body" sz="quarter" idx="22" hasCustomPrompt="1"/>
          </p:nvPr>
        </p:nvSpPr>
        <p:spPr>
          <a:xfrm>
            <a:off x="7077075" y="5244479"/>
            <a:ext cx="835026" cy="65182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400" b="0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22" name="文本占位符 5"/>
          <p:cNvSpPr>
            <a:spLocks noGrp="1"/>
          </p:cNvSpPr>
          <p:nvPr>
            <p:ph type="body" sz="quarter" idx="23"/>
          </p:nvPr>
        </p:nvSpPr>
        <p:spPr>
          <a:xfrm>
            <a:off x="7912100" y="5347819"/>
            <a:ext cx="3234689" cy="44515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副标题页_1">
    <p:bg>
      <p:bgPr>
        <a:pattFill prst="dot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5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1474236"/>
            <a:ext cx="4735484" cy="3844213"/>
          </a:xfrm>
          <a:prstGeom prst="rect">
            <a:avLst/>
          </a:prstGeom>
          <a:solidFill>
            <a:schemeClr val="accent1">
              <a:lumMod val="75000"/>
            </a:schemeClr>
          </a:solidFill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txBody>
          <a:bodyPr anchor="ctr"/>
          <a:lstStyle>
            <a:lvl1pPr marL="0" indent="0">
              <a:buNone/>
              <a:defRPr sz="300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3" name="文本占位符 5"/>
          <p:cNvSpPr>
            <a:spLocks noGrp="1"/>
          </p:cNvSpPr>
          <p:nvPr>
            <p:ph type="body" sz="quarter" idx="13"/>
          </p:nvPr>
        </p:nvSpPr>
        <p:spPr>
          <a:xfrm>
            <a:off x="4966996" y="1474235"/>
            <a:ext cx="6696270" cy="3844213"/>
          </a:xfrm>
          <a:prstGeom prst="rect">
            <a:avLst/>
          </a:prstGeom>
          <a:noFill/>
        </p:spPr>
        <p:txBody>
          <a:bodyPr anchor="t"/>
          <a:lstStyle>
            <a:lvl1pPr marL="0" indent="0">
              <a:lnSpc>
                <a:spcPct val="100000"/>
              </a:lnSpc>
              <a:buNone/>
              <a:defRPr sz="10000" b="1">
                <a:solidFill>
                  <a:schemeClr val="accent1">
                    <a:lumMod val="75000"/>
                  </a:schemeClr>
                </a:solidFill>
                <a:effectLst>
                  <a:outerShdw blurRad="88900" sx="102000" sy="102000" algn="ctr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lvl="0"/>
            <a:endParaRPr kumimoji="1"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副标题页_2">
    <p:bg>
      <p:bgPr>
        <a:pattFill prst="dot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5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1474236"/>
            <a:ext cx="4735484" cy="3844213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txBody>
          <a:bodyPr anchor="ctr"/>
          <a:lstStyle>
            <a:lvl1pPr marL="0" indent="0">
              <a:buNone/>
              <a:defRPr sz="300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3" name="文本占位符 5"/>
          <p:cNvSpPr>
            <a:spLocks noGrp="1"/>
          </p:cNvSpPr>
          <p:nvPr>
            <p:ph type="body" sz="quarter" idx="13"/>
          </p:nvPr>
        </p:nvSpPr>
        <p:spPr>
          <a:xfrm>
            <a:off x="4966996" y="1474235"/>
            <a:ext cx="6696270" cy="3844213"/>
          </a:xfrm>
          <a:prstGeom prst="rect">
            <a:avLst/>
          </a:prstGeom>
          <a:noFill/>
        </p:spPr>
        <p:txBody>
          <a:bodyPr anchor="t"/>
          <a:lstStyle>
            <a:lvl1pPr marL="0" indent="0">
              <a:lnSpc>
                <a:spcPct val="100000"/>
              </a:lnSpc>
              <a:buNone/>
              <a:defRPr sz="10000" b="1">
                <a:solidFill>
                  <a:schemeClr val="accent2">
                    <a:lumMod val="75000"/>
                  </a:schemeClr>
                </a:solidFill>
                <a:effectLst>
                  <a:outerShdw blurRad="88900" sx="102000" sy="102000" algn="ctr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lvl="0"/>
            <a:endParaRPr kumimoji="1" lang="zh-CN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副标题页_3">
    <p:bg>
      <p:bgPr>
        <a:pattFill prst="dot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5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1474236"/>
            <a:ext cx="4735484" cy="3844213"/>
          </a:xfrm>
          <a:prstGeom prst="rect">
            <a:avLst/>
          </a:prstGeom>
          <a:solidFill>
            <a:schemeClr val="accent3"/>
          </a:solidFill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txBody>
          <a:bodyPr anchor="ctr"/>
          <a:lstStyle>
            <a:lvl1pPr marL="0" indent="0">
              <a:buNone/>
              <a:defRPr sz="300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3" name="文本占位符 5"/>
          <p:cNvSpPr>
            <a:spLocks noGrp="1"/>
          </p:cNvSpPr>
          <p:nvPr>
            <p:ph type="body" sz="quarter" idx="13"/>
          </p:nvPr>
        </p:nvSpPr>
        <p:spPr>
          <a:xfrm>
            <a:off x="4966996" y="1474235"/>
            <a:ext cx="6696270" cy="3844213"/>
          </a:xfrm>
          <a:prstGeom prst="rect">
            <a:avLst/>
          </a:prstGeom>
          <a:noFill/>
        </p:spPr>
        <p:txBody>
          <a:bodyPr anchor="t"/>
          <a:lstStyle>
            <a:lvl1pPr marL="0" indent="0">
              <a:lnSpc>
                <a:spcPct val="100000"/>
              </a:lnSpc>
              <a:buNone/>
              <a:defRPr sz="10000" b="1">
                <a:solidFill>
                  <a:schemeClr val="accent3"/>
                </a:solidFill>
                <a:effectLst>
                  <a:outerShdw blurRad="88900" sx="102000" sy="102000" algn="ctr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lvl="0"/>
            <a:endParaRPr kumimoji="1"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副标题页_4">
    <p:bg>
      <p:bgPr>
        <a:pattFill prst="dot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5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1474236"/>
            <a:ext cx="4735484" cy="3844213"/>
          </a:xfrm>
          <a:prstGeom prst="rect">
            <a:avLst/>
          </a:prstGeom>
          <a:solidFill>
            <a:schemeClr val="accent4"/>
          </a:solidFill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txBody>
          <a:bodyPr anchor="ctr"/>
          <a:lstStyle>
            <a:lvl1pPr marL="0" indent="0">
              <a:buNone/>
              <a:defRPr sz="300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3" name="文本占位符 5"/>
          <p:cNvSpPr>
            <a:spLocks noGrp="1"/>
          </p:cNvSpPr>
          <p:nvPr>
            <p:ph type="body" sz="quarter" idx="13"/>
          </p:nvPr>
        </p:nvSpPr>
        <p:spPr>
          <a:xfrm>
            <a:off x="4966996" y="1474235"/>
            <a:ext cx="6696270" cy="3844213"/>
          </a:xfrm>
          <a:prstGeom prst="rect">
            <a:avLst/>
          </a:prstGeom>
          <a:noFill/>
        </p:spPr>
        <p:txBody>
          <a:bodyPr anchor="t"/>
          <a:lstStyle>
            <a:lvl1pPr marL="0" indent="0">
              <a:lnSpc>
                <a:spcPct val="100000"/>
              </a:lnSpc>
              <a:buNone/>
              <a:defRPr sz="10000" b="1">
                <a:solidFill>
                  <a:schemeClr val="accent4"/>
                </a:solidFill>
                <a:effectLst>
                  <a:outerShdw blurRad="88900" sx="102000" sy="102000" algn="ctr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lvl="0"/>
            <a:endParaRPr kumimoji="1" lang="zh-CN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副标题页_5">
    <p:bg>
      <p:bgPr>
        <a:pattFill prst="dot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5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1474236"/>
            <a:ext cx="4735484" cy="3844213"/>
          </a:xfrm>
          <a:prstGeom prst="rect">
            <a:avLst/>
          </a:prstGeom>
          <a:solidFill>
            <a:schemeClr val="accent5"/>
          </a:solidFill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txBody>
          <a:bodyPr anchor="ctr"/>
          <a:lstStyle>
            <a:lvl1pPr marL="0" indent="0">
              <a:buNone/>
              <a:defRPr sz="300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3" name="文本占位符 5"/>
          <p:cNvSpPr>
            <a:spLocks noGrp="1"/>
          </p:cNvSpPr>
          <p:nvPr>
            <p:ph type="body" sz="quarter" idx="13"/>
          </p:nvPr>
        </p:nvSpPr>
        <p:spPr>
          <a:xfrm>
            <a:off x="4966996" y="1474235"/>
            <a:ext cx="6696270" cy="3844213"/>
          </a:xfrm>
          <a:prstGeom prst="rect">
            <a:avLst/>
          </a:prstGeom>
          <a:noFill/>
        </p:spPr>
        <p:txBody>
          <a:bodyPr anchor="t"/>
          <a:lstStyle>
            <a:lvl1pPr marL="0" indent="0">
              <a:lnSpc>
                <a:spcPct val="100000"/>
              </a:lnSpc>
              <a:buNone/>
              <a:defRPr sz="10000" b="1">
                <a:solidFill>
                  <a:schemeClr val="accent5"/>
                </a:solidFill>
                <a:effectLst>
                  <a:outerShdw blurRad="88900" sx="102000" sy="102000" algn="ctr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lvl="0"/>
            <a:endParaRPr kumimoji="1"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副标题页_6">
    <p:bg>
      <p:bgPr>
        <a:pattFill prst="dot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5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1474236"/>
            <a:ext cx="4735484" cy="3844213"/>
          </a:xfrm>
          <a:prstGeom prst="rect">
            <a:avLst/>
          </a:prstGeom>
          <a:solidFill>
            <a:schemeClr val="accent6"/>
          </a:solidFill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txBody>
          <a:bodyPr anchor="ctr"/>
          <a:lstStyle>
            <a:lvl1pPr marL="0" indent="0">
              <a:buNone/>
              <a:defRPr sz="300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3" name="文本占位符 5"/>
          <p:cNvSpPr>
            <a:spLocks noGrp="1"/>
          </p:cNvSpPr>
          <p:nvPr>
            <p:ph type="body" sz="quarter" idx="13"/>
          </p:nvPr>
        </p:nvSpPr>
        <p:spPr>
          <a:xfrm>
            <a:off x="4966996" y="1474235"/>
            <a:ext cx="6696270" cy="3844213"/>
          </a:xfrm>
          <a:prstGeom prst="rect">
            <a:avLst/>
          </a:prstGeom>
          <a:noFill/>
        </p:spPr>
        <p:txBody>
          <a:bodyPr anchor="t"/>
          <a:lstStyle>
            <a:lvl1pPr marL="0" indent="0">
              <a:lnSpc>
                <a:spcPct val="100000"/>
              </a:lnSpc>
              <a:buNone/>
              <a:defRPr sz="10000" b="1">
                <a:solidFill>
                  <a:schemeClr val="accent6"/>
                </a:solidFill>
                <a:effectLst>
                  <a:outerShdw blurRad="88900" sx="102000" sy="102000" algn="ctr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lvl="0"/>
            <a:endParaRPr kumimoji="1"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_1">
    <p:bg>
      <p:bgPr>
        <a:pattFill prst="dot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5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223935"/>
            <a:ext cx="970383" cy="652366"/>
          </a:xfrm>
          <a:prstGeom prst="rect">
            <a:avLst/>
          </a:prstGeom>
          <a:solidFill>
            <a:schemeClr val="accent1">
              <a:lumMod val="75000"/>
            </a:schemeClr>
          </a:solidFill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3" name="文本占位符 5"/>
          <p:cNvSpPr>
            <a:spLocks noGrp="1"/>
          </p:cNvSpPr>
          <p:nvPr>
            <p:ph type="body" sz="quarter" idx="13"/>
          </p:nvPr>
        </p:nvSpPr>
        <p:spPr>
          <a:xfrm>
            <a:off x="1110083" y="223935"/>
            <a:ext cx="6435012" cy="652366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accent1">
                    <a:lumMod val="75000"/>
                  </a:schemeClr>
                </a:solidFill>
                <a:effectLst>
                  <a:outerShdw blurRad="88900" sx="102000" sy="102000" algn="ctr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4" name="矩形 3"/>
          <p:cNvSpPr/>
          <p:nvPr userDrawn="1"/>
        </p:nvSpPr>
        <p:spPr>
          <a:xfrm flipV="1">
            <a:off x="0" y="6489700"/>
            <a:ext cx="12192000" cy="889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flipV="1">
            <a:off x="0" y="6380480"/>
            <a:ext cx="12192000" cy="4571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_2">
    <p:bg>
      <p:bgPr>
        <a:pattFill prst="dot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5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223935"/>
            <a:ext cx="970383" cy="652366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3" name="文本占位符 5"/>
          <p:cNvSpPr>
            <a:spLocks noGrp="1"/>
          </p:cNvSpPr>
          <p:nvPr>
            <p:ph type="body" sz="quarter" idx="13"/>
          </p:nvPr>
        </p:nvSpPr>
        <p:spPr>
          <a:xfrm>
            <a:off x="1110083" y="223935"/>
            <a:ext cx="6435012" cy="652366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accent2">
                    <a:lumMod val="75000"/>
                  </a:schemeClr>
                </a:solidFill>
                <a:effectLst>
                  <a:outerShdw blurRad="88900" sx="102000" sy="102000" algn="ctr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4" name="矩形 3"/>
          <p:cNvSpPr/>
          <p:nvPr userDrawn="1"/>
        </p:nvSpPr>
        <p:spPr>
          <a:xfrm flipV="1">
            <a:off x="0" y="6489700"/>
            <a:ext cx="12192000" cy="889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flipV="1">
            <a:off x="0" y="6380480"/>
            <a:ext cx="12192000" cy="4571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_3">
    <p:bg>
      <p:bgPr>
        <a:pattFill prst="dot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5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223935"/>
            <a:ext cx="970383" cy="652366"/>
          </a:xfrm>
          <a:prstGeom prst="rect">
            <a:avLst/>
          </a:prstGeom>
          <a:solidFill>
            <a:schemeClr val="accent3"/>
          </a:solidFill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3" name="文本占位符 5"/>
          <p:cNvSpPr>
            <a:spLocks noGrp="1"/>
          </p:cNvSpPr>
          <p:nvPr>
            <p:ph type="body" sz="quarter" idx="13"/>
          </p:nvPr>
        </p:nvSpPr>
        <p:spPr>
          <a:xfrm>
            <a:off x="1110083" y="223935"/>
            <a:ext cx="6435012" cy="652366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accent3"/>
                </a:solidFill>
                <a:effectLst>
                  <a:outerShdw blurRad="88900" sx="102000" sy="102000" algn="ctr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4" name="矩形 3"/>
          <p:cNvSpPr/>
          <p:nvPr userDrawn="1"/>
        </p:nvSpPr>
        <p:spPr>
          <a:xfrm flipV="1">
            <a:off x="0" y="6489700"/>
            <a:ext cx="12192000" cy="889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flipV="1">
            <a:off x="0" y="6380480"/>
            <a:ext cx="12192000" cy="4571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_4">
    <p:bg>
      <p:bgPr>
        <a:pattFill prst="dot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5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223935"/>
            <a:ext cx="970383" cy="652366"/>
          </a:xfrm>
          <a:prstGeom prst="rect">
            <a:avLst/>
          </a:prstGeom>
          <a:solidFill>
            <a:schemeClr val="accent4"/>
          </a:solidFill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3" name="文本占位符 5"/>
          <p:cNvSpPr>
            <a:spLocks noGrp="1"/>
          </p:cNvSpPr>
          <p:nvPr>
            <p:ph type="body" sz="quarter" idx="13"/>
          </p:nvPr>
        </p:nvSpPr>
        <p:spPr>
          <a:xfrm>
            <a:off x="1110083" y="223935"/>
            <a:ext cx="6435012" cy="652366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accent4"/>
                </a:solidFill>
                <a:effectLst>
                  <a:outerShdw blurRad="88900" sx="102000" sy="102000" algn="ctr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4" name="矩形 3"/>
          <p:cNvSpPr/>
          <p:nvPr userDrawn="1"/>
        </p:nvSpPr>
        <p:spPr>
          <a:xfrm flipV="1">
            <a:off x="0" y="6489700"/>
            <a:ext cx="12192000" cy="88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flipV="1">
            <a:off x="0" y="6380480"/>
            <a:ext cx="12192000" cy="4571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_5">
    <p:bg>
      <p:bgPr>
        <a:pattFill prst="dot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5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223935"/>
            <a:ext cx="970383" cy="652366"/>
          </a:xfrm>
          <a:prstGeom prst="rect">
            <a:avLst/>
          </a:prstGeom>
          <a:solidFill>
            <a:schemeClr val="accent5"/>
          </a:solidFill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3" name="文本占位符 5"/>
          <p:cNvSpPr>
            <a:spLocks noGrp="1"/>
          </p:cNvSpPr>
          <p:nvPr>
            <p:ph type="body" sz="quarter" idx="13"/>
          </p:nvPr>
        </p:nvSpPr>
        <p:spPr>
          <a:xfrm>
            <a:off x="1110083" y="223935"/>
            <a:ext cx="6435012" cy="652366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accent5"/>
                </a:solidFill>
                <a:effectLst>
                  <a:outerShdw blurRad="88900" sx="102000" sy="102000" algn="ctr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4" name="矩形 3"/>
          <p:cNvSpPr/>
          <p:nvPr userDrawn="1"/>
        </p:nvSpPr>
        <p:spPr>
          <a:xfrm flipV="1">
            <a:off x="0" y="6489700"/>
            <a:ext cx="12192000" cy="88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flipV="1">
            <a:off x="0" y="6380480"/>
            <a:ext cx="12192000" cy="4571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_6">
    <p:bg>
      <p:bgPr>
        <a:pattFill prst="dotGrid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5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223935"/>
            <a:ext cx="970383" cy="652366"/>
          </a:xfrm>
          <a:prstGeom prst="rect">
            <a:avLst/>
          </a:prstGeom>
          <a:solidFill>
            <a:schemeClr val="accent6"/>
          </a:solidFill>
          <a:effectLst>
            <a:outerShdw blurRad="88900" sx="102000" sy="102000" algn="ctr" rotWithShape="0">
              <a:prstClr val="black">
                <a:alpha val="25000"/>
              </a:prstClr>
            </a:outerShdw>
          </a:effectLst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00</a:t>
            </a:r>
            <a:endParaRPr kumimoji="1" lang="zh-CN" altLang="en-US" dirty="0"/>
          </a:p>
        </p:txBody>
      </p:sp>
      <p:sp>
        <p:nvSpPr>
          <p:cNvPr id="3" name="文本占位符 5"/>
          <p:cNvSpPr>
            <a:spLocks noGrp="1"/>
          </p:cNvSpPr>
          <p:nvPr>
            <p:ph type="body" sz="quarter" idx="13"/>
          </p:nvPr>
        </p:nvSpPr>
        <p:spPr>
          <a:xfrm>
            <a:off x="1110083" y="223935"/>
            <a:ext cx="6435012" cy="652366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accent6"/>
                </a:solidFill>
                <a:effectLst>
                  <a:outerShdw blurRad="88900" sx="102000" sy="102000" algn="ctr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lvl="0"/>
            <a:endParaRPr kumimoji="1" lang="zh-CN" altLang="en-US" dirty="0"/>
          </a:p>
        </p:txBody>
      </p:sp>
      <p:sp>
        <p:nvSpPr>
          <p:cNvPr id="4" name="矩形 3"/>
          <p:cNvSpPr/>
          <p:nvPr userDrawn="1"/>
        </p:nvSpPr>
        <p:spPr>
          <a:xfrm flipV="1">
            <a:off x="0" y="6489700"/>
            <a:ext cx="12192000" cy="88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flipV="1">
            <a:off x="0" y="6380480"/>
            <a:ext cx="12192000" cy="4571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页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注页">
    <p:bg>
      <p:bgPr>
        <a:solidFill>
          <a:srgbClr val="E73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440603" y="759873"/>
            <a:ext cx="66236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标注</a:t>
            </a:r>
          </a:p>
        </p:txBody>
      </p:sp>
      <p:sp>
        <p:nvSpPr>
          <p:cNvPr id="11" name="矩形 10"/>
          <p:cNvSpPr/>
          <p:nvPr userDrawn="1"/>
        </p:nvSpPr>
        <p:spPr>
          <a:xfrm>
            <a:off x="2572589" y="759873"/>
            <a:ext cx="1402001" cy="3453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字体使用 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行距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背景图片出处</a:t>
            </a: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声明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153010" y="759873"/>
            <a:ext cx="7074345" cy="4239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英文 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 panose="020B0502040204020203"/>
                <a:cs typeface="Segoe UI Light" panose="020B0502040204020203"/>
              </a:rPr>
              <a:t>Century Gothic</a:t>
            </a: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中文 微软雅黑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正文 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1.3</a:t>
            </a: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cn.bing.com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defTabSz="60896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  <a:p>
            <a:pPr marL="0" marR="0" lvl="0" indent="0" algn="l" defTabSz="608965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本网站所提供的任何信息内容（包括但不限于 </a:t>
            </a:r>
            <a:r>
              <a:rPr kumimoji="0" lang="en-US" altLang="zh-CN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panose="020B0502040204020203" charset="0"/>
                <a:ea typeface="Segoe UI Light" panose="020B0502040204020203" charset="0"/>
                <a:cs typeface="Segoe UI Light" panose="020B0502040204020203" charset="0"/>
              </a:rPr>
              <a:t>PPT</a:t>
            </a: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panose="020B0502040204020203" charset="0"/>
                <a:ea typeface="Segoe UI Light" panose="020B0502040204020203" charset="0"/>
                <a:cs typeface="Segoe UI Light" panose="020B0502040204020203" charset="0"/>
              </a:rPr>
              <a:t> </a:t>
            </a: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模板、</a:t>
            </a:r>
            <a:r>
              <a:rPr kumimoji="0" lang="en-US" altLang="zh-CN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panose="020B0502040204020203" charset="0"/>
                <a:ea typeface="Segoe UI Light" panose="020B0502040204020203" charset="0"/>
                <a:cs typeface="Segoe UI Light" panose="020B0502040204020203" charset="0"/>
              </a:rPr>
              <a:t>Word</a:t>
            </a: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panose="020B0502040204020203" charset="0"/>
                <a:ea typeface="Segoe UI Light" panose="020B0502040204020203" charset="0"/>
                <a:cs typeface="Segoe UI Light" panose="020B0502040204020203" charset="0"/>
              </a:rPr>
              <a:t> </a:t>
            </a: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文档、</a:t>
            </a:r>
            <a:r>
              <a:rPr kumimoji="0" lang="en-US" altLang="zh-CN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panose="020B0502040204020203" charset="0"/>
                <a:ea typeface="Segoe UI Light" panose="020B0502040204020203" charset="0"/>
                <a:cs typeface="Segoe UI Light" panose="020B0502040204020203" charset="0"/>
              </a:rPr>
              <a:t>Excel</a:t>
            </a: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panose="020B0502040204020203" charset="0"/>
                <a:ea typeface="Segoe UI Light" panose="020B0502040204020203" charset="0"/>
                <a:cs typeface="Segoe UI Light" panose="020B0502040204020203" charset="0"/>
              </a:rPr>
              <a:t> </a:t>
            </a: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图表、图片素材等）均受</a:t>
            </a:r>
            <a:r>
              <a:rPr kumimoji="0" lang="en-US" altLang="zh-CN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《</a:t>
            </a: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中华人民共和国著作权法</a:t>
            </a:r>
            <a:r>
              <a:rPr kumimoji="0" lang="en-US" altLang="zh-CN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》</a:t>
            </a: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、</a:t>
            </a:r>
            <a:r>
              <a:rPr kumimoji="0" lang="en-US" altLang="zh-CN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《</a:t>
            </a: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信息网络传播权保护条例</a:t>
            </a:r>
            <a:r>
              <a:rPr kumimoji="0" lang="en-US" altLang="zh-CN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》</a:t>
            </a: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及其他适用的法律法规的保护，未经权利人书面明确授权，信息内容的任何部分</a:t>
            </a:r>
            <a:r>
              <a:rPr kumimoji="0" lang="en-US" altLang="zh-CN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(</a:t>
            </a: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包括图片或图表</a:t>
            </a:r>
            <a:r>
              <a:rPr kumimoji="0" lang="en-US" altLang="zh-CN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)</a:t>
            </a:r>
            <a:r>
              <a:rPr kumimoji="0" lang="zh-CN" altLang="en-US" sz="1335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  <a:cs typeface="+mn-cs"/>
              </a:rPr>
              <a:t>不得被全部或部分的复制、传播、销售，否则将承担法律责任。</a:t>
            </a:r>
          </a:p>
        </p:txBody>
      </p:sp>
      <p:sp>
        <p:nvSpPr>
          <p:cNvPr id="13" name="矩形 12"/>
          <p:cNvSpPr/>
          <p:nvPr userDrawn="1"/>
        </p:nvSpPr>
        <p:spPr>
          <a:xfrm>
            <a:off x="440603" y="182445"/>
            <a:ext cx="77777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OfficePLUS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背景图片素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440603" y="759873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背景图片素材</a:t>
            </a:r>
          </a:p>
        </p:txBody>
      </p:sp>
      <p:sp>
        <p:nvSpPr>
          <p:cNvPr id="5" name="矩形 4"/>
          <p:cNvSpPr/>
          <p:nvPr userDrawn="1"/>
        </p:nvSpPr>
        <p:spPr>
          <a:xfrm>
            <a:off x="440603" y="182445"/>
            <a:ext cx="77777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8965"/>
            <a:r>
              <a:rPr kumimoji="1"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OfficePLUS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fficeP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447955" y="4458724"/>
            <a:ext cx="3296095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089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33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</a:rPr>
              <a:t>点击</a:t>
            </a:r>
            <a:r>
              <a:rPr kumimoji="1" lang="en-US" altLang="zh-CN" sz="133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egoe UI Light" panose="020B0502040204020203" charset="0"/>
                <a:ea typeface="Segoe UI Light" panose="020B0502040204020203" charset="0"/>
                <a:cs typeface="Segoe UI Light" panose="020B0502040204020203" charset="0"/>
              </a:rPr>
              <a:t>Logo</a:t>
            </a:r>
            <a:r>
              <a:rPr kumimoji="1" lang="zh-CN" altLang="en-US" sz="133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charset="-122"/>
              </a:rPr>
              <a:t>获取更多优质模板（放映模式）</a:t>
            </a:r>
          </a:p>
        </p:txBody>
      </p:sp>
      <p:pic>
        <p:nvPicPr>
          <p:cNvPr id="4" name="图片 3">
            <a:hlinkClick r:id="rId2"/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227832"/>
            <a:ext cx="3048000" cy="40233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4" Type="http://schemas.openxmlformats.org/officeDocument/2006/relationships/chart" Target="../charts/char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XX</a:t>
            </a:r>
            <a:r>
              <a:rPr kumimoji="1" lang="zh-CN" altLang="en-US" dirty="0" smtClean="0"/>
              <a:t>学院</a:t>
            </a:r>
            <a:r>
              <a:rPr kumimoji="1" lang="en-US" altLang="zh-CN" dirty="0" smtClean="0"/>
              <a:t>XX</a:t>
            </a:r>
            <a:r>
              <a:rPr kumimoji="1" lang="zh-CN" altLang="en-US" dirty="0" smtClean="0"/>
              <a:t>专业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1307569" y="2287271"/>
            <a:ext cx="5461531" cy="1215006"/>
          </a:xfrm>
        </p:spPr>
        <p:txBody>
          <a:bodyPr/>
          <a:lstStyle/>
          <a:p>
            <a:r>
              <a:rPr kumimoji="1" lang="zh-CN" altLang="en-US" sz="3200" dirty="0"/>
              <a:t>艺术设计毕业答辩</a:t>
            </a:r>
            <a:r>
              <a:rPr kumimoji="1" lang="en-US" altLang="zh-CN" sz="3200" dirty="0" err="1"/>
              <a:t>ppt</a:t>
            </a:r>
            <a:r>
              <a:rPr kumimoji="1" lang="zh-CN" altLang="en-US" sz="3200" dirty="0"/>
              <a:t>模板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《</a:t>
            </a:r>
            <a:r>
              <a:rPr kumimoji="1"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请在此位置添加你的论文名称</a:t>
            </a:r>
            <a:r>
              <a:rPr kumimoji="1" lang="en-US" altLang="zh-CN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》</a:t>
            </a:r>
            <a:endParaRPr kumimoji="1" lang="zh-CN" altLang="en-US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/>
              <a:t>学校名称：</a:t>
            </a:r>
            <a:r>
              <a:rPr kumimoji="1" lang="en-US" altLang="zh-CN" dirty="0"/>
              <a:t>XXX</a:t>
            </a:r>
            <a:r>
              <a:rPr kumimoji="1" lang="zh-CN" altLang="en-US" dirty="0"/>
              <a:t>大学</a:t>
            </a:r>
          </a:p>
          <a:p>
            <a:r>
              <a:rPr kumimoji="1" lang="zh-CN" altLang="en-US" dirty="0"/>
              <a:t>指导老师：</a:t>
            </a:r>
            <a:r>
              <a:rPr kumimoji="1" lang="en-US" altLang="zh-CN" dirty="0"/>
              <a:t>XXX</a:t>
            </a:r>
          </a:p>
          <a:p>
            <a:r>
              <a:rPr kumimoji="1" lang="zh-CN" altLang="en-US" dirty="0"/>
              <a:t>报告人：</a:t>
            </a:r>
            <a:r>
              <a:rPr kumimoji="1" lang="en-US" altLang="zh-CN" dirty="0"/>
              <a:t>XXX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01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选题背景</a:t>
            </a:r>
            <a:endParaRPr kumimoji="1"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kumimoji="1" lang="en-US" altLang="zh-CN" dirty="0" smtClean="0"/>
              <a:t>02</a:t>
            </a:r>
            <a:endParaRPr kumimoji="1"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kumimoji="1" lang="zh-CN" altLang="en-US" dirty="0" smtClean="0"/>
              <a:t>论文结构</a:t>
            </a:r>
            <a:endParaRPr kumimoji="1"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kumimoji="1" lang="en-US" altLang="zh-CN" dirty="0" smtClean="0"/>
              <a:t>03</a:t>
            </a:r>
            <a:endParaRPr kumimoji="1"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kumimoji="1" lang="zh-CN" altLang="en-US" dirty="0" smtClean="0"/>
              <a:t>研究方法</a:t>
            </a:r>
            <a:endParaRPr kumimoji="1" lang="zh-CN" altLang="en-US" dirty="0"/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kumimoji="1" lang="en-US" altLang="zh-CN" dirty="0" smtClean="0"/>
              <a:t>04</a:t>
            </a:r>
            <a:endParaRPr kumimoji="1"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kumimoji="1" lang="zh-CN" altLang="en-US" dirty="0" smtClean="0"/>
              <a:t>分析讨论</a:t>
            </a:r>
            <a:endParaRPr kumimoji="1" lang="zh-CN" altLang="en-US" dirty="0"/>
          </a:p>
        </p:txBody>
      </p:sp>
      <p:sp>
        <p:nvSpPr>
          <p:cNvPr id="10" name="文本占位符 9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kumimoji="1" lang="en-US" altLang="zh-CN" dirty="0" smtClean="0"/>
              <a:t>05</a:t>
            </a:r>
            <a:endParaRPr kumimoji="1"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kumimoji="1" lang="zh-CN" altLang="en-US" dirty="0" smtClean="0"/>
              <a:t>主要结论</a:t>
            </a:r>
            <a:endParaRPr kumimoji="1" lang="zh-CN" altLang="en-US" dirty="0"/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kumimoji="1" lang="en-US" altLang="zh-CN" dirty="0" smtClean="0"/>
              <a:t>06</a:t>
            </a:r>
            <a:endParaRPr kumimoji="1"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kumimoji="1" lang="zh-CN" altLang="en-US" dirty="0" smtClean="0"/>
              <a:t>参考文献</a:t>
            </a:r>
            <a:endParaRPr kumimoji="1"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01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选题背景</a:t>
            </a:r>
            <a:endParaRPr kumimoji="1"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01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选题背景</a:t>
            </a:r>
            <a:endParaRPr kumimoji="1"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1524000" y="1917700"/>
            <a:ext cx="2031325" cy="889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524000" y="2459032"/>
            <a:ext cx="4381500" cy="812530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524000" y="2006600"/>
            <a:ext cx="2031325" cy="4524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kern="0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524000" y="3723994"/>
            <a:ext cx="2031325" cy="889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524000" y="4265326"/>
            <a:ext cx="4381500" cy="812530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524000" y="3812894"/>
            <a:ext cx="2031325" cy="4524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kern="0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591300" y="1917700"/>
            <a:ext cx="2031325" cy="889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6591300" y="2459032"/>
            <a:ext cx="4381500" cy="812530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591300" y="2006600"/>
            <a:ext cx="2031325" cy="4524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kern="0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591300" y="3723994"/>
            <a:ext cx="2031325" cy="88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591300" y="4265326"/>
            <a:ext cx="4381500" cy="812530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591300" y="3812894"/>
            <a:ext cx="2031325" cy="4524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kern="0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01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选题背景</a:t>
            </a:r>
            <a:endParaRPr kumimoji="1" lang="zh-CN" altLang="en-US" dirty="0"/>
          </a:p>
        </p:txBody>
      </p:sp>
      <p:grpSp>
        <p:nvGrpSpPr>
          <p:cNvPr id="9" name="组 8"/>
          <p:cNvGrpSpPr/>
          <p:nvPr/>
        </p:nvGrpSpPr>
        <p:grpSpPr>
          <a:xfrm>
            <a:off x="1110083" y="3467728"/>
            <a:ext cx="3073400" cy="2447880"/>
            <a:chOff x="970383" y="3467728"/>
            <a:chExt cx="3073400" cy="2447880"/>
          </a:xfrm>
        </p:grpSpPr>
        <p:sp>
          <p:nvSpPr>
            <p:cNvPr id="5" name="矩形 4"/>
            <p:cNvSpPr/>
            <p:nvPr/>
          </p:nvSpPr>
          <p:spPr>
            <a:xfrm>
              <a:off x="970383" y="3467728"/>
              <a:ext cx="3073400" cy="24478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88900" sx="102000" sy="102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kumimoji="1"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289308" y="4171308"/>
              <a:ext cx="2435550" cy="1532727"/>
            </a:xfrm>
            <a:prstGeom prst="rect">
              <a:avLst/>
            </a:prstGeom>
            <a:noFill/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更换图片方法：点击图片后右键，选择“更改图片”即可。标题数字等都可以通过点击和重新输入进行更改，顶部“开始”面板中可以对字体、字号、颜色、行距等进行修改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491421" y="3718876"/>
              <a:ext cx="2031325" cy="4524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>
                <a:lnSpc>
                  <a:spcPct val="130000"/>
                </a:lnSpc>
                <a:defRPr/>
              </a:pPr>
              <a:r>
                <a:rPr lang="zh-CN" altLang="en-US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endParaRPr>
            </a:p>
          </p:txBody>
        </p:sp>
      </p:grpSp>
      <p:sp>
        <p:nvSpPr>
          <p:cNvPr id="4" name="椭圆 3"/>
          <p:cNvSpPr/>
          <p:nvPr/>
        </p:nvSpPr>
        <p:spPr>
          <a:xfrm>
            <a:off x="2437233" y="3183534"/>
            <a:ext cx="419100" cy="419100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7" name="组 36"/>
          <p:cNvGrpSpPr/>
          <p:nvPr/>
        </p:nvGrpSpPr>
        <p:grpSpPr>
          <a:xfrm>
            <a:off x="4545059" y="3467728"/>
            <a:ext cx="3073400" cy="2447880"/>
            <a:chOff x="970383" y="3467728"/>
            <a:chExt cx="3073400" cy="2447880"/>
          </a:xfrm>
        </p:grpSpPr>
        <p:sp>
          <p:nvSpPr>
            <p:cNvPr id="40" name="矩形 39"/>
            <p:cNvSpPr/>
            <p:nvPr/>
          </p:nvSpPr>
          <p:spPr>
            <a:xfrm>
              <a:off x="970383" y="3467728"/>
              <a:ext cx="3073400" cy="24478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88900" sx="102000" sy="102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kumimoji="1" lang="zh-CN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1289308" y="4171308"/>
              <a:ext cx="2435550" cy="1532727"/>
            </a:xfrm>
            <a:prstGeom prst="rect">
              <a:avLst/>
            </a:prstGeom>
            <a:noFill/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更换图片方法：点击图片后右键，选择“更改图片”即可。标题数字等都可以通过点击和重新输入进行更改，顶部“开始”面板中可以对字体、字号、颜色、行距等进行修改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1491421" y="3718876"/>
              <a:ext cx="2031325" cy="4524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>
                <a:lnSpc>
                  <a:spcPct val="130000"/>
                </a:lnSpc>
                <a:defRPr/>
              </a:pPr>
              <a:r>
                <a:rPr lang="zh-CN" altLang="en-US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endParaRPr>
            </a:p>
          </p:txBody>
        </p:sp>
      </p:grpSp>
      <p:sp>
        <p:nvSpPr>
          <p:cNvPr id="39" name="椭圆 38"/>
          <p:cNvSpPr/>
          <p:nvPr/>
        </p:nvSpPr>
        <p:spPr>
          <a:xfrm>
            <a:off x="5872209" y="3183534"/>
            <a:ext cx="419100" cy="419100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44" name="组 43"/>
          <p:cNvGrpSpPr/>
          <p:nvPr/>
        </p:nvGrpSpPr>
        <p:grpSpPr>
          <a:xfrm>
            <a:off x="7980034" y="3467728"/>
            <a:ext cx="3073400" cy="2447880"/>
            <a:chOff x="970383" y="3467728"/>
            <a:chExt cx="3073400" cy="2447880"/>
          </a:xfrm>
        </p:grpSpPr>
        <p:sp>
          <p:nvSpPr>
            <p:cNvPr id="47" name="矩形 46"/>
            <p:cNvSpPr/>
            <p:nvPr/>
          </p:nvSpPr>
          <p:spPr>
            <a:xfrm>
              <a:off x="970383" y="3467728"/>
              <a:ext cx="3073400" cy="24478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88900" sx="102000" sy="102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kumimoji="1" lang="zh-CN" altLang="en-US"/>
            </a:p>
          </p:txBody>
        </p:sp>
        <p:sp>
          <p:nvSpPr>
            <p:cNvPr id="48" name="矩形 47"/>
            <p:cNvSpPr/>
            <p:nvPr/>
          </p:nvSpPr>
          <p:spPr>
            <a:xfrm>
              <a:off x="1289308" y="4171308"/>
              <a:ext cx="2435550" cy="1532727"/>
            </a:xfrm>
            <a:prstGeom prst="rect">
              <a:avLst/>
            </a:prstGeom>
            <a:noFill/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更换图片方法：点击图片后右键，选择“更改图片”即可。标题数字等都可以通过点击和重新输入进行更改，顶部“开始”面板中可以对字体、字号、颜色、行距等进行修改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1491421" y="3718876"/>
              <a:ext cx="2031325" cy="4524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>
                <a:lnSpc>
                  <a:spcPct val="130000"/>
                </a:lnSpc>
                <a:defRPr/>
              </a:pPr>
              <a:r>
                <a:rPr lang="zh-CN" altLang="en-US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endParaRPr>
            </a:p>
          </p:txBody>
        </p:sp>
      </p:grpSp>
      <p:sp>
        <p:nvSpPr>
          <p:cNvPr id="46" name="椭圆 45"/>
          <p:cNvSpPr/>
          <p:nvPr/>
        </p:nvSpPr>
        <p:spPr>
          <a:xfrm>
            <a:off x="9307184" y="3183534"/>
            <a:ext cx="419100" cy="419100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02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论文结构</a:t>
            </a:r>
            <a:endParaRPr kumimoji="1"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02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论文结构</a:t>
            </a:r>
            <a:endParaRPr kumimoji="1" lang="zh-CN" altLang="en-US" dirty="0"/>
          </a:p>
        </p:txBody>
      </p:sp>
      <p:grpSp>
        <p:nvGrpSpPr>
          <p:cNvPr id="17" name="组 16"/>
          <p:cNvGrpSpPr/>
          <p:nvPr/>
        </p:nvGrpSpPr>
        <p:grpSpPr>
          <a:xfrm>
            <a:off x="5355341" y="2589245"/>
            <a:ext cx="1679512" cy="1679510"/>
            <a:chOff x="5256244" y="2589245"/>
            <a:chExt cx="1679512" cy="1679510"/>
          </a:xfrm>
        </p:grpSpPr>
        <p:sp>
          <p:nvSpPr>
            <p:cNvPr id="4" name="椭圆 3"/>
            <p:cNvSpPr/>
            <p:nvPr/>
          </p:nvSpPr>
          <p:spPr>
            <a:xfrm>
              <a:off x="5256244" y="2589245"/>
              <a:ext cx="1679512" cy="167951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kumimoji="1" lang="zh-CN" altLang="en-US"/>
            </a:p>
          </p:txBody>
        </p:sp>
        <p:grpSp>
          <p:nvGrpSpPr>
            <p:cNvPr id="5" name="组合 22"/>
            <p:cNvGrpSpPr/>
            <p:nvPr/>
          </p:nvGrpSpPr>
          <p:grpSpPr>
            <a:xfrm>
              <a:off x="5603727" y="3042576"/>
              <a:ext cx="984545" cy="772848"/>
              <a:chOff x="3654425" y="5089525"/>
              <a:chExt cx="1860550" cy="1460500"/>
            </a:xfrm>
            <a:solidFill>
              <a:schemeClr val="accent2">
                <a:lumMod val="75000"/>
              </a:schemeClr>
            </a:solidFill>
          </p:grpSpPr>
          <p:sp>
            <p:nvSpPr>
              <p:cNvPr id="6" name="Freeform 12"/>
              <p:cNvSpPr>
                <a:spLocks noEditPoints="1"/>
              </p:cNvSpPr>
              <p:nvPr/>
            </p:nvSpPr>
            <p:spPr bwMode="auto">
              <a:xfrm>
                <a:off x="3654425" y="5089525"/>
                <a:ext cx="1860550" cy="1460500"/>
              </a:xfrm>
              <a:custGeom>
                <a:avLst/>
                <a:gdLst>
                  <a:gd name="T0" fmla="*/ 2372 w 2506"/>
                  <a:gd name="T1" fmla="*/ 1716 h 1970"/>
                  <a:gd name="T2" fmla="*/ 2372 w 2506"/>
                  <a:gd name="T3" fmla="*/ 1716 h 1970"/>
                  <a:gd name="T4" fmla="*/ 1858 w 2506"/>
                  <a:gd name="T5" fmla="*/ 1575 h 1970"/>
                  <a:gd name="T6" fmla="*/ 1818 w 2506"/>
                  <a:gd name="T7" fmla="*/ 1576 h 1970"/>
                  <a:gd name="T8" fmla="*/ 1323 w 2506"/>
                  <a:gd name="T9" fmla="*/ 1715 h 1970"/>
                  <a:gd name="T10" fmla="*/ 1323 w 2506"/>
                  <a:gd name="T11" fmla="*/ 308 h 1970"/>
                  <a:gd name="T12" fmla="*/ 1847 w 2506"/>
                  <a:gd name="T13" fmla="*/ 133 h 1970"/>
                  <a:gd name="T14" fmla="*/ 2372 w 2506"/>
                  <a:gd name="T15" fmla="*/ 310 h 1970"/>
                  <a:gd name="T16" fmla="*/ 2372 w 2506"/>
                  <a:gd name="T17" fmla="*/ 1716 h 1970"/>
                  <a:gd name="T18" fmla="*/ 1182 w 2506"/>
                  <a:gd name="T19" fmla="*/ 1715 h 1970"/>
                  <a:gd name="T20" fmla="*/ 1182 w 2506"/>
                  <a:gd name="T21" fmla="*/ 1715 h 1970"/>
                  <a:gd name="T22" fmla="*/ 688 w 2506"/>
                  <a:gd name="T23" fmla="*/ 1576 h 1970"/>
                  <a:gd name="T24" fmla="*/ 647 w 2506"/>
                  <a:gd name="T25" fmla="*/ 1575 h 1970"/>
                  <a:gd name="T26" fmla="*/ 133 w 2506"/>
                  <a:gd name="T27" fmla="*/ 1716 h 1970"/>
                  <a:gd name="T28" fmla="*/ 133 w 2506"/>
                  <a:gd name="T29" fmla="*/ 310 h 1970"/>
                  <a:gd name="T30" fmla="*/ 659 w 2506"/>
                  <a:gd name="T31" fmla="*/ 133 h 1970"/>
                  <a:gd name="T32" fmla="*/ 1182 w 2506"/>
                  <a:gd name="T33" fmla="*/ 308 h 1970"/>
                  <a:gd name="T34" fmla="*/ 1182 w 2506"/>
                  <a:gd name="T35" fmla="*/ 1715 h 1970"/>
                  <a:gd name="T36" fmla="*/ 1849 w 2506"/>
                  <a:gd name="T37" fmla="*/ 0 h 1970"/>
                  <a:gd name="T38" fmla="*/ 1849 w 2506"/>
                  <a:gd name="T39" fmla="*/ 0 h 1970"/>
                  <a:gd name="T40" fmla="*/ 1823 w 2506"/>
                  <a:gd name="T41" fmla="*/ 0 h 1970"/>
                  <a:gd name="T42" fmla="*/ 1253 w 2506"/>
                  <a:gd name="T43" fmla="*/ 184 h 1970"/>
                  <a:gd name="T44" fmla="*/ 683 w 2506"/>
                  <a:gd name="T45" fmla="*/ 0 h 1970"/>
                  <a:gd name="T46" fmla="*/ 657 w 2506"/>
                  <a:gd name="T47" fmla="*/ 0 h 1970"/>
                  <a:gd name="T48" fmla="*/ 5 w 2506"/>
                  <a:gd name="T49" fmla="*/ 267 h 1970"/>
                  <a:gd name="T50" fmla="*/ 0 w 2506"/>
                  <a:gd name="T51" fmla="*/ 279 h 1970"/>
                  <a:gd name="T52" fmla="*/ 0 w 2506"/>
                  <a:gd name="T53" fmla="*/ 1970 h 1970"/>
                  <a:gd name="T54" fmla="*/ 107 w 2506"/>
                  <a:gd name="T55" fmla="*/ 1889 h 1970"/>
                  <a:gd name="T56" fmla="*/ 682 w 2506"/>
                  <a:gd name="T57" fmla="*/ 1709 h 1970"/>
                  <a:gd name="T58" fmla="*/ 1190 w 2506"/>
                  <a:gd name="T59" fmla="*/ 1876 h 1970"/>
                  <a:gd name="T60" fmla="*/ 1208 w 2506"/>
                  <a:gd name="T61" fmla="*/ 1888 h 1970"/>
                  <a:gd name="T62" fmla="*/ 1253 w 2506"/>
                  <a:gd name="T63" fmla="*/ 1924 h 1970"/>
                  <a:gd name="T64" fmla="*/ 1298 w 2506"/>
                  <a:gd name="T65" fmla="*/ 1888 h 1970"/>
                  <a:gd name="T66" fmla="*/ 1316 w 2506"/>
                  <a:gd name="T67" fmla="*/ 1876 h 1970"/>
                  <a:gd name="T68" fmla="*/ 1824 w 2506"/>
                  <a:gd name="T69" fmla="*/ 1709 h 1970"/>
                  <a:gd name="T70" fmla="*/ 2399 w 2506"/>
                  <a:gd name="T71" fmla="*/ 1889 h 1970"/>
                  <a:gd name="T72" fmla="*/ 2506 w 2506"/>
                  <a:gd name="T73" fmla="*/ 1970 h 1970"/>
                  <a:gd name="T74" fmla="*/ 2506 w 2506"/>
                  <a:gd name="T75" fmla="*/ 279 h 1970"/>
                  <a:gd name="T76" fmla="*/ 2501 w 2506"/>
                  <a:gd name="T77" fmla="*/ 267 h 1970"/>
                  <a:gd name="T78" fmla="*/ 1849 w 2506"/>
                  <a:gd name="T79" fmla="*/ 0 h 19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06" h="1970">
                    <a:moveTo>
                      <a:pt x="2372" y="1716"/>
                    </a:moveTo>
                    <a:lnTo>
                      <a:pt x="2372" y="1716"/>
                    </a:lnTo>
                    <a:cubicBezTo>
                      <a:pt x="2261" y="1655"/>
                      <a:pt x="2075" y="1575"/>
                      <a:pt x="1858" y="1575"/>
                    </a:cubicBezTo>
                    <a:cubicBezTo>
                      <a:pt x="1845" y="1575"/>
                      <a:pt x="1831" y="1576"/>
                      <a:pt x="1818" y="1576"/>
                    </a:cubicBezTo>
                    <a:cubicBezTo>
                      <a:pt x="1599" y="1587"/>
                      <a:pt x="1427" y="1659"/>
                      <a:pt x="1323" y="1715"/>
                    </a:cubicBezTo>
                    <a:lnTo>
                      <a:pt x="1323" y="308"/>
                    </a:lnTo>
                    <a:cubicBezTo>
                      <a:pt x="1347" y="271"/>
                      <a:pt x="1462" y="127"/>
                      <a:pt x="1847" y="133"/>
                    </a:cubicBezTo>
                    <a:cubicBezTo>
                      <a:pt x="2229" y="140"/>
                      <a:pt x="2347" y="273"/>
                      <a:pt x="2372" y="310"/>
                    </a:cubicBezTo>
                    <a:lnTo>
                      <a:pt x="2372" y="1716"/>
                    </a:lnTo>
                    <a:close/>
                    <a:moveTo>
                      <a:pt x="1182" y="1715"/>
                    </a:moveTo>
                    <a:lnTo>
                      <a:pt x="1182" y="1715"/>
                    </a:lnTo>
                    <a:cubicBezTo>
                      <a:pt x="1079" y="1659"/>
                      <a:pt x="906" y="1587"/>
                      <a:pt x="688" y="1576"/>
                    </a:cubicBezTo>
                    <a:cubicBezTo>
                      <a:pt x="674" y="1576"/>
                      <a:pt x="661" y="1575"/>
                      <a:pt x="647" y="1575"/>
                    </a:cubicBezTo>
                    <a:cubicBezTo>
                      <a:pt x="431" y="1575"/>
                      <a:pt x="244" y="1655"/>
                      <a:pt x="133" y="1716"/>
                    </a:cubicBezTo>
                    <a:lnTo>
                      <a:pt x="133" y="310"/>
                    </a:lnTo>
                    <a:cubicBezTo>
                      <a:pt x="159" y="273"/>
                      <a:pt x="276" y="140"/>
                      <a:pt x="659" y="133"/>
                    </a:cubicBezTo>
                    <a:cubicBezTo>
                      <a:pt x="1044" y="127"/>
                      <a:pt x="1159" y="271"/>
                      <a:pt x="1182" y="308"/>
                    </a:cubicBezTo>
                    <a:lnTo>
                      <a:pt x="1182" y="1715"/>
                    </a:lnTo>
                    <a:close/>
                    <a:moveTo>
                      <a:pt x="1849" y="0"/>
                    </a:moveTo>
                    <a:lnTo>
                      <a:pt x="1849" y="0"/>
                    </a:lnTo>
                    <a:cubicBezTo>
                      <a:pt x="1840" y="0"/>
                      <a:pt x="1831" y="0"/>
                      <a:pt x="1823" y="0"/>
                    </a:cubicBezTo>
                    <a:cubicBezTo>
                      <a:pt x="1490" y="0"/>
                      <a:pt x="1328" y="105"/>
                      <a:pt x="1253" y="184"/>
                    </a:cubicBezTo>
                    <a:cubicBezTo>
                      <a:pt x="1178" y="105"/>
                      <a:pt x="1015" y="0"/>
                      <a:pt x="683" y="0"/>
                    </a:cubicBezTo>
                    <a:cubicBezTo>
                      <a:pt x="674" y="0"/>
                      <a:pt x="666" y="0"/>
                      <a:pt x="657" y="0"/>
                    </a:cubicBezTo>
                    <a:cubicBezTo>
                      <a:pt x="127" y="9"/>
                      <a:pt x="16" y="240"/>
                      <a:pt x="5" y="267"/>
                    </a:cubicBezTo>
                    <a:lnTo>
                      <a:pt x="0" y="279"/>
                    </a:lnTo>
                    <a:lnTo>
                      <a:pt x="0" y="1970"/>
                    </a:lnTo>
                    <a:lnTo>
                      <a:pt x="107" y="1889"/>
                    </a:lnTo>
                    <a:cubicBezTo>
                      <a:pt x="109" y="1887"/>
                      <a:pt x="369" y="1695"/>
                      <a:pt x="682" y="1709"/>
                    </a:cubicBezTo>
                    <a:cubicBezTo>
                      <a:pt x="943" y="1722"/>
                      <a:pt x="1133" y="1837"/>
                      <a:pt x="1190" y="1876"/>
                    </a:cubicBezTo>
                    <a:cubicBezTo>
                      <a:pt x="1201" y="1883"/>
                      <a:pt x="1207" y="1888"/>
                      <a:pt x="1208" y="1888"/>
                    </a:cubicBezTo>
                    <a:lnTo>
                      <a:pt x="1253" y="1924"/>
                    </a:lnTo>
                    <a:lnTo>
                      <a:pt x="1298" y="1888"/>
                    </a:lnTo>
                    <a:cubicBezTo>
                      <a:pt x="1298" y="1888"/>
                      <a:pt x="1304" y="1883"/>
                      <a:pt x="1316" y="1876"/>
                    </a:cubicBezTo>
                    <a:cubicBezTo>
                      <a:pt x="1373" y="1837"/>
                      <a:pt x="1563" y="1722"/>
                      <a:pt x="1824" y="1709"/>
                    </a:cubicBezTo>
                    <a:cubicBezTo>
                      <a:pt x="2135" y="1695"/>
                      <a:pt x="2396" y="1887"/>
                      <a:pt x="2399" y="1889"/>
                    </a:cubicBezTo>
                    <a:lnTo>
                      <a:pt x="2506" y="1970"/>
                    </a:lnTo>
                    <a:lnTo>
                      <a:pt x="2506" y="279"/>
                    </a:lnTo>
                    <a:lnTo>
                      <a:pt x="2501" y="267"/>
                    </a:lnTo>
                    <a:cubicBezTo>
                      <a:pt x="2490" y="240"/>
                      <a:pt x="2379" y="9"/>
                      <a:pt x="1849" y="0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" name="Freeform 13"/>
              <p:cNvSpPr/>
              <p:nvPr/>
            </p:nvSpPr>
            <p:spPr bwMode="auto">
              <a:xfrm>
                <a:off x="3829050" y="5399088"/>
                <a:ext cx="627063" cy="152400"/>
              </a:xfrm>
              <a:custGeom>
                <a:avLst/>
                <a:gdLst>
                  <a:gd name="T0" fmla="*/ 822 w 844"/>
                  <a:gd name="T1" fmla="*/ 128 h 206"/>
                  <a:gd name="T2" fmla="*/ 822 w 844"/>
                  <a:gd name="T3" fmla="*/ 128 h 206"/>
                  <a:gd name="T4" fmla="*/ 441 w 844"/>
                  <a:gd name="T5" fmla="*/ 10 h 206"/>
                  <a:gd name="T6" fmla="*/ 23 w 844"/>
                  <a:gd name="T7" fmla="*/ 127 h 206"/>
                  <a:gd name="T8" fmla="*/ 12 w 844"/>
                  <a:gd name="T9" fmla="*/ 183 h 206"/>
                  <a:gd name="T10" fmla="*/ 45 w 844"/>
                  <a:gd name="T11" fmla="*/ 200 h 206"/>
                  <a:gd name="T12" fmla="*/ 68 w 844"/>
                  <a:gd name="T13" fmla="*/ 193 h 206"/>
                  <a:gd name="T14" fmla="*/ 437 w 844"/>
                  <a:gd name="T15" fmla="*/ 89 h 206"/>
                  <a:gd name="T16" fmla="*/ 775 w 844"/>
                  <a:gd name="T17" fmla="*/ 193 h 206"/>
                  <a:gd name="T18" fmla="*/ 831 w 844"/>
                  <a:gd name="T19" fmla="*/ 183 h 206"/>
                  <a:gd name="T20" fmla="*/ 822 w 844"/>
                  <a:gd name="T21" fmla="*/ 12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6">
                    <a:moveTo>
                      <a:pt x="822" y="128"/>
                    </a:moveTo>
                    <a:lnTo>
                      <a:pt x="822" y="128"/>
                    </a:lnTo>
                    <a:cubicBezTo>
                      <a:pt x="815" y="123"/>
                      <a:pt x="667" y="19"/>
                      <a:pt x="441" y="10"/>
                    </a:cubicBezTo>
                    <a:cubicBezTo>
                      <a:pt x="213" y="0"/>
                      <a:pt x="30" y="122"/>
                      <a:pt x="23" y="127"/>
                    </a:cubicBezTo>
                    <a:cubicBezTo>
                      <a:pt x="4" y="139"/>
                      <a:pt x="0" y="164"/>
                      <a:pt x="12" y="183"/>
                    </a:cubicBezTo>
                    <a:cubicBezTo>
                      <a:pt x="20" y="194"/>
                      <a:pt x="32" y="200"/>
                      <a:pt x="45" y="200"/>
                    </a:cubicBezTo>
                    <a:cubicBezTo>
                      <a:pt x="53" y="200"/>
                      <a:pt x="61" y="198"/>
                      <a:pt x="68" y="193"/>
                    </a:cubicBezTo>
                    <a:cubicBezTo>
                      <a:pt x="69" y="192"/>
                      <a:pt x="236" y="81"/>
                      <a:pt x="437" y="89"/>
                    </a:cubicBezTo>
                    <a:cubicBezTo>
                      <a:pt x="639" y="98"/>
                      <a:pt x="774" y="192"/>
                      <a:pt x="775" y="193"/>
                    </a:cubicBezTo>
                    <a:cubicBezTo>
                      <a:pt x="793" y="206"/>
                      <a:pt x="818" y="201"/>
                      <a:pt x="831" y="183"/>
                    </a:cubicBezTo>
                    <a:cubicBezTo>
                      <a:pt x="844" y="165"/>
                      <a:pt x="840" y="140"/>
                      <a:pt x="822" y="128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" name="Freeform 14"/>
              <p:cNvSpPr/>
              <p:nvPr/>
            </p:nvSpPr>
            <p:spPr bwMode="auto">
              <a:xfrm>
                <a:off x="3829050" y="5678488"/>
                <a:ext cx="627063" cy="152400"/>
              </a:xfrm>
              <a:custGeom>
                <a:avLst/>
                <a:gdLst>
                  <a:gd name="T0" fmla="*/ 822 w 844"/>
                  <a:gd name="T1" fmla="*/ 128 h 206"/>
                  <a:gd name="T2" fmla="*/ 822 w 844"/>
                  <a:gd name="T3" fmla="*/ 128 h 206"/>
                  <a:gd name="T4" fmla="*/ 441 w 844"/>
                  <a:gd name="T5" fmla="*/ 10 h 206"/>
                  <a:gd name="T6" fmla="*/ 23 w 844"/>
                  <a:gd name="T7" fmla="*/ 128 h 206"/>
                  <a:gd name="T8" fmla="*/ 12 w 844"/>
                  <a:gd name="T9" fmla="*/ 183 h 206"/>
                  <a:gd name="T10" fmla="*/ 45 w 844"/>
                  <a:gd name="T11" fmla="*/ 201 h 206"/>
                  <a:gd name="T12" fmla="*/ 68 w 844"/>
                  <a:gd name="T13" fmla="*/ 194 h 206"/>
                  <a:gd name="T14" fmla="*/ 437 w 844"/>
                  <a:gd name="T15" fmla="*/ 90 h 206"/>
                  <a:gd name="T16" fmla="*/ 775 w 844"/>
                  <a:gd name="T17" fmla="*/ 194 h 206"/>
                  <a:gd name="T18" fmla="*/ 831 w 844"/>
                  <a:gd name="T19" fmla="*/ 184 h 206"/>
                  <a:gd name="T20" fmla="*/ 822 w 844"/>
                  <a:gd name="T21" fmla="*/ 12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6">
                    <a:moveTo>
                      <a:pt x="822" y="128"/>
                    </a:moveTo>
                    <a:lnTo>
                      <a:pt x="822" y="128"/>
                    </a:lnTo>
                    <a:cubicBezTo>
                      <a:pt x="815" y="124"/>
                      <a:pt x="667" y="20"/>
                      <a:pt x="441" y="10"/>
                    </a:cubicBezTo>
                    <a:cubicBezTo>
                      <a:pt x="213" y="0"/>
                      <a:pt x="30" y="123"/>
                      <a:pt x="23" y="128"/>
                    </a:cubicBezTo>
                    <a:cubicBezTo>
                      <a:pt x="4" y="140"/>
                      <a:pt x="0" y="165"/>
                      <a:pt x="12" y="183"/>
                    </a:cubicBezTo>
                    <a:cubicBezTo>
                      <a:pt x="20" y="195"/>
                      <a:pt x="32" y="201"/>
                      <a:pt x="45" y="201"/>
                    </a:cubicBezTo>
                    <a:cubicBezTo>
                      <a:pt x="53" y="201"/>
                      <a:pt x="61" y="199"/>
                      <a:pt x="68" y="194"/>
                    </a:cubicBezTo>
                    <a:cubicBezTo>
                      <a:pt x="69" y="193"/>
                      <a:pt x="236" y="82"/>
                      <a:pt x="437" y="90"/>
                    </a:cubicBezTo>
                    <a:cubicBezTo>
                      <a:pt x="639" y="99"/>
                      <a:pt x="774" y="193"/>
                      <a:pt x="775" y="194"/>
                    </a:cubicBezTo>
                    <a:cubicBezTo>
                      <a:pt x="793" y="206"/>
                      <a:pt x="818" y="202"/>
                      <a:pt x="831" y="184"/>
                    </a:cubicBezTo>
                    <a:cubicBezTo>
                      <a:pt x="844" y="166"/>
                      <a:pt x="840" y="141"/>
                      <a:pt x="822" y="128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" name="Freeform 15"/>
              <p:cNvSpPr/>
              <p:nvPr/>
            </p:nvSpPr>
            <p:spPr bwMode="auto">
              <a:xfrm>
                <a:off x="3829050" y="5957888"/>
                <a:ext cx="627063" cy="153988"/>
              </a:xfrm>
              <a:custGeom>
                <a:avLst/>
                <a:gdLst>
                  <a:gd name="T0" fmla="*/ 822 w 844"/>
                  <a:gd name="T1" fmla="*/ 128 h 206"/>
                  <a:gd name="T2" fmla="*/ 822 w 844"/>
                  <a:gd name="T3" fmla="*/ 128 h 206"/>
                  <a:gd name="T4" fmla="*/ 441 w 844"/>
                  <a:gd name="T5" fmla="*/ 10 h 206"/>
                  <a:gd name="T6" fmla="*/ 23 w 844"/>
                  <a:gd name="T7" fmla="*/ 128 h 206"/>
                  <a:gd name="T8" fmla="*/ 12 w 844"/>
                  <a:gd name="T9" fmla="*/ 183 h 206"/>
                  <a:gd name="T10" fmla="*/ 45 w 844"/>
                  <a:gd name="T11" fmla="*/ 201 h 206"/>
                  <a:gd name="T12" fmla="*/ 68 w 844"/>
                  <a:gd name="T13" fmla="*/ 194 h 206"/>
                  <a:gd name="T14" fmla="*/ 437 w 844"/>
                  <a:gd name="T15" fmla="*/ 90 h 206"/>
                  <a:gd name="T16" fmla="*/ 775 w 844"/>
                  <a:gd name="T17" fmla="*/ 193 h 206"/>
                  <a:gd name="T18" fmla="*/ 831 w 844"/>
                  <a:gd name="T19" fmla="*/ 184 h 206"/>
                  <a:gd name="T20" fmla="*/ 822 w 844"/>
                  <a:gd name="T21" fmla="*/ 12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6">
                    <a:moveTo>
                      <a:pt x="822" y="128"/>
                    </a:moveTo>
                    <a:lnTo>
                      <a:pt x="822" y="128"/>
                    </a:lnTo>
                    <a:cubicBezTo>
                      <a:pt x="815" y="124"/>
                      <a:pt x="667" y="20"/>
                      <a:pt x="441" y="10"/>
                    </a:cubicBezTo>
                    <a:cubicBezTo>
                      <a:pt x="213" y="0"/>
                      <a:pt x="30" y="122"/>
                      <a:pt x="23" y="128"/>
                    </a:cubicBezTo>
                    <a:cubicBezTo>
                      <a:pt x="4" y="140"/>
                      <a:pt x="0" y="165"/>
                      <a:pt x="12" y="183"/>
                    </a:cubicBezTo>
                    <a:cubicBezTo>
                      <a:pt x="20" y="195"/>
                      <a:pt x="32" y="201"/>
                      <a:pt x="45" y="201"/>
                    </a:cubicBezTo>
                    <a:cubicBezTo>
                      <a:pt x="53" y="201"/>
                      <a:pt x="61" y="198"/>
                      <a:pt x="68" y="194"/>
                    </a:cubicBezTo>
                    <a:cubicBezTo>
                      <a:pt x="69" y="193"/>
                      <a:pt x="236" y="82"/>
                      <a:pt x="437" y="90"/>
                    </a:cubicBezTo>
                    <a:cubicBezTo>
                      <a:pt x="639" y="99"/>
                      <a:pt x="774" y="192"/>
                      <a:pt x="775" y="193"/>
                    </a:cubicBezTo>
                    <a:cubicBezTo>
                      <a:pt x="793" y="206"/>
                      <a:pt x="818" y="202"/>
                      <a:pt x="831" y="184"/>
                    </a:cubicBezTo>
                    <a:cubicBezTo>
                      <a:pt x="844" y="166"/>
                      <a:pt x="840" y="141"/>
                      <a:pt x="822" y="128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" name="Freeform 16"/>
              <p:cNvSpPr/>
              <p:nvPr/>
            </p:nvSpPr>
            <p:spPr bwMode="auto">
              <a:xfrm>
                <a:off x="4713288" y="5437188"/>
                <a:ext cx="627063" cy="152400"/>
              </a:xfrm>
              <a:custGeom>
                <a:avLst/>
                <a:gdLst>
                  <a:gd name="T0" fmla="*/ 822 w 844"/>
                  <a:gd name="T1" fmla="*/ 127 h 205"/>
                  <a:gd name="T2" fmla="*/ 822 w 844"/>
                  <a:gd name="T3" fmla="*/ 127 h 205"/>
                  <a:gd name="T4" fmla="*/ 441 w 844"/>
                  <a:gd name="T5" fmla="*/ 9 h 205"/>
                  <a:gd name="T6" fmla="*/ 23 w 844"/>
                  <a:gd name="T7" fmla="*/ 127 h 205"/>
                  <a:gd name="T8" fmla="*/ 12 w 844"/>
                  <a:gd name="T9" fmla="*/ 182 h 205"/>
                  <a:gd name="T10" fmla="*/ 45 w 844"/>
                  <a:gd name="T11" fmla="*/ 200 h 205"/>
                  <a:gd name="T12" fmla="*/ 67 w 844"/>
                  <a:gd name="T13" fmla="*/ 193 h 205"/>
                  <a:gd name="T14" fmla="*/ 437 w 844"/>
                  <a:gd name="T15" fmla="*/ 89 h 205"/>
                  <a:gd name="T16" fmla="*/ 775 w 844"/>
                  <a:gd name="T17" fmla="*/ 193 h 205"/>
                  <a:gd name="T18" fmla="*/ 831 w 844"/>
                  <a:gd name="T19" fmla="*/ 183 h 205"/>
                  <a:gd name="T20" fmla="*/ 822 w 844"/>
                  <a:gd name="T21" fmla="*/ 127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5">
                    <a:moveTo>
                      <a:pt x="822" y="127"/>
                    </a:moveTo>
                    <a:lnTo>
                      <a:pt x="822" y="127"/>
                    </a:lnTo>
                    <a:cubicBezTo>
                      <a:pt x="815" y="123"/>
                      <a:pt x="667" y="19"/>
                      <a:pt x="441" y="9"/>
                    </a:cubicBezTo>
                    <a:cubicBezTo>
                      <a:pt x="213" y="0"/>
                      <a:pt x="30" y="122"/>
                      <a:pt x="23" y="127"/>
                    </a:cubicBezTo>
                    <a:cubicBezTo>
                      <a:pt x="4" y="139"/>
                      <a:pt x="0" y="164"/>
                      <a:pt x="12" y="182"/>
                    </a:cubicBezTo>
                    <a:cubicBezTo>
                      <a:pt x="20" y="194"/>
                      <a:pt x="32" y="200"/>
                      <a:pt x="45" y="200"/>
                    </a:cubicBezTo>
                    <a:cubicBezTo>
                      <a:pt x="53" y="200"/>
                      <a:pt x="61" y="198"/>
                      <a:pt x="67" y="193"/>
                    </a:cubicBezTo>
                    <a:cubicBezTo>
                      <a:pt x="69" y="192"/>
                      <a:pt x="236" y="81"/>
                      <a:pt x="437" y="89"/>
                    </a:cubicBezTo>
                    <a:cubicBezTo>
                      <a:pt x="639" y="98"/>
                      <a:pt x="774" y="192"/>
                      <a:pt x="775" y="193"/>
                    </a:cubicBezTo>
                    <a:cubicBezTo>
                      <a:pt x="793" y="205"/>
                      <a:pt x="818" y="201"/>
                      <a:pt x="831" y="183"/>
                    </a:cubicBezTo>
                    <a:cubicBezTo>
                      <a:pt x="844" y="165"/>
                      <a:pt x="840" y="140"/>
                      <a:pt x="822" y="127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" name="Freeform 17"/>
              <p:cNvSpPr/>
              <p:nvPr/>
            </p:nvSpPr>
            <p:spPr bwMode="auto">
              <a:xfrm>
                <a:off x="4713288" y="5716588"/>
                <a:ext cx="627063" cy="152400"/>
              </a:xfrm>
              <a:custGeom>
                <a:avLst/>
                <a:gdLst>
                  <a:gd name="T0" fmla="*/ 822 w 844"/>
                  <a:gd name="T1" fmla="*/ 128 h 206"/>
                  <a:gd name="T2" fmla="*/ 822 w 844"/>
                  <a:gd name="T3" fmla="*/ 128 h 206"/>
                  <a:gd name="T4" fmla="*/ 441 w 844"/>
                  <a:gd name="T5" fmla="*/ 10 h 206"/>
                  <a:gd name="T6" fmla="*/ 23 w 844"/>
                  <a:gd name="T7" fmla="*/ 128 h 206"/>
                  <a:gd name="T8" fmla="*/ 12 w 844"/>
                  <a:gd name="T9" fmla="*/ 183 h 206"/>
                  <a:gd name="T10" fmla="*/ 45 w 844"/>
                  <a:gd name="T11" fmla="*/ 201 h 206"/>
                  <a:gd name="T12" fmla="*/ 67 w 844"/>
                  <a:gd name="T13" fmla="*/ 194 h 206"/>
                  <a:gd name="T14" fmla="*/ 437 w 844"/>
                  <a:gd name="T15" fmla="*/ 90 h 206"/>
                  <a:gd name="T16" fmla="*/ 775 w 844"/>
                  <a:gd name="T17" fmla="*/ 193 h 206"/>
                  <a:gd name="T18" fmla="*/ 831 w 844"/>
                  <a:gd name="T19" fmla="*/ 184 h 206"/>
                  <a:gd name="T20" fmla="*/ 822 w 844"/>
                  <a:gd name="T21" fmla="*/ 12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6">
                    <a:moveTo>
                      <a:pt x="822" y="128"/>
                    </a:moveTo>
                    <a:lnTo>
                      <a:pt x="822" y="128"/>
                    </a:lnTo>
                    <a:cubicBezTo>
                      <a:pt x="815" y="124"/>
                      <a:pt x="667" y="20"/>
                      <a:pt x="441" y="10"/>
                    </a:cubicBezTo>
                    <a:cubicBezTo>
                      <a:pt x="213" y="0"/>
                      <a:pt x="30" y="122"/>
                      <a:pt x="23" y="128"/>
                    </a:cubicBezTo>
                    <a:cubicBezTo>
                      <a:pt x="4" y="140"/>
                      <a:pt x="0" y="165"/>
                      <a:pt x="12" y="183"/>
                    </a:cubicBezTo>
                    <a:cubicBezTo>
                      <a:pt x="20" y="195"/>
                      <a:pt x="32" y="201"/>
                      <a:pt x="45" y="201"/>
                    </a:cubicBezTo>
                    <a:cubicBezTo>
                      <a:pt x="53" y="201"/>
                      <a:pt x="61" y="199"/>
                      <a:pt x="67" y="194"/>
                    </a:cubicBezTo>
                    <a:cubicBezTo>
                      <a:pt x="69" y="193"/>
                      <a:pt x="236" y="82"/>
                      <a:pt x="437" y="90"/>
                    </a:cubicBezTo>
                    <a:cubicBezTo>
                      <a:pt x="639" y="99"/>
                      <a:pt x="774" y="192"/>
                      <a:pt x="775" y="193"/>
                    </a:cubicBezTo>
                    <a:cubicBezTo>
                      <a:pt x="793" y="206"/>
                      <a:pt x="818" y="202"/>
                      <a:pt x="831" y="184"/>
                    </a:cubicBezTo>
                    <a:cubicBezTo>
                      <a:pt x="844" y="166"/>
                      <a:pt x="840" y="141"/>
                      <a:pt x="822" y="128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" name="Freeform 18"/>
              <p:cNvSpPr/>
              <p:nvPr/>
            </p:nvSpPr>
            <p:spPr bwMode="auto">
              <a:xfrm>
                <a:off x="4713288" y="5997575"/>
                <a:ext cx="627063" cy="152400"/>
              </a:xfrm>
              <a:custGeom>
                <a:avLst/>
                <a:gdLst>
                  <a:gd name="T0" fmla="*/ 822 w 844"/>
                  <a:gd name="T1" fmla="*/ 128 h 206"/>
                  <a:gd name="T2" fmla="*/ 822 w 844"/>
                  <a:gd name="T3" fmla="*/ 128 h 206"/>
                  <a:gd name="T4" fmla="*/ 441 w 844"/>
                  <a:gd name="T5" fmla="*/ 10 h 206"/>
                  <a:gd name="T6" fmla="*/ 23 w 844"/>
                  <a:gd name="T7" fmla="*/ 127 h 206"/>
                  <a:gd name="T8" fmla="*/ 12 w 844"/>
                  <a:gd name="T9" fmla="*/ 183 h 206"/>
                  <a:gd name="T10" fmla="*/ 45 w 844"/>
                  <a:gd name="T11" fmla="*/ 201 h 206"/>
                  <a:gd name="T12" fmla="*/ 67 w 844"/>
                  <a:gd name="T13" fmla="*/ 194 h 206"/>
                  <a:gd name="T14" fmla="*/ 437 w 844"/>
                  <a:gd name="T15" fmla="*/ 90 h 206"/>
                  <a:gd name="T16" fmla="*/ 775 w 844"/>
                  <a:gd name="T17" fmla="*/ 193 h 206"/>
                  <a:gd name="T18" fmla="*/ 831 w 844"/>
                  <a:gd name="T19" fmla="*/ 184 h 206"/>
                  <a:gd name="T20" fmla="*/ 822 w 844"/>
                  <a:gd name="T21" fmla="*/ 128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4" h="206">
                    <a:moveTo>
                      <a:pt x="822" y="128"/>
                    </a:moveTo>
                    <a:lnTo>
                      <a:pt x="822" y="128"/>
                    </a:lnTo>
                    <a:cubicBezTo>
                      <a:pt x="815" y="124"/>
                      <a:pt x="667" y="20"/>
                      <a:pt x="441" y="10"/>
                    </a:cubicBezTo>
                    <a:cubicBezTo>
                      <a:pt x="213" y="0"/>
                      <a:pt x="30" y="122"/>
                      <a:pt x="23" y="127"/>
                    </a:cubicBezTo>
                    <a:cubicBezTo>
                      <a:pt x="4" y="140"/>
                      <a:pt x="0" y="165"/>
                      <a:pt x="12" y="183"/>
                    </a:cubicBezTo>
                    <a:cubicBezTo>
                      <a:pt x="20" y="194"/>
                      <a:pt x="32" y="201"/>
                      <a:pt x="45" y="201"/>
                    </a:cubicBezTo>
                    <a:cubicBezTo>
                      <a:pt x="53" y="201"/>
                      <a:pt x="61" y="198"/>
                      <a:pt x="67" y="194"/>
                    </a:cubicBezTo>
                    <a:cubicBezTo>
                      <a:pt x="69" y="193"/>
                      <a:pt x="236" y="82"/>
                      <a:pt x="437" y="90"/>
                    </a:cubicBezTo>
                    <a:cubicBezTo>
                      <a:pt x="639" y="98"/>
                      <a:pt x="774" y="192"/>
                      <a:pt x="775" y="193"/>
                    </a:cubicBezTo>
                    <a:cubicBezTo>
                      <a:pt x="793" y="206"/>
                      <a:pt x="818" y="202"/>
                      <a:pt x="831" y="184"/>
                    </a:cubicBezTo>
                    <a:cubicBezTo>
                      <a:pt x="844" y="166"/>
                      <a:pt x="840" y="141"/>
                      <a:pt x="822" y="128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14" name="椭圆 13"/>
          <p:cNvSpPr/>
          <p:nvPr/>
        </p:nvSpPr>
        <p:spPr>
          <a:xfrm>
            <a:off x="6786467" y="1407370"/>
            <a:ext cx="1181877" cy="118187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kumimoji="1" lang="en-US" altLang="zh-CN" sz="1400" dirty="0" smtClean="0">
                <a:solidFill>
                  <a:schemeClr val="accent2">
                    <a:lumMod val="75000"/>
                  </a:schemeClr>
                </a:solidFill>
              </a:rPr>
              <a:t>TITLE</a:t>
            </a:r>
            <a:r>
              <a:rPr kumimoji="1" lang="zh-CN" altLang="en-US" sz="1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kumimoji="1" lang="en-US" altLang="zh-CN" sz="1400" dirty="0" smtClean="0">
                <a:solidFill>
                  <a:schemeClr val="accent2">
                    <a:lumMod val="75000"/>
                  </a:schemeClr>
                </a:solidFill>
              </a:rPr>
              <a:t>HERE</a:t>
            </a:r>
            <a:endParaRPr kumimoji="1" lang="zh-CN" altLang="en-US" sz="1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7545095" y="2838063"/>
            <a:ext cx="1181877" cy="118187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kumimoji="1" lang="en-US" altLang="zh-CN" sz="1400" dirty="0" smtClean="0">
                <a:solidFill>
                  <a:schemeClr val="accent2">
                    <a:lumMod val="75000"/>
                  </a:schemeClr>
                </a:solidFill>
              </a:rPr>
              <a:t>TITLE</a:t>
            </a:r>
            <a:r>
              <a:rPr kumimoji="1" lang="zh-CN" altLang="en-US" sz="1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kumimoji="1" lang="en-US" altLang="zh-CN" sz="1400" dirty="0" smtClean="0">
                <a:solidFill>
                  <a:schemeClr val="accent2">
                    <a:lumMod val="75000"/>
                  </a:schemeClr>
                </a:solidFill>
              </a:rPr>
              <a:t>HERE</a:t>
            </a:r>
            <a:endParaRPr kumimoji="1" lang="zh-CN" altLang="en-US" sz="1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6786467" y="4268755"/>
            <a:ext cx="1181877" cy="118187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kumimoji="1" lang="en-US" altLang="zh-CN" sz="1400" dirty="0" smtClean="0">
                <a:solidFill>
                  <a:schemeClr val="accent2">
                    <a:lumMod val="75000"/>
                  </a:schemeClr>
                </a:solidFill>
              </a:rPr>
              <a:t>TITLE</a:t>
            </a:r>
            <a:r>
              <a:rPr kumimoji="1" lang="zh-CN" altLang="en-US" sz="1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kumimoji="1" lang="en-US" altLang="zh-CN" sz="1400" dirty="0" smtClean="0">
                <a:solidFill>
                  <a:schemeClr val="accent2">
                    <a:lumMod val="75000"/>
                  </a:schemeClr>
                </a:solidFill>
              </a:rPr>
              <a:t>HERE</a:t>
            </a:r>
            <a:endParaRPr kumimoji="1" lang="zh-CN" altLang="en-US" sz="1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 flipH="1">
            <a:off x="4421850" y="1407370"/>
            <a:ext cx="1181877" cy="118187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kumimoji="1" lang="en-US" altLang="zh-CN" sz="1400" dirty="0" smtClean="0">
                <a:solidFill>
                  <a:schemeClr val="accent2">
                    <a:lumMod val="75000"/>
                  </a:schemeClr>
                </a:solidFill>
              </a:rPr>
              <a:t>TITLE</a:t>
            </a:r>
            <a:r>
              <a:rPr kumimoji="1" lang="zh-CN" altLang="en-US" sz="1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kumimoji="1" lang="en-US" altLang="zh-CN" sz="1400" dirty="0" smtClean="0">
                <a:solidFill>
                  <a:schemeClr val="accent2">
                    <a:lumMod val="75000"/>
                  </a:schemeClr>
                </a:solidFill>
              </a:rPr>
              <a:t>HERE</a:t>
            </a:r>
            <a:endParaRPr kumimoji="1" lang="zh-CN" altLang="en-US" sz="1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 flipH="1">
            <a:off x="3663222" y="2838063"/>
            <a:ext cx="1181877" cy="118187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kumimoji="1" lang="en-US" altLang="zh-CN" sz="1400" dirty="0" smtClean="0">
                <a:solidFill>
                  <a:schemeClr val="accent2">
                    <a:lumMod val="75000"/>
                  </a:schemeClr>
                </a:solidFill>
              </a:rPr>
              <a:t>TITLE</a:t>
            </a:r>
            <a:r>
              <a:rPr kumimoji="1" lang="zh-CN" altLang="en-US" sz="1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kumimoji="1" lang="en-US" altLang="zh-CN" sz="1400" dirty="0" smtClean="0">
                <a:solidFill>
                  <a:schemeClr val="accent2">
                    <a:lumMod val="75000"/>
                  </a:schemeClr>
                </a:solidFill>
              </a:rPr>
              <a:t>HERE</a:t>
            </a:r>
            <a:endParaRPr kumimoji="1" lang="zh-CN" altLang="en-US" sz="1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0" name="椭圆 19"/>
          <p:cNvSpPr/>
          <p:nvPr/>
        </p:nvSpPr>
        <p:spPr>
          <a:xfrm flipH="1">
            <a:off x="4421850" y="4268755"/>
            <a:ext cx="1181877" cy="118187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kumimoji="1" lang="en-US" altLang="zh-CN" sz="1400" dirty="0" smtClean="0">
                <a:solidFill>
                  <a:schemeClr val="accent2">
                    <a:lumMod val="75000"/>
                  </a:schemeClr>
                </a:solidFill>
              </a:rPr>
              <a:t>TITLE</a:t>
            </a:r>
            <a:r>
              <a:rPr kumimoji="1" lang="zh-CN" altLang="en-US" sz="1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kumimoji="1" lang="en-US" altLang="zh-CN" sz="1400" dirty="0" smtClean="0">
                <a:solidFill>
                  <a:schemeClr val="accent2">
                    <a:lumMod val="75000"/>
                  </a:schemeClr>
                </a:solidFill>
              </a:rPr>
              <a:t>HERE</a:t>
            </a:r>
            <a:endParaRPr kumimoji="1" lang="zh-CN" altLang="en-US" sz="1400" dirty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23" name="直线连接符 22"/>
          <p:cNvCxnSpPr>
            <a:stCxn id="18" idx="3"/>
            <a:endCxn id="4" idx="1"/>
          </p:cNvCxnSpPr>
          <p:nvPr/>
        </p:nvCxnSpPr>
        <p:spPr>
          <a:xfrm>
            <a:off x="5430645" y="2416163"/>
            <a:ext cx="170655" cy="419041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线连接符 24"/>
          <p:cNvCxnSpPr>
            <a:stCxn id="19" idx="2"/>
            <a:endCxn id="4" idx="2"/>
          </p:cNvCxnSpPr>
          <p:nvPr/>
        </p:nvCxnSpPr>
        <p:spPr>
          <a:xfrm flipV="1">
            <a:off x="4845099" y="3429000"/>
            <a:ext cx="510242" cy="1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线连接符 26"/>
          <p:cNvCxnSpPr>
            <a:stCxn id="20" idx="1"/>
            <a:endCxn id="4" idx="3"/>
          </p:cNvCxnSpPr>
          <p:nvPr/>
        </p:nvCxnSpPr>
        <p:spPr>
          <a:xfrm flipV="1">
            <a:off x="5430645" y="4022796"/>
            <a:ext cx="170655" cy="419041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线连接符 28"/>
          <p:cNvCxnSpPr>
            <a:stCxn id="14" idx="3"/>
            <a:endCxn id="4" idx="7"/>
          </p:cNvCxnSpPr>
          <p:nvPr/>
        </p:nvCxnSpPr>
        <p:spPr>
          <a:xfrm flipH="1">
            <a:off x="6788894" y="2416163"/>
            <a:ext cx="170655" cy="419041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线连接符 30"/>
          <p:cNvCxnSpPr>
            <a:stCxn id="15" idx="2"/>
            <a:endCxn id="4" idx="6"/>
          </p:cNvCxnSpPr>
          <p:nvPr/>
        </p:nvCxnSpPr>
        <p:spPr>
          <a:xfrm flipH="1" flipV="1">
            <a:off x="7034853" y="3429000"/>
            <a:ext cx="510242" cy="1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线连接符 32"/>
          <p:cNvCxnSpPr>
            <a:stCxn id="4" idx="5"/>
            <a:endCxn id="16" idx="1"/>
          </p:cNvCxnSpPr>
          <p:nvPr/>
        </p:nvCxnSpPr>
        <p:spPr>
          <a:xfrm>
            <a:off x="6788894" y="4022796"/>
            <a:ext cx="170655" cy="419041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 33"/>
          <p:cNvSpPr/>
          <p:nvPr/>
        </p:nvSpPr>
        <p:spPr>
          <a:xfrm>
            <a:off x="8294006" y="1640538"/>
            <a:ext cx="2977374" cy="812530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更换图片方法：点击图片后右键，选择“更改图片”即可。标题数字等都可以通过点击和重新输入进行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8294005" y="1268128"/>
            <a:ext cx="1620957" cy="3724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kern="0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9104484" y="3208940"/>
            <a:ext cx="2977374" cy="812530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更换图片方法：点击图片后右键，选择“更改图片”即可。标题数字等都可以通过点击和重新输入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9104483" y="2836530"/>
            <a:ext cx="1620957" cy="3724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kern="0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294006" y="4641165"/>
            <a:ext cx="2977374" cy="812530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更换图片方法：点击图片后右键，选择“更改图片”即可。标题数字等都可以通过点击和重新输入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8294005" y="4268755"/>
            <a:ext cx="1620957" cy="3724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kern="0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44" name="矩形 43"/>
          <p:cNvSpPr/>
          <p:nvPr/>
        </p:nvSpPr>
        <p:spPr>
          <a:xfrm flipH="1">
            <a:off x="1162249" y="1640538"/>
            <a:ext cx="2977374" cy="812530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algn="r"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更换图片方法：点击图片后右键，选择“更改图片”即可。标题数字等都可以通过点击和重新输入进行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5" name="矩形 44"/>
          <p:cNvSpPr/>
          <p:nvPr/>
        </p:nvSpPr>
        <p:spPr>
          <a:xfrm flipH="1">
            <a:off x="2518667" y="1268128"/>
            <a:ext cx="1620957" cy="3724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defTabSz="1218565">
              <a:lnSpc>
                <a:spcPct val="130000"/>
              </a:lnSpc>
              <a:defRPr/>
            </a:pPr>
            <a:r>
              <a:rPr lang="zh-CN" altLang="en-US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kern="0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47" name="矩形 46"/>
          <p:cNvSpPr/>
          <p:nvPr/>
        </p:nvSpPr>
        <p:spPr>
          <a:xfrm flipH="1">
            <a:off x="351771" y="3208940"/>
            <a:ext cx="2977374" cy="812530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algn="r"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更换图片方法：点击图片后右键，选择“更改图片”即可。标题数字等都可以通过点击和重新输入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8" name="矩形 47"/>
          <p:cNvSpPr/>
          <p:nvPr/>
        </p:nvSpPr>
        <p:spPr>
          <a:xfrm flipH="1">
            <a:off x="1708189" y="2836530"/>
            <a:ext cx="1620957" cy="3724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defTabSz="1218565">
              <a:lnSpc>
                <a:spcPct val="130000"/>
              </a:lnSpc>
              <a:defRPr/>
            </a:pPr>
            <a:r>
              <a:rPr lang="zh-CN" altLang="en-US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kern="0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50" name="矩形 49"/>
          <p:cNvSpPr/>
          <p:nvPr/>
        </p:nvSpPr>
        <p:spPr>
          <a:xfrm flipH="1">
            <a:off x="1162249" y="4641165"/>
            <a:ext cx="2977374" cy="812530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algn="r"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更换图片方法：点击图片后右键，选择“更改图片”即可。标题数字等都可以通过点击和重新输入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" name="矩形 50"/>
          <p:cNvSpPr/>
          <p:nvPr/>
        </p:nvSpPr>
        <p:spPr>
          <a:xfrm flipH="1">
            <a:off x="2518667" y="4268755"/>
            <a:ext cx="1620957" cy="3724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defTabSz="1218565">
              <a:lnSpc>
                <a:spcPct val="130000"/>
              </a:lnSpc>
              <a:defRPr/>
            </a:pPr>
            <a:r>
              <a:rPr lang="zh-CN" altLang="en-US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kern="0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 36"/>
          <p:cNvGrpSpPr/>
          <p:nvPr/>
        </p:nvGrpSpPr>
        <p:grpSpPr>
          <a:xfrm>
            <a:off x="8105927" y="2060299"/>
            <a:ext cx="4086073" cy="1124204"/>
            <a:chOff x="8105927" y="2060299"/>
            <a:chExt cx="4086073" cy="1124204"/>
          </a:xfrm>
        </p:grpSpPr>
        <p:sp>
          <p:nvSpPr>
            <p:cNvPr id="53" name="矩形 52"/>
            <p:cNvSpPr/>
            <p:nvPr/>
          </p:nvSpPr>
          <p:spPr>
            <a:xfrm>
              <a:off x="8592000" y="2811769"/>
              <a:ext cx="3600000" cy="233263"/>
            </a:xfrm>
            <a:prstGeom prst="rect">
              <a:avLst/>
            </a:pr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kumimoji="1" lang="zh-CN" altLang="en-US"/>
            </a:p>
          </p:txBody>
        </p:sp>
        <p:sp>
          <p:nvSpPr>
            <p:cNvPr id="60" name="左箭头 59"/>
            <p:cNvSpPr/>
            <p:nvPr/>
          </p:nvSpPr>
          <p:spPr>
            <a:xfrm rot="2700000">
              <a:off x="7772744" y="2393482"/>
              <a:ext cx="1124204" cy="457837"/>
            </a:xfrm>
            <a:prstGeom prst="leftArrow">
              <a:avLst/>
            </a:pr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6" name="组 35"/>
          <p:cNvGrpSpPr/>
          <p:nvPr/>
        </p:nvGrpSpPr>
        <p:grpSpPr>
          <a:xfrm>
            <a:off x="6776989" y="2393072"/>
            <a:ext cx="5415011" cy="1124204"/>
            <a:chOff x="6776989" y="2393072"/>
            <a:chExt cx="5415011" cy="1124204"/>
          </a:xfrm>
        </p:grpSpPr>
        <p:sp>
          <p:nvSpPr>
            <p:cNvPr id="46" name="矩形 45"/>
            <p:cNvSpPr/>
            <p:nvPr/>
          </p:nvSpPr>
          <p:spPr>
            <a:xfrm>
              <a:off x="7152000" y="3028509"/>
              <a:ext cx="5040000" cy="233263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kumimoji="1" lang="zh-CN" altLang="en-US"/>
            </a:p>
          </p:txBody>
        </p:sp>
        <p:sp>
          <p:nvSpPr>
            <p:cNvPr id="59" name="左箭头 58"/>
            <p:cNvSpPr/>
            <p:nvPr/>
          </p:nvSpPr>
          <p:spPr>
            <a:xfrm rot="2700000">
              <a:off x="6443806" y="2726255"/>
              <a:ext cx="1124204" cy="457837"/>
            </a:xfrm>
            <a:prstGeom prst="leftArrow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2" name="组 31"/>
          <p:cNvGrpSpPr/>
          <p:nvPr/>
        </p:nvGrpSpPr>
        <p:grpSpPr>
          <a:xfrm>
            <a:off x="9277941" y="4188302"/>
            <a:ext cx="2914059" cy="526853"/>
            <a:chOff x="9277941" y="4188302"/>
            <a:chExt cx="2914059" cy="526853"/>
          </a:xfrm>
        </p:grpSpPr>
        <p:sp>
          <p:nvSpPr>
            <p:cNvPr id="55" name="矩形 54"/>
            <p:cNvSpPr/>
            <p:nvPr/>
          </p:nvSpPr>
          <p:spPr>
            <a:xfrm>
              <a:off x="10141212" y="4188302"/>
              <a:ext cx="2050788" cy="264609"/>
            </a:xfrm>
            <a:prstGeom prst="rect">
              <a:avLst/>
            </a:pr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kumimoji="1" lang="zh-CN" altLang="en-US"/>
            </a:p>
          </p:txBody>
        </p:sp>
        <p:sp>
          <p:nvSpPr>
            <p:cNvPr id="58" name="左箭头 57"/>
            <p:cNvSpPr/>
            <p:nvPr/>
          </p:nvSpPr>
          <p:spPr>
            <a:xfrm rot="19800000">
              <a:off x="9277941" y="4257318"/>
              <a:ext cx="1124204" cy="457837"/>
            </a:xfrm>
            <a:prstGeom prst="leftArrow">
              <a:avLst/>
            </a:pr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0" name="组 29"/>
          <p:cNvGrpSpPr/>
          <p:nvPr/>
        </p:nvGrpSpPr>
        <p:grpSpPr>
          <a:xfrm>
            <a:off x="7835191" y="3957941"/>
            <a:ext cx="4356808" cy="481861"/>
            <a:chOff x="7835191" y="3957941"/>
            <a:chExt cx="4356808" cy="481861"/>
          </a:xfrm>
        </p:grpSpPr>
        <p:sp>
          <p:nvSpPr>
            <p:cNvPr id="49" name="矩形 48"/>
            <p:cNvSpPr/>
            <p:nvPr/>
          </p:nvSpPr>
          <p:spPr>
            <a:xfrm>
              <a:off x="8653262" y="3957941"/>
              <a:ext cx="3538737" cy="25513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kumimoji="1" lang="zh-CN" altLang="en-US"/>
            </a:p>
          </p:txBody>
        </p:sp>
        <p:sp>
          <p:nvSpPr>
            <p:cNvPr id="57" name="左箭头 56"/>
            <p:cNvSpPr/>
            <p:nvPr/>
          </p:nvSpPr>
          <p:spPr>
            <a:xfrm rot="19800000">
              <a:off x="7835191" y="3981965"/>
              <a:ext cx="1124204" cy="457837"/>
            </a:xfrm>
            <a:prstGeom prst="leftArrow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8" name="组 27"/>
          <p:cNvGrpSpPr/>
          <p:nvPr/>
        </p:nvGrpSpPr>
        <p:grpSpPr>
          <a:xfrm>
            <a:off x="5608365" y="3726126"/>
            <a:ext cx="6583635" cy="476403"/>
            <a:chOff x="5608365" y="3726126"/>
            <a:chExt cx="6583635" cy="476403"/>
          </a:xfrm>
        </p:grpSpPr>
        <p:sp>
          <p:nvSpPr>
            <p:cNvPr id="43" name="矩形 42"/>
            <p:cNvSpPr/>
            <p:nvPr/>
          </p:nvSpPr>
          <p:spPr>
            <a:xfrm>
              <a:off x="6432000" y="3726126"/>
              <a:ext cx="5760000" cy="233263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kumimoji="1" lang="zh-CN" altLang="en-US"/>
            </a:p>
          </p:txBody>
        </p:sp>
        <p:sp>
          <p:nvSpPr>
            <p:cNvPr id="56" name="左箭头 55"/>
            <p:cNvSpPr/>
            <p:nvPr/>
          </p:nvSpPr>
          <p:spPr>
            <a:xfrm rot="19800000">
              <a:off x="5608365" y="3744692"/>
              <a:ext cx="1124204" cy="457837"/>
            </a:xfrm>
            <a:prstGeom prst="leftArrow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6" name="组 25"/>
          <p:cNvGrpSpPr/>
          <p:nvPr/>
        </p:nvGrpSpPr>
        <p:grpSpPr>
          <a:xfrm>
            <a:off x="4496379" y="2550530"/>
            <a:ext cx="7695621" cy="1124204"/>
            <a:chOff x="4496379" y="2550530"/>
            <a:chExt cx="7695621" cy="1124204"/>
          </a:xfrm>
        </p:grpSpPr>
        <p:sp>
          <p:nvSpPr>
            <p:cNvPr id="22" name="矩形 21"/>
            <p:cNvSpPr/>
            <p:nvPr/>
          </p:nvSpPr>
          <p:spPr>
            <a:xfrm>
              <a:off x="4992000" y="3261048"/>
              <a:ext cx="7200000" cy="233263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kumimoji="1" lang="zh-CN" altLang="en-US"/>
            </a:p>
          </p:txBody>
        </p:sp>
        <p:sp>
          <p:nvSpPr>
            <p:cNvPr id="24" name="左箭头 23"/>
            <p:cNvSpPr/>
            <p:nvPr/>
          </p:nvSpPr>
          <p:spPr>
            <a:xfrm rot="2700000">
              <a:off x="4163196" y="2883713"/>
              <a:ext cx="1124204" cy="457837"/>
            </a:xfrm>
            <a:prstGeom prst="leftArrow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02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论文结构</a:t>
            </a:r>
            <a:endParaRPr kumimoji="1" lang="zh-CN" altLang="en-US" dirty="0"/>
          </a:p>
        </p:txBody>
      </p:sp>
      <p:sp>
        <p:nvSpPr>
          <p:cNvPr id="21" name="左箭头 20"/>
          <p:cNvSpPr/>
          <p:nvPr/>
        </p:nvSpPr>
        <p:spPr>
          <a:xfrm>
            <a:off x="3359020" y="3377680"/>
            <a:ext cx="8832980" cy="466531"/>
          </a:xfrm>
          <a:prstGeom prst="leftArrow">
            <a:avLst/>
          </a:prstGeom>
          <a:solidFill>
            <a:schemeClr val="accent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grpSp>
        <p:nvGrpSpPr>
          <p:cNvPr id="68" name="组 67"/>
          <p:cNvGrpSpPr/>
          <p:nvPr/>
        </p:nvGrpSpPr>
        <p:grpSpPr>
          <a:xfrm>
            <a:off x="785948" y="1457732"/>
            <a:ext cx="2975900" cy="960116"/>
            <a:chOff x="1351689" y="1559761"/>
            <a:chExt cx="2975900" cy="960116"/>
          </a:xfrm>
        </p:grpSpPr>
        <p:sp>
          <p:nvSpPr>
            <p:cNvPr id="65" name="椭圆 64"/>
            <p:cNvSpPr/>
            <p:nvPr/>
          </p:nvSpPr>
          <p:spPr>
            <a:xfrm flipH="1">
              <a:off x="3367469" y="1559761"/>
              <a:ext cx="960120" cy="96011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kumimoji="1" lang="en-US" altLang="zh-CN" sz="1400" dirty="0" smtClean="0">
                  <a:solidFill>
                    <a:schemeClr val="accent2">
                      <a:lumMod val="50000"/>
                    </a:schemeClr>
                  </a:solidFill>
                </a:rPr>
                <a:t>TITLE</a:t>
              </a:r>
              <a:r>
                <a:rPr kumimoji="1" lang="zh-CN" altLang="en-US" sz="1400" dirty="0" smtClean="0">
                  <a:solidFill>
                    <a:schemeClr val="accent2">
                      <a:lumMod val="50000"/>
                    </a:schemeClr>
                  </a:solidFill>
                </a:rPr>
                <a:t> </a:t>
              </a:r>
              <a:r>
                <a:rPr kumimoji="1" lang="en-US" altLang="zh-CN" sz="1400" dirty="0" smtClean="0">
                  <a:solidFill>
                    <a:schemeClr val="accent2">
                      <a:lumMod val="50000"/>
                    </a:schemeClr>
                  </a:solidFill>
                </a:rPr>
                <a:t>HERE</a:t>
              </a:r>
              <a:endParaRPr kumimoji="1" lang="zh-CN" altLang="en-US" sz="1400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 flipH="1">
              <a:off x="1351689" y="1930160"/>
              <a:ext cx="1936058" cy="572464"/>
            </a:xfrm>
            <a:prstGeom prst="rect">
              <a:avLst/>
            </a:prstGeom>
            <a:noFill/>
          </p:spPr>
          <p:txBody>
            <a:bodyPr wrap="square" numCol="1" spcCol="360000">
              <a:spAutoFit/>
            </a:bodyPr>
            <a:lstStyle/>
            <a:p>
              <a:pPr algn="r"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7" name="矩形 66"/>
            <p:cNvSpPr/>
            <p:nvPr/>
          </p:nvSpPr>
          <p:spPr>
            <a:xfrm flipH="1">
              <a:off x="1666790" y="1594953"/>
              <a:ext cx="1620957" cy="3724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defTabSz="1218565">
                <a:lnSpc>
                  <a:spcPct val="130000"/>
                </a:lnSpc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69" name="组 68"/>
          <p:cNvGrpSpPr/>
          <p:nvPr/>
        </p:nvGrpSpPr>
        <p:grpSpPr>
          <a:xfrm>
            <a:off x="2462646" y="3941858"/>
            <a:ext cx="2975900" cy="960116"/>
            <a:chOff x="1351689" y="1559761"/>
            <a:chExt cx="2975900" cy="960116"/>
          </a:xfrm>
        </p:grpSpPr>
        <p:sp>
          <p:nvSpPr>
            <p:cNvPr id="70" name="椭圆 69"/>
            <p:cNvSpPr/>
            <p:nvPr/>
          </p:nvSpPr>
          <p:spPr>
            <a:xfrm flipH="1">
              <a:off x="3367469" y="1559761"/>
              <a:ext cx="960120" cy="96011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kumimoji="1" lang="en-US" altLang="zh-CN" sz="1400" dirty="0" smtClean="0">
                  <a:solidFill>
                    <a:schemeClr val="accent2">
                      <a:lumMod val="50000"/>
                    </a:schemeClr>
                  </a:solidFill>
                </a:rPr>
                <a:t>TITLE</a:t>
              </a:r>
              <a:r>
                <a:rPr kumimoji="1" lang="zh-CN" altLang="en-US" sz="1400" dirty="0" smtClean="0">
                  <a:solidFill>
                    <a:schemeClr val="accent2">
                      <a:lumMod val="50000"/>
                    </a:schemeClr>
                  </a:solidFill>
                </a:rPr>
                <a:t> </a:t>
              </a:r>
              <a:r>
                <a:rPr kumimoji="1" lang="en-US" altLang="zh-CN" sz="1400" dirty="0" smtClean="0">
                  <a:solidFill>
                    <a:schemeClr val="accent2">
                      <a:lumMod val="50000"/>
                    </a:schemeClr>
                  </a:solidFill>
                </a:rPr>
                <a:t>HERE</a:t>
              </a:r>
              <a:endParaRPr kumimoji="1" lang="zh-CN" altLang="en-US" sz="1400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 flipH="1">
              <a:off x="1351689" y="1930160"/>
              <a:ext cx="1936058" cy="572464"/>
            </a:xfrm>
            <a:prstGeom prst="rect">
              <a:avLst/>
            </a:prstGeom>
            <a:noFill/>
          </p:spPr>
          <p:txBody>
            <a:bodyPr wrap="square" numCol="1" spcCol="360000">
              <a:spAutoFit/>
            </a:bodyPr>
            <a:lstStyle/>
            <a:p>
              <a:pPr algn="r"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 flipH="1">
              <a:off x="1666790" y="1594953"/>
              <a:ext cx="1620957" cy="3724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defTabSz="1218565">
                <a:lnSpc>
                  <a:spcPct val="130000"/>
                </a:lnSpc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73" name="组 72"/>
          <p:cNvGrpSpPr/>
          <p:nvPr/>
        </p:nvGrpSpPr>
        <p:grpSpPr>
          <a:xfrm>
            <a:off x="3963625" y="1435721"/>
            <a:ext cx="2975900" cy="960116"/>
            <a:chOff x="1351689" y="1559761"/>
            <a:chExt cx="2975900" cy="960116"/>
          </a:xfrm>
        </p:grpSpPr>
        <p:sp>
          <p:nvSpPr>
            <p:cNvPr id="74" name="椭圆 73"/>
            <p:cNvSpPr/>
            <p:nvPr/>
          </p:nvSpPr>
          <p:spPr>
            <a:xfrm flipH="1">
              <a:off x="3367469" y="1559761"/>
              <a:ext cx="960120" cy="96011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kumimoji="1" lang="en-US" altLang="zh-CN" sz="1400" dirty="0" smtClean="0">
                  <a:solidFill>
                    <a:schemeClr val="accent2">
                      <a:lumMod val="75000"/>
                    </a:schemeClr>
                  </a:solidFill>
                </a:rPr>
                <a:t>TITLE</a:t>
              </a:r>
              <a:r>
                <a:rPr kumimoji="1" lang="zh-CN" altLang="en-US" sz="1400" dirty="0" smtClean="0">
                  <a:solidFill>
                    <a:schemeClr val="accent2">
                      <a:lumMod val="75000"/>
                    </a:schemeClr>
                  </a:solidFill>
                </a:rPr>
                <a:t> </a:t>
              </a:r>
              <a:r>
                <a:rPr kumimoji="1" lang="en-US" altLang="zh-CN" sz="1400" dirty="0" smtClean="0">
                  <a:solidFill>
                    <a:schemeClr val="accent2">
                      <a:lumMod val="75000"/>
                    </a:schemeClr>
                  </a:solidFill>
                </a:rPr>
                <a:t>HERE</a:t>
              </a:r>
              <a:endParaRPr kumimoji="1" lang="zh-CN" altLang="en-US" sz="1400" dirty="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75" name="矩形 74"/>
            <p:cNvSpPr/>
            <p:nvPr/>
          </p:nvSpPr>
          <p:spPr>
            <a:xfrm flipH="1">
              <a:off x="1351689" y="1930160"/>
              <a:ext cx="1936058" cy="572464"/>
            </a:xfrm>
            <a:prstGeom prst="rect">
              <a:avLst/>
            </a:prstGeom>
            <a:noFill/>
          </p:spPr>
          <p:txBody>
            <a:bodyPr wrap="square" numCol="1" spcCol="360000">
              <a:spAutoFit/>
            </a:bodyPr>
            <a:lstStyle/>
            <a:p>
              <a:pPr algn="r"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6" name="矩形 75"/>
            <p:cNvSpPr/>
            <p:nvPr/>
          </p:nvSpPr>
          <p:spPr>
            <a:xfrm flipH="1">
              <a:off x="1666790" y="1594953"/>
              <a:ext cx="1620957" cy="3724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defTabSz="1218565">
                <a:lnSpc>
                  <a:spcPct val="130000"/>
                </a:lnSpc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81" name="组 80"/>
          <p:cNvGrpSpPr/>
          <p:nvPr/>
        </p:nvGrpSpPr>
        <p:grpSpPr>
          <a:xfrm>
            <a:off x="7165312" y="1089484"/>
            <a:ext cx="2975900" cy="960116"/>
            <a:chOff x="4804574" y="490307"/>
            <a:chExt cx="2975900" cy="960116"/>
          </a:xfrm>
        </p:grpSpPr>
        <p:sp>
          <p:nvSpPr>
            <p:cNvPr id="82" name="椭圆 81"/>
            <p:cNvSpPr/>
            <p:nvPr/>
          </p:nvSpPr>
          <p:spPr>
            <a:xfrm>
              <a:off x="4804574" y="490307"/>
              <a:ext cx="960120" cy="96011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accent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kumimoji="1" lang="en-US" altLang="zh-CN" sz="1400" dirty="0" smtClean="0">
                  <a:solidFill>
                    <a:schemeClr val="accent2">
                      <a:lumMod val="90000"/>
                    </a:schemeClr>
                  </a:solidFill>
                </a:rPr>
                <a:t>TITLE</a:t>
              </a:r>
              <a:r>
                <a:rPr kumimoji="1" lang="zh-CN" altLang="en-US" sz="1400" dirty="0" smtClean="0">
                  <a:solidFill>
                    <a:schemeClr val="accent2">
                      <a:lumMod val="90000"/>
                    </a:schemeClr>
                  </a:solidFill>
                </a:rPr>
                <a:t> </a:t>
              </a:r>
              <a:r>
                <a:rPr kumimoji="1" lang="en-US" altLang="zh-CN" sz="1400" dirty="0" smtClean="0">
                  <a:solidFill>
                    <a:schemeClr val="accent2">
                      <a:lumMod val="90000"/>
                    </a:schemeClr>
                  </a:solidFill>
                </a:rPr>
                <a:t>HERE</a:t>
              </a:r>
              <a:endParaRPr kumimoji="1" lang="zh-CN" altLang="en-US" sz="1400" dirty="0">
                <a:solidFill>
                  <a:schemeClr val="accent2">
                    <a:lumMod val="90000"/>
                  </a:schemeClr>
                </a:solidFill>
              </a:endParaRPr>
            </a:p>
          </p:txBody>
        </p:sp>
        <p:sp>
          <p:nvSpPr>
            <p:cNvPr id="83" name="矩形 82"/>
            <p:cNvSpPr/>
            <p:nvPr/>
          </p:nvSpPr>
          <p:spPr>
            <a:xfrm>
              <a:off x="5844416" y="860706"/>
              <a:ext cx="1936058" cy="572464"/>
            </a:xfrm>
            <a:prstGeom prst="rect">
              <a:avLst/>
            </a:prstGeom>
            <a:noFill/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4" name="矩形 83"/>
            <p:cNvSpPr/>
            <p:nvPr/>
          </p:nvSpPr>
          <p:spPr>
            <a:xfrm>
              <a:off x="5844416" y="525499"/>
              <a:ext cx="1620957" cy="3724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>
                <a:lnSpc>
                  <a:spcPct val="130000"/>
                </a:lnSpc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85" name="组 84"/>
          <p:cNvGrpSpPr/>
          <p:nvPr/>
        </p:nvGrpSpPr>
        <p:grpSpPr>
          <a:xfrm>
            <a:off x="8653262" y="4910695"/>
            <a:ext cx="2975900" cy="960116"/>
            <a:chOff x="4804574" y="490307"/>
            <a:chExt cx="2975900" cy="960116"/>
          </a:xfrm>
        </p:grpSpPr>
        <p:sp>
          <p:nvSpPr>
            <p:cNvPr id="86" name="椭圆 85"/>
            <p:cNvSpPr/>
            <p:nvPr/>
          </p:nvSpPr>
          <p:spPr>
            <a:xfrm>
              <a:off x="4804574" y="490307"/>
              <a:ext cx="960120" cy="96011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accent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kumimoji="1" lang="en-US" altLang="zh-CN" sz="1400" dirty="0" smtClean="0">
                  <a:solidFill>
                    <a:schemeClr val="accent2">
                      <a:lumMod val="90000"/>
                    </a:schemeClr>
                  </a:solidFill>
                </a:rPr>
                <a:t>TITLE</a:t>
              </a:r>
              <a:r>
                <a:rPr kumimoji="1" lang="zh-CN" altLang="en-US" sz="1400" dirty="0" smtClean="0">
                  <a:solidFill>
                    <a:schemeClr val="accent2">
                      <a:lumMod val="90000"/>
                    </a:schemeClr>
                  </a:solidFill>
                </a:rPr>
                <a:t> </a:t>
              </a:r>
              <a:r>
                <a:rPr kumimoji="1" lang="en-US" altLang="zh-CN" sz="1400" dirty="0" smtClean="0">
                  <a:solidFill>
                    <a:schemeClr val="accent2">
                      <a:lumMod val="90000"/>
                    </a:schemeClr>
                  </a:solidFill>
                </a:rPr>
                <a:t>HERE</a:t>
              </a:r>
              <a:endParaRPr kumimoji="1" lang="zh-CN" altLang="en-US" sz="1400" dirty="0">
                <a:solidFill>
                  <a:schemeClr val="accent2">
                    <a:lumMod val="90000"/>
                  </a:schemeClr>
                </a:solidFill>
              </a:endParaRPr>
            </a:p>
          </p:txBody>
        </p:sp>
        <p:sp>
          <p:nvSpPr>
            <p:cNvPr id="87" name="矩形 86"/>
            <p:cNvSpPr/>
            <p:nvPr/>
          </p:nvSpPr>
          <p:spPr>
            <a:xfrm>
              <a:off x="5844416" y="860706"/>
              <a:ext cx="1936058" cy="572464"/>
            </a:xfrm>
            <a:prstGeom prst="rect">
              <a:avLst/>
            </a:prstGeom>
            <a:noFill/>
          </p:spPr>
          <p:txBody>
            <a:bodyPr wrap="square" numCol="1" spcCol="360000">
              <a:spAutoFit/>
            </a:bodyPr>
            <a:lstStyle/>
            <a:p>
              <a:pPr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8" name="矩形 87"/>
            <p:cNvSpPr/>
            <p:nvPr/>
          </p:nvSpPr>
          <p:spPr>
            <a:xfrm>
              <a:off x="5844416" y="525499"/>
              <a:ext cx="1620957" cy="3724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>
                <a:lnSpc>
                  <a:spcPct val="130000"/>
                </a:lnSpc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89" name="组 88"/>
          <p:cNvGrpSpPr/>
          <p:nvPr/>
        </p:nvGrpSpPr>
        <p:grpSpPr>
          <a:xfrm>
            <a:off x="4971515" y="4553988"/>
            <a:ext cx="2975900" cy="960116"/>
            <a:chOff x="1351689" y="1559761"/>
            <a:chExt cx="2975900" cy="960116"/>
          </a:xfrm>
        </p:grpSpPr>
        <p:sp>
          <p:nvSpPr>
            <p:cNvPr id="90" name="椭圆 89"/>
            <p:cNvSpPr/>
            <p:nvPr/>
          </p:nvSpPr>
          <p:spPr>
            <a:xfrm flipH="1">
              <a:off x="3367469" y="1559761"/>
              <a:ext cx="960120" cy="96011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kumimoji="1" lang="en-US" altLang="zh-CN" sz="1400" dirty="0" smtClean="0">
                  <a:solidFill>
                    <a:schemeClr val="accent2">
                      <a:lumMod val="75000"/>
                    </a:schemeClr>
                  </a:solidFill>
                </a:rPr>
                <a:t>TITLE</a:t>
              </a:r>
              <a:r>
                <a:rPr kumimoji="1" lang="zh-CN" altLang="en-US" sz="1400" dirty="0" smtClean="0">
                  <a:solidFill>
                    <a:schemeClr val="accent2">
                      <a:lumMod val="75000"/>
                    </a:schemeClr>
                  </a:solidFill>
                </a:rPr>
                <a:t> </a:t>
              </a:r>
              <a:r>
                <a:rPr kumimoji="1" lang="en-US" altLang="zh-CN" sz="1400" dirty="0" smtClean="0">
                  <a:solidFill>
                    <a:schemeClr val="accent2">
                      <a:lumMod val="75000"/>
                    </a:schemeClr>
                  </a:solidFill>
                </a:rPr>
                <a:t>HERE</a:t>
              </a:r>
              <a:endParaRPr kumimoji="1" lang="zh-CN" altLang="en-US" sz="1400" dirty="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sp>
          <p:nvSpPr>
            <p:cNvPr id="91" name="矩形 90"/>
            <p:cNvSpPr/>
            <p:nvPr/>
          </p:nvSpPr>
          <p:spPr>
            <a:xfrm flipH="1">
              <a:off x="1351689" y="1930160"/>
              <a:ext cx="1936058" cy="572464"/>
            </a:xfrm>
            <a:prstGeom prst="rect">
              <a:avLst/>
            </a:prstGeom>
            <a:noFill/>
          </p:spPr>
          <p:txBody>
            <a:bodyPr wrap="square" numCol="1" spcCol="360000">
              <a:spAutoFit/>
            </a:bodyPr>
            <a:lstStyle/>
            <a:p>
              <a:pPr algn="r"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2" name="矩形 91"/>
            <p:cNvSpPr/>
            <p:nvPr/>
          </p:nvSpPr>
          <p:spPr>
            <a:xfrm flipH="1">
              <a:off x="1666790" y="1594953"/>
              <a:ext cx="1620957" cy="3724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defTabSz="1218565">
                <a:lnSpc>
                  <a:spcPct val="130000"/>
                </a:lnSpc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93" name="组 92"/>
          <p:cNvGrpSpPr/>
          <p:nvPr/>
        </p:nvGrpSpPr>
        <p:grpSpPr>
          <a:xfrm>
            <a:off x="206232" y="2937097"/>
            <a:ext cx="2975900" cy="960116"/>
            <a:chOff x="1351689" y="1559761"/>
            <a:chExt cx="2975900" cy="960116"/>
          </a:xfrm>
        </p:grpSpPr>
        <p:sp>
          <p:nvSpPr>
            <p:cNvPr id="94" name="椭圆 93"/>
            <p:cNvSpPr/>
            <p:nvPr/>
          </p:nvSpPr>
          <p:spPr>
            <a:xfrm flipH="1">
              <a:off x="3367469" y="1559761"/>
              <a:ext cx="960120" cy="96011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kumimoji="1" lang="en-US" altLang="zh-CN" sz="1400" dirty="0" smtClean="0">
                  <a:solidFill>
                    <a:schemeClr val="accent2">
                      <a:lumMod val="50000"/>
                    </a:schemeClr>
                  </a:solidFill>
                </a:rPr>
                <a:t>TITLE</a:t>
              </a:r>
              <a:r>
                <a:rPr kumimoji="1" lang="zh-CN" altLang="en-US" sz="1400" dirty="0" smtClean="0">
                  <a:solidFill>
                    <a:schemeClr val="accent2">
                      <a:lumMod val="50000"/>
                    </a:schemeClr>
                  </a:solidFill>
                </a:rPr>
                <a:t> </a:t>
              </a:r>
              <a:r>
                <a:rPr kumimoji="1" lang="en-US" altLang="zh-CN" sz="1400" dirty="0" smtClean="0">
                  <a:solidFill>
                    <a:schemeClr val="accent2">
                      <a:lumMod val="50000"/>
                    </a:schemeClr>
                  </a:solidFill>
                </a:rPr>
                <a:t>HERE</a:t>
              </a:r>
              <a:endParaRPr kumimoji="1" lang="zh-CN" altLang="en-US" sz="1400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95" name="矩形 94"/>
            <p:cNvSpPr/>
            <p:nvPr/>
          </p:nvSpPr>
          <p:spPr>
            <a:xfrm flipH="1">
              <a:off x="1351689" y="1930160"/>
              <a:ext cx="1936058" cy="572464"/>
            </a:xfrm>
            <a:prstGeom prst="rect">
              <a:avLst/>
            </a:prstGeom>
            <a:noFill/>
          </p:spPr>
          <p:txBody>
            <a:bodyPr wrap="square" numCol="1" spcCol="360000">
              <a:spAutoFit/>
            </a:bodyPr>
            <a:lstStyle/>
            <a:p>
              <a:pPr algn="r" defTabSz="608965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更改。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6" name="矩形 95"/>
            <p:cNvSpPr/>
            <p:nvPr/>
          </p:nvSpPr>
          <p:spPr>
            <a:xfrm flipH="1">
              <a:off x="1666790" y="1594953"/>
              <a:ext cx="1620957" cy="3724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defTabSz="1218565">
                <a:lnSpc>
                  <a:spcPct val="130000"/>
                </a:lnSpc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02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论文结构</a:t>
            </a:r>
            <a:endParaRPr kumimoji="1" lang="zh-CN" altLang="en-US" dirty="0"/>
          </a:p>
        </p:txBody>
      </p:sp>
      <p:sp>
        <p:nvSpPr>
          <p:cNvPr id="7" name="任意形状 6"/>
          <p:cNvSpPr/>
          <p:nvPr/>
        </p:nvSpPr>
        <p:spPr>
          <a:xfrm>
            <a:off x="711590" y="4264344"/>
            <a:ext cx="10882311" cy="1227137"/>
          </a:xfrm>
          <a:custGeom>
            <a:avLst/>
            <a:gdLst>
              <a:gd name="connsiteX0" fmla="*/ 0 w 8128000"/>
              <a:gd name="connsiteY0" fmla="*/ 122714 h 1227137"/>
              <a:gd name="connsiteX1" fmla="*/ 122714 w 8128000"/>
              <a:gd name="connsiteY1" fmla="*/ 0 h 1227137"/>
              <a:gd name="connsiteX2" fmla="*/ 8005286 w 8128000"/>
              <a:gd name="connsiteY2" fmla="*/ 0 h 1227137"/>
              <a:gd name="connsiteX3" fmla="*/ 8128000 w 8128000"/>
              <a:gd name="connsiteY3" fmla="*/ 122714 h 1227137"/>
              <a:gd name="connsiteX4" fmla="*/ 8128000 w 8128000"/>
              <a:gd name="connsiteY4" fmla="*/ 1104423 h 1227137"/>
              <a:gd name="connsiteX5" fmla="*/ 8005286 w 8128000"/>
              <a:gd name="connsiteY5" fmla="*/ 1227137 h 1227137"/>
              <a:gd name="connsiteX6" fmla="*/ 122714 w 8128000"/>
              <a:gd name="connsiteY6" fmla="*/ 1227137 h 1227137"/>
              <a:gd name="connsiteX7" fmla="*/ 0 w 8128000"/>
              <a:gd name="connsiteY7" fmla="*/ 1104423 h 1227137"/>
              <a:gd name="connsiteX8" fmla="*/ 0 w 8128000"/>
              <a:gd name="connsiteY8" fmla="*/ 122714 h 1227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128000" h="1227137">
                <a:moveTo>
                  <a:pt x="0" y="122714"/>
                </a:moveTo>
                <a:cubicBezTo>
                  <a:pt x="0" y="54941"/>
                  <a:pt x="54941" y="0"/>
                  <a:pt x="122714" y="0"/>
                </a:cubicBezTo>
                <a:lnTo>
                  <a:pt x="8005286" y="0"/>
                </a:lnTo>
                <a:cubicBezTo>
                  <a:pt x="8073059" y="0"/>
                  <a:pt x="8128000" y="54941"/>
                  <a:pt x="8128000" y="122714"/>
                </a:cubicBezTo>
                <a:lnTo>
                  <a:pt x="8128000" y="1104423"/>
                </a:lnTo>
                <a:cubicBezTo>
                  <a:pt x="8128000" y="1172196"/>
                  <a:pt x="8073059" y="1227137"/>
                  <a:pt x="8005286" y="1227137"/>
                </a:cubicBezTo>
                <a:lnTo>
                  <a:pt x="122714" y="1227137"/>
                </a:lnTo>
                <a:cubicBezTo>
                  <a:pt x="54941" y="1227137"/>
                  <a:pt x="0" y="1172196"/>
                  <a:pt x="0" y="1104423"/>
                </a:cubicBezTo>
                <a:lnTo>
                  <a:pt x="0" y="12271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91592" tIns="291592" rIns="5981192" bIns="291592" numCol="1" spcCol="1270" anchor="ctr" anchorCtr="0">
            <a:noAutofit/>
          </a:bodyPr>
          <a:lstStyle/>
          <a:p>
            <a:pPr lvl="0" algn="ctr" defTabSz="1822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100" kern="1200"/>
          </a:p>
        </p:txBody>
      </p:sp>
      <p:sp>
        <p:nvSpPr>
          <p:cNvPr id="8" name="任意形状 7"/>
          <p:cNvSpPr/>
          <p:nvPr/>
        </p:nvSpPr>
        <p:spPr>
          <a:xfrm>
            <a:off x="711590" y="2832683"/>
            <a:ext cx="10882311" cy="1227137"/>
          </a:xfrm>
          <a:custGeom>
            <a:avLst/>
            <a:gdLst>
              <a:gd name="connsiteX0" fmla="*/ 0 w 8128000"/>
              <a:gd name="connsiteY0" fmla="*/ 122714 h 1227137"/>
              <a:gd name="connsiteX1" fmla="*/ 122714 w 8128000"/>
              <a:gd name="connsiteY1" fmla="*/ 0 h 1227137"/>
              <a:gd name="connsiteX2" fmla="*/ 8005286 w 8128000"/>
              <a:gd name="connsiteY2" fmla="*/ 0 h 1227137"/>
              <a:gd name="connsiteX3" fmla="*/ 8128000 w 8128000"/>
              <a:gd name="connsiteY3" fmla="*/ 122714 h 1227137"/>
              <a:gd name="connsiteX4" fmla="*/ 8128000 w 8128000"/>
              <a:gd name="connsiteY4" fmla="*/ 1104423 h 1227137"/>
              <a:gd name="connsiteX5" fmla="*/ 8005286 w 8128000"/>
              <a:gd name="connsiteY5" fmla="*/ 1227137 h 1227137"/>
              <a:gd name="connsiteX6" fmla="*/ 122714 w 8128000"/>
              <a:gd name="connsiteY6" fmla="*/ 1227137 h 1227137"/>
              <a:gd name="connsiteX7" fmla="*/ 0 w 8128000"/>
              <a:gd name="connsiteY7" fmla="*/ 1104423 h 1227137"/>
              <a:gd name="connsiteX8" fmla="*/ 0 w 8128000"/>
              <a:gd name="connsiteY8" fmla="*/ 122714 h 1227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128000" h="1227137">
                <a:moveTo>
                  <a:pt x="0" y="122714"/>
                </a:moveTo>
                <a:cubicBezTo>
                  <a:pt x="0" y="54941"/>
                  <a:pt x="54941" y="0"/>
                  <a:pt x="122714" y="0"/>
                </a:cubicBezTo>
                <a:lnTo>
                  <a:pt x="8005286" y="0"/>
                </a:lnTo>
                <a:cubicBezTo>
                  <a:pt x="8073059" y="0"/>
                  <a:pt x="8128000" y="54941"/>
                  <a:pt x="8128000" y="122714"/>
                </a:cubicBezTo>
                <a:lnTo>
                  <a:pt x="8128000" y="1104423"/>
                </a:lnTo>
                <a:cubicBezTo>
                  <a:pt x="8128000" y="1172196"/>
                  <a:pt x="8073059" y="1227137"/>
                  <a:pt x="8005286" y="1227137"/>
                </a:cubicBezTo>
                <a:lnTo>
                  <a:pt x="122714" y="1227137"/>
                </a:lnTo>
                <a:cubicBezTo>
                  <a:pt x="54941" y="1227137"/>
                  <a:pt x="0" y="1172196"/>
                  <a:pt x="0" y="1104423"/>
                </a:cubicBezTo>
                <a:lnTo>
                  <a:pt x="0" y="12271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91592" tIns="291592" rIns="5981192" bIns="291592" numCol="1" spcCol="1270" anchor="ctr" anchorCtr="0">
            <a:noAutofit/>
          </a:bodyPr>
          <a:lstStyle/>
          <a:p>
            <a:pPr lvl="0" algn="ctr" defTabSz="1822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100" kern="1200"/>
          </a:p>
        </p:txBody>
      </p:sp>
      <p:sp>
        <p:nvSpPr>
          <p:cNvPr id="9" name="任意形状 8"/>
          <p:cNvSpPr/>
          <p:nvPr/>
        </p:nvSpPr>
        <p:spPr>
          <a:xfrm>
            <a:off x="711590" y="1401023"/>
            <a:ext cx="10882311" cy="1227137"/>
          </a:xfrm>
          <a:custGeom>
            <a:avLst/>
            <a:gdLst>
              <a:gd name="connsiteX0" fmla="*/ 0 w 8128000"/>
              <a:gd name="connsiteY0" fmla="*/ 122714 h 1227137"/>
              <a:gd name="connsiteX1" fmla="*/ 122714 w 8128000"/>
              <a:gd name="connsiteY1" fmla="*/ 0 h 1227137"/>
              <a:gd name="connsiteX2" fmla="*/ 8005286 w 8128000"/>
              <a:gd name="connsiteY2" fmla="*/ 0 h 1227137"/>
              <a:gd name="connsiteX3" fmla="*/ 8128000 w 8128000"/>
              <a:gd name="connsiteY3" fmla="*/ 122714 h 1227137"/>
              <a:gd name="connsiteX4" fmla="*/ 8128000 w 8128000"/>
              <a:gd name="connsiteY4" fmla="*/ 1104423 h 1227137"/>
              <a:gd name="connsiteX5" fmla="*/ 8005286 w 8128000"/>
              <a:gd name="connsiteY5" fmla="*/ 1227137 h 1227137"/>
              <a:gd name="connsiteX6" fmla="*/ 122714 w 8128000"/>
              <a:gd name="connsiteY6" fmla="*/ 1227137 h 1227137"/>
              <a:gd name="connsiteX7" fmla="*/ 0 w 8128000"/>
              <a:gd name="connsiteY7" fmla="*/ 1104423 h 1227137"/>
              <a:gd name="connsiteX8" fmla="*/ 0 w 8128000"/>
              <a:gd name="connsiteY8" fmla="*/ 122714 h 1227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128000" h="1227137">
                <a:moveTo>
                  <a:pt x="0" y="122714"/>
                </a:moveTo>
                <a:cubicBezTo>
                  <a:pt x="0" y="54941"/>
                  <a:pt x="54941" y="0"/>
                  <a:pt x="122714" y="0"/>
                </a:cubicBezTo>
                <a:lnTo>
                  <a:pt x="8005286" y="0"/>
                </a:lnTo>
                <a:cubicBezTo>
                  <a:pt x="8073059" y="0"/>
                  <a:pt x="8128000" y="54941"/>
                  <a:pt x="8128000" y="122714"/>
                </a:cubicBezTo>
                <a:lnTo>
                  <a:pt x="8128000" y="1104423"/>
                </a:lnTo>
                <a:cubicBezTo>
                  <a:pt x="8128000" y="1172196"/>
                  <a:pt x="8073059" y="1227137"/>
                  <a:pt x="8005286" y="1227137"/>
                </a:cubicBezTo>
                <a:lnTo>
                  <a:pt x="122714" y="1227137"/>
                </a:lnTo>
                <a:cubicBezTo>
                  <a:pt x="54941" y="1227137"/>
                  <a:pt x="0" y="1172196"/>
                  <a:pt x="0" y="1104423"/>
                </a:cubicBezTo>
                <a:lnTo>
                  <a:pt x="0" y="12271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91592" tIns="291592" rIns="5981192" bIns="291592" numCol="1" spcCol="1270" anchor="ctr" anchorCtr="0">
            <a:noAutofit/>
          </a:bodyPr>
          <a:lstStyle/>
          <a:p>
            <a:pPr lvl="0" algn="ctr" defTabSz="1822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100" kern="1200"/>
          </a:p>
        </p:txBody>
      </p:sp>
      <p:sp>
        <p:nvSpPr>
          <p:cNvPr id="10" name="任意形状 9"/>
          <p:cNvSpPr/>
          <p:nvPr/>
        </p:nvSpPr>
        <p:spPr>
          <a:xfrm>
            <a:off x="7316868" y="1503284"/>
            <a:ext cx="2053716" cy="1022614"/>
          </a:xfrm>
          <a:custGeom>
            <a:avLst/>
            <a:gdLst>
              <a:gd name="connsiteX0" fmla="*/ 0 w 1533921"/>
              <a:gd name="connsiteY0" fmla="*/ 102261 h 1022614"/>
              <a:gd name="connsiteX1" fmla="*/ 102261 w 1533921"/>
              <a:gd name="connsiteY1" fmla="*/ 0 h 1022614"/>
              <a:gd name="connsiteX2" fmla="*/ 1431660 w 1533921"/>
              <a:gd name="connsiteY2" fmla="*/ 0 h 1022614"/>
              <a:gd name="connsiteX3" fmla="*/ 1533921 w 1533921"/>
              <a:gd name="connsiteY3" fmla="*/ 102261 h 1022614"/>
              <a:gd name="connsiteX4" fmla="*/ 1533921 w 1533921"/>
              <a:gd name="connsiteY4" fmla="*/ 920353 h 1022614"/>
              <a:gd name="connsiteX5" fmla="*/ 1431660 w 1533921"/>
              <a:gd name="connsiteY5" fmla="*/ 1022614 h 1022614"/>
              <a:gd name="connsiteX6" fmla="*/ 102261 w 1533921"/>
              <a:gd name="connsiteY6" fmla="*/ 1022614 h 1022614"/>
              <a:gd name="connsiteX7" fmla="*/ 0 w 1533921"/>
              <a:gd name="connsiteY7" fmla="*/ 920353 h 1022614"/>
              <a:gd name="connsiteX8" fmla="*/ 0 w 1533921"/>
              <a:gd name="connsiteY8" fmla="*/ 102261 h 10226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33921" h="1022614">
                <a:moveTo>
                  <a:pt x="0" y="102261"/>
                </a:moveTo>
                <a:cubicBezTo>
                  <a:pt x="0" y="45784"/>
                  <a:pt x="45784" y="0"/>
                  <a:pt x="102261" y="0"/>
                </a:cubicBezTo>
                <a:lnTo>
                  <a:pt x="1431660" y="0"/>
                </a:lnTo>
                <a:cubicBezTo>
                  <a:pt x="1488137" y="0"/>
                  <a:pt x="1533921" y="45784"/>
                  <a:pt x="1533921" y="102261"/>
                </a:cubicBezTo>
                <a:lnTo>
                  <a:pt x="1533921" y="920353"/>
                </a:lnTo>
                <a:cubicBezTo>
                  <a:pt x="1533921" y="976830"/>
                  <a:pt x="1488137" y="1022614"/>
                  <a:pt x="1431660" y="1022614"/>
                </a:cubicBezTo>
                <a:lnTo>
                  <a:pt x="102261" y="1022614"/>
                </a:lnTo>
                <a:cubicBezTo>
                  <a:pt x="45784" y="1022614"/>
                  <a:pt x="0" y="976830"/>
                  <a:pt x="0" y="920353"/>
                </a:cubicBezTo>
                <a:lnTo>
                  <a:pt x="0" y="102261"/>
                </a:lnTo>
                <a:close/>
              </a:path>
            </a:pathLst>
          </a:custGeom>
          <a:solidFill>
            <a:schemeClr val="accent2">
              <a:lumMod val="2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8541" tIns="178541" rIns="178541" bIns="178541" numCol="1" spcCol="1270" anchor="ctr" anchorCtr="0">
            <a:noAutofit/>
          </a:bodyPr>
          <a:lstStyle/>
          <a:p>
            <a:pPr lvl="0"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1200" kern="1200" dirty="0" smtClean="0"/>
              <a:t>TITLE</a:t>
            </a:r>
            <a:r>
              <a:rPr lang="zh-CN" altLang="en-US" sz="1200" kern="1200" dirty="0" smtClean="0"/>
              <a:t> </a:t>
            </a:r>
            <a:r>
              <a:rPr lang="en-US" altLang="zh-CN" sz="1200" kern="1200" dirty="0" smtClean="0"/>
              <a:t>HERE</a:t>
            </a:r>
            <a:endParaRPr lang="zh-CN" altLang="en-US" sz="1200" kern="1200" dirty="0"/>
          </a:p>
        </p:txBody>
      </p:sp>
      <p:sp>
        <p:nvSpPr>
          <p:cNvPr id="11" name="任意形状 10"/>
          <p:cNvSpPr/>
          <p:nvPr/>
        </p:nvSpPr>
        <p:spPr>
          <a:xfrm>
            <a:off x="6341352" y="2525899"/>
            <a:ext cx="2002373" cy="40904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1495573" y="0"/>
                </a:moveTo>
                <a:lnTo>
                  <a:pt x="1495573" y="204522"/>
                </a:lnTo>
                <a:lnTo>
                  <a:pt x="0" y="204522"/>
                </a:lnTo>
                <a:lnTo>
                  <a:pt x="0" y="409045"/>
                </a:lnTo>
              </a:path>
            </a:pathLst>
          </a:custGeom>
          <a:noFill/>
          <a:ln>
            <a:solidFill>
              <a:schemeClr val="accent2">
                <a:lumMod val="25000"/>
              </a:schemeClr>
            </a:solidFill>
          </a:ln>
        </p:spPr>
        <p:style>
          <a:lnRef idx="1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任意形状 11"/>
          <p:cNvSpPr/>
          <p:nvPr/>
        </p:nvSpPr>
        <p:spPr>
          <a:xfrm>
            <a:off x="5314493" y="2934945"/>
            <a:ext cx="2053716" cy="1022614"/>
          </a:xfrm>
          <a:custGeom>
            <a:avLst/>
            <a:gdLst>
              <a:gd name="connsiteX0" fmla="*/ 0 w 1533921"/>
              <a:gd name="connsiteY0" fmla="*/ 102261 h 1022614"/>
              <a:gd name="connsiteX1" fmla="*/ 102261 w 1533921"/>
              <a:gd name="connsiteY1" fmla="*/ 0 h 1022614"/>
              <a:gd name="connsiteX2" fmla="*/ 1431660 w 1533921"/>
              <a:gd name="connsiteY2" fmla="*/ 0 h 1022614"/>
              <a:gd name="connsiteX3" fmla="*/ 1533921 w 1533921"/>
              <a:gd name="connsiteY3" fmla="*/ 102261 h 1022614"/>
              <a:gd name="connsiteX4" fmla="*/ 1533921 w 1533921"/>
              <a:gd name="connsiteY4" fmla="*/ 920353 h 1022614"/>
              <a:gd name="connsiteX5" fmla="*/ 1431660 w 1533921"/>
              <a:gd name="connsiteY5" fmla="*/ 1022614 h 1022614"/>
              <a:gd name="connsiteX6" fmla="*/ 102261 w 1533921"/>
              <a:gd name="connsiteY6" fmla="*/ 1022614 h 1022614"/>
              <a:gd name="connsiteX7" fmla="*/ 0 w 1533921"/>
              <a:gd name="connsiteY7" fmla="*/ 920353 h 1022614"/>
              <a:gd name="connsiteX8" fmla="*/ 0 w 1533921"/>
              <a:gd name="connsiteY8" fmla="*/ 102261 h 10226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33921" h="1022614">
                <a:moveTo>
                  <a:pt x="0" y="102261"/>
                </a:moveTo>
                <a:cubicBezTo>
                  <a:pt x="0" y="45784"/>
                  <a:pt x="45784" y="0"/>
                  <a:pt x="102261" y="0"/>
                </a:cubicBezTo>
                <a:lnTo>
                  <a:pt x="1431660" y="0"/>
                </a:lnTo>
                <a:cubicBezTo>
                  <a:pt x="1488137" y="0"/>
                  <a:pt x="1533921" y="45784"/>
                  <a:pt x="1533921" y="102261"/>
                </a:cubicBezTo>
                <a:lnTo>
                  <a:pt x="1533921" y="920353"/>
                </a:lnTo>
                <a:cubicBezTo>
                  <a:pt x="1533921" y="976830"/>
                  <a:pt x="1488137" y="1022614"/>
                  <a:pt x="1431660" y="1022614"/>
                </a:cubicBezTo>
                <a:lnTo>
                  <a:pt x="102261" y="1022614"/>
                </a:lnTo>
                <a:cubicBezTo>
                  <a:pt x="45784" y="1022614"/>
                  <a:pt x="0" y="976830"/>
                  <a:pt x="0" y="920353"/>
                </a:cubicBezTo>
                <a:lnTo>
                  <a:pt x="0" y="102261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8541" tIns="178541" rIns="178541" bIns="178541" numCol="1" spcCol="1270" anchor="ctr" anchorCtr="0">
            <a:noAutofit/>
          </a:bodyPr>
          <a:lstStyle/>
          <a:p>
            <a:pPr lvl="0"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1200" dirty="0"/>
              <a:t>TITLE</a:t>
            </a:r>
            <a:r>
              <a:rPr lang="zh-CN" altLang="en-US" sz="1200" dirty="0"/>
              <a:t> </a:t>
            </a:r>
            <a:r>
              <a:rPr lang="en-US" altLang="zh-CN" sz="1200" dirty="0"/>
              <a:t>HERE</a:t>
            </a:r>
            <a:endParaRPr lang="zh-CN" altLang="en-US" sz="1200" kern="1200" dirty="0"/>
          </a:p>
        </p:txBody>
      </p:sp>
      <p:sp>
        <p:nvSpPr>
          <p:cNvPr id="13" name="任意形状 12"/>
          <p:cNvSpPr/>
          <p:nvPr/>
        </p:nvSpPr>
        <p:spPr>
          <a:xfrm>
            <a:off x="5006436" y="3957559"/>
            <a:ext cx="1334916" cy="40904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997049" y="0"/>
                </a:moveTo>
                <a:lnTo>
                  <a:pt x="997049" y="204522"/>
                </a:lnTo>
                <a:lnTo>
                  <a:pt x="0" y="204522"/>
                </a:lnTo>
                <a:lnTo>
                  <a:pt x="0" y="409045"/>
                </a:lnTo>
              </a:path>
            </a:pathLst>
          </a:custGeom>
          <a:noFill/>
          <a:ln>
            <a:solidFill>
              <a:schemeClr val="accent2">
                <a:lumMod val="25000"/>
              </a:schemeClr>
            </a:solidFill>
          </a:ln>
        </p:spPr>
        <p:style>
          <a:lnRef idx="1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任意形状 13"/>
          <p:cNvSpPr/>
          <p:nvPr/>
        </p:nvSpPr>
        <p:spPr>
          <a:xfrm>
            <a:off x="3979577" y="4366605"/>
            <a:ext cx="2053716" cy="1022614"/>
          </a:xfrm>
          <a:custGeom>
            <a:avLst/>
            <a:gdLst>
              <a:gd name="connsiteX0" fmla="*/ 0 w 1533921"/>
              <a:gd name="connsiteY0" fmla="*/ 102261 h 1022614"/>
              <a:gd name="connsiteX1" fmla="*/ 102261 w 1533921"/>
              <a:gd name="connsiteY1" fmla="*/ 0 h 1022614"/>
              <a:gd name="connsiteX2" fmla="*/ 1431660 w 1533921"/>
              <a:gd name="connsiteY2" fmla="*/ 0 h 1022614"/>
              <a:gd name="connsiteX3" fmla="*/ 1533921 w 1533921"/>
              <a:gd name="connsiteY3" fmla="*/ 102261 h 1022614"/>
              <a:gd name="connsiteX4" fmla="*/ 1533921 w 1533921"/>
              <a:gd name="connsiteY4" fmla="*/ 920353 h 1022614"/>
              <a:gd name="connsiteX5" fmla="*/ 1431660 w 1533921"/>
              <a:gd name="connsiteY5" fmla="*/ 1022614 h 1022614"/>
              <a:gd name="connsiteX6" fmla="*/ 102261 w 1533921"/>
              <a:gd name="connsiteY6" fmla="*/ 1022614 h 1022614"/>
              <a:gd name="connsiteX7" fmla="*/ 0 w 1533921"/>
              <a:gd name="connsiteY7" fmla="*/ 920353 h 1022614"/>
              <a:gd name="connsiteX8" fmla="*/ 0 w 1533921"/>
              <a:gd name="connsiteY8" fmla="*/ 102261 h 10226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33921" h="1022614">
                <a:moveTo>
                  <a:pt x="0" y="102261"/>
                </a:moveTo>
                <a:cubicBezTo>
                  <a:pt x="0" y="45784"/>
                  <a:pt x="45784" y="0"/>
                  <a:pt x="102261" y="0"/>
                </a:cubicBezTo>
                <a:lnTo>
                  <a:pt x="1431660" y="0"/>
                </a:lnTo>
                <a:cubicBezTo>
                  <a:pt x="1488137" y="0"/>
                  <a:pt x="1533921" y="45784"/>
                  <a:pt x="1533921" y="102261"/>
                </a:cubicBezTo>
                <a:lnTo>
                  <a:pt x="1533921" y="920353"/>
                </a:lnTo>
                <a:cubicBezTo>
                  <a:pt x="1533921" y="976830"/>
                  <a:pt x="1488137" y="1022614"/>
                  <a:pt x="1431660" y="1022614"/>
                </a:cubicBezTo>
                <a:lnTo>
                  <a:pt x="102261" y="1022614"/>
                </a:lnTo>
                <a:cubicBezTo>
                  <a:pt x="45784" y="1022614"/>
                  <a:pt x="0" y="976830"/>
                  <a:pt x="0" y="920353"/>
                </a:cubicBezTo>
                <a:lnTo>
                  <a:pt x="0" y="102261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8541" tIns="178541" rIns="178541" bIns="178541" numCol="1" spcCol="1270" anchor="ctr" anchorCtr="0">
            <a:noAutofit/>
          </a:bodyPr>
          <a:lstStyle/>
          <a:p>
            <a:pPr lvl="0"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1200" dirty="0"/>
              <a:t>TITLE</a:t>
            </a:r>
            <a:r>
              <a:rPr lang="zh-CN" altLang="en-US" sz="1200" dirty="0"/>
              <a:t> </a:t>
            </a:r>
            <a:r>
              <a:rPr lang="en-US" altLang="zh-CN" sz="1200" dirty="0"/>
              <a:t>HERE</a:t>
            </a:r>
            <a:endParaRPr lang="zh-CN" altLang="en-US" sz="1200" kern="1200" dirty="0"/>
          </a:p>
        </p:txBody>
      </p:sp>
      <p:sp>
        <p:nvSpPr>
          <p:cNvPr id="15" name="任意形状 14"/>
          <p:cNvSpPr/>
          <p:nvPr/>
        </p:nvSpPr>
        <p:spPr>
          <a:xfrm>
            <a:off x="6341352" y="3957559"/>
            <a:ext cx="1334916" cy="40904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204522"/>
                </a:lnTo>
                <a:lnTo>
                  <a:pt x="997049" y="204522"/>
                </a:lnTo>
                <a:lnTo>
                  <a:pt x="997049" y="409045"/>
                </a:lnTo>
              </a:path>
            </a:pathLst>
          </a:custGeom>
          <a:noFill/>
          <a:ln>
            <a:solidFill>
              <a:schemeClr val="accent2">
                <a:lumMod val="25000"/>
              </a:schemeClr>
            </a:solidFill>
          </a:ln>
        </p:spPr>
        <p:style>
          <a:lnRef idx="1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任意形状 15"/>
          <p:cNvSpPr/>
          <p:nvPr/>
        </p:nvSpPr>
        <p:spPr>
          <a:xfrm>
            <a:off x="6649410" y="4366605"/>
            <a:ext cx="2053716" cy="1022614"/>
          </a:xfrm>
          <a:custGeom>
            <a:avLst/>
            <a:gdLst>
              <a:gd name="connsiteX0" fmla="*/ 0 w 1533921"/>
              <a:gd name="connsiteY0" fmla="*/ 102261 h 1022614"/>
              <a:gd name="connsiteX1" fmla="*/ 102261 w 1533921"/>
              <a:gd name="connsiteY1" fmla="*/ 0 h 1022614"/>
              <a:gd name="connsiteX2" fmla="*/ 1431660 w 1533921"/>
              <a:gd name="connsiteY2" fmla="*/ 0 h 1022614"/>
              <a:gd name="connsiteX3" fmla="*/ 1533921 w 1533921"/>
              <a:gd name="connsiteY3" fmla="*/ 102261 h 1022614"/>
              <a:gd name="connsiteX4" fmla="*/ 1533921 w 1533921"/>
              <a:gd name="connsiteY4" fmla="*/ 920353 h 1022614"/>
              <a:gd name="connsiteX5" fmla="*/ 1431660 w 1533921"/>
              <a:gd name="connsiteY5" fmla="*/ 1022614 h 1022614"/>
              <a:gd name="connsiteX6" fmla="*/ 102261 w 1533921"/>
              <a:gd name="connsiteY6" fmla="*/ 1022614 h 1022614"/>
              <a:gd name="connsiteX7" fmla="*/ 0 w 1533921"/>
              <a:gd name="connsiteY7" fmla="*/ 920353 h 1022614"/>
              <a:gd name="connsiteX8" fmla="*/ 0 w 1533921"/>
              <a:gd name="connsiteY8" fmla="*/ 102261 h 10226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33921" h="1022614">
                <a:moveTo>
                  <a:pt x="0" y="102261"/>
                </a:moveTo>
                <a:cubicBezTo>
                  <a:pt x="0" y="45784"/>
                  <a:pt x="45784" y="0"/>
                  <a:pt x="102261" y="0"/>
                </a:cubicBezTo>
                <a:lnTo>
                  <a:pt x="1431660" y="0"/>
                </a:lnTo>
                <a:cubicBezTo>
                  <a:pt x="1488137" y="0"/>
                  <a:pt x="1533921" y="45784"/>
                  <a:pt x="1533921" y="102261"/>
                </a:cubicBezTo>
                <a:lnTo>
                  <a:pt x="1533921" y="920353"/>
                </a:lnTo>
                <a:cubicBezTo>
                  <a:pt x="1533921" y="976830"/>
                  <a:pt x="1488137" y="1022614"/>
                  <a:pt x="1431660" y="1022614"/>
                </a:cubicBezTo>
                <a:lnTo>
                  <a:pt x="102261" y="1022614"/>
                </a:lnTo>
                <a:cubicBezTo>
                  <a:pt x="45784" y="1022614"/>
                  <a:pt x="0" y="976830"/>
                  <a:pt x="0" y="920353"/>
                </a:cubicBezTo>
                <a:lnTo>
                  <a:pt x="0" y="102261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8541" tIns="178541" rIns="178541" bIns="178541" numCol="1" spcCol="1270" anchor="ctr" anchorCtr="0">
            <a:noAutofit/>
          </a:bodyPr>
          <a:lstStyle/>
          <a:p>
            <a:pPr lvl="0"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1200" dirty="0"/>
              <a:t>TITLE</a:t>
            </a:r>
            <a:r>
              <a:rPr lang="zh-CN" altLang="en-US" sz="1200" dirty="0"/>
              <a:t> </a:t>
            </a:r>
            <a:r>
              <a:rPr lang="en-US" altLang="zh-CN" sz="1200" dirty="0"/>
              <a:t>HERE</a:t>
            </a:r>
            <a:endParaRPr lang="zh-CN" altLang="en-US" sz="1200" kern="1200" dirty="0"/>
          </a:p>
        </p:txBody>
      </p:sp>
      <p:sp>
        <p:nvSpPr>
          <p:cNvPr id="17" name="任意形状 16"/>
          <p:cNvSpPr/>
          <p:nvPr/>
        </p:nvSpPr>
        <p:spPr>
          <a:xfrm>
            <a:off x="8343726" y="2525899"/>
            <a:ext cx="2002373" cy="40904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204522"/>
                </a:lnTo>
                <a:lnTo>
                  <a:pt x="1495573" y="204522"/>
                </a:lnTo>
                <a:lnTo>
                  <a:pt x="1495573" y="409045"/>
                </a:lnTo>
              </a:path>
            </a:pathLst>
          </a:custGeom>
          <a:noFill/>
          <a:ln>
            <a:solidFill>
              <a:schemeClr val="accent2">
                <a:lumMod val="25000"/>
              </a:schemeClr>
            </a:solidFill>
          </a:ln>
        </p:spPr>
        <p:style>
          <a:lnRef idx="1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任意形状 17"/>
          <p:cNvSpPr/>
          <p:nvPr/>
        </p:nvSpPr>
        <p:spPr>
          <a:xfrm>
            <a:off x="9319242" y="2934945"/>
            <a:ext cx="2053716" cy="1022614"/>
          </a:xfrm>
          <a:custGeom>
            <a:avLst/>
            <a:gdLst>
              <a:gd name="connsiteX0" fmla="*/ 0 w 1533921"/>
              <a:gd name="connsiteY0" fmla="*/ 102261 h 1022614"/>
              <a:gd name="connsiteX1" fmla="*/ 102261 w 1533921"/>
              <a:gd name="connsiteY1" fmla="*/ 0 h 1022614"/>
              <a:gd name="connsiteX2" fmla="*/ 1431660 w 1533921"/>
              <a:gd name="connsiteY2" fmla="*/ 0 h 1022614"/>
              <a:gd name="connsiteX3" fmla="*/ 1533921 w 1533921"/>
              <a:gd name="connsiteY3" fmla="*/ 102261 h 1022614"/>
              <a:gd name="connsiteX4" fmla="*/ 1533921 w 1533921"/>
              <a:gd name="connsiteY4" fmla="*/ 920353 h 1022614"/>
              <a:gd name="connsiteX5" fmla="*/ 1431660 w 1533921"/>
              <a:gd name="connsiteY5" fmla="*/ 1022614 h 1022614"/>
              <a:gd name="connsiteX6" fmla="*/ 102261 w 1533921"/>
              <a:gd name="connsiteY6" fmla="*/ 1022614 h 1022614"/>
              <a:gd name="connsiteX7" fmla="*/ 0 w 1533921"/>
              <a:gd name="connsiteY7" fmla="*/ 920353 h 1022614"/>
              <a:gd name="connsiteX8" fmla="*/ 0 w 1533921"/>
              <a:gd name="connsiteY8" fmla="*/ 102261 h 10226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33921" h="1022614">
                <a:moveTo>
                  <a:pt x="0" y="102261"/>
                </a:moveTo>
                <a:cubicBezTo>
                  <a:pt x="0" y="45784"/>
                  <a:pt x="45784" y="0"/>
                  <a:pt x="102261" y="0"/>
                </a:cubicBezTo>
                <a:lnTo>
                  <a:pt x="1431660" y="0"/>
                </a:lnTo>
                <a:cubicBezTo>
                  <a:pt x="1488137" y="0"/>
                  <a:pt x="1533921" y="45784"/>
                  <a:pt x="1533921" y="102261"/>
                </a:cubicBezTo>
                <a:lnTo>
                  <a:pt x="1533921" y="920353"/>
                </a:lnTo>
                <a:cubicBezTo>
                  <a:pt x="1533921" y="976830"/>
                  <a:pt x="1488137" y="1022614"/>
                  <a:pt x="1431660" y="1022614"/>
                </a:cubicBezTo>
                <a:lnTo>
                  <a:pt x="102261" y="1022614"/>
                </a:lnTo>
                <a:cubicBezTo>
                  <a:pt x="45784" y="1022614"/>
                  <a:pt x="0" y="976830"/>
                  <a:pt x="0" y="920353"/>
                </a:cubicBezTo>
                <a:lnTo>
                  <a:pt x="0" y="102261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8541" tIns="178541" rIns="178541" bIns="178541" numCol="1" spcCol="1270" anchor="ctr" anchorCtr="0">
            <a:noAutofit/>
          </a:bodyPr>
          <a:lstStyle/>
          <a:p>
            <a:pPr lvl="0"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1200" dirty="0"/>
              <a:t>TITLE</a:t>
            </a:r>
            <a:r>
              <a:rPr lang="zh-CN" altLang="en-US" sz="1200" dirty="0"/>
              <a:t> </a:t>
            </a:r>
            <a:r>
              <a:rPr lang="en-US" altLang="zh-CN" sz="1200" dirty="0"/>
              <a:t>HERE</a:t>
            </a:r>
            <a:endParaRPr lang="zh-CN" altLang="en-US" sz="1200" kern="1200" dirty="0"/>
          </a:p>
        </p:txBody>
      </p:sp>
      <p:sp>
        <p:nvSpPr>
          <p:cNvPr id="19" name="任意形状 18"/>
          <p:cNvSpPr/>
          <p:nvPr/>
        </p:nvSpPr>
        <p:spPr>
          <a:xfrm>
            <a:off x="10284888" y="3957559"/>
            <a:ext cx="122426" cy="40904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45720" y="0"/>
                </a:moveTo>
                <a:lnTo>
                  <a:pt x="45720" y="409045"/>
                </a:lnTo>
              </a:path>
            </a:pathLst>
          </a:custGeom>
          <a:noFill/>
          <a:ln>
            <a:solidFill>
              <a:schemeClr val="accent2">
                <a:lumMod val="25000"/>
              </a:schemeClr>
            </a:solidFill>
          </a:ln>
        </p:spPr>
        <p:style>
          <a:lnRef idx="1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0" name="任意形状 19"/>
          <p:cNvSpPr/>
          <p:nvPr/>
        </p:nvSpPr>
        <p:spPr>
          <a:xfrm>
            <a:off x="9319242" y="4366605"/>
            <a:ext cx="2053716" cy="1022614"/>
          </a:xfrm>
          <a:custGeom>
            <a:avLst/>
            <a:gdLst>
              <a:gd name="connsiteX0" fmla="*/ 0 w 1533921"/>
              <a:gd name="connsiteY0" fmla="*/ 102261 h 1022614"/>
              <a:gd name="connsiteX1" fmla="*/ 102261 w 1533921"/>
              <a:gd name="connsiteY1" fmla="*/ 0 h 1022614"/>
              <a:gd name="connsiteX2" fmla="*/ 1431660 w 1533921"/>
              <a:gd name="connsiteY2" fmla="*/ 0 h 1022614"/>
              <a:gd name="connsiteX3" fmla="*/ 1533921 w 1533921"/>
              <a:gd name="connsiteY3" fmla="*/ 102261 h 1022614"/>
              <a:gd name="connsiteX4" fmla="*/ 1533921 w 1533921"/>
              <a:gd name="connsiteY4" fmla="*/ 920353 h 1022614"/>
              <a:gd name="connsiteX5" fmla="*/ 1431660 w 1533921"/>
              <a:gd name="connsiteY5" fmla="*/ 1022614 h 1022614"/>
              <a:gd name="connsiteX6" fmla="*/ 102261 w 1533921"/>
              <a:gd name="connsiteY6" fmla="*/ 1022614 h 1022614"/>
              <a:gd name="connsiteX7" fmla="*/ 0 w 1533921"/>
              <a:gd name="connsiteY7" fmla="*/ 920353 h 1022614"/>
              <a:gd name="connsiteX8" fmla="*/ 0 w 1533921"/>
              <a:gd name="connsiteY8" fmla="*/ 102261 h 10226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33921" h="1022614">
                <a:moveTo>
                  <a:pt x="0" y="102261"/>
                </a:moveTo>
                <a:cubicBezTo>
                  <a:pt x="0" y="45784"/>
                  <a:pt x="45784" y="0"/>
                  <a:pt x="102261" y="0"/>
                </a:cubicBezTo>
                <a:lnTo>
                  <a:pt x="1431660" y="0"/>
                </a:lnTo>
                <a:cubicBezTo>
                  <a:pt x="1488137" y="0"/>
                  <a:pt x="1533921" y="45784"/>
                  <a:pt x="1533921" y="102261"/>
                </a:cubicBezTo>
                <a:lnTo>
                  <a:pt x="1533921" y="920353"/>
                </a:lnTo>
                <a:cubicBezTo>
                  <a:pt x="1533921" y="976830"/>
                  <a:pt x="1488137" y="1022614"/>
                  <a:pt x="1431660" y="1022614"/>
                </a:cubicBezTo>
                <a:lnTo>
                  <a:pt x="102261" y="1022614"/>
                </a:lnTo>
                <a:cubicBezTo>
                  <a:pt x="45784" y="1022614"/>
                  <a:pt x="0" y="976830"/>
                  <a:pt x="0" y="920353"/>
                </a:cubicBezTo>
                <a:lnTo>
                  <a:pt x="0" y="102261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8541" tIns="178541" rIns="178541" bIns="178541" numCol="1" spcCol="1270" anchor="ctr" anchorCtr="0">
            <a:noAutofit/>
          </a:bodyPr>
          <a:lstStyle/>
          <a:p>
            <a:pPr lvl="0"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1200" dirty="0"/>
              <a:t>TITLE</a:t>
            </a:r>
            <a:r>
              <a:rPr lang="zh-CN" altLang="en-US" sz="1200" dirty="0"/>
              <a:t> </a:t>
            </a:r>
            <a:r>
              <a:rPr lang="en-US" altLang="zh-CN" sz="1200" dirty="0"/>
              <a:t>HERE</a:t>
            </a:r>
            <a:endParaRPr lang="zh-CN" altLang="en-US" sz="1200" kern="1200" dirty="0"/>
          </a:p>
        </p:txBody>
      </p:sp>
      <p:sp>
        <p:nvSpPr>
          <p:cNvPr id="77" name="矩形 76"/>
          <p:cNvSpPr/>
          <p:nvPr/>
        </p:nvSpPr>
        <p:spPr>
          <a:xfrm>
            <a:off x="1110083" y="1855744"/>
            <a:ext cx="4359064" cy="572464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1110083" y="1520537"/>
            <a:ext cx="1620957" cy="3724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kern="0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1110083" y="3308256"/>
            <a:ext cx="3375653" cy="572464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顶部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“开始”面板中可以对字体、字号、颜色、行距等进行修改。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1110083" y="2973049"/>
            <a:ext cx="1620957" cy="3724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kern="0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97" name="矩形 96"/>
          <p:cNvSpPr/>
          <p:nvPr/>
        </p:nvSpPr>
        <p:spPr>
          <a:xfrm>
            <a:off x="1110083" y="4718386"/>
            <a:ext cx="2648551" cy="572464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顶部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“开始”面板中可以对字体、字号、颜色、行距等进行修改。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1110083" y="4383179"/>
            <a:ext cx="1620957" cy="3724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kern="0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03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研究方法</a:t>
            </a:r>
            <a:endParaRPr kumimoji="1"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03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研究方法</a:t>
            </a:r>
            <a:endParaRPr kumimoji="1" lang="zh-CN" altLang="en-US" dirty="0"/>
          </a:p>
        </p:txBody>
      </p:sp>
      <p:sp>
        <p:nvSpPr>
          <p:cNvPr id="4" name="同心圆 3"/>
          <p:cNvSpPr/>
          <p:nvPr/>
        </p:nvSpPr>
        <p:spPr>
          <a:xfrm>
            <a:off x="784117" y="1399037"/>
            <a:ext cx="2712984" cy="2712984"/>
          </a:xfrm>
          <a:prstGeom prst="donut">
            <a:avLst>
              <a:gd name="adj" fmla="val 2213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817983" y="4572010"/>
            <a:ext cx="2451130" cy="572464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顶部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“开始”面板中可以对字体、字号、颜色、行距等进行修改。</a:t>
            </a:r>
          </a:p>
        </p:txBody>
      </p:sp>
      <p:sp>
        <p:nvSpPr>
          <p:cNvPr id="10" name="矩形 9"/>
          <p:cNvSpPr/>
          <p:nvPr/>
        </p:nvSpPr>
        <p:spPr>
          <a:xfrm>
            <a:off x="1383694" y="4265461"/>
            <a:ext cx="1482372" cy="34057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218565">
              <a:lnSpc>
                <a:spcPct val="130000"/>
              </a:lnSpc>
              <a:defRPr/>
            </a:pPr>
            <a:r>
              <a:rPr lang="zh-CN" altLang="en-US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kern="0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045970" y="2920366"/>
            <a:ext cx="2189277" cy="450341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顶部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“开始”面板中可以对字体、字号、颜色、行距等进行修改。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同心圆 13"/>
          <p:cNvSpPr/>
          <p:nvPr/>
        </p:nvSpPr>
        <p:spPr>
          <a:xfrm>
            <a:off x="3440722" y="1399037"/>
            <a:ext cx="2712984" cy="2712984"/>
          </a:xfrm>
          <a:prstGeom prst="donut">
            <a:avLst>
              <a:gd name="adj" fmla="val 2058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5" name="空心弧 14"/>
          <p:cNvSpPr/>
          <p:nvPr/>
        </p:nvSpPr>
        <p:spPr>
          <a:xfrm rot="10800000">
            <a:off x="3440722" y="1399036"/>
            <a:ext cx="2712984" cy="2712984"/>
          </a:xfrm>
          <a:prstGeom prst="blockArc">
            <a:avLst>
              <a:gd name="adj1" fmla="val 10800000"/>
              <a:gd name="adj2" fmla="val 21507443"/>
              <a:gd name="adj3" fmla="val 229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474588" y="4572010"/>
            <a:ext cx="2451130" cy="572464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顶部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“开始”面板中可以对字体、字号、颜色、行距等进行修改。</a:t>
            </a:r>
          </a:p>
        </p:txBody>
      </p:sp>
      <p:sp>
        <p:nvSpPr>
          <p:cNvPr id="18" name="矩形 17"/>
          <p:cNvSpPr/>
          <p:nvPr/>
        </p:nvSpPr>
        <p:spPr>
          <a:xfrm>
            <a:off x="4040299" y="4265461"/>
            <a:ext cx="1482372" cy="34057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218565">
              <a:lnSpc>
                <a:spcPct val="130000"/>
              </a:lnSpc>
              <a:defRPr/>
            </a:pPr>
            <a:r>
              <a:rPr lang="zh-CN" altLang="en-US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kern="0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702575" y="2920366"/>
            <a:ext cx="2189277" cy="450341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顶部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“开始”面板中可以对字体、字号、颜色、行距等进行修改。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空心弧 4"/>
          <p:cNvSpPr/>
          <p:nvPr/>
        </p:nvSpPr>
        <p:spPr>
          <a:xfrm>
            <a:off x="784117" y="1399036"/>
            <a:ext cx="2712984" cy="2712984"/>
          </a:xfrm>
          <a:prstGeom prst="blockArc">
            <a:avLst>
              <a:gd name="adj1" fmla="val 10800000"/>
              <a:gd name="adj2" fmla="val 246461"/>
              <a:gd name="adj3" fmla="val 2188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grpSp>
        <p:nvGrpSpPr>
          <p:cNvPr id="22" name="组合 20"/>
          <p:cNvGrpSpPr/>
          <p:nvPr/>
        </p:nvGrpSpPr>
        <p:grpSpPr>
          <a:xfrm>
            <a:off x="1978305" y="1981907"/>
            <a:ext cx="349291" cy="540046"/>
            <a:chOff x="6257925" y="-9525"/>
            <a:chExt cx="1514475" cy="2341563"/>
          </a:xfrm>
          <a:solidFill>
            <a:schemeClr val="accent3">
              <a:lumMod val="75000"/>
            </a:schemeClr>
          </a:solidFill>
        </p:grpSpPr>
        <p:sp>
          <p:nvSpPr>
            <p:cNvPr id="23" name="Freeform 6"/>
            <p:cNvSpPr/>
            <p:nvPr/>
          </p:nvSpPr>
          <p:spPr bwMode="auto">
            <a:xfrm>
              <a:off x="6551613" y="-9525"/>
              <a:ext cx="484188" cy="327025"/>
            </a:xfrm>
            <a:custGeom>
              <a:avLst/>
              <a:gdLst>
                <a:gd name="T0" fmla="*/ 25 w 652"/>
                <a:gd name="T1" fmla="*/ 406 h 440"/>
                <a:gd name="T2" fmla="*/ 25 w 652"/>
                <a:gd name="T3" fmla="*/ 406 h 440"/>
                <a:gd name="T4" fmla="*/ 98 w 652"/>
                <a:gd name="T5" fmla="*/ 425 h 440"/>
                <a:gd name="T6" fmla="*/ 618 w 652"/>
                <a:gd name="T7" fmla="*/ 125 h 440"/>
                <a:gd name="T8" fmla="*/ 637 w 652"/>
                <a:gd name="T9" fmla="*/ 52 h 440"/>
                <a:gd name="T10" fmla="*/ 626 w 652"/>
                <a:gd name="T11" fmla="*/ 33 h 440"/>
                <a:gd name="T12" fmla="*/ 554 w 652"/>
                <a:gd name="T13" fmla="*/ 14 h 440"/>
                <a:gd name="T14" fmla="*/ 34 w 652"/>
                <a:gd name="T15" fmla="*/ 314 h 440"/>
                <a:gd name="T16" fmla="*/ 14 w 652"/>
                <a:gd name="T17" fmla="*/ 386 h 440"/>
                <a:gd name="T18" fmla="*/ 25 w 652"/>
                <a:gd name="T19" fmla="*/ 406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52" h="440">
                  <a:moveTo>
                    <a:pt x="25" y="406"/>
                  </a:moveTo>
                  <a:lnTo>
                    <a:pt x="25" y="406"/>
                  </a:lnTo>
                  <a:cubicBezTo>
                    <a:pt x="40" y="431"/>
                    <a:pt x="73" y="440"/>
                    <a:pt x="98" y="425"/>
                  </a:cubicBezTo>
                  <a:lnTo>
                    <a:pt x="618" y="125"/>
                  </a:lnTo>
                  <a:cubicBezTo>
                    <a:pt x="643" y="111"/>
                    <a:pt x="652" y="78"/>
                    <a:pt x="637" y="52"/>
                  </a:cubicBezTo>
                  <a:lnTo>
                    <a:pt x="626" y="33"/>
                  </a:lnTo>
                  <a:cubicBezTo>
                    <a:pt x="612" y="9"/>
                    <a:pt x="579" y="0"/>
                    <a:pt x="554" y="14"/>
                  </a:cubicBezTo>
                  <a:lnTo>
                    <a:pt x="34" y="314"/>
                  </a:lnTo>
                  <a:cubicBezTo>
                    <a:pt x="8" y="328"/>
                    <a:pt x="0" y="361"/>
                    <a:pt x="14" y="386"/>
                  </a:cubicBezTo>
                  <a:lnTo>
                    <a:pt x="25" y="40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7"/>
            <p:cNvSpPr>
              <a:spLocks noEditPoints="1"/>
            </p:cNvSpPr>
            <p:nvPr/>
          </p:nvSpPr>
          <p:spPr bwMode="auto">
            <a:xfrm>
              <a:off x="6257925" y="53975"/>
              <a:ext cx="1339850" cy="2278063"/>
            </a:xfrm>
            <a:custGeom>
              <a:avLst/>
              <a:gdLst>
                <a:gd name="T0" fmla="*/ 404 w 1804"/>
                <a:gd name="T1" fmla="*/ 2367 h 3072"/>
                <a:gd name="T2" fmla="*/ 404 w 1804"/>
                <a:gd name="T3" fmla="*/ 2367 h 3072"/>
                <a:gd name="T4" fmla="*/ 550 w 1804"/>
                <a:gd name="T5" fmla="*/ 2513 h 3072"/>
                <a:gd name="T6" fmla="*/ 404 w 1804"/>
                <a:gd name="T7" fmla="*/ 2659 h 3072"/>
                <a:gd name="T8" fmla="*/ 259 w 1804"/>
                <a:gd name="T9" fmla="*/ 2513 h 3072"/>
                <a:gd name="T10" fmla="*/ 404 w 1804"/>
                <a:gd name="T11" fmla="*/ 2367 h 3072"/>
                <a:gd name="T12" fmla="*/ 29 w 1804"/>
                <a:gd name="T13" fmla="*/ 2058 h 3072"/>
                <a:gd name="T14" fmla="*/ 29 w 1804"/>
                <a:gd name="T15" fmla="*/ 2058 h 3072"/>
                <a:gd name="T16" fmla="*/ 29 w 1804"/>
                <a:gd name="T17" fmla="*/ 2801 h 3072"/>
                <a:gd name="T18" fmla="*/ 29 w 1804"/>
                <a:gd name="T19" fmla="*/ 2952 h 3072"/>
                <a:gd name="T20" fmla="*/ 29 w 1804"/>
                <a:gd name="T21" fmla="*/ 3018 h 3072"/>
                <a:gd name="T22" fmla="*/ 82 w 1804"/>
                <a:gd name="T23" fmla="*/ 3072 h 3072"/>
                <a:gd name="T24" fmla="*/ 1679 w 1804"/>
                <a:gd name="T25" fmla="*/ 3072 h 3072"/>
                <a:gd name="T26" fmla="*/ 1732 w 1804"/>
                <a:gd name="T27" fmla="*/ 3018 h 3072"/>
                <a:gd name="T28" fmla="*/ 1732 w 1804"/>
                <a:gd name="T29" fmla="*/ 2801 h 3072"/>
                <a:gd name="T30" fmla="*/ 1679 w 1804"/>
                <a:gd name="T31" fmla="*/ 2747 h 3072"/>
                <a:gd name="T32" fmla="*/ 871 w 1804"/>
                <a:gd name="T33" fmla="*/ 2747 h 3072"/>
                <a:gd name="T34" fmla="*/ 762 w 1804"/>
                <a:gd name="T35" fmla="*/ 2347 h 3072"/>
                <a:gd name="T36" fmla="*/ 313 w 1804"/>
                <a:gd name="T37" fmla="*/ 2058 h 3072"/>
                <a:gd name="T38" fmla="*/ 819 w 1804"/>
                <a:gd name="T39" fmla="*/ 905 h 3072"/>
                <a:gd name="T40" fmla="*/ 1178 w 1804"/>
                <a:gd name="T41" fmla="*/ 1526 h 3072"/>
                <a:gd name="T42" fmla="*/ 1163 w 1804"/>
                <a:gd name="T43" fmla="*/ 1535 h 3072"/>
                <a:gd name="T44" fmla="*/ 1143 w 1804"/>
                <a:gd name="T45" fmla="*/ 1608 h 3072"/>
                <a:gd name="T46" fmla="*/ 1216 w 1804"/>
                <a:gd name="T47" fmla="*/ 1627 h 3072"/>
                <a:gd name="T48" fmla="*/ 1282 w 1804"/>
                <a:gd name="T49" fmla="*/ 1589 h 3072"/>
                <a:gd name="T50" fmla="*/ 1442 w 1804"/>
                <a:gd name="T51" fmla="*/ 1646 h 3072"/>
                <a:gd name="T52" fmla="*/ 1673 w 1804"/>
                <a:gd name="T53" fmla="*/ 1513 h 3072"/>
                <a:gd name="T54" fmla="*/ 1703 w 1804"/>
                <a:gd name="T55" fmla="*/ 1346 h 3072"/>
                <a:gd name="T56" fmla="*/ 1769 w 1804"/>
                <a:gd name="T57" fmla="*/ 1308 h 3072"/>
                <a:gd name="T58" fmla="*/ 1789 w 1804"/>
                <a:gd name="T59" fmla="*/ 1235 h 3072"/>
                <a:gd name="T60" fmla="*/ 1716 w 1804"/>
                <a:gd name="T61" fmla="*/ 1215 h 3072"/>
                <a:gd name="T62" fmla="*/ 1701 w 1804"/>
                <a:gd name="T63" fmla="*/ 1224 h 3072"/>
                <a:gd name="T64" fmla="*/ 1145 w 1804"/>
                <a:gd name="T65" fmla="*/ 261 h 3072"/>
                <a:gd name="T66" fmla="*/ 1260 w 1804"/>
                <a:gd name="T67" fmla="*/ 195 h 3072"/>
                <a:gd name="T68" fmla="*/ 1280 w 1804"/>
                <a:gd name="T69" fmla="*/ 122 h 3072"/>
                <a:gd name="T70" fmla="*/ 1229 w 1804"/>
                <a:gd name="T71" fmla="*/ 34 h 3072"/>
                <a:gd name="T72" fmla="*/ 1156 w 1804"/>
                <a:gd name="T73" fmla="*/ 15 h 3072"/>
                <a:gd name="T74" fmla="*/ 403 w 1804"/>
                <a:gd name="T75" fmla="*/ 450 h 3072"/>
                <a:gd name="T76" fmla="*/ 383 w 1804"/>
                <a:gd name="T77" fmla="*/ 522 h 3072"/>
                <a:gd name="T78" fmla="*/ 434 w 1804"/>
                <a:gd name="T79" fmla="*/ 610 h 3072"/>
                <a:gd name="T80" fmla="*/ 507 w 1804"/>
                <a:gd name="T81" fmla="*/ 630 h 3072"/>
                <a:gd name="T82" fmla="*/ 622 w 1804"/>
                <a:gd name="T83" fmla="*/ 564 h 3072"/>
                <a:gd name="T84" fmla="*/ 711 w 1804"/>
                <a:gd name="T85" fmla="*/ 718 h 3072"/>
                <a:gd name="T86" fmla="*/ 29 w 1804"/>
                <a:gd name="T87" fmla="*/ 2058 h 3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804" h="3072">
                  <a:moveTo>
                    <a:pt x="404" y="2367"/>
                  </a:moveTo>
                  <a:lnTo>
                    <a:pt x="404" y="2367"/>
                  </a:lnTo>
                  <a:cubicBezTo>
                    <a:pt x="485" y="2367"/>
                    <a:pt x="550" y="2432"/>
                    <a:pt x="550" y="2513"/>
                  </a:cubicBezTo>
                  <a:cubicBezTo>
                    <a:pt x="550" y="2593"/>
                    <a:pt x="485" y="2659"/>
                    <a:pt x="404" y="2659"/>
                  </a:cubicBezTo>
                  <a:cubicBezTo>
                    <a:pt x="324" y="2659"/>
                    <a:pt x="259" y="2593"/>
                    <a:pt x="259" y="2513"/>
                  </a:cubicBezTo>
                  <a:cubicBezTo>
                    <a:pt x="259" y="2432"/>
                    <a:pt x="324" y="2367"/>
                    <a:pt x="404" y="2367"/>
                  </a:cubicBezTo>
                  <a:close/>
                  <a:moveTo>
                    <a:pt x="29" y="2058"/>
                  </a:moveTo>
                  <a:lnTo>
                    <a:pt x="29" y="2058"/>
                  </a:lnTo>
                  <a:lnTo>
                    <a:pt x="29" y="2801"/>
                  </a:lnTo>
                  <a:lnTo>
                    <a:pt x="29" y="2952"/>
                  </a:lnTo>
                  <a:lnTo>
                    <a:pt x="29" y="3018"/>
                  </a:lnTo>
                  <a:cubicBezTo>
                    <a:pt x="29" y="3048"/>
                    <a:pt x="53" y="3072"/>
                    <a:pt x="82" y="3072"/>
                  </a:cubicBezTo>
                  <a:lnTo>
                    <a:pt x="1679" y="3072"/>
                  </a:lnTo>
                  <a:cubicBezTo>
                    <a:pt x="1708" y="3072"/>
                    <a:pt x="1732" y="3048"/>
                    <a:pt x="1732" y="3018"/>
                  </a:cubicBezTo>
                  <a:lnTo>
                    <a:pt x="1732" y="2801"/>
                  </a:lnTo>
                  <a:cubicBezTo>
                    <a:pt x="1732" y="2771"/>
                    <a:pt x="1708" y="2747"/>
                    <a:pt x="1679" y="2747"/>
                  </a:cubicBezTo>
                  <a:lnTo>
                    <a:pt x="871" y="2747"/>
                  </a:lnTo>
                  <a:cubicBezTo>
                    <a:pt x="872" y="2652"/>
                    <a:pt x="854" y="2509"/>
                    <a:pt x="762" y="2347"/>
                  </a:cubicBezTo>
                  <a:cubicBezTo>
                    <a:pt x="598" y="2058"/>
                    <a:pt x="313" y="2058"/>
                    <a:pt x="313" y="2058"/>
                  </a:cubicBezTo>
                  <a:cubicBezTo>
                    <a:pt x="349" y="1207"/>
                    <a:pt x="743" y="947"/>
                    <a:pt x="819" y="905"/>
                  </a:cubicBezTo>
                  <a:lnTo>
                    <a:pt x="1178" y="1526"/>
                  </a:lnTo>
                  <a:lnTo>
                    <a:pt x="1163" y="1535"/>
                  </a:lnTo>
                  <a:cubicBezTo>
                    <a:pt x="1137" y="1550"/>
                    <a:pt x="1128" y="1582"/>
                    <a:pt x="1143" y="1608"/>
                  </a:cubicBezTo>
                  <a:cubicBezTo>
                    <a:pt x="1158" y="1633"/>
                    <a:pt x="1191" y="1642"/>
                    <a:pt x="1216" y="1627"/>
                  </a:cubicBezTo>
                  <a:lnTo>
                    <a:pt x="1282" y="1589"/>
                  </a:lnTo>
                  <a:lnTo>
                    <a:pt x="1442" y="1646"/>
                  </a:lnTo>
                  <a:lnTo>
                    <a:pt x="1673" y="1513"/>
                  </a:lnTo>
                  <a:lnTo>
                    <a:pt x="1703" y="1346"/>
                  </a:lnTo>
                  <a:lnTo>
                    <a:pt x="1769" y="1308"/>
                  </a:lnTo>
                  <a:cubicBezTo>
                    <a:pt x="1795" y="1293"/>
                    <a:pt x="1804" y="1260"/>
                    <a:pt x="1789" y="1235"/>
                  </a:cubicBezTo>
                  <a:cubicBezTo>
                    <a:pt x="1774" y="1210"/>
                    <a:pt x="1741" y="1201"/>
                    <a:pt x="1716" y="1215"/>
                  </a:cubicBezTo>
                  <a:lnTo>
                    <a:pt x="1701" y="1224"/>
                  </a:lnTo>
                  <a:lnTo>
                    <a:pt x="1145" y="261"/>
                  </a:lnTo>
                  <a:lnTo>
                    <a:pt x="1260" y="195"/>
                  </a:lnTo>
                  <a:cubicBezTo>
                    <a:pt x="1286" y="180"/>
                    <a:pt x="1294" y="148"/>
                    <a:pt x="1280" y="122"/>
                  </a:cubicBezTo>
                  <a:lnTo>
                    <a:pt x="1229" y="34"/>
                  </a:lnTo>
                  <a:cubicBezTo>
                    <a:pt x="1214" y="9"/>
                    <a:pt x="1181" y="0"/>
                    <a:pt x="1156" y="15"/>
                  </a:cubicBezTo>
                  <a:lnTo>
                    <a:pt x="403" y="450"/>
                  </a:lnTo>
                  <a:cubicBezTo>
                    <a:pt x="377" y="464"/>
                    <a:pt x="368" y="497"/>
                    <a:pt x="383" y="522"/>
                  </a:cubicBezTo>
                  <a:lnTo>
                    <a:pt x="434" y="610"/>
                  </a:lnTo>
                  <a:cubicBezTo>
                    <a:pt x="449" y="636"/>
                    <a:pt x="481" y="645"/>
                    <a:pt x="507" y="630"/>
                  </a:cubicBezTo>
                  <a:lnTo>
                    <a:pt x="622" y="564"/>
                  </a:lnTo>
                  <a:lnTo>
                    <a:pt x="711" y="718"/>
                  </a:lnTo>
                  <a:cubicBezTo>
                    <a:pt x="0" y="1092"/>
                    <a:pt x="29" y="2058"/>
                    <a:pt x="29" y="205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8"/>
            <p:cNvSpPr/>
            <p:nvPr/>
          </p:nvSpPr>
          <p:spPr bwMode="auto">
            <a:xfrm>
              <a:off x="7080250" y="1238250"/>
              <a:ext cx="692150" cy="438150"/>
            </a:xfrm>
            <a:custGeom>
              <a:avLst/>
              <a:gdLst>
                <a:gd name="T0" fmla="*/ 15 w 931"/>
                <a:gd name="T1" fmla="*/ 555 h 589"/>
                <a:gd name="T2" fmla="*/ 15 w 931"/>
                <a:gd name="T3" fmla="*/ 555 h 589"/>
                <a:gd name="T4" fmla="*/ 15 w 931"/>
                <a:gd name="T5" fmla="*/ 555 h 589"/>
                <a:gd name="T6" fmla="*/ 88 w 931"/>
                <a:gd name="T7" fmla="*/ 574 h 589"/>
                <a:gd name="T8" fmla="*/ 897 w 931"/>
                <a:gd name="T9" fmla="*/ 107 h 589"/>
                <a:gd name="T10" fmla="*/ 916 w 931"/>
                <a:gd name="T11" fmla="*/ 35 h 589"/>
                <a:gd name="T12" fmla="*/ 916 w 931"/>
                <a:gd name="T13" fmla="*/ 35 h 589"/>
                <a:gd name="T14" fmla="*/ 843 w 931"/>
                <a:gd name="T15" fmla="*/ 15 h 589"/>
                <a:gd name="T16" fmla="*/ 35 w 931"/>
                <a:gd name="T17" fmla="*/ 482 h 589"/>
                <a:gd name="T18" fmla="*/ 15 w 931"/>
                <a:gd name="T19" fmla="*/ 555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1" h="589">
                  <a:moveTo>
                    <a:pt x="15" y="555"/>
                  </a:moveTo>
                  <a:lnTo>
                    <a:pt x="15" y="555"/>
                  </a:lnTo>
                  <a:lnTo>
                    <a:pt x="15" y="555"/>
                  </a:lnTo>
                  <a:cubicBezTo>
                    <a:pt x="30" y="580"/>
                    <a:pt x="62" y="589"/>
                    <a:pt x="88" y="574"/>
                  </a:cubicBezTo>
                  <a:lnTo>
                    <a:pt x="897" y="107"/>
                  </a:lnTo>
                  <a:cubicBezTo>
                    <a:pt x="922" y="93"/>
                    <a:pt x="931" y="60"/>
                    <a:pt x="916" y="35"/>
                  </a:cubicBezTo>
                  <a:lnTo>
                    <a:pt x="916" y="35"/>
                  </a:lnTo>
                  <a:cubicBezTo>
                    <a:pt x="902" y="9"/>
                    <a:pt x="869" y="0"/>
                    <a:pt x="843" y="15"/>
                  </a:cubicBezTo>
                  <a:lnTo>
                    <a:pt x="35" y="482"/>
                  </a:lnTo>
                  <a:cubicBezTo>
                    <a:pt x="9" y="497"/>
                    <a:pt x="0" y="529"/>
                    <a:pt x="15" y="55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5" name="组合 23"/>
          <p:cNvGrpSpPr/>
          <p:nvPr/>
        </p:nvGrpSpPr>
        <p:grpSpPr>
          <a:xfrm>
            <a:off x="4506199" y="2045444"/>
            <a:ext cx="550570" cy="549539"/>
            <a:chOff x="6262688" y="5170488"/>
            <a:chExt cx="1697038" cy="1693863"/>
          </a:xfrm>
          <a:solidFill>
            <a:schemeClr val="accent3"/>
          </a:solidFill>
        </p:grpSpPr>
        <p:sp>
          <p:nvSpPr>
            <p:cNvPr id="36" name="Freeform 19"/>
            <p:cNvSpPr>
              <a:spLocks noEditPoints="1"/>
            </p:cNvSpPr>
            <p:nvPr/>
          </p:nvSpPr>
          <p:spPr bwMode="auto">
            <a:xfrm>
              <a:off x="6262688" y="5170488"/>
              <a:ext cx="1697038" cy="1693863"/>
            </a:xfrm>
            <a:custGeom>
              <a:avLst/>
              <a:gdLst>
                <a:gd name="T0" fmla="*/ 1760 w 2284"/>
                <a:gd name="T1" fmla="*/ 1142 h 2284"/>
                <a:gd name="T2" fmla="*/ 1919 w 2284"/>
                <a:gd name="T3" fmla="*/ 1406 h 2284"/>
                <a:gd name="T4" fmla="*/ 1756 w 2284"/>
                <a:gd name="T5" fmla="*/ 1940 h 2284"/>
                <a:gd name="T6" fmla="*/ 1878 w 2284"/>
                <a:gd name="T7" fmla="*/ 1506 h 2284"/>
                <a:gd name="T8" fmla="*/ 1433 w 2284"/>
                <a:gd name="T9" fmla="*/ 1845 h 2284"/>
                <a:gd name="T10" fmla="*/ 1496 w 2284"/>
                <a:gd name="T11" fmla="*/ 1592 h 2284"/>
                <a:gd name="T12" fmla="*/ 1142 w 2284"/>
                <a:gd name="T13" fmla="*/ 2204 h 2284"/>
                <a:gd name="T14" fmla="*/ 1405 w 2284"/>
                <a:gd name="T15" fmla="*/ 1921 h 2284"/>
                <a:gd name="T16" fmla="*/ 787 w 2284"/>
                <a:gd name="T17" fmla="*/ 1592 h 2284"/>
                <a:gd name="T18" fmla="*/ 850 w 2284"/>
                <a:gd name="T19" fmla="*/ 1845 h 2284"/>
                <a:gd name="T20" fmla="*/ 528 w 2284"/>
                <a:gd name="T21" fmla="*/ 1940 h 2284"/>
                <a:gd name="T22" fmla="*/ 704 w 2284"/>
                <a:gd name="T23" fmla="*/ 1580 h 2284"/>
                <a:gd name="T24" fmla="*/ 80 w 2284"/>
                <a:gd name="T25" fmla="*/ 1143 h 2284"/>
                <a:gd name="T26" fmla="*/ 523 w 2284"/>
                <a:gd name="T27" fmla="*/ 1142 h 2284"/>
                <a:gd name="T28" fmla="*/ 676 w 2284"/>
                <a:gd name="T29" fmla="*/ 950 h 2284"/>
                <a:gd name="T30" fmla="*/ 439 w 2284"/>
                <a:gd name="T31" fmla="*/ 851 h 2284"/>
                <a:gd name="T32" fmla="*/ 676 w 2284"/>
                <a:gd name="T33" fmla="*/ 1335 h 2284"/>
                <a:gd name="T34" fmla="*/ 438 w 2284"/>
                <a:gd name="T35" fmla="*/ 1434 h 2284"/>
                <a:gd name="T36" fmla="*/ 670 w 2284"/>
                <a:gd name="T37" fmla="*/ 1204 h 2284"/>
                <a:gd name="T38" fmla="*/ 670 w 2284"/>
                <a:gd name="T39" fmla="*/ 1080 h 2284"/>
                <a:gd name="T40" fmla="*/ 391 w 2284"/>
                <a:gd name="T41" fmla="*/ 392 h 2284"/>
                <a:gd name="T42" fmla="*/ 778 w 2284"/>
                <a:gd name="T43" fmla="*/ 407 h 2284"/>
                <a:gd name="T44" fmla="*/ 391 w 2284"/>
                <a:gd name="T45" fmla="*/ 392 h 2284"/>
                <a:gd name="T46" fmla="*/ 1074 w 2284"/>
                <a:gd name="T47" fmla="*/ 574 h 2284"/>
                <a:gd name="T48" fmla="*/ 850 w 2284"/>
                <a:gd name="T49" fmla="*/ 440 h 2284"/>
                <a:gd name="T50" fmla="*/ 1405 w 2284"/>
                <a:gd name="T51" fmla="*/ 364 h 2284"/>
                <a:gd name="T52" fmla="*/ 1142 w 2284"/>
                <a:gd name="T53" fmla="*/ 80 h 2284"/>
                <a:gd name="T54" fmla="*/ 1335 w 2284"/>
                <a:gd name="T55" fmla="*/ 677 h 2284"/>
                <a:gd name="T56" fmla="*/ 1496 w 2284"/>
                <a:gd name="T57" fmla="*/ 693 h 2284"/>
                <a:gd name="T58" fmla="*/ 1509 w 2284"/>
                <a:gd name="T59" fmla="*/ 775 h 2284"/>
                <a:gd name="T60" fmla="*/ 1431 w 2284"/>
                <a:gd name="T61" fmla="*/ 765 h 2284"/>
                <a:gd name="T62" fmla="*/ 1142 w 2284"/>
                <a:gd name="T63" fmla="*/ 623 h 2284"/>
                <a:gd name="T64" fmla="*/ 1081 w 2284"/>
                <a:gd name="T65" fmla="*/ 671 h 2284"/>
                <a:gd name="T66" fmla="*/ 774 w 2284"/>
                <a:gd name="T67" fmla="*/ 775 h 2284"/>
                <a:gd name="T68" fmla="*/ 764 w 2284"/>
                <a:gd name="T69" fmla="*/ 853 h 2284"/>
                <a:gd name="T70" fmla="*/ 774 w 2284"/>
                <a:gd name="T71" fmla="*/ 1510 h 2284"/>
                <a:gd name="T72" fmla="*/ 852 w 2284"/>
                <a:gd name="T73" fmla="*/ 1520 h 2284"/>
                <a:gd name="T74" fmla="*/ 1142 w 2284"/>
                <a:gd name="T75" fmla="*/ 1662 h 2284"/>
                <a:gd name="T76" fmla="*/ 1203 w 2284"/>
                <a:gd name="T77" fmla="*/ 1614 h 2284"/>
                <a:gd name="T78" fmla="*/ 1509 w 2284"/>
                <a:gd name="T79" fmla="*/ 1510 h 2284"/>
                <a:gd name="T80" fmla="*/ 1519 w 2284"/>
                <a:gd name="T81" fmla="*/ 1432 h 2284"/>
                <a:gd name="T82" fmla="*/ 1302 w 2284"/>
                <a:gd name="T83" fmla="*/ 1530 h 2284"/>
                <a:gd name="T84" fmla="*/ 864 w 2284"/>
                <a:gd name="T85" fmla="*/ 1420 h 2284"/>
                <a:gd name="T86" fmla="*/ 754 w 2284"/>
                <a:gd name="T87" fmla="*/ 982 h 2284"/>
                <a:gd name="T88" fmla="*/ 1142 w 2284"/>
                <a:gd name="T89" fmla="*/ 750 h 2284"/>
                <a:gd name="T90" fmla="*/ 1529 w 2284"/>
                <a:gd name="T91" fmla="*/ 982 h 2284"/>
                <a:gd name="T92" fmla="*/ 1419 w 2284"/>
                <a:gd name="T93" fmla="*/ 1420 h 2284"/>
                <a:gd name="T94" fmla="*/ 1607 w 2284"/>
                <a:gd name="T95" fmla="*/ 950 h 2284"/>
                <a:gd name="T96" fmla="*/ 1710 w 2284"/>
                <a:gd name="T97" fmla="*/ 1075 h 2284"/>
                <a:gd name="T98" fmla="*/ 1845 w 2284"/>
                <a:gd name="T99" fmla="*/ 1434 h 2284"/>
                <a:gd name="T100" fmla="*/ 1711 w 2284"/>
                <a:gd name="T101" fmla="*/ 1210 h 2284"/>
                <a:gd name="T102" fmla="*/ 1661 w 2284"/>
                <a:gd name="T103" fmla="*/ 1142 h 2284"/>
                <a:gd name="T104" fmla="*/ 1613 w 2284"/>
                <a:gd name="T105" fmla="*/ 1080 h 2284"/>
                <a:gd name="T106" fmla="*/ 1893 w 2284"/>
                <a:gd name="T107" fmla="*/ 392 h 2284"/>
                <a:gd name="T108" fmla="*/ 1505 w 2284"/>
                <a:gd name="T109" fmla="*/ 407 h 2284"/>
                <a:gd name="T110" fmla="*/ 1952 w 2284"/>
                <a:gd name="T111" fmla="*/ 807 h 2284"/>
                <a:gd name="T112" fmla="*/ 1477 w 2284"/>
                <a:gd name="T113" fmla="*/ 332 h 2284"/>
                <a:gd name="T114" fmla="*/ 528 w 2284"/>
                <a:gd name="T115" fmla="*/ 265 h 2284"/>
                <a:gd name="T116" fmla="*/ 0 w 2284"/>
                <a:gd name="T117" fmla="*/ 1143 h 2284"/>
                <a:gd name="T118" fmla="*/ 528 w 2284"/>
                <a:gd name="T119" fmla="*/ 2020 h 2284"/>
                <a:gd name="T120" fmla="*/ 1477 w 2284"/>
                <a:gd name="T121" fmla="*/ 1953 h 2284"/>
                <a:gd name="T122" fmla="*/ 1952 w 2284"/>
                <a:gd name="T123" fmla="*/ 1478 h 2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84" h="2284">
                  <a:moveTo>
                    <a:pt x="1919" y="1406"/>
                  </a:moveTo>
                  <a:lnTo>
                    <a:pt x="1919" y="1406"/>
                  </a:lnTo>
                  <a:cubicBezTo>
                    <a:pt x="1878" y="1322"/>
                    <a:pt x="1825" y="1233"/>
                    <a:pt x="1760" y="1142"/>
                  </a:cubicBezTo>
                  <a:cubicBezTo>
                    <a:pt x="1824" y="1053"/>
                    <a:pt x="1878" y="965"/>
                    <a:pt x="1920" y="879"/>
                  </a:cubicBezTo>
                  <a:cubicBezTo>
                    <a:pt x="2100" y="953"/>
                    <a:pt x="2204" y="1049"/>
                    <a:pt x="2204" y="1143"/>
                  </a:cubicBezTo>
                  <a:cubicBezTo>
                    <a:pt x="2204" y="1236"/>
                    <a:pt x="2100" y="1332"/>
                    <a:pt x="1919" y="1406"/>
                  </a:cubicBezTo>
                  <a:close/>
                  <a:moveTo>
                    <a:pt x="1893" y="1893"/>
                  </a:moveTo>
                  <a:lnTo>
                    <a:pt x="1893" y="1893"/>
                  </a:lnTo>
                  <a:cubicBezTo>
                    <a:pt x="1862" y="1924"/>
                    <a:pt x="1816" y="1940"/>
                    <a:pt x="1756" y="1940"/>
                  </a:cubicBezTo>
                  <a:cubicBezTo>
                    <a:pt x="1684" y="1940"/>
                    <a:pt x="1599" y="1918"/>
                    <a:pt x="1505" y="1878"/>
                  </a:cubicBezTo>
                  <a:cubicBezTo>
                    <a:pt x="1536" y="1790"/>
                    <a:pt x="1561" y="1689"/>
                    <a:pt x="1579" y="1580"/>
                  </a:cubicBezTo>
                  <a:cubicBezTo>
                    <a:pt x="1689" y="1562"/>
                    <a:pt x="1789" y="1537"/>
                    <a:pt x="1878" y="1506"/>
                  </a:cubicBezTo>
                  <a:cubicBezTo>
                    <a:pt x="1954" y="1686"/>
                    <a:pt x="1959" y="1828"/>
                    <a:pt x="1893" y="1893"/>
                  </a:cubicBezTo>
                  <a:close/>
                  <a:moveTo>
                    <a:pt x="1433" y="1845"/>
                  </a:moveTo>
                  <a:lnTo>
                    <a:pt x="1433" y="1845"/>
                  </a:lnTo>
                  <a:cubicBezTo>
                    <a:pt x="1361" y="1809"/>
                    <a:pt x="1286" y="1764"/>
                    <a:pt x="1210" y="1711"/>
                  </a:cubicBezTo>
                  <a:cubicBezTo>
                    <a:pt x="1251" y="1679"/>
                    <a:pt x="1293" y="1644"/>
                    <a:pt x="1335" y="1608"/>
                  </a:cubicBezTo>
                  <a:cubicBezTo>
                    <a:pt x="1390" y="1604"/>
                    <a:pt x="1444" y="1599"/>
                    <a:pt x="1496" y="1592"/>
                  </a:cubicBezTo>
                  <a:cubicBezTo>
                    <a:pt x="1480" y="1686"/>
                    <a:pt x="1458" y="1771"/>
                    <a:pt x="1433" y="1845"/>
                  </a:cubicBezTo>
                  <a:close/>
                  <a:moveTo>
                    <a:pt x="1142" y="2204"/>
                  </a:moveTo>
                  <a:lnTo>
                    <a:pt x="1142" y="2204"/>
                  </a:lnTo>
                  <a:cubicBezTo>
                    <a:pt x="1049" y="2204"/>
                    <a:pt x="952" y="2101"/>
                    <a:pt x="878" y="1921"/>
                  </a:cubicBezTo>
                  <a:cubicBezTo>
                    <a:pt x="963" y="1879"/>
                    <a:pt x="1052" y="1825"/>
                    <a:pt x="1142" y="1761"/>
                  </a:cubicBezTo>
                  <a:cubicBezTo>
                    <a:pt x="1231" y="1825"/>
                    <a:pt x="1320" y="1879"/>
                    <a:pt x="1405" y="1921"/>
                  </a:cubicBezTo>
                  <a:cubicBezTo>
                    <a:pt x="1331" y="2101"/>
                    <a:pt x="1235" y="2204"/>
                    <a:pt x="1142" y="2204"/>
                  </a:cubicBezTo>
                  <a:close/>
                  <a:moveTo>
                    <a:pt x="787" y="1592"/>
                  </a:moveTo>
                  <a:lnTo>
                    <a:pt x="787" y="1592"/>
                  </a:lnTo>
                  <a:cubicBezTo>
                    <a:pt x="839" y="1599"/>
                    <a:pt x="893" y="1604"/>
                    <a:pt x="949" y="1608"/>
                  </a:cubicBezTo>
                  <a:cubicBezTo>
                    <a:pt x="990" y="1644"/>
                    <a:pt x="1032" y="1679"/>
                    <a:pt x="1074" y="1711"/>
                  </a:cubicBezTo>
                  <a:cubicBezTo>
                    <a:pt x="997" y="1764"/>
                    <a:pt x="922" y="1809"/>
                    <a:pt x="850" y="1845"/>
                  </a:cubicBezTo>
                  <a:cubicBezTo>
                    <a:pt x="825" y="1771"/>
                    <a:pt x="804" y="1686"/>
                    <a:pt x="787" y="1592"/>
                  </a:cubicBezTo>
                  <a:close/>
                  <a:moveTo>
                    <a:pt x="528" y="1940"/>
                  </a:moveTo>
                  <a:lnTo>
                    <a:pt x="528" y="1940"/>
                  </a:lnTo>
                  <a:cubicBezTo>
                    <a:pt x="468" y="1940"/>
                    <a:pt x="421" y="1924"/>
                    <a:pt x="391" y="1893"/>
                  </a:cubicBezTo>
                  <a:cubicBezTo>
                    <a:pt x="325" y="1828"/>
                    <a:pt x="330" y="1686"/>
                    <a:pt x="405" y="1506"/>
                  </a:cubicBezTo>
                  <a:cubicBezTo>
                    <a:pt x="494" y="1537"/>
                    <a:pt x="595" y="1562"/>
                    <a:pt x="704" y="1580"/>
                  </a:cubicBezTo>
                  <a:cubicBezTo>
                    <a:pt x="722" y="1689"/>
                    <a:pt x="747" y="1790"/>
                    <a:pt x="778" y="1878"/>
                  </a:cubicBezTo>
                  <a:cubicBezTo>
                    <a:pt x="685" y="1918"/>
                    <a:pt x="599" y="1940"/>
                    <a:pt x="528" y="1940"/>
                  </a:cubicBezTo>
                  <a:close/>
                  <a:moveTo>
                    <a:pt x="80" y="1143"/>
                  </a:moveTo>
                  <a:lnTo>
                    <a:pt x="80" y="1143"/>
                  </a:lnTo>
                  <a:cubicBezTo>
                    <a:pt x="80" y="1049"/>
                    <a:pt x="183" y="953"/>
                    <a:pt x="364" y="879"/>
                  </a:cubicBezTo>
                  <a:cubicBezTo>
                    <a:pt x="406" y="965"/>
                    <a:pt x="459" y="1053"/>
                    <a:pt x="523" y="1142"/>
                  </a:cubicBezTo>
                  <a:cubicBezTo>
                    <a:pt x="458" y="1233"/>
                    <a:pt x="405" y="1322"/>
                    <a:pt x="364" y="1406"/>
                  </a:cubicBezTo>
                  <a:cubicBezTo>
                    <a:pt x="183" y="1332"/>
                    <a:pt x="80" y="1236"/>
                    <a:pt x="80" y="1143"/>
                  </a:cubicBezTo>
                  <a:close/>
                  <a:moveTo>
                    <a:pt x="676" y="950"/>
                  </a:moveTo>
                  <a:lnTo>
                    <a:pt x="676" y="950"/>
                  </a:lnTo>
                  <a:cubicBezTo>
                    <a:pt x="639" y="991"/>
                    <a:pt x="605" y="1033"/>
                    <a:pt x="573" y="1075"/>
                  </a:cubicBezTo>
                  <a:cubicBezTo>
                    <a:pt x="520" y="999"/>
                    <a:pt x="475" y="924"/>
                    <a:pt x="439" y="851"/>
                  </a:cubicBezTo>
                  <a:cubicBezTo>
                    <a:pt x="514" y="826"/>
                    <a:pt x="598" y="804"/>
                    <a:pt x="692" y="788"/>
                  </a:cubicBezTo>
                  <a:cubicBezTo>
                    <a:pt x="685" y="840"/>
                    <a:pt x="680" y="894"/>
                    <a:pt x="676" y="950"/>
                  </a:cubicBezTo>
                  <a:close/>
                  <a:moveTo>
                    <a:pt x="676" y="1335"/>
                  </a:moveTo>
                  <a:lnTo>
                    <a:pt x="676" y="1335"/>
                  </a:lnTo>
                  <a:cubicBezTo>
                    <a:pt x="680" y="1391"/>
                    <a:pt x="685" y="1445"/>
                    <a:pt x="692" y="1497"/>
                  </a:cubicBezTo>
                  <a:cubicBezTo>
                    <a:pt x="598" y="1481"/>
                    <a:pt x="513" y="1459"/>
                    <a:pt x="438" y="1434"/>
                  </a:cubicBezTo>
                  <a:cubicBezTo>
                    <a:pt x="473" y="1363"/>
                    <a:pt x="518" y="1288"/>
                    <a:pt x="573" y="1210"/>
                  </a:cubicBezTo>
                  <a:cubicBezTo>
                    <a:pt x="605" y="1252"/>
                    <a:pt x="640" y="1294"/>
                    <a:pt x="676" y="1335"/>
                  </a:cubicBezTo>
                  <a:close/>
                  <a:moveTo>
                    <a:pt x="670" y="1204"/>
                  </a:moveTo>
                  <a:lnTo>
                    <a:pt x="670" y="1204"/>
                  </a:lnTo>
                  <a:cubicBezTo>
                    <a:pt x="654" y="1183"/>
                    <a:pt x="637" y="1163"/>
                    <a:pt x="622" y="1142"/>
                  </a:cubicBezTo>
                  <a:cubicBezTo>
                    <a:pt x="637" y="1122"/>
                    <a:pt x="653" y="1101"/>
                    <a:pt x="670" y="1080"/>
                  </a:cubicBezTo>
                  <a:cubicBezTo>
                    <a:pt x="670" y="1101"/>
                    <a:pt x="669" y="1122"/>
                    <a:pt x="669" y="1143"/>
                  </a:cubicBezTo>
                  <a:cubicBezTo>
                    <a:pt x="669" y="1163"/>
                    <a:pt x="670" y="1184"/>
                    <a:pt x="670" y="1204"/>
                  </a:cubicBezTo>
                  <a:close/>
                  <a:moveTo>
                    <a:pt x="391" y="392"/>
                  </a:moveTo>
                  <a:lnTo>
                    <a:pt x="391" y="392"/>
                  </a:lnTo>
                  <a:cubicBezTo>
                    <a:pt x="421" y="361"/>
                    <a:pt x="468" y="345"/>
                    <a:pt x="528" y="345"/>
                  </a:cubicBezTo>
                  <a:cubicBezTo>
                    <a:pt x="599" y="345"/>
                    <a:pt x="685" y="367"/>
                    <a:pt x="778" y="407"/>
                  </a:cubicBezTo>
                  <a:cubicBezTo>
                    <a:pt x="747" y="495"/>
                    <a:pt x="722" y="596"/>
                    <a:pt x="704" y="705"/>
                  </a:cubicBezTo>
                  <a:cubicBezTo>
                    <a:pt x="595" y="723"/>
                    <a:pt x="494" y="748"/>
                    <a:pt x="406" y="779"/>
                  </a:cubicBezTo>
                  <a:cubicBezTo>
                    <a:pt x="330" y="599"/>
                    <a:pt x="324" y="458"/>
                    <a:pt x="391" y="392"/>
                  </a:cubicBezTo>
                  <a:close/>
                  <a:moveTo>
                    <a:pt x="850" y="440"/>
                  </a:moveTo>
                  <a:lnTo>
                    <a:pt x="850" y="440"/>
                  </a:lnTo>
                  <a:cubicBezTo>
                    <a:pt x="922" y="476"/>
                    <a:pt x="997" y="521"/>
                    <a:pt x="1074" y="574"/>
                  </a:cubicBezTo>
                  <a:cubicBezTo>
                    <a:pt x="1032" y="606"/>
                    <a:pt x="990" y="641"/>
                    <a:pt x="949" y="677"/>
                  </a:cubicBezTo>
                  <a:cubicBezTo>
                    <a:pt x="893" y="681"/>
                    <a:pt x="839" y="686"/>
                    <a:pt x="787" y="693"/>
                  </a:cubicBezTo>
                  <a:cubicBezTo>
                    <a:pt x="804" y="599"/>
                    <a:pt x="825" y="514"/>
                    <a:pt x="850" y="440"/>
                  </a:cubicBezTo>
                  <a:close/>
                  <a:moveTo>
                    <a:pt x="1142" y="80"/>
                  </a:moveTo>
                  <a:lnTo>
                    <a:pt x="1142" y="80"/>
                  </a:lnTo>
                  <a:cubicBezTo>
                    <a:pt x="1235" y="80"/>
                    <a:pt x="1331" y="184"/>
                    <a:pt x="1405" y="364"/>
                  </a:cubicBezTo>
                  <a:cubicBezTo>
                    <a:pt x="1320" y="406"/>
                    <a:pt x="1231" y="460"/>
                    <a:pt x="1142" y="524"/>
                  </a:cubicBezTo>
                  <a:cubicBezTo>
                    <a:pt x="1052" y="460"/>
                    <a:pt x="963" y="406"/>
                    <a:pt x="878" y="364"/>
                  </a:cubicBezTo>
                  <a:cubicBezTo>
                    <a:pt x="952" y="184"/>
                    <a:pt x="1049" y="80"/>
                    <a:pt x="1142" y="80"/>
                  </a:cubicBezTo>
                  <a:close/>
                  <a:moveTo>
                    <a:pt x="1496" y="693"/>
                  </a:moveTo>
                  <a:lnTo>
                    <a:pt x="1496" y="693"/>
                  </a:lnTo>
                  <a:cubicBezTo>
                    <a:pt x="1444" y="686"/>
                    <a:pt x="1390" y="681"/>
                    <a:pt x="1335" y="677"/>
                  </a:cubicBezTo>
                  <a:cubicBezTo>
                    <a:pt x="1293" y="641"/>
                    <a:pt x="1251" y="606"/>
                    <a:pt x="1210" y="574"/>
                  </a:cubicBezTo>
                  <a:cubicBezTo>
                    <a:pt x="1286" y="521"/>
                    <a:pt x="1361" y="476"/>
                    <a:pt x="1433" y="440"/>
                  </a:cubicBezTo>
                  <a:cubicBezTo>
                    <a:pt x="1458" y="514"/>
                    <a:pt x="1480" y="599"/>
                    <a:pt x="1496" y="693"/>
                  </a:cubicBezTo>
                  <a:close/>
                  <a:moveTo>
                    <a:pt x="1431" y="765"/>
                  </a:moveTo>
                  <a:lnTo>
                    <a:pt x="1431" y="765"/>
                  </a:lnTo>
                  <a:cubicBezTo>
                    <a:pt x="1458" y="768"/>
                    <a:pt x="1484" y="771"/>
                    <a:pt x="1509" y="775"/>
                  </a:cubicBezTo>
                  <a:cubicBezTo>
                    <a:pt x="1513" y="800"/>
                    <a:pt x="1516" y="826"/>
                    <a:pt x="1519" y="853"/>
                  </a:cubicBezTo>
                  <a:cubicBezTo>
                    <a:pt x="1505" y="838"/>
                    <a:pt x="1490" y="823"/>
                    <a:pt x="1476" y="809"/>
                  </a:cubicBezTo>
                  <a:cubicBezTo>
                    <a:pt x="1461" y="794"/>
                    <a:pt x="1446" y="779"/>
                    <a:pt x="1431" y="765"/>
                  </a:cubicBezTo>
                  <a:close/>
                  <a:moveTo>
                    <a:pt x="1081" y="671"/>
                  </a:moveTo>
                  <a:lnTo>
                    <a:pt x="1081" y="671"/>
                  </a:lnTo>
                  <a:cubicBezTo>
                    <a:pt x="1101" y="655"/>
                    <a:pt x="1121" y="639"/>
                    <a:pt x="1142" y="623"/>
                  </a:cubicBezTo>
                  <a:cubicBezTo>
                    <a:pt x="1162" y="639"/>
                    <a:pt x="1182" y="655"/>
                    <a:pt x="1203" y="671"/>
                  </a:cubicBezTo>
                  <a:cubicBezTo>
                    <a:pt x="1182" y="670"/>
                    <a:pt x="1162" y="670"/>
                    <a:pt x="1142" y="670"/>
                  </a:cubicBezTo>
                  <a:cubicBezTo>
                    <a:pt x="1121" y="670"/>
                    <a:pt x="1101" y="670"/>
                    <a:pt x="1081" y="671"/>
                  </a:cubicBezTo>
                  <a:close/>
                  <a:moveTo>
                    <a:pt x="764" y="853"/>
                  </a:moveTo>
                  <a:lnTo>
                    <a:pt x="764" y="853"/>
                  </a:lnTo>
                  <a:cubicBezTo>
                    <a:pt x="767" y="826"/>
                    <a:pt x="770" y="800"/>
                    <a:pt x="774" y="775"/>
                  </a:cubicBezTo>
                  <a:cubicBezTo>
                    <a:pt x="799" y="771"/>
                    <a:pt x="826" y="768"/>
                    <a:pt x="852" y="765"/>
                  </a:cubicBezTo>
                  <a:cubicBezTo>
                    <a:pt x="837" y="779"/>
                    <a:pt x="822" y="794"/>
                    <a:pt x="808" y="809"/>
                  </a:cubicBezTo>
                  <a:cubicBezTo>
                    <a:pt x="793" y="823"/>
                    <a:pt x="779" y="838"/>
                    <a:pt x="764" y="853"/>
                  </a:cubicBezTo>
                  <a:close/>
                  <a:moveTo>
                    <a:pt x="852" y="1520"/>
                  </a:moveTo>
                  <a:lnTo>
                    <a:pt x="852" y="1520"/>
                  </a:lnTo>
                  <a:cubicBezTo>
                    <a:pt x="826" y="1517"/>
                    <a:pt x="799" y="1514"/>
                    <a:pt x="774" y="1510"/>
                  </a:cubicBezTo>
                  <a:cubicBezTo>
                    <a:pt x="770" y="1485"/>
                    <a:pt x="767" y="1459"/>
                    <a:pt x="764" y="1432"/>
                  </a:cubicBezTo>
                  <a:cubicBezTo>
                    <a:pt x="779" y="1447"/>
                    <a:pt x="793" y="1462"/>
                    <a:pt x="808" y="1476"/>
                  </a:cubicBezTo>
                  <a:cubicBezTo>
                    <a:pt x="822" y="1491"/>
                    <a:pt x="837" y="1506"/>
                    <a:pt x="852" y="1520"/>
                  </a:cubicBezTo>
                  <a:close/>
                  <a:moveTo>
                    <a:pt x="1203" y="1614"/>
                  </a:moveTo>
                  <a:lnTo>
                    <a:pt x="1203" y="1614"/>
                  </a:lnTo>
                  <a:cubicBezTo>
                    <a:pt x="1182" y="1630"/>
                    <a:pt x="1162" y="1646"/>
                    <a:pt x="1142" y="1662"/>
                  </a:cubicBezTo>
                  <a:cubicBezTo>
                    <a:pt x="1121" y="1646"/>
                    <a:pt x="1101" y="1630"/>
                    <a:pt x="1081" y="1614"/>
                  </a:cubicBezTo>
                  <a:cubicBezTo>
                    <a:pt x="1101" y="1615"/>
                    <a:pt x="1121" y="1615"/>
                    <a:pt x="1142" y="1615"/>
                  </a:cubicBezTo>
                  <a:cubicBezTo>
                    <a:pt x="1162" y="1615"/>
                    <a:pt x="1182" y="1615"/>
                    <a:pt x="1203" y="1614"/>
                  </a:cubicBezTo>
                  <a:close/>
                  <a:moveTo>
                    <a:pt x="1519" y="1432"/>
                  </a:moveTo>
                  <a:lnTo>
                    <a:pt x="1519" y="1432"/>
                  </a:lnTo>
                  <a:cubicBezTo>
                    <a:pt x="1516" y="1459"/>
                    <a:pt x="1513" y="1485"/>
                    <a:pt x="1509" y="1510"/>
                  </a:cubicBezTo>
                  <a:cubicBezTo>
                    <a:pt x="1484" y="1514"/>
                    <a:pt x="1458" y="1517"/>
                    <a:pt x="1431" y="1520"/>
                  </a:cubicBezTo>
                  <a:cubicBezTo>
                    <a:pt x="1446" y="1506"/>
                    <a:pt x="1461" y="1491"/>
                    <a:pt x="1476" y="1476"/>
                  </a:cubicBezTo>
                  <a:cubicBezTo>
                    <a:pt x="1490" y="1462"/>
                    <a:pt x="1505" y="1447"/>
                    <a:pt x="1519" y="1432"/>
                  </a:cubicBezTo>
                  <a:close/>
                  <a:moveTo>
                    <a:pt x="1419" y="1420"/>
                  </a:moveTo>
                  <a:lnTo>
                    <a:pt x="1419" y="1420"/>
                  </a:lnTo>
                  <a:cubicBezTo>
                    <a:pt x="1381" y="1458"/>
                    <a:pt x="1342" y="1495"/>
                    <a:pt x="1302" y="1530"/>
                  </a:cubicBezTo>
                  <a:cubicBezTo>
                    <a:pt x="1250" y="1533"/>
                    <a:pt x="1197" y="1535"/>
                    <a:pt x="1142" y="1535"/>
                  </a:cubicBezTo>
                  <a:cubicBezTo>
                    <a:pt x="1087" y="1535"/>
                    <a:pt x="1033" y="1533"/>
                    <a:pt x="981" y="1530"/>
                  </a:cubicBezTo>
                  <a:cubicBezTo>
                    <a:pt x="942" y="1495"/>
                    <a:pt x="903" y="1458"/>
                    <a:pt x="864" y="1420"/>
                  </a:cubicBezTo>
                  <a:cubicBezTo>
                    <a:pt x="826" y="1381"/>
                    <a:pt x="789" y="1342"/>
                    <a:pt x="754" y="1303"/>
                  </a:cubicBezTo>
                  <a:cubicBezTo>
                    <a:pt x="751" y="1251"/>
                    <a:pt x="749" y="1198"/>
                    <a:pt x="749" y="1143"/>
                  </a:cubicBezTo>
                  <a:cubicBezTo>
                    <a:pt x="749" y="1087"/>
                    <a:pt x="751" y="1034"/>
                    <a:pt x="754" y="982"/>
                  </a:cubicBezTo>
                  <a:cubicBezTo>
                    <a:pt x="789" y="943"/>
                    <a:pt x="825" y="904"/>
                    <a:pt x="864" y="865"/>
                  </a:cubicBezTo>
                  <a:cubicBezTo>
                    <a:pt x="903" y="827"/>
                    <a:pt x="942" y="790"/>
                    <a:pt x="981" y="755"/>
                  </a:cubicBezTo>
                  <a:cubicBezTo>
                    <a:pt x="1033" y="752"/>
                    <a:pt x="1087" y="750"/>
                    <a:pt x="1142" y="750"/>
                  </a:cubicBezTo>
                  <a:cubicBezTo>
                    <a:pt x="1197" y="750"/>
                    <a:pt x="1250" y="752"/>
                    <a:pt x="1302" y="755"/>
                  </a:cubicBezTo>
                  <a:cubicBezTo>
                    <a:pt x="1342" y="790"/>
                    <a:pt x="1381" y="827"/>
                    <a:pt x="1419" y="865"/>
                  </a:cubicBezTo>
                  <a:cubicBezTo>
                    <a:pt x="1458" y="904"/>
                    <a:pt x="1495" y="943"/>
                    <a:pt x="1529" y="982"/>
                  </a:cubicBezTo>
                  <a:cubicBezTo>
                    <a:pt x="1532" y="1034"/>
                    <a:pt x="1534" y="1087"/>
                    <a:pt x="1534" y="1143"/>
                  </a:cubicBezTo>
                  <a:cubicBezTo>
                    <a:pt x="1534" y="1198"/>
                    <a:pt x="1532" y="1251"/>
                    <a:pt x="1529" y="1303"/>
                  </a:cubicBezTo>
                  <a:cubicBezTo>
                    <a:pt x="1494" y="1342"/>
                    <a:pt x="1457" y="1381"/>
                    <a:pt x="1419" y="1420"/>
                  </a:cubicBezTo>
                  <a:close/>
                  <a:moveTo>
                    <a:pt x="1710" y="1075"/>
                  </a:moveTo>
                  <a:lnTo>
                    <a:pt x="1710" y="1075"/>
                  </a:lnTo>
                  <a:cubicBezTo>
                    <a:pt x="1678" y="1033"/>
                    <a:pt x="1644" y="991"/>
                    <a:pt x="1607" y="950"/>
                  </a:cubicBezTo>
                  <a:cubicBezTo>
                    <a:pt x="1604" y="894"/>
                    <a:pt x="1598" y="840"/>
                    <a:pt x="1591" y="788"/>
                  </a:cubicBezTo>
                  <a:cubicBezTo>
                    <a:pt x="1685" y="804"/>
                    <a:pt x="1770" y="826"/>
                    <a:pt x="1844" y="851"/>
                  </a:cubicBezTo>
                  <a:cubicBezTo>
                    <a:pt x="1808" y="924"/>
                    <a:pt x="1763" y="999"/>
                    <a:pt x="1710" y="1075"/>
                  </a:cubicBezTo>
                  <a:close/>
                  <a:moveTo>
                    <a:pt x="1711" y="1210"/>
                  </a:moveTo>
                  <a:lnTo>
                    <a:pt x="1711" y="1210"/>
                  </a:lnTo>
                  <a:cubicBezTo>
                    <a:pt x="1765" y="1288"/>
                    <a:pt x="1810" y="1363"/>
                    <a:pt x="1845" y="1434"/>
                  </a:cubicBezTo>
                  <a:cubicBezTo>
                    <a:pt x="1770" y="1459"/>
                    <a:pt x="1685" y="1481"/>
                    <a:pt x="1591" y="1497"/>
                  </a:cubicBezTo>
                  <a:cubicBezTo>
                    <a:pt x="1598" y="1445"/>
                    <a:pt x="1604" y="1391"/>
                    <a:pt x="1607" y="1335"/>
                  </a:cubicBezTo>
                  <a:cubicBezTo>
                    <a:pt x="1644" y="1294"/>
                    <a:pt x="1678" y="1252"/>
                    <a:pt x="1711" y="1210"/>
                  </a:cubicBezTo>
                  <a:close/>
                  <a:moveTo>
                    <a:pt x="1613" y="1080"/>
                  </a:moveTo>
                  <a:lnTo>
                    <a:pt x="1613" y="1080"/>
                  </a:lnTo>
                  <a:cubicBezTo>
                    <a:pt x="1630" y="1101"/>
                    <a:pt x="1646" y="1122"/>
                    <a:pt x="1661" y="1142"/>
                  </a:cubicBezTo>
                  <a:cubicBezTo>
                    <a:pt x="1646" y="1163"/>
                    <a:pt x="1630" y="1183"/>
                    <a:pt x="1613" y="1204"/>
                  </a:cubicBezTo>
                  <a:cubicBezTo>
                    <a:pt x="1614" y="1184"/>
                    <a:pt x="1614" y="1163"/>
                    <a:pt x="1614" y="1143"/>
                  </a:cubicBezTo>
                  <a:cubicBezTo>
                    <a:pt x="1614" y="1122"/>
                    <a:pt x="1614" y="1101"/>
                    <a:pt x="1613" y="1080"/>
                  </a:cubicBezTo>
                  <a:close/>
                  <a:moveTo>
                    <a:pt x="1756" y="345"/>
                  </a:moveTo>
                  <a:lnTo>
                    <a:pt x="1756" y="345"/>
                  </a:lnTo>
                  <a:cubicBezTo>
                    <a:pt x="1816" y="345"/>
                    <a:pt x="1862" y="361"/>
                    <a:pt x="1893" y="392"/>
                  </a:cubicBezTo>
                  <a:cubicBezTo>
                    <a:pt x="1959" y="458"/>
                    <a:pt x="1953" y="599"/>
                    <a:pt x="1878" y="779"/>
                  </a:cubicBezTo>
                  <a:cubicBezTo>
                    <a:pt x="1789" y="748"/>
                    <a:pt x="1689" y="723"/>
                    <a:pt x="1579" y="705"/>
                  </a:cubicBezTo>
                  <a:cubicBezTo>
                    <a:pt x="1561" y="596"/>
                    <a:pt x="1536" y="495"/>
                    <a:pt x="1505" y="407"/>
                  </a:cubicBezTo>
                  <a:cubicBezTo>
                    <a:pt x="1599" y="367"/>
                    <a:pt x="1684" y="345"/>
                    <a:pt x="1756" y="345"/>
                  </a:cubicBezTo>
                  <a:close/>
                  <a:moveTo>
                    <a:pt x="1952" y="807"/>
                  </a:moveTo>
                  <a:lnTo>
                    <a:pt x="1952" y="807"/>
                  </a:lnTo>
                  <a:cubicBezTo>
                    <a:pt x="2042" y="594"/>
                    <a:pt x="2041" y="427"/>
                    <a:pt x="1949" y="335"/>
                  </a:cubicBezTo>
                  <a:cubicBezTo>
                    <a:pt x="1903" y="289"/>
                    <a:pt x="1838" y="265"/>
                    <a:pt x="1756" y="265"/>
                  </a:cubicBezTo>
                  <a:cubicBezTo>
                    <a:pt x="1675" y="265"/>
                    <a:pt x="1580" y="289"/>
                    <a:pt x="1477" y="332"/>
                  </a:cubicBezTo>
                  <a:cubicBezTo>
                    <a:pt x="1392" y="126"/>
                    <a:pt x="1274" y="0"/>
                    <a:pt x="1142" y="0"/>
                  </a:cubicBezTo>
                  <a:cubicBezTo>
                    <a:pt x="1009" y="0"/>
                    <a:pt x="891" y="126"/>
                    <a:pt x="806" y="332"/>
                  </a:cubicBezTo>
                  <a:cubicBezTo>
                    <a:pt x="704" y="289"/>
                    <a:pt x="609" y="265"/>
                    <a:pt x="528" y="265"/>
                  </a:cubicBezTo>
                  <a:cubicBezTo>
                    <a:pt x="446" y="265"/>
                    <a:pt x="380" y="289"/>
                    <a:pt x="334" y="335"/>
                  </a:cubicBezTo>
                  <a:cubicBezTo>
                    <a:pt x="242" y="427"/>
                    <a:pt x="242" y="594"/>
                    <a:pt x="331" y="807"/>
                  </a:cubicBezTo>
                  <a:cubicBezTo>
                    <a:pt x="125" y="892"/>
                    <a:pt x="0" y="1010"/>
                    <a:pt x="0" y="1143"/>
                  </a:cubicBezTo>
                  <a:cubicBezTo>
                    <a:pt x="0" y="1275"/>
                    <a:pt x="125" y="1393"/>
                    <a:pt x="331" y="1478"/>
                  </a:cubicBezTo>
                  <a:cubicBezTo>
                    <a:pt x="246" y="1684"/>
                    <a:pt x="240" y="1856"/>
                    <a:pt x="334" y="1950"/>
                  </a:cubicBezTo>
                  <a:cubicBezTo>
                    <a:pt x="380" y="1996"/>
                    <a:pt x="446" y="2020"/>
                    <a:pt x="528" y="2020"/>
                  </a:cubicBezTo>
                  <a:cubicBezTo>
                    <a:pt x="609" y="2020"/>
                    <a:pt x="704" y="1996"/>
                    <a:pt x="806" y="1953"/>
                  </a:cubicBezTo>
                  <a:cubicBezTo>
                    <a:pt x="891" y="2159"/>
                    <a:pt x="1009" y="2284"/>
                    <a:pt x="1142" y="2284"/>
                  </a:cubicBezTo>
                  <a:cubicBezTo>
                    <a:pt x="1274" y="2284"/>
                    <a:pt x="1392" y="2159"/>
                    <a:pt x="1477" y="1953"/>
                  </a:cubicBezTo>
                  <a:cubicBezTo>
                    <a:pt x="1580" y="1996"/>
                    <a:pt x="1675" y="2020"/>
                    <a:pt x="1756" y="2020"/>
                  </a:cubicBezTo>
                  <a:cubicBezTo>
                    <a:pt x="1838" y="2020"/>
                    <a:pt x="1903" y="1996"/>
                    <a:pt x="1949" y="1950"/>
                  </a:cubicBezTo>
                  <a:cubicBezTo>
                    <a:pt x="2043" y="1856"/>
                    <a:pt x="2038" y="1684"/>
                    <a:pt x="1952" y="1478"/>
                  </a:cubicBezTo>
                  <a:cubicBezTo>
                    <a:pt x="2158" y="1393"/>
                    <a:pt x="2284" y="1275"/>
                    <a:pt x="2284" y="1143"/>
                  </a:cubicBezTo>
                  <a:cubicBezTo>
                    <a:pt x="2284" y="1010"/>
                    <a:pt x="2158" y="892"/>
                    <a:pt x="1952" y="80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20"/>
            <p:cNvSpPr/>
            <p:nvPr/>
          </p:nvSpPr>
          <p:spPr bwMode="auto">
            <a:xfrm>
              <a:off x="7021513" y="5929313"/>
              <a:ext cx="177800" cy="177800"/>
            </a:xfrm>
            <a:custGeom>
              <a:avLst/>
              <a:gdLst>
                <a:gd name="T0" fmla="*/ 120 w 240"/>
                <a:gd name="T1" fmla="*/ 0 h 240"/>
                <a:gd name="T2" fmla="*/ 120 w 240"/>
                <a:gd name="T3" fmla="*/ 0 h 240"/>
                <a:gd name="T4" fmla="*/ 0 w 240"/>
                <a:gd name="T5" fmla="*/ 120 h 240"/>
                <a:gd name="T6" fmla="*/ 120 w 240"/>
                <a:gd name="T7" fmla="*/ 240 h 240"/>
                <a:gd name="T8" fmla="*/ 240 w 240"/>
                <a:gd name="T9" fmla="*/ 120 h 240"/>
                <a:gd name="T10" fmla="*/ 120 w 240"/>
                <a:gd name="T11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0" h="240">
                  <a:moveTo>
                    <a:pt x="120" y="0"/>
                  </a:moveTo>
                  <a:lnTo>
                    <a:pt x="120" y="0"/>
                  </a:lnTo>
                  <a:cubicBezTo>
                    <a:pt x="53" y="0"/>
                    <a:pt x="0" y="53"/>
                    <a:pt x="0" y="120"/>
                  </a:cubicBezTo>
                  <a:cubicBezTo>
                    <a:pt x="0" y="186"/>
                    <a:pt x="53" y="240"/>
                    <a:pt x="120" y="240"/>
                  </a:cubicBezTo>
                  <a:cubicBezTo>
                    <a:pt x="186" y="240"/>
                    <a:pt x="240" y="186"/>
                    <a:pt x="240" y="120"/>
                  </a:cubicBezTo>
                  <a:cubicBezTo>
                    <a:pt x="240" y="53"/>
                    <a:pt x="186" y="0"/>
                    <a:pt x="1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8" name="同心圆 37"/>
          <p:cNvSpPr/>
          <p:nvPr/>
        </p:nvSpPr>
        <p:spPr>
          <a:xfrm>
            <a:off x="6094277" y="1399036"/>
            <a:ext cx="2712984" cy="2712984"/>
          </a:xfrm>
          <a:prstGeom prst="donut">
            <a:avLst>
              <a:gd name="adj" fmla="val 2213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128144" y="4572009"/>
            <a:ext cx="2451130" cy="572464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顶部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“开始”面板中可以对字体、字号、颜色、行距等进行修改。</a:t>
            </a:r>
          </a:p>
        </p:txBody>
      </p:sp>
      <p:sp>
        <p:nvSpPr>
          <p:cNvPr id="40" name="矩形 39"/>
          <p:cNvSpPr/>
          <p:nvPr/>
        </p:nvSpPr>
        <p:spPr>
          <a:xfrm>
            <a:off x="6693854" y="4265460"/>
            <a:ext cx="1482372" cy="34057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218565">
              <a:lnSpc>
                <a:spcPct val="130000"/>
              </a:lnSpc>
              <a:defRPr/>
            </a:pPr>
            <a:r>
              <a:rPr lang="zh-CN" altLang="en-US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kern="0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56130" y="2920365"/>
            <a:ext cx="2189277" cy="450341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顶部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“开始”面板中可以对字体、字号、颜色、行距等进行修改。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" name="同心圆 41"/>
          <p:cNvSpPr/>
          <p:nvPr/>
        </p:nvSpPr>
        <p:spPr>
          <a:xfrm>
            <a:off x="8750883" y="1399036"/>
            <a:ext cx="2712984" cy="2712984"/>
          </a:xfrm>
          <a:prstGeom prst="donut">
            <a:avLst>
              <a:gd name="adj" fmla="val 2058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3" name="空心弧 42"/>
          <p:cNvSpPr/>
          <p:nvPr/>
        </p:nvSpPr>
        <p:spPr>
          <a:xfrm rot="10800000">
            <a:off x="8750883" y="1399035"/>
            <a:ext cx="2712984" cy="2712984"/>
          </a:xfrm>
          <a:prstGeom prst="blockArc">
            <a:avLst>
              <a:gd name="adj1" fmla="val 10800000"/>
              <a:gd name="adj2" fmla="val 21507443"/>
              <a:gd name="adj3" fmla="val 2294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8784749" y="4572009"/>
            <a:ext cx="2451130" cy="572464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顶部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“开始”面板中可以对字体、字号、颜色、行距等进行修改。</a:t>
            </a:r>
          </a:p>
        </p:txBody>
      </p:sp>
      <p:sp>
        <p:nvSpPr>
          <p:cNvPr id="45" name="矩形 44"/>
          <p:cNvSpPr/>
          <p:nvPr/>
        </p:nvSpPr>
        <p:spPr>
          <a:xfrm>
            <a:off x="9350459" y="4265460"/>
            <a:ext cx="1482372" cy="34057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218565">
              <a:lnSpc>
                <a:spcPct val="130000"/>
              </a:lnSpc>
              <a:defRPr/>
            </a:pPr>
            <a:r>
              <a:rPr lang="zh-CN" altLang="en-US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kern="0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9012735" y="2920365"/>
            <a:ext cx="2189277" cy="450341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0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顶部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“开始”面板中可以对字体、字号、颜色、行距等进行修改。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8" name="组合 20"/>
          <p:cNvGrpSpPr/>
          <p:nvPr/>
        </p:nvGrpSpPr>
        <p:grpSpPr>
          <a:xfrm>
            <a:off x="7288466" y="1981906"/>
            <a:ext cx="349291" cy="540046"/>
            <a:chOff x="6257925" y="-9525"/>
            <a:chExt cx="1514475" cy="2341563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49" name="Freeform 6"/>
            <p:cNvSpPr/>
            <p:nvPr/>
          </p:nvSpPr>
          <p:spPr bwMode="auto">
            <a:xfrm>
              <a:off x="6551613" y="-9525"/>
              <a:ext cx="484188" cy="327025"/>
            </a:xfrm>
            <a:custGeom>
              <a:avLst/>
              <a:gdLst>
                <a:gd name="T0" fmla="*/ 25 w 652"/>
                <a:gd name="T1" fmla="*/ 406 h 440"/>
                <a:gd name="T2" fmla="*/ 25 w 652"/>
                <a:gd name="T3" fmla="*/ 406 h 440"/>
                <a:gd name="T4" fmla="*/ 98 w 652"/>
                <a:gd name="T5" fmla="*/ 425 h 440"/>
                <a:gd name="T6" fmla="*/ 618 w 652"/>
                <a:gd name="T7" fmla="*/ 125 h 440"/>
                <a:gd name="T8" fmla="*/ 637 w 652"/>
                <a:gd name="T9" fmla="*/ 52 h 440"/>
                <a:gd name="T10" fmla="*/ 626 w 652"/>
                <a:gd name="T11" fmla="*/ 33 h 440"/>
                <a:gd name="T12" fmla="*/ 554 w 652"/>
                <a:gd name="T13" fmla="*/ 14 h 440"/>
                <a:gd name="T14" fmla="*/ 34 w 652"/>
                <a:gd name="T15" fmla="*/ 314 h 440"/>
                <a:gd name="T16" fmla="*/ 14 w 652"/>
                <a:gd name="T17" fmla="*/ 386 h 440"/>
                <a:gd name="T18" fmla="*/ 25 w 652"/>
                <a:gd name="T19" fmla="*/ 406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52" h="440">
                  <a:moveTo>
                    <a:pt x="25" y="406"/>
                  </a:moveTo>
                  <a:lnTo>
                    <a:pt x="25" y="406"/>
                  </a:lnTo>
                  <a:cubicBezTo>
                    <a:pt x="40" y="431"/>
                    <a:pt x="73" y="440"/>
                    <a:pt x="98" y="425"/>
                  </a:cubicBezTo>
                  <a:lnTo>
                    <a:pt x="618" y="125"/>
                  </a:lnTo>
                  <a:cubicBezTo>
                    <a:pt x="643" y="111"/>
                    <a:pt x="652" y="78"/>
                    <a:pt x="637" y="52"/>
                  </a:cubicBezTo>
                  <a:lnTo>
                    <a:pt x="626" y="33"/>
                  </a:lnTo>
                  <a:cubicBezTo>
                    <a:pt x="612" y="9"/>
                    <a:pt x="579" y="0"/>
                    <a:pt x="554" y="14"/>
                  </a:cubicBezTo>
                  <a:lnTo>
                    <a:pt x="34" y="314"/>
                  </a:lnTo>
                  <a:cubicBezTo>
                    <a:pt x="8" y="328"/>
                    <a:pt x="0" y="361"/>
                    <a:pt x="14" y="386"/>
                  </a:cubicBezTo>
                  <a:lnTo>
                    <a:pt x="25" y="40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7"/>
            <p:cNvSpPr>
              <a:spLocks noEditPoints="1"/>
            </p:cNvSpPr>
            <p:nvPr/>
          </p:nvSpPr>
          <p:spPr bwMode="auto">
            <a:xfrm>
              <a:off x="6257925" y="53975"/>
              <a:ext cx="1339850" cy="2278063"/>
            </a:xfrm>
            <a:custGeom>
              <a:avLst/>
              <a:gdLst>
                <a:gd name="T0" fmla="*/ 404 w 1804"/>
                <a:gd name="T1" fmla="*/ 2367 h 3072"/>
                <a:gd name="T2" fmla="*/ 404 w 1804"/>
                <a:gd name="T3" fmla="*/ 2367 h 3072"/>
                <a:gd name="T4" fmla="*/ 550 w 1804"/>
                <a:gd name="T5" fmla="*/ 2513 h 3072"/>
                <a:gd name="T6" fmla="*/ 404 w 1804"/>
                <a:gd name="T7" fmla="*/ 2659 h 3072"/>
                <a:gd name="T8" fmla="*/ 259 w 1804"/>
                <a:gd name="T9" fmla="*/ 2513 h 3072"/>
                <a:gd name="T10" fmla="*/ 404 w 1804"/>
                <a:gd name="T11" fmla="*/ 2367 h 3072"/>
                <a:gd name="T12" fmla="*/ 29 w 1804"/>
                <a:gd name="T13" fmla="*/ 2058 h 3072"/>
                <a:gd name="T14" fmla="*/ 29 w 1804"/>
                <a:gd name="T15" fmla="*/ 2058 h 3072"/>
                <a:gd name="T16" fmla="*/ 29 w 1804"/>
                <a:gd name="T17" fmla="*/ 2801 h 3072"/>
                <a:gd name="T18" fmla="*/ 29 w 1804"/>
                <a:gd name="T19" fmla="*/ 2952 h 3072"/>
                <a:gd name="T20" fmla="*/ 29 w 1804"/>
                <a:gd name="T21" fmla="*/ 3018 h 3072"/>
                <a:gd name="T22" fmla="*/ 82 w 1804"/>
                <a:gd name="T23" fmla="*/ 3072 h 3072"/>
                <a:gd name="T24" fmla="*/ 1679 w 1804"/>
                <a:gd name="T25" fmla="*/ 3072 h 3072"/>
                <a:gd name="T26" fmla="*/ 1732 w 1804"/>
                <a:gd name="T27" fmla="*/ 3018 h 3072"/>
                <a:gd name="T28" fmla="*/ 1732 w 1804"/>
                <a:gd name="T29" fmla="*/ 2801 h 3072"/>
                <a:gd name="T30" fmla="*/ 1679 w 1804"/>
                <a:gd name="T31" fmla="*/ 2747 h 3072"/>
                <a:gd name="T32" fmla="*/ 871 w 1804"/>
                <a:gd name="T33" fmla="*/ 2747 h 3072"/>
                <a:gd name="T34" fmla="*/ 762 w 1804"/>
                <a:gd name="T35" fmla="*/ 2347 h 3072"/>
                <a:gd name="T36" fmla="*/ 313 w 1804"/>
                <a:gd name="T37" fmla="*/ 2058 h 3072"/>
                <a:gd name="T38" fmla="*/ 819 w 1804"/>
                <a:gd name="T39" fmla="*/ 905 h 3072"/>
                <a:gd name="T40" fmla="*/ 1178 w 1804"/>
                <a:gd name="T41" fmla="*/ 1526 h 3072"/>
                <a:gd name="T42" fmla="*/ 1163 w 1804"/>
                <a:gd name="T43" fmla="*/ 1535 h 3072"/>
                <a:gd name="T44" fmla="*/ 1143 w 1804"/>
                <a:gd name="T45" fmla="*/ 1608 h 3072"/>
                <a:gd name="T46" fmla="*/ 1216 w 1804"/>
                <a:gd name="T47" fmla="*/ 1627 h 3072"/>
                <a:gd name="T48" fmla="*/ 1282 w 1804"/>
                <a:gd name="T49" fmla="*/ 1589 h 3072"/>
                <a:gd name="T50" fmla="*/ 1442 w 1804"/>
                <a:gd name="T51" fmla="*/ 1646 h 3072"/>
                <a:gd name="T52" fmla="*/ 1673 w 1804"/>
                <a:gd name="T53" fmla="*/ 1513 h 3072"/>
                <a:gd name="T54" fmla="*/ 1703 w 1804"/>
                <a:gd name="T55" fmla="*/ 1346 h 3072"/>
                <a:gd name="T56" fmla="*/ 1769 w 1804"/>
                <a:gd name="T57" fmla="*/ 1308 h 3072"/>
                <a:gd name="T58" fmla="*/ 1789 w 1804"/>
                <a:gd name="T59" fmla="*/ 1235 h 3072"/>
                <a:gd name="T60" fmla="*/ 1716 w 1804"/>
                <a:gd name="T61" fmla="*/ 1215 h 3072"/>
                <a:gd name="T62" fmla="*/ 1701 w 1804"/>
                <a:gd name="T63" fmla="*/ 1224 h 3072"/>
                <a:gd name="T64" fmla="*/ 1145 w 1804"/>
                <a:gd name="T65" fmla="*/ 261 h 3072"/>
                <a:gd name="T66" fmla="*/ 1260 w 1804"/>
                <a:gd name="T67" fmla="*/ 195 h 3072"/>
                <a:gd name="T68" fmla="*/ 1280 w 1804"/>
                <a:gd name="T69" fmla="*/ 122 h 3072"/>
                <a:gd name="T70" fmla="*/ 1229 w 1804"/>
                <a:gd name="T71" fmla="*/ 34 h 3072"/>
                <a:gd name="T72" fmla="*/ 1156 w 1804"/>
                <a:gd name="T73" fmla="*/ 15 h 3072"/>
                <a:gd name="T74" fmla="*/ 403 w 1804"/>
                <a:gd name="T75" fmla="*/ 450 h 3072"/>
                <a:gd name="T76" fmla="*/ 383 w 1804"/>
                <a:gd name="T77" fmla="*/ 522 h 3072"/>
                <a:gd name="T78" fmla="*/ 434 w 1804"/>
                <a:gd name="T79" fmla="*/ 610 h 3072"/>
                <a:gd name="T80" fmla="*/ 507 w 1804"/>
                <a:gd name="T81" fmla="*/ 630 h 3072"/>
                <a:gd name="T82" fmla="*/ 622 w 1804"/>
                <a:gd name="T83" fmla="*/ 564 h 3072"/>
                <a:gd name="T84" fmla="*/ 711 w 1804"/>
                <a:gd name="T85" fmla="*/ 718 h 3072"/>
                <a:gd name="T86" fmla="*/ 29 w 1804"/>
                <a:gd name="T87" fmla="*/ 2058 h 3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804" h="3072">
                  <a:moveTo>
                    <a:pt x="404" y="2367"/>
                  </a:moveTo>
                  <a:lnTo>
                    <a:pt x="404" y="2367"/>
                  </a:lnTo>
                  <a:cubicBezTo>
                    <a:pt x="485" y="2367"/>
                    <a:pt x="550" y="2432"/>
                    <a:pt x="550" y="2513"/>
                  </a:cubicBezTo>
                  <a:cubicBezTo>
                    <a:pt x="550" y="2593"/>
                    <a:pt x="485" y="2659"/>
                    <a:pt x="404" y="2659"/>
                  </a:cubicBezTo>
                  <a:cubicBezTo>
                    <a:pt x="324" y="2659"/>
                    <a:pt x="259" y="2593"/>
                    <a:pt x="259" y="2513"/>
                  </a:cubicBezTo>
                  <a:cubicBezTo>
                    <a:pt x="259" y="2432"/>
                    <a:pt x="324" y="2367"/>
                    <a:pt x="404" y="2367"/>
                  </a:cubicBezTo>
                  <a:close/>
                  <a:moveTo>
                    <a:pt x="29" y="2058"/>
                  </a:moveTo>
                  <a:lnTo>
                    <a:pt x="29" y="2058"/>
                  </a:lnTo>
                  <a:lnTo>
                    <a:pt x="29" y="2801"/>
                  </a:lnTo>
                  <a:lnTo>
                    <a:pt x="29" y="2952"/>
                  </a:lnTo>
                  <a:lnTo>
                    <a:pt x="29" y="3018"/>
                  </a:lnTo>
                  <a:cubicBezTo>
                    <a:pt x="29" y="3048"/>
                    <a:pt x="53" y="3072"/>
                    <a:pt x="82" y="3072"/>
                  </a:cubicBezTo>
                  <a:lnTo>
                    <a:pt x="1679" y="3072"/>
                  </a:lnTo>
                  <a:cubicBezTo>
                    <a:pt x="1708" y="3072"/>
                    <a:pt x="1732" y="3048"/>
                    <a:pt x="1732" y="3018"/>
                  </a:cubicBezTo>
                  <a:lnTo>
                    <a:pt x="1732" y="2801"/>
                  </a:lnTo>
                  <a:cubicBezTo>
                    <a:pt x="1732" y="2771"/>
                    <a:pt x="1708" y="2747"/>
                    <a:pt x="1679" y="2747"/>
                  </a:cubicBezTo>
                  <a:lnTo>
                    <a:pt x="871" y="2747"/>
                  </a:lnTo>
                  <a:cubicBezTo>
                    <a:pt x="872" y="2652"/>
                    <a:pt x="854" y="2509"/>
                    <a:pt x="762" y="2347"/>
                  </a:cubicBezTo>
                  <a:cubicBezTo>
                    <a:pt x="598" y="2058"/>
                    <a:pt x="313" y="2058"/>
                    <a:pt x="313" y="2058"/>
                  </a:cubicBezTo>
                  <a:cubicBezTo>
                    <a:pt x="349" y="1207"/>
                    <a:pt x="743" y="947"/>
                    <a:pt x="819" y="905"/>
                  </a:cubicBezTo>
                  <a:lnTo>
                    <a:pt x="1178" y="1526"/>
                  </a:lnTo>
                  <a:lnTo>
                    <a:pt x="1163" y="1535"/>
                  </a:lnTo>
                  <a:cubicBezTo>
                    <a:pt x="1137" y="1550"/>
                    <a:pt x="1128" y="1582"/>
                    <a:pt x="1143" y="1608"/>
                  </a:cubicBezTo>
                  <a:cubicBezTo>
                    <a:pt x="1158" y="1633"/>
                    <a:pt x="1191" y="1642"/>
                    <a:pt x="1216" y="1627"/>
                  </a:cubicBezTo>
                  <a:lnTo>
                    <a:pt x="1282" y="1589"/>
                  </a:lnTo>
                  <a:lnTo>
                    <a:pt x="1442" y="1646"/>
                  </a:lnTo>
                  <a:lnTo>
                    <a:pt x="1673" y="1513"/>
                  </a:lnTo>
                  <a:lnTo>
                    <a:pt x="1703" y="1346"/>
                  </a:lnTo>
                  <a:lnTo>
                    <a:pt x="1769" y="1308"/>
                  </a:lnTo>
                  <a:cubicBezTo>
                    <a:pt x="1795" y="1293"/>
                    <a:pt x="1804" y="1260"/>
                    <a:pt x="1789" y="1235"/>
                  </a:cubicBezTo>
                  <a:cubicBezTo>
                    <a:pt x="1774" y="1210"/>
                    <a:pt x="1741" y="1201"/>
                    <a:pt x="1716" y="1215"/>
                  </a:cubicBezTo>
                  <a:lnTo>
                    <a:pt x="1701" y="1224"/>
                  </a:lnTo>
                  <a:lnTo>
                    <a:pt x="1145" y="261"/>
                  </a:lnTo>
                  <a:lnTo>
                    <a:pt x="1260" y="195"/>
                  </a:lnTo>
                  <a:cubicBezTo>
                    <a:pt x="1286" y="180"/>
                    <a:pt x="1294" y="148"/>
                    <a:pt x="1280" y="122"/>
                  </a:cubicBezTo>
                  <a:lnTo>
                    <a:pt x="1229" y="34"/>
                  </a:lnTo>
                  <a:cubicBezTo>
                    <a:pt x="1214" y="9"/>
                    <a:pt x="1181" y="0"/>
                    <a:pt x="1156" y="15"/>
                  </a:cubicBezTo>
                  <a:lnTo>
                    <a:pt x="403" y="450"/>
                  </a:lnTo>
                  <a:cubicBezTo>
                    <a:pt x="377" y="464"/>
                    <a:pt x="368" y="497"/>
                    <a:pt x="383" y="522"/>
                  </a:cubicBezTo>
                  <a:lnTo>
                    <a:pt x="434" y="610"/>
                  </a:lnTo>
                  <a:cubicBezTo>
                    <a:pt x="449" y="636"/>
                    <a:pt x="481" y="645"/>
                    <a:pt x="507" y="630"/>
                  </a:cubicBezTo>
                  <a:lnTo>
                    <a:pt x="622" y="564"/>
                  </a:lnTo>
                  <a:lnTo>
                    <a:pt x="711" y="718"/>
                  </a:lnTo>
                  <a:cubicBezTo>
                    <a:pt x="0" y="1092"/>
                    <a:pt x="29" y="2058"/>
                    <a:pt x="29" y="205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8"/>
            <p:cNvSpPr/>
            <p:nvPr/>
          </p:nvSpPr>
          <p:spPr bwMode="auto">
            <a:xfrm>
              <a:off x="7080250" y="1238250"/>
              <a:ext cx="692150" cy="438150"/>
            </a:xfrm>
            <a:custGeom>
              <a:avLst/>
              <a:gdLst>
                <a:gd name="T0" fmla="*/ 15 w 931"/>
                <a:gd name="T1" fmla="*/ 555 h 589"/>
                <a:gd name="T2" fmla="*/ 15 w 931"/>
                <a:gd name="T3" fmla="*/ 555 h 589"/>
                <a:gd name="T4" fmla="*/ 15 w 931"/>
                <a:gd name="T5" fmla="*/ 555 h 589"/>
                <a:gd name="T6" fmla="*/ 88 w 931"/>
                <a:gd name="T7" fmla="*/ 574 h 589"/>
                <a:gd name="T8" fmla="*/ 897 w 931"/>
                <a:gd name="T9" fmla="*/ 107 h 589"/>
                <a:gd name="T10" fmla="*/ 916 w 931"/>
                <a:gd name="T11" fmla="*/ 35 h 589"/>
                <a:gd name="T12" fmla="*/ 916 w 931"/>
                <a:gd name="T13" fmla="*/ 35 h 589"/>
                <a:gd name="T14" fmla="*/ 843 w 931"/>
                <a:gd name="T15" fmla="*/ 15 h 589"/>
                <a:gd name="T16" fmla="*/ 35 w 931"/>
                <a:gd name="T17" fmla="*/ 482 h 589"/>
                <a:gd name="T18" fmla="*/ 15 w 931"/>
                <a:gd name="T19" fmla="*/ 555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1" h="589">
                  <a:moveTo>
                    <a:pt x="15" y="555"/>
                  </a:moveTo>
                  <a:lnTo>
                    <a:pt x="15" y="555"/>
                  </a:lnTo>
                  <a:lnTo>
                    <a:pt x="15" y="555"/>
                  </a:lnTo>
                  <a:cubicBezTo>
                    <a:pt x="30" y="580"/>
                    <a:pt x="62" y="589"/>
                    <a:pt x="88" y="574"/>
                  </a:cubicBezTo>
                  <a:lnTo>
                    <a:pt x="897" y="107"/>
                  </a:lnTo>
                  <a:cubicBezTo>
                    <a:pt x="922" y="93"/>
                    <a:pt x="931" y="60"/>
                    <a:pt x="916" y="35"/>
                  </a:cubicBezTo>
                  <a:lnTo>
                    <a:pt x="916" y="35"/>
                  </a:lnTo>
                  <a:cubicBezTo>
                    <a:pt x="902" y="9"/>
                    <a:pt x="869" y="0"/>
                    <a:pt x="843" y="15"/>
                  </a:cubicBezTo>
                  <a:lnTo>
                    <a:pt x="35" y="482"/>
                  </a:lnTo>
                  <a:cubicBezTo>
                    <a:pt x="9" y="497"/>
                    <a:pt x="0" y="529"/>
                    <a:pt x="15" y="55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2" name="组合 23"/>
          <p:cNvGrpSpPr/>
          <p:nvPr/>
        </p:nvGrpSpPr>
        <p:grpSpPr>
          <a:xfrm>
            <a:off x="9816360" y="2045443"/>
            <a:ext cx="550570" cy="549539"/>
            <a:chOff x="6262688" y="5170488"/>
            <a:chExt cx="1697038" cy="1693863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53" name="Freeform 19"/>
            <p:cNvSpPr>
              <a:spLocks noEditPoints="1"/>
            </p:cNvSpPr>
            <p:nvPr/>
          </p:nvSpPr>
          <p:spPr bwMode="auto">
            <a:xfrm>
              <a:off x="6262688" y="5170488"/>
              <a:ext cx="1697038" cy="1693863"/>
            </a:xfrm>
            <a:custGeom>
              <a:avLst/>
              <a:gdLst>
                <a:gd name="T0" fmla="*/ 1760 w 2284"/>
                <a:gd name="T1" fmla="*/ 1142 h 2284"/>
                <a:gd name="T2" fmla="*/ 1919 w 2284"/>
                <a:gd name="T3" fmla="*/ 1406 h 2284"/>
                <a:gd name="T4" fmla="*/ 1756 w 2284"/>
                <a:gd name="T5" fmla="*/ 1940 h 2284"/>
                <a:gd name="T6" fmla="*/ 1878 w 2284"/>
                <a:gd name="T7" fmla="*/ 1506 h 2284"/>
                <a:gd name="T8" fmla="*/ 1433 w 2284"/>
                <a:gd name="T9" fmla="*/ 1845 h 2284"/>
                <a:gd name="T10" fmla="*/ 1496 w 2284"/>
                <a:gd name="T11" fmla="*/ 1592 h 2284"/>
                <a:gd name="T12" fmla="*/ 1142 w 2284"/>
                <a:gd name="T13" fmla="*/ 2204 h 2284"/>
                <a:gd name="T14" fmla="*/ 1405 w 2284"/>
                <a:gd name="T15" fmla="*/ 1921 h 2284"/>
                <a:gd name="T16" fmla="*/ 787 w 2284"/>
                <a:gd name="T17" fmla="*/ 1592 h 2284"/>
                <a:gd name="T18" fmla="*/ 850 w 2284"/>
                <a:gd name="T19" fmla="*/ 1845 h 2284"/>
                <a:gd name="T20" fmla="*/ 528 w 2284"/>
                <a:gd name="T21" fmla="*/ 1940 h 2284"/>
                <a:gd name="T22" fmla="*/ 704 w 2284"/>
                <a:gd name="T23" fmla="*/ 1580 h 2284"/>
                <a:gd name="T24" fmla="*/ 80 w 2284"/>
                <a:gd name="T25" fmla="*/ 1143 h 2284"/>
                <a:gd name="T26" fmla="*/ 523 w 2284"/>
                <a:gd name="T27" fmla="*/ 1142 h 2284"/>
                <a:gd name="T28" fmla="*/ 676 w 2284"/>
                <a:gd name="T29" fmla="*/ 950 h 2284"/>
                <a:gd name="T30" fmla="*/ 439 w 2284"/>
                <a:gd name="T31" fmla="*/ 851 h 2284"/>
                <a:gd name="T32" fmla="*/ 676 w 2284"/>
                <a:gd name="T33" fmla="*/ 1335 h 2284"/>
                <a:gd name="T34" fmla="*/ 438 w 2284"/>
                <a:gd name="T35" fmla="*/ 1434 h 2284"/>
                <a:gd name="T36" fmla="*/ 670 w 2284"/>
                <a:gd name="T37" fmla="*/ 1204 h 2284"/>
                <a:gd name="T38" fmla="*/ 670 w 2284"/>
                <a:gd name="T39" fmla="*/ 1080 h 2284"/>
                <a:gd name="T40" fmla="*/ 391 w 2284"/>
                <a:gd name="T41" fmla="*/ 392 h 2284"/>
                <a:gd name="T42" fmla="*/ 778 w 2284"/>
                <a:gd name="T43" fmla="*/ 407 h 2284"/>
                <a:gd name="T44" fmla="*/ 391 w 2284"/>
                <a:gd name="T45" fmla="*/ 392 h 2284"/>
                <a:gd name="T46" fmla="*/ 1074 w 2284"/>
                <a:gd name="T47" fmla="*/ 574 h 2284"/>
                <a:gd name="T48" fmla="*/ 850 w 2284"/>
                <a:gd name="T49" fmla="*/ 440 h 2284"/>
                <a:gd name="T50" fmla="*/ 1405 w 2284"/>
                <a:gd name="T51" fmla="*/ 364 h 2284"/>
                <a:gd name="T52" fmla="*/ 1142 w 2284"/>
                <a:gd name="T53" fmla="*/ 80 h 2284"/>
                <a:gd name="T54" fmla="*/ 1335 w 2284"/>
                <a:gd name="T55" fmla="*/ 677 h 2284"/>
                <a:gd name="T56" fmla="*/ 1496 w 2284"/>
                <a:gd name="T57" fmla="*/ 693 h 2284"/>
                <a:gd name="T58" fmla="*/ 1509 w 2284"/>
                <a:gd name="T59" fmla="*/ 775 h 2284"/>
                <a:gd name="T60" fmla="*/ 1431 w 2284"/>
                <a:gd name="T61" fmla="*/ 765 h 2284"/>
                <a:gd name="T62" fmla="*/ 1142 w 2284"/>
                <a:gd name="T63" fmla="*/ 623 h 2284"/>
                <a:gd name="T64" fmla="*/ 1081 w 2284"/>
                <a:gd name="T65" fmla="*/ 671 h 2284"/>
                <a:gd name="T66" fmla="*/ 774 w 2284"/>
                <a:gd name="T67" fmla="*/ 775 h 2284"/>
                <a:gd name="T68" fmla="*/ 764 w 2284"/>
                <a:gd name="T69" fmla="*/ 853 h 2284"/>
                <a:gd name="T70" fmla="*/ 774 w 2284"/>
                <a:gd name="T71" fmla="*/ 1510 h 2284"/>
                <a:gd name="T72" fmla="*/ 852 w 2284"/>
                <a:gd name="T73" fmla="*/ 1520 h 2284"/>
                <a:gd name="T74" fmla="*/ 1142 w 2284"/>
                <a:gd name="T75" fmla="*/ 1662 h 2284"/>
                <a:gd name="T76" fmla="*/ 1203 w 2284"/>
                <a:gd name="T77" fmla="*/ 1614 h 2284"/>
                <a:gd name="T78" fmla="*/ 1509 w 2284"/>
                <a:gd name="T79" fmla="*/ 1510 h 2284"/>
                <a:gd name="T80" fmla="*/ 1519 w 2284"/>
                <a:gd name="T81" fmla="*/ 1432 h 2284"/>
                <a:gd name="T82" fmla="*/ 1302 w 2284"/>
                <a:gd name="T83" fmla="*/ 1530 h 2284"/>
                <a:gd name="T84" fmla="*/ 864 w 2284"/>
                <a:gd name="T85" fmla="*/ 1420 h 2284"/>
                <a:gd name="T86" fmla="*/ 754 w 2284"/>
                <a:gd name="T87" fmla="*/ 982 h 2284"/>
                <a:gd name="T88" fmla="*/ 1142 w 2284"/>
                <a:gd name="T89" fmla="*/ 750 h 2284"/>
                <a:gd name="T90" fmla="*/ 1529 w 2284"/>
                <a:gd name="T91" fmla="*/ 982 h 2284"/>
                <a:gd name="T92" fmla="*/ 1419 w 2284"/>
                <a:gd name="T93" fmla="*/ 1420 h 2284"/>
                <a:gd name="T94" fmla="*/ 1607 w 2284"/>
                <a:gd name="T95" fmla="*/ 950 h 2284"/>
                <a:gd name="T96" fmla="*/ 1710 w 2284"/>
                <a:gd name="T97" fmla="*/ 1075 h 2284"/>
                <a:gd name="T98" fmla="*/ 1845 w 2284"/>
                <a:gd name="T99" fmla="*/ 1434 h 2284"/>
                <a:gd name="T100" fmla="*/ 1711 w 2284"/>
                <a:gd name="T101" fmla="*/ 1210 h 2284"/>
                <a:gd name="T102" fmla="*/ 1661 w 2284"/>
                <a:gd name="T103" fmla="*/ 1142 h 2284"/>
                <a:gd name="T104" fmla="*/ 1613 w 2284"/>
                <a:gd name="T105" fmla="*/ 1080 h 2284"/>
                <a:gd name="T106" fmla="*/ 1893 w 2284"/>
                <a:gd name="T107" fmla="*/ 392 h 2284"/>
                <a:gd name="T108" fmla="*/ 1505 w 2284"/>
                <a:gd name="T109" fmla="*/ 407 h 2284"/>
                <a:gd name="T110" fmla="*/ 1952 w 2284"/>
                <a:gd name="T111" fmla="*/ 807 h 2284"/>
                <a:gd name="T112" fmla="*/ 1477 w 2284"/>
                <a:gd name="T113" fmla="*/ 332 h 2284"/>
                <a:gd name="T114" fmla="*/ 528 w 2284"/>
                <a:gd name="T115" fmla="*/ 265 h 2284"/>
                <a:gd name="T116" fmla="*/ 0 w 2284"/>
                <a:gd name="T117" fmla="*/ 1143 h 2284"/>
                <a:gd name="T118" fmla="*/ 528 w 2284"/>
                <a:gd name="T119" fmla="*/ 2020 h 2284"/>
                <a:gd name="T120" fmla="*/ 1477 w 2284"/>
                <a:gd name="T121" fmla="*/ 1953 h 2284"/>
                <a:gd name="T122" fmla="*/ 1952 w 2284"/>
                <a:gd name="T123" fmla="*/ 1478 h 2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84" h="2284">
                  <a:moveTo>
                    <a:pt x="1919" y="1406"/>
                  </a:moveTo>
                  <a:lnTo>
                    <a:pt x="1919" y="1406"/>
                  </a:lnTo>
                  <a:cubicBezTo>
                    <a:pt x="1878" y="1322"/>
                    <a:pt x="1825" y="1233"/>
                    <a:pt x="1760" y="1142"/>
                  </a:cubicBezTo>
                  <a:cubicBezTo>
                    <a:pt x="1824" y="1053"/>
                    <a:pt x="1878" y="965"/>
                    <a:pt x="1920" y="879"/>
                  </a:cubicBezTo>
                  <a:cubicBezTo>
                    <a:pt x="2100" y="953"/>
                    <a:pt x="2204" y="1049"/>
                    <a:pt x="2204" y="1143"/>
                  </a:cubicBezTo>
                  <a:cubicBezTo>
                    <a:pt x="2204" y="1236"/>
                    <a:pt x="2100" y="1332"/>
                    <a:pt x="1919" y="1406"/>
                  </a:cubicBezTo>
                  <a:close/>
                  <a:moveTo>
                    <a:pt x="1893" y="1893"/>
                  </a:moveTo>
                  <a:lnTo>
                    <a:pt x="1893" y="1893"/>
                  </a:lnTo>
                  <a:cubicBezTo>
                    <a:pt x="1862" y="1924"/>
                    <a:pt x="1816" y="1940"/>
                    <a:pt x="1756" y="1940"/>
                  </a:cubicBezTo>
                  <a:cubicBezTo>
                    <a:pt x="1684" y="1940"/>
                    <a:pt x="1599" y="1918"/>
                    <a:pt x="1505" y="1878"/>
                  </a:cubicBezTo>
                  <a:cubicBezTo>
                    <a:pt x="1536" y="1790"/>
                    <a:pt x="1561" y="1689"/>
                    <a:pt x="1579" y="1580"/>
                  </a:cubicBezTo>
                  <a:cubicBezTo>
                    <a:pt x="1689" y="1562"/>
                    <a:pt x="1789" y="1537"/>
                    <a:pt x="1878" y="1506"/>
                  </a:cubicBezTo>
                  <a:cubicBezTo>
                    <a:pt x="1954" y="1686"/>
                    <a:pt x="1959" y="1828"/>
                    <a:pt x="1893" y="1893"/>
                  </a:cubicBezTo>
                  <a:close/>
                  <a:moveTo>
                    <a:pt x="1433" y="1845"/>
                  </a:moveTo>
                  <a:lnTo>
                    <a:pt x="1433" y="1845"/>
                  </a:lnTo>
                  <a:cubicBezTo>
                    <a:pt x="1361" y="1809"/>
                    <a:pt x="1286" y="1764"/>
                    <a:pt x="1210" y="1711"/>
                  </a:cubicBezTo>
                  <a:cubicBezTo>
                    <a:pt x="1251" y="1679"/>
                    <a:pt x="1293" y="1644"/>
                    <a:pt x="1335" y="1608"/>
                  </a:cubicBezTo>
                  <a:cubicBezTo>
                    <a:pt x="1390" y="1604"/>
                    <a:pt x="1444" y="1599"/>
                    <a:pt x="1496" y="1592"/>
                  </a:cubicBezTo>
                  <a:cubicBezTo>
                    <a:pt x="1480" y="1686"/>
                    <a:pt x="1458" y="1771"/>
                    <a:pt x="1433" y="1845"/>
                  </a:cubicBezTo>
                  <a:close/>
                  <a:moveTo>
                    <a:pt x="1142" y="2204"/>
                  </a:moveTo>
                  <a:lnTo>
                    <a:pt x="1142" y="2204"/>
                  </a:lnTo>
                  <a:cubicBezTo>
                    <a:pt x="1049" y="2204"/>
                    <a:pt x="952" y="2101"/>
                    <a:pt x="878" y="1921"/>
                  </a:cubicBezTo>
                  <a:cubicBezTo>
                    <a:pt x="963" y="1879"/>
                    <a:pt x="1052" y="1825"/>
                    <a:pt x="1142" y="1761"/>
                  </a:cubicBezTo>
                  <a:cubicBezTo>
                    <a:pt x="1231" y="1825"/>
                    <a:pt x="1320" y="1879"/>
                    <a:pt x="1405" y="1921"/>
                  </a:cubicBezTo>
                  <a:cubicBezTo>
                    <a:pt x="1331" y="2101"/>
                    <a:pt x="1235" y="2204"/>
                    <a:pt x="1142" y="2204"/>
                  </a:cubicBezTo>
                  <a:close/>
                  <a:moveTo>
                    <a:pt x="787" y="1592"/>
                  </a:moveTo>
                  <a:lnTo>
                    <a:pt x="787" y="1592"/>
                  </a:lnTo>
                  <a:cubicBezTo>
                    <a:pt x="839" y="1599"/>
                    <a:pt x="893" y="1604"/>
                    <a:pt x="949" y="1608"/>
                  </a:cubicBezTo>
                  <a:cubicBezTo>
                    <a:pt x="990" y="1644"/>
                    <a:pt x="1032" y="1679"/>
                    <a:pt x="1074" y="1711"/>
                  </a:cubicBezTo>
                  <a:cubicBezTo>
                    <a:pt x="997" y="1764"/>
                    <a:pt x="922" y="1809"/>
                    <a:pt x="850" y="1845"/>
                  </a:cubicBezTo>
                  <a:cubicBezTo>
                    <a:pt x="825" y="1771"/>
                    <a:pt x="804" y="1686"/>
                    <a:pt x="787" y="1592"/>
                  </a:cubicBezTo>
                  <a:close/>
                  <a:moveTo>
                    <a:pt x="528" y="1940"/>
                  </a:moveTo>
                  <a:lnTo>
                    <a:pt x="528" y="1940"/>
                  </a:lnTo>
                  <a:cubicBezTo>
                    <a:pt x="468" y="1940"/>
                    <a:pt x="421" y="1924"/>
                    <a:pt x="391" y="1893"/>
                  </a:cubicBezTo>
                  <a:cubicBezTo>
                    <a:pt x="325" y="1828"/>
                    <a:pt x="330" y="1686"/>
                    <a:pt x="405" y="1506"/>
                  </a:cubicBezTo>
                  <a:cubicBezTo>
                    <a:pt x="494" y="1537"/>
                    <a:pt x="595" y="1562"/>
                    <a:pt x="704" y="1580"/>
                  </a:cubicBezTo>
                  <a:cubicBezTo>
                    <a:pt x="722" y="1689"/>
                    <a:pt x="747" y="1790"/>
                    <a:pt x="778" y="1878"/>
                  </a:cubicBezTo>
                  <a:cubicBezTo>
                    <a:pt x="685" y="1918"/>
                    <a:pt x="599" y="1940"/>
                    <a:pt x="528" y="1940"/>
                  </a:cubicBezTo>
                  <a:close/>
                  <a:moveTo>
                    <a:pt x="80" y="1143"/>
                  </a:moveTo>
                  <a:lnTo>
                    <a:pt x="80" y="1143"/>
                  </a:lnTo>
                  <a:cubicBezTo>
                    <a:pt x="80" y="1049"/>
                    <a:pt x="183" y="953"/>
                    <a:pt x="364" y="879"/>
                  </a:cubicBezTo>
                  <a:cubicBezTo>
                    <a:pt x="406" y="965"/>
                    <a:pt x="459" y="1053"/>
                    <a:pt x="523" y="1142"/>
                  </a:cubicBezTo>
                  <a:cubicBezTo>
                    <a:pt x="458" y="1233"/>
                    <a:pt x="405" y="1322"/>
                    <a:pt x="364" y="1406"/>
                  </a:cubicBezTo>
                  <a:cubicBezTo>
                    <a:pt x="183" y="1332"/>
                    <a:pt x="80" y="1236"/>
                    <a:pt x="80" y="1143"/>
                  </a:cubicBezTo>
                  <a:close/>
                  <a:moveTo>
                    <a:pt x="676" y="950"/>
                  </a:moveTo>
                  <a:lnTo>
                    <a:pt x="676" y="950"/>
                  </a:lnTo>
                  <a:cubicBezTo>
                    <a:pt x="639" y="991"/>
                    <a:pt x="605" y="1033"/>
                    <a:pt x="573" y="1075"/>
                  </a:cubicBezTo>
                  <a:cubicBezTo>
                    <a:pt x="520" y="999"/>
                    <a:pt x="475" y="924"/>
                    <a:pt x="439" y="851"/>
                  </a:cubicBezTo>
                  <a:cubicBezTo>
                    <a:pt x="514" y="826"/>
                    <a:pt x="598" y="804"/>
                    <a:pt x="692" y="788"/>
                  </a:cubicBezTo>
                  <a:cubicBezTo>
                    <a:pt x="685" y="840"/>
                    <a:pt x="680" y="894"/>
                    <a:pt x="676" y="950"/>
                  </a:cubicBezTo>
                  <a:close/>
                  <a:moveTo>
                    <a:pt x="676" y="1335"/>
                  </a:moveTo>
                  <a:lnTo>
                    <a:pt x="676" y="1335"/>
                  </a:lnTo>
                  <a:cubicBezTo>
                    <a:pt x="680" y="1391"/>
                    <a:pt x="685" y="1445"/>
                    <a:pt x="692" y="1497"/>
                  </a:cubicBezTo>
                  <a:cubicBezTo>
                    <a:pt x="598" y="1481"/>
                    <a:pt x="513" y="1459"/>
                    <a:pt x="438" y="1434"/>
                  </a:cubicBezTo>
                  <a:cubicBezTo>
                    <a:pt x="473" y="1363"/>
                    <a:pt x="518" y="1288"/>
                    <a:pt x="573" y="1210"/>
                  </a:cubicBezTo>
                  <a:cubicBezTo>
                    <a:pt x="605" y="1252"/>
                    <a:pt x="640" y="1294"/>
                    <a:pt x="676" y="1335"/>
                  </a:cubicBezTo>
                  <a:close/>
                  <a:moveTo>
                    <a:pt x="670" y="1204"/>
                  </a:moveTo>
                  <a:lnTo>
                    <a:pt x="670" y="1204"/>
                  </a:lnTo>
                  <a:cubicBezTo>
                    <a:pt x="654" y="1183"/>
                    <a:pt x="637" y="1163"/>
                    <a:pt x="622" y="1142"/>
                  </a:cubicBezTo>
                  <a:cubicBezTo>
                    <a:pt x="637" y="1122"/>
                    <a:pt x="653" y="1101"/>
                    <a:pt x="670" y="1080"/>
                  </a:cubicBezTo>
                  <a:cubicBezTo>
                    <a:pt x="670" y="1101"/>
                    <a:pt x="669" y="1122"/>
                    <a:pt x="669" y="1143"/>
                  </a:cubicBezTo>
                  <a:cubicBezTo>
                    <a:pt x="669" y="1163"/>
                    <a:pt x="670" y="1184"/>
                    <a:pt x="670" y="1204"/>
                  </a:cubicBezTo>
                  <a:close/>
                  <a:moveTo>
                    <a:pt x="391" y="392"/>
                  </a:moveTo>
                  <a:lnTo>
                    <a:pt x="391" y="392"/>
                  </a:lnTo>
                  <a:cubicBezTo>
                    <a:pt x="421" y="361"/>
                    <a:pt x="468" y="345"/>
                    <a:pt x="528" y="345"/>
                  </a:cubicBezTo>
                  <a:cubicBezTo>
                    <a:pt x="599" y="345"/>
                    <a:pt x="685" y="367"/>
                    <a:pt x="778" y="407"/>
                  </a:cubicBezTo>
                  <a:cubicBezTo>
                    <a:pt x="747" y="495"/>
                    <a:pt x="722" y="596"/>
                    <a:pt x="704" y="705"/>
                  </a:cubicBezTo>
                  <a:cubicBezTo>
                    <a:pt x="595" y="723"/>
                    <a:pt x="494" y="748"/>
                    <a:pt x="406" y="779"/>
                  </a:cubicBezTo>
                  <a:cubicBezTo>
                    <a:pt x="330" y="599"/>
                    <a:pt x="324" y="458"/>
                    <a:pt x="391" y="392"/>
                  </a:cubicBezTo>
                  <a:close/>
                  <a:moveTo>
                    <a:pt x="850" y="440"/>
                  </a:moveTo>
                  <a:lnTo>
                    <a:pt x="850" y="440"/>
                  </a:lnTo>
                  <a:cubicBezTo>
                    <a:pt x="922" y="476"/>
                    <a:pt x="997" y="521"/>
                    <a:pt x="1074" y="574"/>
                  </a:cubicBezTo>
                  <a:cubicBezTo>
                    <a:pt x="1032" y="606"/>
                    <a:pt x="990" y="641"/>
                    <a:pt x="949" y="677"/>
                  </a:cubicBezTo>
                  <a:cubicBezTo>
                    <a:pt x="893" y="681"/>
                    <a:pt x="839" y="686"/>
                    <a:pt x="787" y="693"/>
                  </a:cubicBezTo>
                  <a:cubicBezTo>
                    <a:pt x="804" y="599"/>
                    <a:pt x="825" y="514"/>
                    <a:pt x="850" y="440"/>
                  </a:cubicBezTo>
                  <a:close/>
                  <a:moveTo>
                    <a:pt x="1142" y="80"/>
                  </a:moveTo>
                  <a:lnTo>
                    <a:pt x="1142" y="80"/>
                  </a:lnTo>
                  <a:cubicBezTo>
                    <a:pt x="1235" y="80"/>
                    <a:pt x="1331" y="184"/>
                    <a:pt x="1405" y="364"/>
                  </a:cubicBezTo>
                  <a:cubicBezTo>
                    <a:pt x="1320" y="406"/>
                    <a:pt x="1231" y="460"/>
                    <a:pt x="1142" y="524"/>
                  </a:cubicBezTo>
                  <a:cubicBezTo>
                    <a:pt x="1052" y="460"/>
                    <a:pt x="963" y="406"/>
                    <a:pt x="878" y="364"/>
                  </a:cubicBezTo>
                  <a:cubicBezTo>
                    <a:pt x="952" y="184"/>
                    <a:pt x="1049" y="80"/>
                    <a:pt x="1142" y="80"/>
                  </a:cubicBezTo>
                  <a:close/>
                  <a:moveTo>
                    <a:pt x="1496" y="693"/>
                  </a:moveTo>
                  <a:lnTo>
                    <a:pt x="1496" y="693"/>
                  </a:lnTo>
                  <a:cubicBezTo>
                    <a:pt x="1444" y="686"/>
                    <a:pt x="1390" y="681"/>
                    <a:pt x="1335" y="677"/>
                  </a:cubicBezTo>
                  <a:cubicBezTo>
                    <a:pt x="1293" y="641"/>
                    <a:pt x="1251" y="606"/>
                    <a:pt x="1210" y="574"/>
                  </a:cubicBezTo>
                  <a:cubicBezTo>
                    <a:pt x="1286" y="521"/>
                    <a:pt x="1361" y="476"/>
                    <a:pt x="1433" y="440"/>
                  </a:cubicBezTo>
                  <a:cubicBezTo>
                    <a:pt x="1458" y="514"/>
                    <a:pt x="1480" y="599"/>
                    <a:pt x="1496" y="693"/>
                  </a:cubicBezTo>
                  <a:close/>
                  <a:moveTo>
                    <a:pt x="1431" y="765"/>
                  </a:moveTo>
                  <a:lnTo>
                    <a:pt x="1431" y="765"/>
                  </a:lnTo>
                  <a:cubicBezTo>
                    <a:pt x="1458" y="768"/>
                    <a:pt x="1484" y="771"/>
                    <a:pt x="1509" y="775"/>
                  </a:cubicBezTo>
                  <a:cubicBezTo>
                    <a:pt x="1513" y="800"/>
                    <a:pt x="1516" y="826"/>
                    <a:pt x="1519" y="853"/>
                  </a:cubicBezTo>
                  <a:cubicBezTo>
                    <a:pt x="1505" y="838"/>
                    <a:pt x="1490" y="823"/>
                    <a:pt x="1476" y="809"/>
                  </a:cubicBezTo>
                  <a:cubicBezTo>
                    <a:pt x="1461" y="794"/>
                    <a:pt x="1446" y="779"/>
                    <a:pt x="1431" y="765"/>
                  </a:cubicBezTo>
                  <a:close/>
                  <a:moveTo>
                    <a:pt x="1081" y="671"/>
                  </a:moveTo>
                  <a:lnTo>
                    <a:pt x="1081" y="671"/>
                  </a:lnTo>
                  <a:cubicBezTo>
                    <a:pt x="1101" y="655"/>
                    <a:pt x="1121" y="639"/>
                    <a:pt x="1142" y="623"/>
                  </a:cubicBezTo>
                  <a:cubicBezTo>
                    <a:pt x="1162" y="639"/>
                    <a:pt x="1182" y="655"/>
                    <a:pt x="1203" y="671"/>
                  </a:cubicBezTo>
                  <a:cubicBezTo>
                    <a:pt x="1182" y="670"/>
                    <a:pt x="1162" y="670"/>
                    <a:pt x="1142" y="670"/>
                  </a:cubicBezTo>
                  <a:cubicBezTo>
                    <a:pt x="1121" y="670"/>
                    <a:pt x="1101" y="670"/>
                    <a:pt x="1081" y="671"/>
                  </a:cubicBezTo>
                  <a:close/>
                  <a:moveTo>
                    <a:pt x="764" y="853"/>
                  </a:moveTo>
                  <a:lnTo>
                    <a:pt x="764" y="853"/>
                  </a:lnTo>
                  <a:cubicBezTo>
                    <a:pt x="767" y="826"/>
                    <a:pt x="770" y="800"/>
                    <a:pt x="774" y="775"/>
                  </a:cubicBezTo>
                  <a:cubicBezTo>
                    <a:pt x="799" y="771"/>
                    <a:pt x="826" y="768"/>
                    <a:pt x="852" y="765"/>
                  </a:cubicBezTo>
                  <a:cubicBezTo>
                    <a:pt x="837" y="779"/>
                    <a:pt x="822" y="794"/>
                    <a:pt x="808" y="809"/>
                  </a:cubicBezTo>
                  <a:cubicBezTo>
                    <a:pt x="793" y="823"/>
                    <a:pt x="779" y="838"/>
                    <a:pt x="764" y="853"/>
                  </a:cubicBezTo>
                  <a:close/>
                  <a:moveTo>
                    <a:pt x="852" y="1520"/>
                  </a:moveTo>
                  <a:lnTo>
                    <a:pt x="852" y="1520"/>
                  </a:lnTo>
                  <a:cubicBezTo>
                    <a:pt x="826" y="1517"/>
                    <a:pt x="799" y="1514"/>
                    <a:pt x="774" y="1510"/>
                  </a:cubicBezTo>
                  <a:cubicBezTo>
                    <a:pt x="770" y="1485"/>
                    <a:pt x="767" y="1459"/>
                    <a:pt x="764" y="1432"/>
                  </a:cubicBezTo>
                  <a:cubicBezTo>
                    <a:pt x="779" y="1447"/>
                    <a:pt x="793" y="1462"/>
                    <a:pt x="808" y="1476"/>
                  </a:cubicBezTo>
                  <a:cubicBezTo>
                    <a:pt x="822" y="1491"/>
                    <a:pt x="837" y="1506"/>
                    <a:pt x="852" y="1520"/>
                  </a:cubicBezTo>
                  <a:close/>
                  <a:moveTo>
                    <a:pt x="1203" y="1614"/>
                  </a:moveTo>
                  <a:lnTo>
                    <a:pt x="1203" y="1614"/>
                  </a:lnTo>
                  <a:cubicBezTo>
                    <a:pt x="1182" y="1630"/>
                    <a:pt x="1162" y="1646"/>
                    <a:pt x="1142" y="1662"/>
                  </a:cubicBezTo>
                  <a:cubicBezTo>
                    <a:pt x="1121" y="1646"/>
                    <a:pt x="1101" y="1630"/>
                    <a:pt x="1081" y="1614"/>
                  </a:cubicBezTo>
                  <a:cubicBezTo>
                    <a:pt x="1101" y="1615"/>
                    <a:pt x="1121" y="1615"/>
                    <a:pt x="1142" y="1615"/>
                  </a:cubicBezTo>
                  <a:cubicBezTo>
                    <a:pt x="1162" y="1615"/>
                    <a:pt x="1182" y="1615"/>
                    <a:pt x="1203" y="1614"/>
                  </a:cubicBezTo>
                  <a:close/>
                  <a:moveTo>
                    <a:pt x="1519" y="1432"/>
                  </a:moveTo>
                  <a:lnTo>
                    <a:pt x="1519" y="1432"/>
                  </a:lnTo>
                  <a:cubicBezTo>
                    <a:pt x="1516" y="1459"/>
                    <a:pt x="1513" y="1485"/>
                    <a:pt x="1509" y="1510"/>
                  </a:cubicBezTo>
                  <a:cubicBezTo>
                    <a:pt x="1484" y="1514"/>
                    <a:pt x="1458" y="1517"/>
                    <a:pt x="1431" y="1520"/>
                  </a:cubicBezTo>
                  <a:cubicBezTo>
                    <a:pt x="1446" y="1506"/>
                    <a:pt x="1461" y="1491"/>
                    <a:pt x="1476" y="1476"/>
                  </a:cubicBezTo>
                  <a:cubicBezTo>
                    <a:pt x="1490" y="1462"/>
                    <a:pt x="1505" y="1447"/>
                    <a:pt x="1519" y="1432"/>
                  </a:cubicBezTo>
                  <a:close/>
                  <a:moveTo>
                    <a:pt x="1419" y="1420"/>
                  </a:moveTo>
                  <a:lnTo>
                    <a:pt x="1419" y="1420"/>
                  </a:lnTo>
                  <a:cubicBezTo>
                    <a:pt x="1381" y="1458"/>
                    <a:pt x="1342" y="1495"/>
                    <a:pt x="1302" y="1530"/>
                  </a:cubicBezTo>
                  <a:cubicBezTo>
                    <a:pt x="1250" y="1533"/>
                    <a:pt x="1197" y="1535"/>
                    <a:pt x="1142" y="1535"/>
                  </a:cubicBezTo>
                  <a:cubicBezTo>
                    <a:pt x="1087" y="1535"/>
                    <a:pt x="1033" y="1533"/>
                    <a:pt x="981" y="1530"/>
                  </a:cubicBezTo>
                  <a:cubicBezTo>
                    <a:pt x="942" y="1495"/>
                    <a:pt x="903" y="1458"/>
                    <a:pt x="864" y="1420"/>
                  </a:cubicBezTo>
                  <a:cubicBezTo>
                    <a:pt x="826" y="1381"/>
                    <a:pt x="789" y="1342"/>
                    <a:pt x="754" y="1303"/>
                  </a:cubicBezTo>
                  <a:cubicBezTo>
                    <a:pt x="751" y="1251"/>
                    <a:pt x="749" y="1198"/>
                    <a:pt x="749" y="1143"/>
                  </a:cubicBezTo>
                  <a:cubicBezTo>
                    <a:pt x="749" y="1087"/>
                    <a:pt x="751" y="1034"/>
                    <a:pt x="754" y="982"/>
                  </a:cubicBezTo>
                  <a:cubicBezTo>
                    <a:pt x="789" y="943"/>
                    <a:pt x="825" y="904"/>
                    <a:pt x="864" y="865"/>
                  </a:cubicBezTo>
                  <a:cubicBezTo>
                    <a:pt x="903" y="827"/>
                    <a:pt x="942" y="790"/>
                    <a:pt x="981" y="755"/>
                  </a:cubicBezTo>
                  <a:cubicBezTo>
                    <a:pt x="1033" y="752"/>
                    <a:pt x="1087" y="750"/>
                    <a:pt x="1142" y="750"/>
                  </a:cubicBezTo>
                  <a:cubicBezTo>
                    <a:pt x="1197" y="750"/>
                    <a:pt x="1250" y="752"/>
                    <a:pt x="1302" y="755"/>
                  </a:cubicBezTo>
                  <a:cubicBezTo>
                    <a:pt x="1342" y="790"/>
                    <a:pt x="1381" y="827"/>
                    <a:pt x="1419" y="865"/>
                  </a:cubicBezTo>
                  <a:cubicBezTo>
                    <a:pt x="1458" y="904"/>
                    <a:pt x="1495" y="943"/>
                    <a:pt x="1529" y="982"/>
                  </a:cubicBezTo>
                  <a:cubicBezTo>
                    <a:pt x="1532" y="1034"/>
                    <a:pt x="1534" y="1087"/>
                    <a:pt x="1534" y="1143"/>
                  </a:cubicBezTo>
                  <a:cubicBezTo>
                    <a:pt x="1534" y="1198"/>
                    <a:pt x="1532" y="1251"/>
                    <a:pt x="1529" y="1303"/>
                  </a:cubicBezTo>
                  <a:cubicBezTo>
                    <a:pt x="1494" y="1342"/>
                    <a:pt x="1457" y="1381"/>
                    <a:pt x="1419" y="1420"/>
                  </a:cubicBezTo>
                  <a:close/>
                  <a:moveTo>
                    <a:pt x="1710" y="1075"/>
                  </a:moveTo>
                  <a:lnTo>
                    <a:pt x="1710" y="1075"/>
                  </a:lnTo>
                  <a:cubicBezTo>
                    <a:pt x="1678" y="1033"/>
                    <a:pt x="1644" y="991"/>
                    <a:pt x="1607" y="950"/>
                  </a:cubicBezTo>
                  <a:cubicBezTo>
                    <a:pt x="1604" y="894"/>
                    <a:pt x="1598" y="840"/>
                    <a:pt x="1591" y="788"/>
                  </a:cubicBezTo>
                  <a:cubicBezTo>
                    <a:pt x="1685" y="804"/>
                    <a:pt x="1770" y="826"/>
                    <a:pt x="1844" y="851"/>
                  </a:cubicBezTo>
                  <a:cubicBezTo>
                    <a:pt x="1808" y="924"/>
                    <a:pt x="1763" y="999"/>
                    <a:pt x="1710" y="1075"/>
                  </a:cubicBezTo>
                  <a:close/>
                  <a:moveTo>
                    <a:pt x="1711" y="1210"/>
                  </a:moveTo>
                  <a:lnTo>
                    <a:pt x="1711" y="1210"/>
                  </a:lnTo>
                  <a:cubicBezTo>
                    <a:pt x="1765" y="1288"/>
                    <a:pt x="1810" y="1363"/>
                    <a:pt x="1845" y="1434"/>
                  </a:cubicBezTo>
                  <a:cubicBezTo>
                    <a:pt x="1770" y="1459"/>
                    <a:pt x="1685" y="1481"/>
                    <a:pt x="1591" y="1497"/>
                  </a:cubicBezTo>
                  <a:cubicBezTo>
                    <a:pt x="1598" y="1445"/>
                    <a:pt x="1604" y="1391"/>
                    <a:pt x="1607" y="1335"/>
                  </a:cubicBezTo>
                  <a:cubicBezTo>
                    <a:pt x="1644" y="1294"/>
                    <a:pt x="1678" y="1252"/>
                    <a:pt x="1711" y="1210"/>
                  </a:cubicBezTo>
                  <a:close/>
                  <a:moveTo>
                    <a:pt x="1613" y="1080"/>
                  </a:moveTo>
                  <a:lnTo>
                    <a:pt x="1613" y="1080"/>
                  </a:lnTo>
                  <a:cubicBezTo>
                    <a:pt x="1630" y="1101"/>
                    <a:pt x="1646" y="1122"/>
                    <a:pt x="1661" y="1142"/>
                  </a:cubicBezTo>
                  <a:cubicBezTo>
                    <a:pt x="1646" y="1163"/>
                    <a:pt x="1630" y="1183"/>
                    <a:pt x="1613" y="1204"/>
                  </a:cubicBezTo>
                  <a:cubicBezTo>
                    <a:pt x="1614" y="1184"/>
                    <a:pt x="1614" y="1163"/>
                    <a:pt x="1614" y="1143"/>
                  </a:cubicBezTo>
                  <a:cubicBezTo>
                    <a:pt x="1614" y="1122"/>
                    <a:pt x="1614" y="1101"/>
                    <a:pt x="1613" y="1080"/>
                  </a:cubicBezTo>
                  <a:close/>
                  <a:moveTo>
                    <a:pt x="1756" y="345"/>
                  </a:moveTo>
                  <a:lnTo>
                    <a:pt x="1756" y="345"/>
                  </a:lnTo>
                  <a:cubicBezTo>
                    <a:pt x="1816" y="345"/>
                    <a:pt x="1862" y="361"/>
                    <a:pt x="1893" y="392"/>
                  </a:cubicBezTo>
                  <a:cubicBezTo>
                    <a:pt x="1959" y="458"/>
                    <a:pt x="1953" y="599"/>
                    <a:pt x="1878" y="779"/>
                  </a:cubicBezTo>
                  <a:cubicBezTo>
                    <a:pt x="1789" y="748"/>
                    <a:pt x="1689" y="723"/>
                    <a:pt x="1579" y="705"/>
                  </a:cubicBezTo>
                  <a:cubicBezTo>
                    <a:pt x="1561" y="596"/>
                    <a:pt x="1536" y="495"/>
                    <a:pt x="1505" y="407"/>
                  </a:cubicBezTo>
                  <a:cubicBezTo>
                    <a:pt x="1599" y="367"/>
                    <a:pt x="1684" y="345"/>
                    <a:pt x="1756" y="345"/>
                  </a:cubicBezTo>
                  <a:close/>
                  <a:moveTo>
                    <a:pt x="1952" y="807"/>
                  </a:moveTo>
                  <a:lnTo>
                    <a:pt x="1952" y="807"/>
                  </a:lnTo>
                  <a:cubicBezTo>
                    <a:pt x="2042" y="594"/>
                    <a:pt x="2041" y="427"/>
                    <a:pt x="1949" y="335"/>
                  </a:cubicBezTo>
                  <a:cubicBezTo>
                    <a:pt x="1903" y="289"/>
                    <a:pt x="1838" y="265"/>
                    <a:pt x="1756" y="265"/>
                  </a:cubicBezTo>
                  <a:cubicBezTo>
                    <a:pt x="1675" y="265"/>
                    <a:pt x="1580" y="289"/>
                    <a:pt x="1477" y="332"/>
                  </a:cubicBezTo>
                  <a:cubicBezTo>
                    <a:pt x="1392" y="126"/>
                    <a:pt x="1274" y="0"/>
                    <a:pt x="1142" y="0"/>
                  </a:cubicBezTo>
                  <a:cubicBezTo>
                    <a:pt x="1009" y="0"/>
                    <a:pt x="891" y="126"/>
                    <a:pt x="806" y="332"/>
                  </a:cubicBezTo>
                  <a:cubicBezTo>
                    <a:pt x="704" y="289"/>
                    <a:pt x="609" y="265"/>
                    <a:pt x="528" y="265"/>
                  </a:cubicBezTo>
                  <a:cubicBezTo>
                    <a:pt x="446" y="265"/>
                    <a:pt x="380" y="289"/>
                    <a:pt x="334" y="335"/>
                  </a:cubicBezTo>
                  <a:cubicBezTo>
                    <a:pt x="242" y="427"/>
                    <a:pt x="242" y="594"/>
                    <a:pt x="331" y="807"/>
                  </a:cubicBezTo>
                  <a:cubicBezTo>
                    <a:pt x="125" y="892"/>
                    <a:pt x="0" y="1010"/>
                    <a:pt x="0" y="1143"/>
                  </a:cubicBezTo>
                  <a:cubicBezTo>
                    <a:pt x="0" y="1275"/>
                    <a:pt x="125" y="1393"/>
                    <a:pt x="331" y="1478"/>
                  </a:cubicBezTo>
                  <a:cubicBezTo>
                    <a:pt x="246" y="1684"/>
                    <a:pt x="240" y="1856"/>
                    <a:pt x="334" y="1950"/>
                  </a:cubicBezTo>
                  <a:cubicBezTo>
                    <a:pt x="380" y="1996"/>
                    <a:pt x="446" y="2020"/>
                    <a:pt x="528" y="2020"/>
                  </a:cubicBezTo>
                  <a:cubicBezTo>
                    <a:pt x="609" y="2020"/>
                    <a:pt x="704" y="1996"/>
                    <a:pt x="806" y="1953"/>
                  </a:cubicBezTo>
                  <a:cubicBezTo>
                    <a:pt x="891" y="2159"/>
                    <a:pt x="1009" y="2284"/>
                    <a:pt x="1142" y="2284"/>
                  </a:cubicBezTo>
                  <a:cubicBezTo>
                    <a:pt x="1274" y="2284"/>
                    <a:pt x="1392" y="2159"/>
                    <a:pt x="1477" y="1953"/>
                  </a:cubicBezTo>
                  <a:cubicBezTo>
                    <a:pt x="1580" y="1996"/>
                    <a:pt x="1675" y="2020"/>
                    <a:pt x="1756" y="2020"/>
                  </a:cubicBezTo>
                  <a:cubicBezTo>
                    <a:pt x="1838" y="2020"/>
                    <a:pt x="1903" y="1996"/>
                    <a:pt x="1949" y="1950"/>
                  </a:cubicBezTo>
                  <a:cubicBezTo>
                    <a:pt x="2043" y="1856"/>
                    <a:pt x="2038" y="1684"/>
                    <a:pt x="1952" y="1478"/>
                  </a:cubicBezTo>
                  <a:cubicBezTo>
                    <a:pt x="2158" y="1393"/>
                    <a:pt x="2284" y="1275"/>
                    <a:pt x="2284" y="1143"/>
                  </a:cubicBezTo>
                  <a:cubicBezTo>
                    <a:pt x="2284" y="1010"/>
                    <a:pt x="2158" y="892"/>
                    <a:pt x="1952" y="80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20"/>
            <p:cNvSpPr/>
            <p:nvPr/>
          </p:nvSpPr>
          <p:spPr bwMode="auto">
            <a:xfrm>
              <a:off x="7021513" y="5929313"/>
              <a:ext cx="177800" cy="177800"/>
            </a:xfrm>
            <a:custGeom>
              <a:avLst/>
              <a:gdLst>
                <a:gd name="T0" fmla="*/ 120 w 240"/>
                <a:gd name="T1" fmla="*/ 0 h 240"/>
                <a:gd name="T2" fmla="*/ 120 w 240"/>
                <a:gd name="T3" fmla="*/ 0 h 240"/>
                <a:gd name="T4" fmla="*/ 0 w 240"/>
                <a:gd name="T5" fmla="*/ 120 h 240"/>
                <a:gd name="T6" fmla="*/ 120 w 240"/>
                <a:gd name="T7" fmla="*/ 240 h 240"/>
                <a:gd name="T8" fmla="*/ 240 w 240"/>
                <a:gd name="T9" fmla="*/ 120 h 240"/>
                <a:gd name="T10" fmla="*/ 120 w 240"/>
                <a:gd name="T11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0" h="240">
                  <a:moveTo>
                    <a:pt x="120" y="0"/>
                  </a:moveTo>
                  <a:lnTo>
                    <a:pt x="120" y="0"/>
                  </a:lnTo>
                  <a:cubicBezTo>
                    <a:pt x="53" y="0"/>
                    <a:pt x="0" y="53"/>
                    <a:pt x="0" y="120"/>
                  </a:cubicBezTo>
                  <a:cubicBezTo>
                    <a:pt x="0" y="186"/>
                    <a:pt x="53" y="240"/>
                    <a:pt x="120" y="240"/>
                  </a:cubicBezTo>
                  <a:cubicBezTo>
                    <a:pt x="186" y="240"/>
                    <a:pt x="240" y="186"/>
                    <a:pt x="240" y="120"/>
                  </a:cubicBezTo>
                  <a:cubicBezTo>
                    <a:pt x="240" y="53"/>
                    <a:pt x="186" y="0"/>
                    <a:pt x="1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7" name="空心弧 46"/>
          <p:cNvSpPr/>
          <p:nvPr/>
        </p:nvSpPr>
        <p:spPr>
          <a:xfrm>
            <a:off x="6094277" y="1399035"/>
            <a:ext cx="2712984" cy="2712984"/>
          </a:xfrm>
          <a:prstGeom prst="blockArc">
            <a:avLst>
              <a:gd name="adj1" fmla="val 10800000"/>
              <a:gd name="adj2" fmla="val 246461"/>
              <a:gd name="adj3" fmla="val 2188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03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研究方法</a:t>
            </a:r>
            <a:endParaRPr kumimoji="1" lang="zh-CN" altLang="en-US" dirty="0"/>
          </a:p>
        </p:txBody>
      </p:sp>
      <p:sp>
        <p:nvSpPr>
          <p:cNvPr id="7" name="燕尾形 6"/>
          <p:cNvSpPr/>
          <p:nvPr/>
        </p:nvSpPr>
        <p:spPr>
          <a:xfrm>
            <a:off x="2540000" y="1490135"/>
            <a:ext cx="2810933" cy="541866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8" name="五边形 7"/>
          <p:cNvSpPr/>
          <p:nvPr/>
        </p:nvSpPr>
        <p:spPr>
          <a:xfrm>
            <a:off x="0" y="1490134"/>
            <a:ext cx="2675467" cy="541867"/>
          </a:xfrm>
          <a:prstGeom prst="homePlat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55" name="燕尾形 54"/>
          <p:cNvSpPr/>
          <p:nvPr/>
        </p:nvSpPr>
        <p:spPr>
          <a:xfrm>
            <a:off x="5215467" y="1490134"/>
            <a:ext cx="2810933" cy="541866"/>
          </a:xfrm>
          <a:prstGeom prst="chevron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56" name="燕尾形 55"/>
          <p:cNvSpPr/>
          <p:nvPr/>
        </p:nvSpPr>
        <p:spPr>
          <a:xfrm>
            <a:off x="7890933" y="1490133"/>
            <a:ext cx="2810933" cy="541866"/>
          </a:xfrm>
          <a:prstGeom prst="chevron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745541" y="2982013"/>
            <a:ext cx="2451130" cy="572464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顶部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“开始”面板中可以对字体、字号、颜色、行距等进行修改。</a:t>
            </a:r>
          </a:p>
        </p:txBody>
      </p:sp>
      <p:sp>
        <p:nvSpPr>
          <p:cNvPr id="59" name="矩形 58"/>
          <p:cNvSpPr/>
          <p:nvPr/>
        </p:nvSpPr>
        <p:spPr>
          <a:xfrm>
            <a:off x="745541" y="2675464"/>
            <a:ext cx="1620957" cy="3724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kern="0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grpSp>
        <p:nvGrpSpPr>
          <p:cNvPr id="29" name="组 28"/>
          <p:cNvGrpSpPr/>
          <p:nvPr/>
        </p:nvGrpSpPr>
        <p:grpSpPr>
          <a:xfrm>
            <a:off x="485191" y="2031999"/>
            <a:ext cx="173567" cy="948266"/>
            <a:chOff x="11040533" y="427567"/>
            <a:chExt cx="173567" cy="948266"/>
          </a:xfrm>
        </p:grpSpPr>
        <p:cxnSp>
          <p:nvCxnSpPr>
            <p:cNvPr id="26" name="直线连接符 25"/>
            <p:cNvCxnSpPr/>
            <p:nvPr/>
          </p:nvCxnSpPr>
          <p:spPr>
            <a:xfrm>
              <a:off x="11127316" y="427567"/>
              <a:ext cx="0" cy="897467"/>
            </a:xfrm>
            <a:prstGeom prst="line">
              <a:avLst/>
            </a:prstGeom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椭圆 27"/>
            <p:cNvSpPr/>
            <p:nvPr/>
          </p:nvSpPr>
          <p:spPr>
            <a:xfrm>
              <a:off x="11040533" y="1202266"/>
              <a:ext cx="173567" cy="173567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60" name="矩形 59"/>
          <p:cNvSpPr/>
          <p:nvPr/>
        </p:nvSpPr>
        <p:spPr>
          <a:xfrm>
            <a:off x="2918047" y="4624547"/>
            <a:ext cx="2451130" cy="572464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顶部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“开始”面板中可以对字体、字号、颜色、行距等进行修改。</a:t>
            </a:r>
          </a:p>
        </p:txBody>
      </p:sp>
      <p:sp>
        <p:nvSpPr>
          <p:cNvPr id="61" name="矩形 60"/>
          <p:cNvSpPr/>
          <p:nvPr/>
        </p:nvSpPr>
        <p:spPr>
          <a:xfrm>
            <a:off x="2918047" y="4317998"/>
            <a:ext cx="1620957" cy="3724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kern="0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grpSp>
        <p:nvGrpSpPr>
          <p:cNvPr id="62" name="组 61"/>
          <p:cNvGrpSpPr/>
          <p:nvPr/>
        </p:nvGrpSpPr>
        <p:grpSpPr>
          <a:xfrm>
            <a:off x="2657697" y="3674533"/>
            <a:ext cx="173567" cy="948266"/>
            <a:chOff x="11040533" y="427567"/>
            <a:chExt cx="173567" cy="948266"/>
          </a:xfrm>
        </p:grpSpPr>
        <p:cxnSp>
          <p:nvCxnSpPr>
            <p:cNvPr id="63" name="直线连接符 62"/>
            <p:cNvCxnSpPr/>
            <p:nvPr/>
          </p:nvCxnSpPr>
          <p:spPr>
            <a:xfrm>
              <a:off x="11127316" y="427567"/>
              <a:ext cx="0" cy="897467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椭圆 63"/>
            <p:cNvSpPr/>
            <p:nvPr/>
          </p:nvSpPr>
          <p:spPr>
            <a:xfrm>
              <a:off x="11040533" y="1202266"/>
              <a:ext cx="173567" cy="1735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70" name="矩形 69"/>
          <p:cNvSpPr/>
          <p:nvPr/>
        </p:nvSpPr>
        <p:spPr>
          <a:xfrm>
            <a:off x="5900935" y="2982013"/>
            <a:ext cx="2451130" cy="572464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顶部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“开始”面板中可以对字体、字号、颜色、行距等进行修改。</a:t>
            </a:r>
          </a:p>
        </p:txBody>
      </p:sp>
      <p:sp>
        <p:nvSpPr>
          <p:cNvPr id="71" name="矩形 70"/>
          <p:cNvSpPr/>
          <p:nvPr/>
        </p:nvSpPr>
        <p:spPr>
          <a:xfrm>
            <a:off x="5900935" y="2675464"/>
            <a:ext cx="1620957" cy="3724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kern="0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grpSp>
        <p:nvGrpSpPr>
          <p:cNvPr id="72" name="组 71"/>
          <p:cNvGrpSpPr/>
          <p:nvPr/>
        </p:nvGrpSpPr>
        <p:grpSpPr>
          <a:xfrm>
            <a:off x="5640585" y="2031999"/>
            <a:ext cx="173567" cy="948266"/>
            <a:chOff x="11040533" y="427567"/>
            <a:chExt cx="173567" cy="948266"/>
          </a:xfrm>
        </p:grpSpPr>
        <p:cxnSp>
          <p:nvCxnSpPr>
            <p:cNvPr id="73" name="直线连接符 72"/>
            <p:cNvCxnSpPr/>
            <p:nvPr/>
          </p:nvCxnSpPr>
          <p:spPr>
            <a:xfrm>
              <a:off x="11127316" y="427567"/>
              <a:ext cx="0" cy="897467"/>
            </a:xfrm>
            <a:prstGeom prst="line">
              <a:avLst/>
            </a:prstGeom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椭圆 73"/>
            <p:cNvSpPr/>
            <p:nvPr/>
          </p:nvSpPr>
          <p:spPr>
            <a:xfrm>
              <a:off x="11040533" y="1202266"/>
              <a:ext cx="173567" cy="173567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75" name="矩形 74"/>
          <p:cNvSpPr/>
          <p:nvPr/>
        </p:nvSpPr>
        <p:spPr>
          <a:xfrm>
            <a:off x="8073441" y="4624547"/>
            <a:ext cx="2451130" cy="572464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顶部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“开始”面板中可以对字体、字号、颜色、行距等进行修改。</a:t>
            </a:r>
          </a:p>
        </p:txBody>
      </p:sp>
      <p:sp>
        <p:nvSpPr>
          <p:cNvPr id="76" name="矩形 75"/>
          <p:cNvSpPr/>
          <p:nvPr/>
        </p:nvSpPr>
        <p:spPr>
          <a:xfrm>
            <a:off x="8073441" y="4317998"/>
            <a:ext cx="1620957" cy="3724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sz="1400" b="1" kern="0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grpSp>
        <p:nvGrpSpPr>
          <p:cNvPr id="77" name="组 76"/>
          <p:cNvGrpSpPr/>
          <p:nvPr/>
        </p:nvGrpSpPr>
        <p:grpSpPr>
          <a:xfrm>
            <a:off x="7813091" y="3674533"/>
            <a:ext cx="173567" cy="948266"/>
            <a:chOff x="11040533" y="427567"/>
            <a:chExt cx="173567" cy="948266"/>
          </a:xfrm>
        </p:grpSpPr>
        <p:cxnSp>
          <p:nvCxnSpPr>
            <p:cNvPr id="78" name="直线连接符 77"/>
            <p:cNvCxnSpPr/>
            <p:nvPr/>
          </p:nvCxnSpPr>
          <p:spPr>
            <a:xfrm>
              <a:off x="11127316" y="427567"/>
              <a:ext cx="0" cy="897467"/>
            </a:xfrm>
            <a:prstGeom prst="line">
              <a:avLst/>
            </a:prstGeom>
            <a:ln>
              <a:solidFill>
                <a:schemeClr val="accent3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椭圆 78"/>
            <p:cNvSpPr/>
            <p:nvPr/>
          </p:nvSpPr>
          <p:spPr>
            <a:xfrm>
              <a:off x="11040533" y="1202266"/>
              <a:ext cx="173567" cy="173567"/>
            </a:xfrm>
            <a:prstGeom prst="ellipse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kumimoji="1"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03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研究方法</a:t>
            </a:r>
            <a:endParaRPr kumimoji="1"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0" y="1270000"/>
            <a:ext cx="10312400" cy="113453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0" y="2404534"/>
            <a:ext cx="9177866" cy="113453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0" y="3539067"/>
            <a:ext cx="8043332" cy="113453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0" y="4673601"/>
            <a:ext cx="6908798" cy="113453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02451" y="1545839"/>
            <a:ext cx="6140191" cy="572464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02451" y="2700050"/>
            <a:ext cx="6140191" cy="572464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702451" y="3834584"/>
            <a:ext cx="5969281" cy="572464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更换图片方法：点击图片后右键，选择“更改图片”即可。标题数字等都可以通过点击和重新输入进行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02452" y="4988795"/>
            <a:ext cx="4851682" cy="572464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更换图片方法：点击图片后右键，选择“更改图片”即可。标题数字等都可以通过点击和重新输入进行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更改。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04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分析讨论</a:t>
            </a:r>
            <a:endParaRPr kumimoji="1"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04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分析讨论</a:t>
            </a:r>
            <a:endParaRPr kumimoji="1" lang="zh-CN" altLang="en-US" dirty="0"/>
          </a:p>
        </p:txBody>
      </p:sp>
      <p:graphicFrame>
        <p:nvGraphicFramePr>
          <p:cNvPr id="4" name="图表 3"/>
          <p:cNvGraphicFramePr/>
          <p:nvPr/>
        </p:nvGraphicFramePr>
        <p:xfrm>
          <a:off x="970383" y="3064932"/>
          <a:ext cx="10673876" cy="31157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矩形 4"/>
          <p:cNvSpPr/>
          <p:nvPr/>
        </p:nvSpPr>
        <p:spPr>
          <a:xfrm>
            <a:off x="1427583" y="1790567"/>
            <a:ext cx="7902684" cy="812530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6" name="矩形 5"/>
          <p:cNvSpPr/>
          <p:nvPr/>
        </p:nvSpPr>
        <p:spPr>
          <a:xfrm>
            <a:off x="1427583" y="1338135"/>
            <a:ext cx="2031325" cy="4524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b="1" kern="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kern="0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04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分析讨论</a:t>
            </a:r>
            <a:endParaRPr kumimoji="1" lang="zh-CN" altLang="en-US" dirty="0"/>
          </a:p>
        </p:txBody>
      </p:sp>
      <p:graphicFrame>
        <p:nvGraphicFramePr>
          <p:cNvPr id="7" name="图表 6"/>
          <p:cNvGraphicFramePr/>
          <p:nvPr/>
        </p:nvGraphicFramePr>
        <p:xfrm>
          <a:off x="851850" y="3048000"/>
          <a:ext cx="4668417" cy="30141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矩形 8"/>
          <p:cNvSpPr/>
          <p:nvPr/>
        </p:nvSpPr>
        <p:spPr>
          <a:xfrm>
            <a:off x="970383" y="1790567"/>
            <a:ext cx="4312817" cy="1052596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倍字间距。标题数字等都可以通过点击和重新输入进行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更改。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70383" y="1338135"/>
            <a:ext cx="2031325" cy="4524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b="1" kern="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kern="0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charset="-122"/>
            </a:endParaRPr>
          </a:p>
        </p:txBody>
      </p:sp>
      <p:graphicFrame>
        <p:nvGraphicFramePr>
          <p:cNvPr id="14" name="图表 13"/>
          <p:cNvGraphicFramePr/>
          <p:nvPr/>
        </p:nvGraphicFramePr>
        <p:xfrm>
          <a:off x="6389050" y="3048000"/>
          <a:ext cx="4668417" cy="30141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矩形 14"/>
          <p:cNvSpPr/>
          <p:nvPr/>
        </p:nvSpPr>
        <p:spPr>
          <a:xfrm>
            <a:off x="6507583" y="1790567"/>
            <a:ext cx="4312817" cy="1052596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倍字间距。标题数字等都可以通过点击和重新输入进行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更改。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507583" y="1338135"/>
            <a:ext cx="2031325" cy="4524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b="1" kern="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kern="0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04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分析讨论</a:t>
            </a:r>
            <a:endParaRPr kumimoji="1" lang="zh-CN" altLang="en-US" dirty="0"/>
          </a:p>
        </p:txBody>
      </p:sp>
      <p:graphicFrame>
        <p:nvGraphicFramePr>
          <p:cNvPr id="4" name="图表 3"/>
          <p:cNvGraphicFramePr/>
          <p:nvPr/>
        </p:nvGraphicFramePr>
        <p:xfrm>
          <a:off x="819422" y="1231900"/>
          <a:ext cx="3234267" cy="29125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矩形 10"/>
          <p:cNvSpPr/>
          <p:nvPr/>
        </p:nvSpPr>
        <p:spPr>
          <a:xfrm>
            <a:off x="959123" y="4952465"/>
            <a:ext cx="2858444" cy="1052596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959122" y="4500033"/>
            <a:ext cx="2031325" cy="4524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b="1" kern="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kern="0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charset="-122"/>
            </a:endParaRPr>
          </a:p>
        </p:txBody>
      </p:sp>
      <p:grpSp>
        <p:nvGrpSpPr>
          <p:cNvPr id="17" name="组合 20"/>
          <p:cNvGrpSpPr/>
          <p:nvPr/>
        </p:nvGrpSpPr>
        <p:grpSpPr>
          <a:xfrm>
            <a:off x="2261909" y="2374337"/>
            <a:ext cx="349291" cy="540046"/>
            <a:chOff x="6257925" y="-9525"/>
            <a:chExt cx="1514475" cy="2341563"/>
          </a:xfrm>
          <a:solidFill>
            <a:schemeClr val="accent4"/>
          </a:solidFill>
        </p:grpSpPr>
        <p:sp>
          <p:nvSpPr>
            <p:cNvPr id="18" name="Freeform 6"/>
            <p:cNvSpPr/>
            <p:nvPr/>
          </p:nvSpPr>
          <p:spPr bwMode="auto">
            <a:xfrm>
              <a:off x="6551613" y="-9525"/>
              <a:ext cx="484188" cy="327025"/>
            </a:xfrm>
            <a:custGeom>
              <a:avLst/>
              <a:gdLst>
                <a:gd name="T0" fmla="*/ 25 w 652"/>
                <a:gd name="T1" fmla="*/ 406 h 440"/>
                <a:gd name="T2" fmla="*/ 25 w 652"/>
                <a:gd name="T3" fmla="*/ 406 h 440"/>
                <a:gd name="T4" fmla="*/ 98 w 652"/>
                <a:gd name="T5" fmla="*/ 425 h 440"/>
                <a:gd name="T6" fmla="*/ 618 w 652"/>
                <a:gd name="T7" fmla="*/ 125 h 440"/>
                <a:gd name="T8" fmla="*/ 637 w 652"/>
                <a:gd name="T9" fmla="*/ 52 h 440"/>
                <a:gd name="T10" fmla="*/ 626 w 652"/>
                <a:gd name="T11" fmla="*/ 33 h 440"/>
                <a:gd name="T12" fmla="*/ 554 w 652"/>
                <a:gd name="T13" fmla="*/ 14 h 440"/>
                <a:gd name="T14" fmla="*/ 34 w 652"/>
                <a:gd name="T15" fmla="*/ 314 h 440"/>
                <a:gd name="T16" fmla="*/ 14 w 652"/>
                <a:gd name="T17" fmla="*/ 386 h 440"/>
                <a:gd name="T18" fmla="*/ 25 w 652"/>
                <a:gd name="T19" fmla="*/ 406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52" h="440">
                  <a:moveTo>
                    <a:pt x="25" y="406"/>
                  </a:moveTo>
                  <a:lnTo>
                    <a:pt x="25" y="406"/>
                  </a:lnTo>
                  <a:cubicBezTo>
                    <a:pt x="40" y="431"/>
                    <a:pt x="73" y="440"/>
                    <a:pt x="98" y="425"/>
                  </a:cubicBezTo>
                  <a:lnTo>
                    <a:pt x="618" y="125"/>
                  </a:lnTo>
                  <a:cubicBezTo>
                    <a:pt x="643" y="111"/>
                    <a:pt x="652" y="78"/>
                    <a:pt x="637" y="52"/>
                  </a:cubicBezTo>
                  <a:lnTo>
                    <a:pt x="626" y="33"/>
                  </a:lnTo>
                  <a:cubicBezTo>
                    <a:pt x="612" y="9"/>
                    <a:pt x="579" y="0"/>
                    <a:pt x="554" y="14"/>
                  </a:cubicBezTo>
                  <a:lnTo>
                    <a:pt x="34" y="314"/>
                  </a:lnTo>
                  <a:cubicBezTo>
                    <a:pt x="8" y="328"/>
                    <a:pt x="0" y="361"/>
                    <a:pt x="14" y="386"/>
                  </a:cubicBezTo>
                  <a:lnTo>
                    <a:pt x="25" y="40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7"/>
            <p:cNvSpPr>
              <a:spLocks noEditPoints="1"/>
            </p:cNvSpPr>
            <p:nvPr/>
          </p:nvSpPr>
          <p:spPr bwMode="auto">
            <a:xfrm>
              <a:off x="6257925" y="53975"/>
              <a:ext cx="1339850" cy="2278063"/>
            </a:xfrm>
            <a:custGeom>
              <a:avLst/>
              <a:gdLst>
                <a:gd name="T0" fmla="*/ 404 w 1804"/>
                <a:gd name="T1" fmla="*/ 2367 h 3072"/>
                <a:gd name="T2" fmla="*/ 404 w 1804"/>
                <a:gd name="T3" fmla="*/ 2367 h 3072"/>
                <a:gd name="T4" fmla="*/ 550 w 1804"/>
                <a:gd name="T5" fmla="*/ 2513 h 3072"/>
                <a:gd name="T6" fmla="*/ 404 w 1804"/>
                <a:gd name="T7" fmla="*/ 2659 h 3072"/>
                <a:gd name="T8" fmla="*/ 259 w 1804"/>
                <a:gd name="T9" fmla="*/ 2513 h 3072"/>
                <a:gd name="T10" fmla="*/ 404 w 1804"/>
                <a:gd name="T11" fmla="*/ 2367 h 3072"/>
                <a:gd name="T12" fmla="*/ 29 w 1804"/>
                <a:gd name="T13" fmla="*/ 2058 h 3072"/>
                <a:gd name="T14" fmla="*/ 29 w 1804"/>
                <a:gd name="T15" fmla="*/ 2058 h 3072"/>
                <a:gd name="T16" fmla="*/ 29 w 1804"/>
                <a:gd name="T17" fmla="*/ 2801 h 3072"/>
                <a:gd name="T18" fmla="*/ 29 w 1804"/>
                <a:gd name="T19" fmla="*/ 2952 h 3072"/>
                <a:gd name="T20" fmla="*/ 29 w 1804"/>
                <a:gd name="T21" fmla="*/ 3018 h 3072"/>
                <a:gd name="T22" fmla="*/ 82 w 1804"/>
                <a:gd name="T23" fmla="*/ 3072 h 3072"/>
                <a:gd name="T24" fmla="*/ 1679 w 1804"/>
                <a:gd name="T25" fmla="*/ 3072 h 3072"/>
                <a:gd name="T26" fmla="*/ 1732 w 1804"/>
                <a:gd name="T27" fmla="*/ 3018 h 3072"/>
                <a:gd name="T28" fmla="*/ 1732 w 1804"/>
                <a:gd name="T29" fmla="*/ 2801 h 3072"/>
                <a:gd name="T30" fmla="*/ 1679 w 1804"/>
                <a:gd name="T31" fmla="*/ 2747 h 3072"/>
                <a:gd name="T32" fmla="*/ 871 w 1804"/>
                <a:gd name="T33" fmla="*/ 2747 h 3072"/>
                <a:gd name="T34" fmla="*/ 762 w 1804"/>
                <a:gd name="T35" fmla="*/ 2347 h 3072"/>
                <a:gd name="T36" fmla="*/ 313 w 1804"/>
                <a:gd name="T37" fmla="*/ 2058 h 3072"/>
                <a:gd name="T38" fmla="*/ 819 w 1804"/>
                <a:gd name="T39" fmla="*/ 905 h 3072"/>
                <a:gd name="T40" fmla="*/ 1178 w 1804"/>
                <a:gd name="T41" fmla="*/ 1526 h 3072"/>
                <a:gd name="T42" fmla="*/ 1163 w 1804"/>
                <a:gd name="T43" fmla="*/ 1535 h 3072"/>
                <a:gd name="T44" fmla="*/ 1143 w 1804"/>
                <a:gd name="T45" fmla="*/ 1608 h 3072"/>
                <a:gd name="T46" fmla="*/ 1216 w 1804"/>
                <a:gd name="T47" fmla="*/ 1627 h 3072"/>
                <a:gd name="T48" fmla="*/ 1282 w 1804"/>
                <a:gd name="T49" fmla="*/ 1589 h 3072"/>
                <a:gd name="T50" fmla="*/ 1442 w 1804"/>
                <a:gd name="T51" fmla="*/ 1646 h 3072"/>
                <a:gd name="T52" fmla="*/ 1673 w 1804"/>
                <a:gd name="T53" fmla="*/ 1513 h 3072"/>
                <a:gd name="T54" fmla="*/ 1703 w 1804"/>
                <a:gd name="T55" fmla="*/ 1346 h 3072"/>
                <a:gd name="T56" fmla="*/ 1769 w 1804"/>
                <a:gd name="T57" fmla="*/ 1308 h 3072"/>
                <a:gd name="T58" fmla="*/ 1789 w 1804"/>
                <a:gd name="T59" fmla="*/ 1235 h 3072"/>
                <a:gd name="T60" fmla="*/ 1716 w 1804"/>
                <a:gd name="T61" fmla="*/ 1215 h 3072"/>
                <a:gd name="T62" fmla="*/ 1701 w 1804"/>
                <a:gd name="T63" fmla="*/ 1224 h 3072"/>
                <a:gd name="T64" fmla="*/ 1145 w 1804"/>
                <a:gd name="T65" fmla="*/ 261 h 3072"/>
                <a:gd name="T66" fmla="*/ 1260 w 1804"/>
                <a:gd name="T67" fmla="*/ 195 h 3072"/>
                <a:gd name="T68" fmla="*/ 1280 w 1804"/>
                <a:gd name="T69" fmla="*/ 122 h 3072"/>
                <a:gd name="T70" fmla="*/ 1229 w 1804"/>
                <a:gd name="T71" fmla="*/ 34 h 3072"/>
                <a:gd name="T72" fmla="*/ 1156 w 1804"/>
                <a:gd name="T73" fmla="*/ 15 h 3072"/>
                <a:gd name="T74" fmla="*/ 403 w 1804"/>
                <a:gd name="T75" fmla="*/ 450 h 3072"/>
                <a:gd name="T76" fmla="*/ 383 w 1804"/>
                <a:gd name="T77" fmla="*/ 522 h 3072"/>
                <a:gd name="T78" fmla="*/ 434 w 1804"/>
                <a:gd name="T79" fmla="*/ 610 h 3072"/>
                <a:gd name="T80" fmla="*/ 507 w 1804"/>
                <a:gd name="T81" fmla="*/ 630 h 3072"/>
                <a:gd name="T82" fmla="*/ 622 w 1804"/>
                <a:gd name="T83" fmla="*/ 564 h 3072"/>
                <a:gd name="T84" fmla="*/ 711 w 1804"/>
                <a:gd name="T85" fmla="*/ 718 h 3072"/>
                <a:gd name="T86" fmla="*/ 29 w 1804"/>
                <a:gd name="T87" fmla="*/ 2058 h 3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804" h="3072">
                  <a:moveTo>
                    <a:pt x="404" y="2367"/>
                  </a:moveTo>
                  <a:lnTo>
                    <a:pt x="404" y="2367"/>
                  </a:lnTo>
                  <a:cubicBezTo>
                    <a:pt x="485" y="2367"/>
                    <a:pt x="550" y="2432"/>
                    <a:pt x="550" y="2513"/>
                  </a:cubicBezTo>
                  <a:cubicBezTo>
                    <a:pt x="550" y="2593"/>
                    <a:pt x="485" y="2659"/>
                    <a:pt x="404" y="2659"/>
                  </a:cubicBezTo>
                  <a:cubicBezTo>
                    <a:pt x="324" y="2659"/>
                    <a:pt x="259" y="2593"/>
                    <a:pt x="259" y="2513"/>
                  </a:cubicBezTo>
                  <a:cubicBezTo>
                    <a:pt x="259" y="2432"/>
                    <a:pt x="324" y="2367"/>
                    <a:pt x="404" y="2367"/>
                  </a:cubicBezTo>
                  <a:close/>
                  <a:moveTo>
                    <a:pt x="29" y="2058"/>
                  </a:moveTo>
                  <a:lnTo>
                    <a:pt x="29" y="2058"/>
                  </a:lnTo>
                  <a:lnTo>
                    <a:pt x="29" y="2801"/>
                  </a:lnTo>
                  <a:lnTo>
                    <a:pt x="29" y="2952"/>
                  </a:lnTo>
                  <a:lnTo>
                    <a:pt x="29" y="3018"/>
                  </a:lnTo>
                  <a:cubicBezTo>
                    <a:pt x="29" y="3048"/>
                    <a:pt x="53" y="3072"/>
                    <a:pt x="82" y="3072"/>
                  </a:cubicBezTo>
                  <a:lnTo>
                    <a:pt x="1679" y="3072"/>
                  </a:lnTo>
                  <a:cubicBezTo>
                    <a:pt x="1708" y="3072"/>
                    <a:pt x="1732" y="3048"/>
                    <a:pt x="1732" y="3018"/>
                  </a:cubicBezTo>
                  <a:lnTo>
                    <a:pt x="1732" y="2801"/>
                  </a:lnTo>
                  <a:cubicBezTo>
                    <a:pt x="1732" y="2771"/>
                    <a:pt x="1708" y="2747"/>
                    <a:pt x="1679" y="2747"/>
                  </a:cubicBezTo>
                  <a:lnTo>
                    <a:pt x="871" y="2747"/>
                  </a:lnTo>
                  <a:cubicBezTo>
                    <a:pt x="872" y="2652"/>
                    <a:pt x="854" y="2509"/>
                    <a:pt x="762" y="2347"/>
                  </a:cubicBezTo>
                  <a:cubicBezTo>
                    <a:pt x="598" y="2058"/>
                    <a:pt x="313" y="2058"/>
                    <a:pt x="313" y="2058"/>
                  </a:cubicBezTo>
                  <a:cubicBezTo>
                    <a:pt x="349" y="1207"/>
                    <a:pt x="743" y="947"/>
                    <a:pt x="819" y="905"/>
                  </a:cubicBezTo>
                  <a:lnTo>
                    <a:pt x="1178" y="1526"/>
                  </a:lnTo>
                  <a:lnTo>
                    <a:pt x="1163" y="1535"/>
                  </a:lnTo>
                  <a:cubicBezTo>
                    <a:pt x="1137" y="1550"/>
                    <a:pt x="1128" y="1582"/>
                    <a:pt x="1143" y="1608"/>
                  </a:cubicBezTo>
                  <a:cubicBezTo>
                    <a:pt x="1158" y="1633"/>
                    <a:pt x="1191" y="1642"/>
                    <a:pt x="1216" y="1627"/>
                  </a:cubicBezTo>
                  <a:lnTo>
                    <a:pt x="1282" y="1589"/>
                  </a:lnTo>
                  <a:lnTo>
                    <a:pt x="1442" y="1646"/>
                  </a:lnTo>
                  <a:lnTo>
                    <a:pt x="1673" y="1513"/>
                  </a:lnTo>
                  <a:lnTo>
                    <a:pt x="1703" y="1346"/>
                  </a:lnTo>
                  <a:lnTo>
                    <a:pt x="1769" y="1308"/>
                  </a:lnTo>
                  <a:cubicBezTo>
                    <a:pt x="1795" y="1293"/>
                    <a:pt x="1804" y="1260"/>
                    <a:pt x="1789" y="1235"/>
                  </a:cubicBezTo>
                  <a:cubicBezTo>
                    <a:pt x="1774" y="1210"/>
                    <a:pt x="1741" y="1201"/>
                    <a:pt x="1716" y="1215"/>
                  </a:cubicBezTo>
                  <a:lnTo>
                    <a:pt x="1701" y="1224"/>
                  </a:lnTo>
                  <a:lnTo>
                    <a:pt x="1145" y="261"/>
                  </a:lnTo>
                  <a:lnTo>
                    <a:pt x="1260" y="195"/>
                  </a:lnTo>
                  <a:cubicBezTo>
                    <a:pt x="1286" y="180"/>
                    <a:pt x="1294" y="148"/>
                    <a:pt x="1280" y="122"/>
                  </a:cubicBezTo>
                  <a:lnTo>
                    <a:pt x="1229" y="34"/>
                  </a:lnTo>
                  <a:cubicBezTo>
                    <a:pt x="1214" y="9"/>
                    <a:pt x="1181" y="0"/>
                    <a:pt x="1156" y="15"/>
                  </a:cubicBezTo>
                  <a:lnTo>
                    <a:pt x="403" y="450"/>
                  </a:lnTo>
                  <a:cubicBezTo>
                    <a:pt x="377" y="464"/>
                    <a:pt x="368" y="497"/>
                    <a:pt x="383" y="522"/>
                  </a:cubicBezTo>
                  <a:lnTo>
                    <a:pt x="434" y="610"/>
                  </a:lnTo>
                  <a:cubicBezTo>
                    <a:pt x="449" y="636"/>
                    <a:pt x="481" y="645"/>
                    <a:pt x="507" y="630"/>
                  </a:cubicBezTo>
                  <a:lnTo>
                    <a:pt x="622" y="564"/>
                  </a:lnTo>
                  <a:lnTo>
                    <a:pt x="711" y="718"/>
                  </a:lnTo>
                  <a:cubicBezTo>
                    <a:pt x="0" y="1092"/>
                    <a:pt x="29" y="2058"/>
                    <a:pt x="29" y="205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8"/>
            <p:cNvSpPr/>
            <p:nvPr/>
          </p:nvSpPr>
          <p:spPr bwMode="auto">
            <a:xfrm>
              <a:off x="7080250" y="1238250"/>
              <a:ext cx="692150" cy="438150"/>
            </a:xfrm>
            <a:custGeom>
              <a:avLst/>
              <a:gdLst>
                <a:gd name="T0" fmla="*/ 15 w 931"/>
                <a:gd name="T1" fmla="*/ 555 h 589"/>
                <a:gd name="T2" fmla="*/ 15 w 931"/>
                <a:gd name="T3" fmla="*/ 555 h 589"/>
                <a:gd name="T4" fmla="*/ 15 w 931"/>
                <a:gd name="T5" fmla="*/ 555 h 589"/>
                <a:gd name="T6" fmla="*/ 88 w 931"/>
                <a:gd name="T7" fmla="*/ 574 h 589"/>
                <a:gd name="T8" fmla="*/ 897 w 931"/>
                <a:gd name="T9" fmla="*/ 107 h 589"/>
                <a:gd name="T10" fmla="*/ 916 w 931"/>
                <a:gd name="T11" fmla="*/ 35 h 589"/>
                <a:gd name="T12" fmla="*/ 916 w 931"/>
                <a:gd name="T13" fmla="*/ 35 h 589"/>
                <a:gd name="T14" fmla="*/ 843 w 931"/>
                <a:gd name="T15" fmla="*/ 15 h 589"/>
                <a:gd name="T16" fmla="*/ 35 w 931"/>
                <a:gd name="T17" fmla="*/ 482 h 589"/>
                <a:gd name="T18" fmla="*/ 15 w 931"/>
                <a:gd name="T19" fmla="*/ 555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1" h="589">
                  <a:moveTo>
                    <a:pt x="15" y="555"/>
                  </a:moveTo>
                  <a:lnTo>
                    <a:pt x="15" y="555"/>
                  </a:lnTo>
                  <a:lnTo>
                    <a:pt x="15" y="555"/>
                  </a:lnTo>
                  <a:cubicBezTo>
                    <a:pt x="30" y="580"/>
                    <a:pt x="62" y="589"/>
                    <a:pt x="88" y="574"/>
                  </a:cubicBezTo>
                  <a:lnTo>
                    <a:pt x="897" y="107"/>
                  </a:lnTo>
                  <a:cubicBezTo>
                    <a:pt x="922" y="93"/>
                    <a:pt x="931" y="60"/>
                    <a:pt x="916" y="35"/>
                  </a:cubicBezTo>
                  <a:lnTo>
                    <a:pt x="916" y="35"/>
                  </a:lnTo>
                  <a:cubicBezTo>
                    <a:pt x="902" y="9"/>
                    <a:pt x="869" y="0"/>
                    <a:pt x="843" y="15"/>
                  </a:cubicBezTo>
                  <a:lnTo>
                    <a:pt x="35" y="482"/>
                  </a:lnTo>
                  <a:cubicBezTo>
                    <a:pt x="9" y="497"/>
                    <a:pt x="0" y="529"/>
                    <a:pt x="15" y="55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aphicFrame>
        <p:nvGraphicFramePr>
          <p:cNvPr id="22" name="图表 21"/>
          <p:cNvGraphicFramePr/>
          <p:nvPr/>
        </p:nvGraphicFramePr>
        <p:xfrm>
          <a:off x="4572002" y="1233282"/>
          <a:ext cx="3234267" cy="29125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3" name="矩形 22"/>
          <p:cNvSpPr/>
          <p:nvPr/>
        </p:nvSpPr>
        <p:spPr>
          <a:xfrm>
            <a:off x="4711703" y="4953847"/>
            <a:ext cx="2858444" cy="1052596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711702" y="4501415"/>
            <a:ext cx="2031325" cy="4524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b="1" kern="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kern="0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charset="-122"/>
            </a:endParaRPr>
          </a:p>
        </p:txBody>
      </p:sp>
      <p:grpSp>
        <p:nvGrpSpPr>
          <p:cNvPr id="25" name="组合 20"/>
          <p:cNvGrpSpPr/>
          <p:nvPr/>
        </p:nvGrpSpPr>
        <p:grpSpPr>
          <a:xfrm>
            <a:off x="6014489" y="2375719"/>
            <a:ext cx="349291" cy="540046"/>
            <a:chOff x="6257925" y="-9525"/>
            <a:chExt cx="1514475" cy="2341563"/>
          </a:xfrm>
          <a:solidFill>
            <a:schemeClr val="accent6"/>
          </a:solidFill>
        </p:grpSpPr>
        <p:sp>
          <p:nvSpPr>
            <p:cNvPr id="26" name="Freeform 6"/>
            <p:cNvSpPr/>
            <p:nvPr/>
          </p:nvSpPr>
          <p:spPr bwMode="auto">
            <a:xfrm>
              <a:off x="6551613" y="-9525"/>
              <a:ext cx="484188" cy="327025"/>
            </a:xfrm>
            <a:custGeom>
              <a:avLst/>
              <a:gdLst>
                <a:gd name="T0" fmla="*/ 25 w 652"/>
                <a:gd name="T1" fmla="*/ 406 h 440"/>
                <a:gd name="T2" fmla="*/ 25 w 652"/>
                <a:gd name="T3" fmla="*/ 406 h 440"/>
                <a:gd name="T4" fmla="*/ 98 w 652"/>
                <a:gd name="T5" fmla="*/ 425 h 440"/>
                <a:gd name="T6" fmla="*/ 618 w 652"/>
                <a:gd name="T7" fmla="*/ 125 h 440"/>
                <a:gd name="T8" fmla="*/ 637 w 652"/>
                <a:gd name="T9" fmla="*/ 52 h 440"/>
                <a:gd name="T10" fmla="*/ 626 w 652"/>
                <a:gd name="T11" fmla="*/ 33 h 440"/>
                <a:gd name="T12" fmla="*/ 554 w 652"/>
                <a:gd name="T13" fmla="*/ 14 h 440"/>
                <a:gd name="T14" fmla="*/ 34 w 652"/>
                <a:gd name="T15" fmla="*/ 314 h 440"/>
                <a:gd name="T16" fmla="*/ 14 w 652"/>
                <a:gd name="T17" fmla="*/ 386 h 440"/>
                <a:gd name="T18" fmla="*/ 25 w 652"/>
                <a:gd name="T19" fmla="*/ 406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52" h="440">
                  <a:moveTo>
                    <a:pt x="25" y="406"/>
                  </a:moveTo>
                  <a:lnTo>
                    <a:pt x="25" y="406"/>
                  </a:lnTo>
                  <a:cubicBezTo>
                    <a:pt x="40" y="431"/>
                    <a:pt x="73" y="440"/>
                    <a:pt x="98" y="425"/>
                  </a:cubicBezTo>
                  <a:lnTo>
                    <a:pt x="618" y="125"/>
                  </a:lnTo>
                  <a:cubicBezTo>
                    <a:pt x="643" y="111"/>
                    <a:pt x="652" y="78"/>
                    <a:pt x="637" y="52"/>
                  </a:cubicBezTo>
                  <a:lnTo>
                    <a:pt x="626" y="33"/>
                  </a:lnTo>
                  <a:cubicBezTo>
                    <a:pt x="612" y="9"/>
                    <a:pt x="579" y="0"/>
                    <a:pt x="554" y="14"/>
                  </a:cubicBezTo>
                  <a:lnTo>
                    <a:pt x="34" y="314"/>
                  </a:lnTo>
                  <a:cubicBezTo>
                    <a:pt x="8" y="328"/>
                    <a:pt x="0" y="361"/>
                    <a:pt x="14" y="386"/>
                  </a:cubicBezTo>
                  <a:lnTo>
                    <a:pt x="25" y="40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7"/>
            <p:cNvSpPr>
              <a:spLocks noEditPoints="1"/>
            </p:cNvSpPr>
            <p:nvPr/>
          </p:nvSpPr>
          <p:spPr bwMode="auto">
            <a:xfrm>
              <a:off x="6257925" y="53975"/>
              <a:ext cx="1339850" cy="2278063"/>
            </a:xfrm>
            <a:custGeom>
              <a:avLst/>
              <a:gdLst>
                <a:gd name="T0" fmla="*/ 404 w 1804"/>
                <a:gd name="T1" fmla="*/ 2367 h 3072"/>
                <a:gd name="T2" fmla="*/ 404 w 1804"/>
                <a:gd name="T3" fmla="*/ 2367 h 3072"/>
                <a:gd name="T4" fmla="*/ 550 w 1804"/>
                <a:gd name="T5" fmla="*/ 2513 h 3072"/>
                <a:gd name="T6" fmla="*/ 404 w 1804"/>
                <a:gd name="T7" fmla="*/ 2659 h 3072"/>
                <a:gd name="T8" fmla="*/ 259 w 1804"/>
                <a:gd name="T9" fmla="*/ 2513 h 3072"/>
                <a:gd name="T10" fmla="*/ 404 w 1804"/>
                <a:gd name="T11" fmla="*/ 2367 h 3072"/>
                <a:gd name="T12" fmla="*/ 29 w 1804"/>
                <a:gd name="T13" fmla="*/ 2058 h 3072"/>
                <a:gd name="T14" fmla="*/ 29 w 1804"/>
                <a:gd name="T15" fmla="*/ 2058 h 3072"/>
                <a:gd name="T16" fmla="*/ 29 w 1804"/>
                <a:gd name="T17" fmla="*/ 2801 h 3072"/>
                <a:gd name="T18" fmla="*/ 29 w 1804"/>
                <a:gd name="T19" fmla="*/ 2952 h 3072"/>
                <a:gd name="T20" fmla="*/ 29 w 1804"/>
                <a:gd name="T21" fmla="*/ 3018 h 3072"/>
                <a:gd name="T22" fmla="*/ 82 w 1804"/>
                <a:gd name="T23" fmla="*/ 3072 h 3072"/>
                <a:gd name="T24" fmla="*/ 1679 w 1804"/>
                <a:gd name="T25" fmla="*/ 3072 h 3072"/>
                <a:gd name="T26" fmla="*/ 1732 w 1804"/>
                <a:gd name="T27" fmla="*/ 3018 h 3072"/>
                <a:gd name="T28" fmla="*/ 1732 w 1804"/>
                <a:gd name="T29" fmla="*/ 2801 h 3072"/>
                <a:gd name="T30" fmla="*/ 1679 w 1804"/>
                <a:gd name="T31" fmla="*/ 2747 h 3072"/>
                <a:gd name="T32" fmla="*/ 871 w 1804"/>
                <a:gd name="T33" fmla="*/ 2747 h 3072"/>
                <a:gd name="T34" fmla="*/ 762 w 1804"/>
                <a:gd name="T35" fmla="*/ 2347 h 3072"/>
                <a:gd name="T36" fmla="*/ 313 w 1804"/>
                <a:gd name="T37" fmla="*/ 2058 h 3072"/>
                <a:gd name="T38" fmla="*/ 819 w 1804"/>
                <a:gd name="T39" fmla="*/ 905 h 3072"/>
                <a:gd name="T40" fmla="*/ 1178 w 1804"/>
                <a:gd name="T41" fmla="*/ 1526 h 3072"/>
                <a:gd name="T42" fmla="*/ 1163 w 1804"/>
                <a:gd name="T43" fmla="*/ 1535 h 3072"/>
                <a:gd name="T44" fmla="*/ 1143 w 1804"/>
                <a:gd name="T45" fmla="*/ 1608 h 3072"/>
                <a:gd name="T46" fmla="*/ 1216 w 1804"/>
                <a:gd name="T47" fmla="*/ 1627 h 3072"/>
                <a:gd name="T48" fmla="*/ 1282 w 1804"/>
                <a:gd name="T49" fmla="*/ 1589 h 3072"/>
                <a:gd name="T50" fmla="*/ 1442 w 1804"/>
                <a:gd name="T51" fmla="*/ 1646 h 3072"/>
                <a:gd name="T52" fmla="*/ 1673 w 1804"/>
                <a:gd name="T53" fmla="*/ 1513 h 3072"/>
                <a:gd name="T54" fmla="*/ 1703 w 1804"/>
                <a:gd name="T55" fmla="*/ 1346 h 3072"/>
                <a:gd name="T56" fmla="*/ 1769 w 1804"/>
                <a:gd name="T57" fmla="*/ 1308 h 3072"/>
                <a:gd name="T58" fmla="*/ 1789 w 1804"/>
                <a:gd name="T59" fmla="*/ 1235 h 3072"/>
                <a:gd name="T60" fmla="*/ 1716 w 1804"/>
                <a:gd name="T61" fmla="*/ 1215 h 3072"/>
                <a:gd name="T62" fmla="*/ 1701 w 1804"/>
                <a:gd name="T63" fmla="*/ 1224 h 3072"/>
                <a:gd name="T64" fmla="*/ 1145 w 1804"/>
                <a:gd name="T65" fmla="*/ 261 h 3072"/>
                <a:gd name="T66" fmla="*/ 1260 w 1804"/>
                <a:gd name="T67" fmla="*/ 195 h 3072"/>
                <a:gd name="T68" fmla="*/ 1280 w 1804"/>
                <a:gd name="T69" fmla="*/ 122 h 3072"/>
                <a:gd name="T70" fmla="*/ 1229 w 1804"/>
                <a:gd name="T71" fmla="*/ 34 h 3072"/>
                <a:gd name="T72" fmla="*/ 1156 w 1804"/>
                <a:gd name="T73" fmla="*/ 15 h 3072"/>
                <a:gd name="T74" fmla="*/ 403 w 1804"/>
                <a:gd name="T75" fmla="*/ 450 h 3072"/>
                <a:gd name="T76" fmla="*/ 383 w 1804"/>
                <a:gd name="T77" fmla="*/ 522 h 3072"/>
                <a:gd name="T78" fmla="*/ 434 w 1804"/>
                <a:gd name="T79" fmla="*/ 610 h 3072"/>
                <a:gd name="T80" fmla="*/ 507 w 1804"/>
                <a:gd name="T81" fmla="*/ 630 h 3072"/>
                <a:gd name="T82" fmla="*/ 622 w 1804"/>
                <a:gd name="T83" fmla="*/ 564 h 3072"/>
                <a:gd name="T84" fmla="*/ 711 w 1804"/>
                <a:gd name="T85" fmla="*/ 718 h 3072"/>
                <a:gd name="T86" fmla="*/ 29 w 1804"/>
                <a:gd name="T87" fmla="*/ 2058 h 3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804" h="3072">
                  <a:moveTo>
                    <a:pt x="404" y="2367"/>
                  </a:moveTo>
                  <a:lnTo>
                    <a:pt x="404" y="2367"/>
                  </a:lnTo>
                  <a:cubicBezTo>
                    <a:pt x="485" y="2367"/>
                    <a:pt x="550" y="2432"/>
                    <a:pt x="550" y="2513"/>
                  </a:cubicBezTo>
                  <a:cubicBezTo>
                    <a:pt x="550" y="2593"/>
                    <a:pt x="485" y="2659"/>
                    <a:pt x="404" y="2659"/>
                  </a:cubicBezTo>
                  <a:cubicBezTo>
                    <a:pt x="324" y="2659"/>
                    <a:pt x="259" y="2593"/>
                    <a:pt x="259" y="2513"/>
                  </a:cubicBezTo>
                  <a:cubicBezTo>
                    <a:pt x="259" y="2432"/>
                    <a:pt x="324" y="2367"/>
                    <a:pt x="404" y="2367"/>
                  </a:cubicBezTo>
                  <a:close/>
                  <a:moveTo>
                    <a:pt x="29" y="2058"/>
                  </a:moveTo>
                  <a:lnTo>
                    <a:pt x="29" y="2058"/>
                  </a:lnTo>
                  <a:lnTo>
                    <a:pt x="29" y="2801"/>
                  </a:lnTo>
                  <a:lnTo>
                    <a:pt x="29" y="2952"/>
                  </a:lnTo>
                  <a:lnTo>
                    <a:pt x="29" y="3018"/>
                  </a:lnTo>
                  <a:cubicBezTo>
                    <a:pt x="29" y="3048"/>
                    <a:pt x="53" y="3072"/>
                    <a:pt x="82" y="3072"/>
                  </a:cubicBezTo>
                  <a:lnTo>
                    <a:pt x="1679" y="3072"/>
                  </a:lnTo>
                  <a:cubicBezTo>
                    <a:pt x="1708" y="3072"/>
                    <a:pt x="1732" y="3048"/>
                    <a:pt x="1732" y="3018"/>
                  </a:cubicBezTo>
                  <a:lnTo>
                    <a:pt x="1732" y="2801"/>
                  </a:lnTo>
                  <a:cubicBezTo>
                    <a:pt x="1732" y="2771"/>
                    <a:pt x="1708" y="2747"/>
                    <a:pt x="1679" y="2747"/>
                  </a:cubicBezTo>
                  <a:lnTo>
                    <a:pt x="871" y="2747"/>
                  </a:lnTo>
                  <a:cubicBezTo>
                    <a:pt x="872" y="2652"/>
                    <a:pt x="854" y="2509"/>
                    <a:pt x="762" y="2347"/>
                  </a:cubicBezTo>
                  <a:cubicBezTo>
                    <a:pt x="598" y="2058"/>
                    <a:pt x="313" y="2058"/>
                    <a:pt x="313" y="2058"/>
                  </a:cubicBezTo>
                  <a:cubicBezTo>
                    <a:pt x="349" y="1207"/>
                    <a:pt x="743" y="947"/>
                    <a:pt x="819" y="905"/>
                  </a:cubicBezTo>
                  <a:lnTo>
                    <a:pt x="1178" y="1526"/>
                  </a:lnTo>
                  <a:lnTo>
                    <a:pt x="1163" y="1535"/>
                  </a:lnTo>
                  <a:cubicBezTo>
                    <a:pt x="1137" y="1550"/>
                    <a:pt x="1128" y="1582"/>
                    <a:pt x="1143" y="1608"/>
                  </a:cubicBezTo>
                  <a:cubicBezTo>
                    <a:pt x="1158" y="1633"/>
                    <a:pt x="1191" y="1642"/>
                    <a:pt x="1216" y="1627"/>
                  </a:cubicBezTo>
                  <a:lnTo>
                    <a:pt x="1282" y="1589"/>
                  </a:lnTo>
                  <a:lnTo>
                    <a:pt x="1442" y="1646"/>
                  </a:lnTo>
                  <a:lnTo>
                    <a:pt x="1673" y="1513"/>
                  </a:lnTo>
                  <a:lnTo>
                    <a:pt x="1703" y="1346"/>
                  </a:lnTo>
                  <a:lnTo>
                    <a:pt x="1769" y="1308"/>
                  </a:lnTo>
                  <a:cubicBezTo>
                    <a:pt x="1795" y="1293"/>
                    <a:pt x="1804" y="1260"/>
                    <a:pt x="1789" y="1235"/>
                  </a:cubicBezTo>
                  <a:cubicBezTo>
                    <a:pt x="1774" y="1210"/>
                    <a:pt x="1741" y="1201"/>
                    <a:pt x="1716" y="1215"/>
                  </a:cubicBezTo>
                  <a:lnTo>
                    <a:pt x="1701" y="1224"/>
                  </a:lnTo>
                  <a:lnTo>
                    <a:pt x="1145" y="261"/>
                  </a:lnTo>
                  <a:lnTo>
                    <a:pt x="1260" y="195"/>
                  </a:lnTo>
                  <a:cubicBezTo>
                    <a:pt x="1286" y="180"/>
                    <a:pt x="1294" y="148"/>
                    <a:pt x="1280" y="122"/>
                  </a:cubicBezTo>
                  <a:lnTo>
                    <a:pt x="1229" y="34"/>
                  </a:lnTo>
                  <a:cubicBezTo>
                    <a:pt x="1214" y="9"/>
                    <a:pt x="1181" y="0"/>
                    <a:pt x="1156" y="15"/>
                  </a:cubicBezTo>
                  <a:lnTo>
                    <a:pt x="403" y="450"/>
                  </a:lnTo>
                  <a:cubicBezTo>
                    <a:pt x="377" y="464"/>
                    <a:pt x="368" y="497"/>
                    <a:pt x="383" y="522"/>
                  </a:cubicBezTo>
                  <a:lnTo>
                    <a:pt x="434" y="610"/>
                  </a:lnTo>
                  <a:cubicBezTo>
                    <a:pt x="449" y="636"/>
                    <a:pt x="481" y="645"/>
                    <a:pt x="507" y="630"/>
                  </a:cubicBezTo>
                  <a:lnTo>
                    <a:pt x="622" y="564"/>
                  </a:lnTo>
                  <a:lnTo>
                    <a:pt x="711" y="718"/>
                  </a:lnTo>
                  <a:cubicBezTo>
                    <a:pt x="0" y="1092"/>
                    <a:pt x="29" y="2058"/>
                    <a:pt x="29" y="205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8"/>
            <p:cNvSpPr/>
            <p:nvPr/>
          </p:nvSpPr>
          <p:spPr bwMode="auto">
            <a:xfrm>
              <a:off x="7080250" y="1238250"/>
              <a:ext cx="692150" cy="438150"/>
            </a:xfrm>
            <a:custGeom>
              <a:avLst/>
              <a:gdLst>
                <a:gd name="T0" fmla="*/ 15 w 931"/>
                <a:gd name="T1" fmla="*/ 555 h 589"/>
                <a:gd name="T2" fmla="*/ 15 w 931"/>
                <a:gd name="T3" fmla="*/ 555 h 589"/>
                <a:gd name="T4" fmla="*/ 15 w 931"/>
                <a:gd name="T5" fmla="*/ 555 h 589"/>
                <a:gd name="T6" fmla="*/ 88 w 931"/>
                <a:gd name="T7" fmla="*/ 574 h 589"/>
                <a:gd name="T8" fmla="*/ 897 w 931"/>
                <a:gd name="T9" fmla="*/ 107 h 589"/>
                <a:gd name="T10" fmla="*/ 916 w 931"/>
                <a:gd name="T11" fmla="*/ 35 h 589"/>
                <a:gd name="T12" fmla="*/ 916 w 931"/>
                <a:gd name="T13" fmla="*/ 35 h 589"/>
                <a:gd name="T14" fmla="*/ 843 w 931"/>
                <a:gd name="T15" fmla="*/ 15 h 589"/>
                <a:gd name="T16" fmla="*/ 35 w 931"/>
                <a:gd name="T17" fmla="*/ 482 h 589"/>
                <a:gd name="T18" fmla="*/ 15 w 931"/>
                <a:gd name="T19" fmla="*/ 555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1" h="589">
                  <a:moveTo>
                    <a:pt x="15" y="555"/>
                  </a:moveTo>
                  <a:lnTo>
                    <a:pt x="15" y="555"/>
                  </a:lnTo>
                  <a:lnTo>
                    <a:pt x="15" y="555"/>
                  </a:lnTo>
                  <a:cubicBezTo>
                    <a:pt x="30" y="580"/>
                    <a:pt x="62" y="589"/>
                    <a:pt x="88" y="574"/>
                  </a:cubicBezTo>
                  <a:lnTo>
                    <a:pt x="897" y="107"/>
                  </a:lnTo>
                  <a:cubicBezTo>
                    <a:pt x="922" y="93"/>
                    <a:pt x="931" y="60"/>
                    <a:pt x="916" y="35"/>
                  </a:cubicBezTo>
                  <a:lnTo>
                    <a:pt x="916" y="35"/>
                  </a:lnTo>
                  <a:cubicBezTo>
                    <a:pt x="902" y="9"/>
                    <a:pt x="869" y="0"/>
                    <a:pt x="843" y="15"/>
                  </a:cubicBezTo>
                  <a:lnTo>
                    <a:pt x="35" y="482"/>
                  </a:lnTo>
                  <a:cubicBezTo>
                    <a:pt x="9" y="497"/>
                    <a:pt x="0" y="529"/>
                    <a:pt x="15" y="55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aphicFrame>
        <p:nvGraphicFramePr>
          <p:cNvPr id="29" name="图表 28"/>
          <p:cNvGraphicFramePr/>
          <p:nvPr/>
        </p:nvGraphicFramePr>
        <p:xfrm>
          <a:off x="8253249" y="1231900"/>
          <a:ext cx="3234267" cy="29125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0" name="矩形 29"/>
          <p:cNvSpPr/>
          <p:nvPr/>
        </p:nvSpPr>
        <p:spPr>
          <a:xfrm>
            <a:off x="8392950" y="4952465"/>
            <a:ext cx="2858444" cy="1052596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392949" y="4500033"/>
            <a:ext cx="2031325" cy="4524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b="1" kern="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kern="0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charset="-122"/>
            </a:endParaRPr>
          </a:p>
        </p:txBody>
      </p:sp>
      <p:grpSp>
        <p:nvGrpSpPr>
          <p:cNvPr id="32" name="组合 20"/>
          <p:cNvGrpSpPr/>
          <p:nvPr/>
        </p:nvGrpSpPr>
        <p:grpSpPr>
          <a:xfrm>
            <a:off x="9695736" y="2374337"/>
            <a:ext cx="349291" cy="540046"/>
            <a:chOff x="6257925" y="-9525"/>
            <a:chExt cx="1514475" cy="2341563"/>
          </a:xfrm>
          <a:solidFill>
            <a:schemeClr val="accent6"/>
          </a:solidFill>
        </p:grpSpPr>
        <p:sp>
          <p:nvSpPr>
            <p:cNvPr id="33" name="Freeform 6"/>
            <p:cNvSpPr/>
            <p:nvPr/>
          </p:nvSpPr>
          <p:spPr bwMode="auto">
            <a:xfrm>
              <a:off x="6551613" y="-9525"/>
              <a:ext cx="484188" cy="327025"/>
            </a:xfrm>
            <a:custGeom>
              <a:avLst/>
              <a:gdLst>
                <a:gd name="T0" fmla="*/ 25 w 652"/>
                <a:gd name="T1" fmla="*/ 406 h 440"/>
                <a:gd name="T2" fmla="*/ 25 w 652"/>
                <a:gd name="T3" fmla="*/ 406 h 440"/>
                <a:gd name="T4" fmla="*/ 98 w 652"/>
                <a:gd name="T5" fmla="*/ 425 h 440"/>
                <a:gd name="T6" fmla="*/ 618 w 652"/>
                <a:gd name="T7" fmla="*/ 125 h 440"/>
                <a:gd name="T8" fmla="*/ 637 w 652"/>
                <a:gd name="T9" fmla="*/ 52 h 440"/>
                <a:gd name="T10" fmla="*/ 626 w 652"/>
                <a:gd name="T11" fmla="*/ 33 h 440"/>
                <a:gd name="T12" fmla="*/ 554 w 652"/>
                <a:gd name="T13" fmla="*/ 14 h 440"/>
                <a:gd name="T14" fmla="*/ 34 w 652"/>
                <a:gd name="T15" fmla="*/ 314 h 440"/>
                <a:gd name="T16" fmla="*/ 14 w 652"/>
                <a:gd name="T17" fmla="*/ 386 h 440"/>
                <a:gd name="T18" fmla="*/ 25 w 652"/>
                <a:gd name="T19" fmla="*/ 406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52" h="440">
                  <a:moveTo>
                    <a:pt x="25" y="406"/>
                  </a:moveTo>
                  <a:lnTo>
                    <a:pt x="25" y="406"/>
                  </a:lnTo>
                  <a:cubicBezTo>
                    <a:pt x="40" y="431"/>
                    <a:pt x="73" y="440"/>
                    <a:pt x="98" y="425"/>
                  </a:cubicBezTo>
                  <a:lnTo>
                    <a:pt x="618" y="125"/>
                  </a:lnTo>
                  <a:cubicBezTo>
                    <a:pt x="643" y="111"/>
                    <a:pt x="652" y="78"/>
                    <a:pt x="637" y="52"/>
                  </a:cubicBezTo>
                  <a:lnTo>
                    <a:pt x="626" y="33"/>
                  </a:lnTo>
                  <a:cubicBezTo>
                    <a:pt x="612" y="9"/>
                    <a:pt x="579" y="0"/>
                    <a:pt x="554" y="14"/>
                  </a:cubicBezTo>
                  <a:lnTo>
                    <a:pt x="34" y="314"/>
                  </a:lnTo>
                  <a:cubicBezTo>
                    <a:pt x="8" y="328"/>
                    <a:pt x="0" y="361"/>
                    <a:pt x="14" y="386"/>
                  </a:cubicBezTo>
                  <a:lnTo>
                    <a:pt x="25" y="40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7"/>
            <p:cNvSpPr>
              <a:spLocks noEditPoints="1"/>
            </p:cNvSpPr>
            <p:nvPr/>
          </p:nvSpPr>
          <p:spPr bwMode="auto">
            <a:xfrm>
              <a:off x="6257925" y="53975"/>
              <a:ext cx="1339850" cy="2278063"/>
            </a:xfrm>
            <a:custGeom>
              <a:avLst/>
              <a:gdLst>
                <a:gd name="T0" fmla="*/ 404 w 1804"/>
                <a:gd name="T1" fmla="*/ 2367 h 3072"/>
                <a:gd name="T2" fmla="*/ 404 w 1804"/>
                <a:gd name="T3" fmla="*/ 2367 h 3072"/>
                <a:gd name="T4" fmla="*/ 550 w 1804"/>
                <a:gd name="T5" fmla="*/ 2513 h 3072"/>
                <a:gd name="T6" fmla="*/ 404 w 1804"/>
                <a:gd name="T7" fmla="*/ 2659 h 3072"/>
                <a:gd name="T8" fmla="*/ 259 w 1804"/>
                <a:gd name="T9" fmla="*/ 2513 h 3072"/>
                <a:gd name="T10" fmla="*/ 404 w 1804"/>
                <a:gd name="T11" fmla="*/ 2367 h 3072"/>
                <a:gd name="T12" fmla="*/ 29 w 1804"/>
                <a:gd name="T13" fmla="*/ 2058 h 3072"/>
                <a:gd name="T14" fmla="*/ 29 w 1804"/>
                <a:gd name="T15" fmla="*/ 2058 h 3072"/>
                <a:gd name="T16" fmla="*/ 29 w 1804"/>
                <a:gd name="T17" fmla="*/ 2801 h 3072"/>
                <a:gd name="T18" fmla="*/ 29 w 1804"/>
                <a:gd name="T19" fmla="*/ 2952 h 3072"/>
                <a:gd name="T20" fmla="*/ 29 w 1804"/>
                <a:gd name="T21" fmla="*/ 3018 h 3072"/>
                <a:gd name="T22" fmla="*/ 82 w 1804"/>
                <a:gd name="T23" fmla="*/ 3072 h 3072"/>
                <a:gd name="T24" fmla="*/ 1679 w 1804"/>
                <a:gd name="T25" fmla="*/ 3072 h 3072"/>
                <a:gd name="T26" fmla="*/ 1732 w 1804"/>
                <a:gd name="T27" fmla="*/ 3018 h 3072"/>
                <a:gd name="T28" fmla="*/ 1732 w 1804"/>
                <a:gd name="T29" fmla="*/ 2801 h 3072"/>
                <a:gd name="T30" fmla="*/ 1679 w 1804"/>
                <a:gd name="T31" fmla="*/ 2747 h 3072"/>
                <a:gd name="T32" fmla="*/ 871 w 1804"/>
                <a:gd name="T33" fmla="*/ 2747 h 3072"/>
                <a:gd name="T34" fmla="*/ 762 w 1804"/>
                <a:gd name="T35" fmla="*/ 2347 h 3072"/>
                <a:gd name="T36" fmla="*/ 313 w 1804"/>
                <a:gd name="T37" fmla="*/ 2058 h 3072"/>
                <a:gd name="T38" fmla="*/ 819 w 1804"/>
                <a:gd name="T39" fmla="*/ 905 h 3072"/>
                <a:gd name="T40" fmla="*/ 1178 w 1804"/>
                <a:gd name="T41" fmla="*/ 1526 h 3072"/>
                <a:gd name="T42" fmla="*/ 1163 w 1804"/>
                <a:gd name="T43" fmla="*/ 1535 h 3072"/>
                <a:gd name="T44" fmla="*/ 1143 w 1804"/>
                <a:gd name="T45" fmla="*/ 1608 h 3072"/>
                <a:gd name="T46" fmla="*/ 1216 w 1804"/>
                <a:gd name="T47" fmla="*/ 1627 h 3072"/>
                <a:gd name="T48" fmla="*/ 1282 w 1804"/>
                <a:gd name="T49" fmla="*/ 1589 h 3072"/>
                <a:gd name="T50" fmla="*/ 1442 w 1804"/>
                <a:gd name="T51" fmla="*/ 1646 h 3072"/>
                <a:gd name="T52" fmla="*/ 1673 w 1804"/>
                <a:gd name="T53" fmla="*/ 1513 h 3072"/>
                <a:gd name="T54" fmla="*/ 1703 w 1804"/>
                <a:gd name="T55" fmla="*/ 1346 h 3072"/>
                <a:gd name="T56" fmla="*/ 1769 w 1804"/>
                <a:gd name="T57" fmla="*/ 1308 h 3072"/>
                <a:gd name="T58" fmla="*/ 1789 w 1804"/>
                <a:gd name="T59" fmla="*/ 1235 h 3072"/>
                <a:gd name="T60" fmla="*/ 1716 w 1804"/>
                <a:gd name="T61" fmla="*/ 1215 h 3072"/>
                <a:gd name="T62" fmla="*/ 1701 w 1804"/>
                <a:gd name="T63" fmla="*/ 1224 h 3072"/>
                <a:gd name="T64" fmla="*/ 1145 w 1804"/>
                <a:gd name="T65" fmla="*/ 261 h 3072"/>
                <a:gd name="T66" fmla="*/ 1260 w 1804"/>
                <a:gd name="T67" fmla="*/ 195 h 3072"/>
                <a:gd name="T68" fmla="*/ 1280 w 1804"/>
                <a:gd name="T69" fmla="*/ 122 h 3072"/>
                <a:gd name="T70" fmla="*/ 1229 w 1804"/>
                <a:gd name="T71" fmla="*/ 34 h 3072"/>
                <a:gd name="T72" fmla="*/ 1156 w 1804"/>
                <a:gd name="T73" fmla="*/ 15 h 3072"/>
                <a:gd name="T74" fmla="*/ 403 w 1804"/>
                <a:gd name="T75" fmla="*/ 450 h 3072"/>
                <a:gd name="T76" fmla="*/ 383 w 1804"/>
                <a:gd name="T77" fmla="*/ 522 h 3072"/>
                <a:gd name="T78" fmla="*/ 434 w 1804"/>
                <a:gd name="T79" fmla="*/ 610 h 3072"/>
                <a:gd name="T80" fmla="*/ 507 w 1804"/>
                <a:gd name="T81" fmla="*/ 630 h 3072"/>
                <a:gd name="T82" fmla="*/ 622 w 1804"/>
                <a:gd name="T83" fmla="*/ 564 h 3072"/>
                <a:gd name="T84" fmla="*/ 711 w 1804"/>
                <a:gd name="T85" fmla="*/ 718 h 3072"/>
                <a:gd name="T86" fmla="*/ 29 w 1804"/>
                <a:gd name="T87" fmla="*/ 2058 h 3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804" h="3072">
                  <a:moveTo>
                    <a:pt x="404" y="2367"/>
                  </a:moveTo>
                  <a:lnTo>
                    <a:pt x="404" y="2367"/>
                  </a:lnTo>
                  <a:cubicBezTo>
                    <a:pt x="485" y="2367"/>
                    <a:pt x="550" y="2432"/>
                    <a:pt x="550" y="2513"/>
                  </a:cubicBezTo>
                  <a:cubicBezTo>
                    <a:pt x="550" y="2593"/>
                    <a:pt x="485" y="2659"/>
                    <a:pt x="404" y="2659"/>
                  </a:cubicBezTo>
                  <a:cubicBezTo>
                    <a:pt x="324" y="2659"/>
                    <a:pt x="259" y="2593"/>
                    <a:pt x="259" y="2513"/>
                  </a:cubicBezTo>
                  <a:cubicBezTo>
                    <a:pt x="259" y="2432"/>
                    <a:pt x="324" y="2367"/>
                    <a:pt x="404" y="2367"/>
                  </a:cubicBezTo>
                  <a:close/>
                  <a:moveTo>
                    <a:pt x="29" y="2058"/>
                  </a:moveTo>
                  <a:lnTo>
                    <a:pt x="29" y="2058"/>
                  </a:lnTo>
                  <a:lnTo>
                    <a:pt x="29" y="2801"/>
                  </a:lnTo>
                  <a:lnTo>
                    <a:pt x="29" y="2952"/>
                  </a:lnTo>
                  <a:lnTo>
                    <a:pt x="29" y="3018"/>
                  </a:lnTo>
                  <a:cubicBezTo>
                    <a:pt x="29" y="3048"/>
                    <a:pt x="53" y="3072"/>
                    <a:pt x="82" y="3072"/>
                  </a:cubicBezTo>
                  <a:lnTo>
                    <a:pt x="1679" y="3072"/>
                  </a:lnTo>
                  <a:cubicBezTo>
                    <a:pt x="1708" y="3072"/>
                    <a:pt x="1732" y="3048"/>
                    <a:pt x="1732" y="3018"/>
                  </a:cubicBezTo>
                  <a:lnTo>
                    <a:pt x="1732" y="2801"/>
                  </a:lnTo>
                  <a:cubicBezTo>
                    <a:pt x="1732" y="2771"/>
                    <a:pt x="1708" y="2747"/>
                    <a:pt x="1679" y="2747"/>
                  </a:cubicBezTo>
                  <a:lnTo>
                    <a:pt x="871" y="2747"/>
                  </a:lnTo>
                  <a:cubicBezTo>
                    <a:pt x="872" y="2652"/>
                    <a:pt x="854" y="2509"/>
                    <a:pt x="762" y="2347"/>
                  </a:cubicBezTo>
                  <a:cubicBezTo>
                    <a:pt x="598" y="2058"/>
                    <a:pt x="313" y="2058"/>
                    <a:pt x="313" y="2058"/>
                  </a:cubicBezTo>
                  <a:cubicBezTo>
                    <a:pt x="349" y="1207"/>
                    <a:pt x="743" y="947"/>
                    <a:pt x="819" y="905"/>
                  </a:cubicBezTo>
                  <a:lnTo>
                    <a:pt x="1178" y="1526"/>
                  </a:lnTo>
                  <a:lnTo>
                    <a:pt x="1163" y="1535"/>
                  </a:lnTo>
                  <a:cubicBezTo>
                    <a:pt x="1137" y="1550"/>
                    <a:pt x="1128" y="1582"/>
                    <a:pt x="1143" y="1608"/>
                  </a:cubicBezTo>
                  <a:cubicBezTo>
                    <a:pt x="1158" y="1633"/>
                    <a:pt x="1191" y="1642"/>
                    <a:pt x="1216" y="1627"/>
                  </a:cubicBezTo>
                  <a:lnTo>
                    <a:pt x="1282" y="1589"/>
                  </a:lnTo>
                  <a:lnTo>
                    <a:pt x="1442" y="1646"/>
                  </a:lnTo>
                  <a:lnTo>
                    <a:pt x="1673" y="1513"/>
                  </a:lnTo>
                  <a:lnTo>
                    <a:pt x="1703" y="1346"/>
                  </a:lnTo>
                  <a:lnTo>
                    <a:pt x="1769" y="1308"/>
                  </a:lnTo>
                  <a:cubicBezTo>
                    <a:pt x="1795" y="1293"/>
                    <a:pt x="1804" y="1260"/>
                    <a:pt x="1789" y="1235"/>
                  </a:cubicBezTo>
                  <a:cubicBezTo>
                    <a:pt x="1774" y="1210"/>
                    <a:pt x="1741" y="1201"/>
                    <a:pt x="1716" y="1215"/>
                  </a:cubicBezTo>
                  <a:lnTo>
                    <a:pt x="1701" y="1224"/>
                  </a:lnTo>
                  <a:lnTo>
                    <a:pt x="1145" y="261"/>
                  </a:lnTo>
                  <a:lnTo>
                    <a:pt x="1260" y="195"/>
                  </a:lnTo>
                  <a:cubicBezTo>
                    <a:pt x="1286" y="180"/>
                    <a:pt x="1294" y="148"/>
                    <a:pt x="1280" y="122"/>
                  </a:cubicBezTo>
                  <a:lnTo>
                    <a:pt x="1229" y="34"/>
                  </a:lnTo>
                  <a:cubicBezTo>
                    <a:pt x="1214" y="9"/>
                    <a:pt x="1181" y="0"/>
                    <a:pt x="1156" y="15"/>
                  </a:cubicBezTo>
                  <a:lnTo>
                    <a:pt x="403" y="450"/>
                  </a:lnTo>
                  <a:cubicBezTo>
                    <a:pt x="377" y="464"/>
                    <a:pt x="368" y="497"/>
                    <a:pt x="383" y="522"/>
                  </a:cubicBezTo>
                  <a:lnTo>
                    <a:pt x="434" y="610"/>
                  </a:lnTo>
                  <a:cubicBezTo>
                    <a:pt x="449" y="636"/>
                    <a:pt x="481" y="645"/>
                    <a:pt x="507" y="630"/>
                  </a:cubicBezTo>
                  <a:lnTo>
                    <a:pt x="622" y="564"/>
                  </a:lnTo>
                  <a:lnTo>
                    <a:pt x="711" y="718"/>
                  </a:lnTo>
                  <a:cubicBezTo>
                    <a:pt x="0" y="1092"/>
                    <a:pt x="29" y="2058"/>
                    <a:pt x="29" y="205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8"/>
            <p:cNvSpPr/>
            <p:nvPr/>
          </p:nvSpPr>
          <p:spPr bwMode="auto">
            <a:xfrm>
              <a:off x="7080250" y="1238250"/>
              <a:ext cx="692150" cy="438150"/>
            </a:xfrm>
            <a:custGeom>
              <a:avLst/>
              <a:gdLst>
                <a:gd name="T0" fmla="*/ 15 w 931"/>
                <a:gd name="T1" fmla="*/ 555 h 589"/>
                <a:gd name="T2" fmla="*/ 15 w 931"/>
                <a:gd name="T3" fmla="*/ 555 h 589"/>
                <a:gd name="T4" fmla="*/ 15 w 931"/>
                <a:gd name="T5" fmla="*/ 555 h 589"/>
                <a:gd name="T6" fmla="*/ 88 w 931"/>
                <a:gd name="T7" fmla="*/ 574 h 589"/>
                <a:gd name="T8" fmla="*/ 897 w 931"/>
                <a:gd name="T9" fmla="*/ 107 h 589"/>
                <a:gd name="T10" fmla="*/ 916 w 931"/>
                <a:gd name="T11" fmla="*/ 35 h 589"/>
                <a:gd name="T12" fmla="*/ 916 w 931"/>
                <a:gd name="T13" fmla="*/ 35 h 589"/>
                <a:gd name="T14" fmla="*/ 843 w 931"/>
                <a:gd name="T15" fmla="*/ 15 h 589"/>
                <a:gd name="T16" fmla="*/ 35 w 931"/>
                <a:gd name="T17" fmla="*/ 482 h 589"/>
                <a:gd name="T18" fmla="*/ 15 w 931"/>
                <a:gd name="T19" fmla="*/ 555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1" h="589">
                  <a:moveTo>
                    <a:pt x="15" y="555"/>
                  </a:moveTo>
                  <a:lnTo>
                    <a:pt x="15" y="555"/>
                  </a:lnTo>
                  <a:lnTo>
                    <a:pt x="15" y="555"/>
                  </a:lnTo>
                  <a:cubicBezTo>
                    <a:pt x="30" y="580"/>
                    <a:pt x="62" y="589"/>
                    <a:pt x="88" y="574"/>
                  </a:cubicBezTo>
                  <a:lnTo>
                    <a:pt x="897" y="107"/>
                  </a:lnTo>
                  <a:cubicBezTo>
                    <a:pt x="922" y="93"/>
                    <a:pt x="931" y="60"/>
                    <a:pt x="916" y="35"/>
                  </a:cubicBezTo>
                  <a:lnTo>
                    <a:pt x="916" y="35"/>
                  </a:lnTo>
                  <a:cubicBezTo>
                    <a:pt x="902" y="9"/>
                    <a:pt x="869" y="0"/>
                    <a:pt x="843" y="15"/>
                  </a:cubicBezTo>
                  <a:lnTo>
                    <a:pt x="35" y="482"/>
                  </a:lnTo>
                  <a:cubicBezTo>
                    <a:pt x="9" y="497"/>
                    <a:pt x="0" y="529"/>
                    <a:pt x="15" y="55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05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主要结论</a:t>
            </a:r>
            <a:endParaRPr kumimoji="1"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罐形 13"/>
          <p:cNvSpPr/>
          <p:nvPr/>
        </p:nvSpPr>
        <p:spPr>
          <a:xfrm>
            <a:off x="714912" y="4296015"/>
            <a:ext cx="4957753" cy="1389831"/>
          </a:xfrm>
          <a:prstGeom prst="can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05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主要结论</a:t>
            </a:r>
            <a:endParaRPr kumimoji="1" lang="zh-CN" altLang="en-US" dirty="0"/>
          </a:p>
        </p:txBody>
      </p:sp>
      <p:sp>
        <p:nvSpPr>
          <p:cNvPr id="4" name="罐形 3"/>
          <p:cNvSpPr/>
          <p:nvPr/>
        </p:nvSpPr>
        <p:spPr>
          <a:xfrm>
            <a:off x="1235441" y="3279598"/>
            <a:ext cx="3923350" cy="1099852"/>
          </a:xfrm>
          <a:prstGeom prst="can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2" name="罐形 11"/>
          <p:cNvSpPr/>
          <p:nvPr/>
        </p:nvSpPr>
        <p:spPr>
          <a:xfrm>
            <a:off x="1719683" y="2483732"/>
            <a:ext cx="2838983" cy="795866"/>
          </a:xfrm>
          <a:prstGeom prst="can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3" name="罐形 12"/>
          <p:cNvSpPr/>
          <p:nvPr/>
        </p:nvSpPr>
        <p:spPr>
          <a:xfrm>
            <a:off x="2114253" y="1726583"/>
            <a:ext cx="2165726" cy="607128"/>
          </a:xfrm>
          <a:prstGeom prst="can">
            <a:avLst>
              <a:gd name="adj" fmla="val 50000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786257" y="1710437"/>
            <a:ext cx="5506558" cy="572464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786256" y="1258005"/>
            <a:ext cx="2031325" cy="4524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b="1" kern="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kern="0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276124" y="2853284"/>
            <a:ext cx="5506558" cy="572464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276123" y="2400852"/>
            <a:ext cx="2031325" cy="452432"/>
          </a:xfrm>
          <a:prstGeom prst="rect">
            <a:avLst/>
          </a:prstGeom>
          <a:solidFill>
            <a:schemeClr val="accent5"/>
          </a:solidFill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b="1" kern="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kern="0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765991" y="4009783"/>
            <a:ext cx="5506558" cy="572464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765990" y="3557351"/>
            <a:ext cx="2031325" cy="45243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b="1" kern="0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255857" y="5152630"/>
            <a:ext cx="5506558" cy="572464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255856" y="4700198"/>
            <a:ext cx="2031325" cy="452432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b="1" kern="0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b="1" kern="0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05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主要结论</a:t>
            </a:r>
            <a:endParaRPr kumimoji="1"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1258250" y="1236133"/>
            <a:ext cx="3110550" cy="88053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1258250" y="2116667"/>
            <a:ext cx="3110550" cy="3166534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1721124" y="3208386"/>
            <a:ext cx="2258210" cy="1292662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721123" y="2755954"/>
            <a:ext cx="2031325" cy="4524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b="1" kern="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kern="0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2627258" y="1490133"/>
            <a:ext cx="372534" cy="3725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4543808" y="1236133"/>
            <a:ext cx="3110550" cy="88053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4543808" y="2116667"/>
            <a:ext cx="3110550" cy="3166534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5006682" y="3208386"/>
            <a:ext cx="2258210" cy="1292662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006681" y="2755954"/>
            <a:ext cx="2031325" cy="4524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b="1" kern="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kern="0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912816" y="1490133"/>
            <a:ext cx="372534" cy="3725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7829366" y="1236133"/>
            <a:ext cx="3110550" cy="88053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7829366" y="2116667"/>
            <a:ext cx="3110550" cy="3166534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8292240" y="3208386"/>
            <a:ext cx="2258210" cy="1292662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8292239" y="2755954"/>
            <a:ext cx="2031325" cy="4524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b="1" kern="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kern="0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9198374" y="1490133"/>
            <a:ext cx="372534" cy="3725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05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主要结论</a:t>
            </a:r>
            <a:endParaRPr kumimoji="1" lang="zh-CN" altLang="en-US" dirty="0"/>
          </a:p>
        </p:txBody>
      </p:sp>
      <p:sp>
        <p:nvSpPr>
          <p:cNvPr id="20" name="矩形 19"/>
          <p:cNvSpPr/>
          <p:nvPr/>
        </p:nvSpPr>
        <p:spPr>
          <a:xfrm>
            <a:off x="1613849" y="3115410"/>
            <a:ext cx="2981147" cy="2303257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2059789" y="3780042"/>
            <a:ext cx="2258210" cy="1292662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059788" y="3327610"/>
            <a:ext cx="2031325" cy="4524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b="1" kern="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kern="0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763939" y="3115410"/>
            <a:ext cx="2981147" cy="2303257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5209879" y="3780042"/>
            <a:ext cx="2258210" cy="1292662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5209878" y="3327610"/>
            <a:ext cx="2031325" cy="4524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b="1" kern="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kern="0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7914029" y="3115410"/>
            <a:ext cx="2981147" cy="2303257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8359969" y="3780042"/>
            <a:ext cx="2258210" cy="1292662"/>
          </a:xfrm>
          <a:prstGeom prst="rect">
            <a:avLst/>
          </a:prstGeom>
          <a:noFill/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8359968" y="3327610"/>
            <a:ext cx="2031325" cy="4524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1218565">
              <a:lnSpc>
                <a:spcPct val="130000"/>
              </a:lnSpc>
              <a:defRPr/>
            </a:pPr>
            <a:r>
              <a:rPr lang="zh-CN" altLang="en-US" b="1" kern="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b="1" kern="0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06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参考文献</a:t>
            </a:r>
            <a:endParaRPr kumimoji="1"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 smtClean="0"/>
              <a:t>06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 smtClean="0"/>
              <a:t>参考文献</a:t>
            </a:r>
            <a:endParaRPr kumimoji="1"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1173426" y="1489698"/>
            <a:ext cx="4493252" cy="378565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>
            <a:defPPr>
              <a:defRPr lang="zh-CN"/>
            </a:defPPr>
            <a:lvl1pPr algn="ctr" defTabSz="914400">
              <a:lnSpc>
                <a:spcPct val="130000"/>
              </a:lnSpc>
              <a:defRPr sz="1050" u="sng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457200" defTabSz="914400"/>
            <a:lvl3pPr marL="914400" defTabSz="914400"/>
            <a:lvl4pPr marL="1371600" defTabSz="914400"/>
            <a:lvl5pPr marL="1828800" defTabSz="914400"/>
            <a:lvl6pPr marL="2286000" defTabSz="914400"/>
            <a:lvl7pPr marL="2743200" defTabSz="914400"/>
            <a:lvl8pPr marL="3200400" defTabSz="914400"/>
            <a:lvl9pPr marL="3657600" defTabSz="914400"/>
          </a:lstStyle>
          <a:p>
            <a:pPr marL="171450" indent="-17145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1200" u="none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 </a:t>
            </a:r>
            <a:r>
              <a:rPr lang="en-US" altLang="zh-CN" sz="1200" u="none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[1]</a:t>
            </a:r>
            <a:r>
              <a:rPr lang="zh-CN" altLang="en-US" sz="1200" u="none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 作者名称．参考文献名称．该文献出版社．出版日期．</a:t>
            </a:r>
          </a:p>
          <a:p>
            <a:pPr marL="171450" indent="-17145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1200" u="none" dirty="0">
                <a:solidFill>
                  <a:srgbClr val="000000">
                    <a:lumMod val="75000"/>
                    <a:lumOff val="25000"/>
                  </a:srgbClr>
                </a:solidFill>
              </a:rPr>
              <a:t> </a:t>
            </a:r>
            <a:r>
              <a:rPr lang="en-US" altLang="zh-CN" sz="1200" u="none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[2]</a:t>
            </a:r>
            <a:r>
              <a:rPr lang="zh-CN" altLang="en-US" sz="1200" u="none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 </a:t>
            </a:r>
            <a:r>
              <a:rPr lang="zh-CN" altLang="en-US" sz="1200" u="none" dirty="0">
                <a:solidFill>
                  <a:srgbClr val="000000">
                    <a:lumMod val="75000"/>
                    <a:lumOff val="25000"/>
                  </a:srgbClr>
                </a:solidFill>
              </a:rPr>
              <a:t>作者名称．参考文献名称．该文献出版社．出版日期．</a:t>
            </a:r>
          </a:p>
          <a:p>
            <a:pPr marL="171450" indent="-17145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1200" u="none" dirty="0">
                <a:solidFill>
                  <a:srgbClr val="000000">
                    <a:lumMod val="75000"/>
                    <a:lumOff val="25000"/>
                  </a:srgbClr>
                </a:solidFill>
              </a:rPr>
              <a:t> </a:t>
            </a:r>
            <a:r>
              <a:rPr lang="en-US" altLang="zh-CN" sz="1200" u="none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[3]</a:t>
            </a:r>
            <a:r>
              <a:rPr lang="zh-CN" altLang="en-US" sz="1200" u="none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 </a:t>
            </a:r>
            <a:r>
              <a:rPr lang="zh-CN" altLang="en-US" sz="1200" u="none" dirty="0">
                <a:solidFill>
                  <a:srgbClr val="000000">
                    <a:lumMod val="75000"/>
                    <a:lumOff val="25000"/>
                  </a:srgbClr>
                </a:solidFill>
              </a:rPr>
              <a:t>作者名称．参考文献名称．该文献出版社．出版日期</a:t>
            </a:r>
            <a:r>
              <a:rPr lang="zh-CN" altLang="en-US" sz="1200" u="none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．</a:t>
            </a:r>
          </a:p>
          <a:p>
            <a:pPr marL="171450" indent="-17145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1200" u="none" dirty="0">
                <a:solidFill>
                  <a:srgbClr val="000000">
                    <a:lumMod val="75000"/>
                    <a:lumOff val="25000"/>
                  </a:srgbClr>
                </a:solidFill>
              </a:rPr>
              <a:t> </a:t>
            </a:r>
            <a:r>
              <a:rPr lang="en-US" altLang="zh-CN" sz="1200" u="none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[4]</a:t>
            </a:r>
            <a:r>
              <a:rPr lang="zh-CN" altLang="en-US" sz="1200" u="none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 </a:t>
            </a:r>
            <a:r>
              <a:rPr lang="zh-CN" altLang="en-US" sz="1200" u="none" dirty="0">
                <a:solidFill>
                  <a:srgbClr val="000000">
                    <a:lumMod val="75000"/>
                    <a:lumOff val="25000"/>
                  </a:srgbClr>
                </a:solidFill>
              </a:rPr>
              <a:t>作者名称．参考文献名称．该文献出版社．出版</a:t>
            </a:r>
            <a:r>
              <a:rPr lang="zh-CN" altLang="en-US" sz="1200" u="none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日期．</a:t>
            </a:r>
          </a:p>
          <a:p>
            <a:pPr marL="171450" indent="-17145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1200" u="none" dirty="0">
                <a:solidFill>
                  <a:srgbClr val="000000">
                    <a:lumMod val="75000"/>
                    <a:lumOff val="25000"/>
                  </a:srgbClr>
                </a:solidFill>
              </a:rPr>
              <a:t> </a:t>
            </a:r>
            <a:r>
              <a:rPr lang="en-US" altLang="zh-CN" sz="1200" u="none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[5]</a:t>
            </a:r>
            <a:r>
              <a:rPr lang="zh-CN" altLang="en-US" sz="1200" u="none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 </a:t>
            </a:r>
            <a:r>
              <a:rPr lang="zh-CN" altLang="en-US" sz="1200" u="none" dirty="0">
                <a:solidFill>
                  <a:srgbClr val="000000">
                    <a:lumMod val="75000"/>
                    <a:lumOff val="25000"/>
                  </a:srgbClr>
                </a:solidFill>
              </a:rPr>
              <a:t>作者名称．参考文献名称．该文献出版社．出版日期．</a:t>
            </a:r>
          </a:p>
          <a:p>
            <a:pPr marL="171450" indent="-17145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1200" u="none" dirty="0">
                <a:solidFill>
                  <a:srgbClr val="000000">
                    <a:lumMod val="75000"/>
                    <a:lumOff val="25000"/>
                  </a:srgbClr>
                </a:solidFill>
              </a:rPr>
              <a:t> </a:t>
            </a:r>
            <a:r>
              <a:rPr lang="en-US" altLang="zh-CN" sz="1200" u="none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[6]</a:t>
            </a:r>
            <a:r>
              <a:rPr lang="zh-CN" altLang="en-US" sz="1200" u="none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 </a:t>
            </a:r>
            <a:r>
              <a:rPr lang="zh-CN" altLang="en-US" sz="1200" u="none" dirty="0">
                <a:solidFill>
                  <a:srgbClr val="000000">
                    <a:lumMod val="75000"/>
                    <a:lumOff val="25000"/>
                  </a:srgbClr>
                </a:solidFill>
              </a:rPr>
              <a:t>作者名称．参考文献名称．该文献出版社．出版日期．</a:t>
            </a:r>
          </a:p>
          <a:p>
            <a:pPr marL="171450" indent="-17145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1200" u="none" dirty="0">
                <a:solidFill>
                  <a:srgbClr val="000000">
                    <a:lumMod val="75000"/>
                    <a:lumOff val="25000"/>
                  </a:srgbClr>
                </a:solidFill>
              </a:rPr>
              <a:t> </a:t>
            </a:r>
            <a:r>
              <a:rPr lang="en-US" altLang="zh-CN" sz="1200" u="none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[7]</a:t>
            </a:r>
            <a:r>
              <a:rPr lang="zh-CN" altLang="en-US" sz="1200" u="none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 </a:t>
            </a:r>
            <a:r>
              <a:rPr lang="zh-CN" altLang="en-US" sz="1200" u="none" dirty="0">
                <a:solidFill>
                  <a:srgbClr val="000000">
                    <a:lumMod val="75000"/>
                    <a:lumOff val="25000"/>
                  </a:srgbClr>
                </a:solidFill>
              </a:rPr>
              <a:t>作者名称．参考文献名称．该文献出版社．出版日期．</a:t>
            </a:r>
          </a:p>
          <a:p>
            <a:pPr marL="171450" indent="-17145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1200" u="none" dirty="0">
                <a:solidFill>
                  <a:srgbClr val="000000">
                    <a:lumMod val="75000"/>
                    <a:lumOff val="25000"/>
                  </a:srgbClr>
                </a:solidFill>
              </a:rPr>
              <a:t> </a:t>
            </a:r>
            <a:r>
              <a:rPr lang="en-US" altLang="zh-CN" sz="1200" u="none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[8]</a:t>
            </a:r>
            <a:r>
              <a:rPr lang="zh-CN" altLang="en-US" sz="1200" u="none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 </a:t>
            </a:r>
            <a:r>
              <a:rPr lang="zh-CN" altLang="en-US" sz="1200" u="none" dirty="0">
                <a:solidFill>
                  <a:srgbClr val="000000">
                    <a:lumMod val="75000"/>
                    <a:lumOff val="25000"/>
                  </a:srgbClr>
                </a:solidFill>
              </a:rPr>
              <a:t>作者名称．参考文献名称．该文献出版社．出版日期．</a:t>
            </a:r>
          </a:p>
          <a:p>
            <a:pPr marL="171450" indent="-17145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1200" u="none" dirty="0">
                <a:solidFill>
                  <a:srgbClr val="000000">
                    <a:lumMod val="75000"/>
                    <a:lumOff val="25000"/>
                  </a:srgbClr>
                </a:solidFill>
              </a:rPr>
              <a:t> </a:t>
            </a:r>
            <a:r>
              <a:rPr lang="en-US" altLang="zh-CN" sz="1200" u="none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[9]</a:t>
            </a:r>
            <a:r>
              <a:rPr lang="zh-CN" altLang="en-US" sz="1200" u="none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 </a:t>
            </a:r>
            <a:r>
              <a:rPr lang="zh-CN" altLang="en-US" sz="1200" u="none" dirty="0">
                <a:solidFill>
                  <a:srgbClr val="000000">
                    <a:lumMod val="75000"/>
                    <a:lumOff val="25000"/>
                  </a:srgbClr>
                </a:solidFill>
              </a:rPr>
              <a:t>作者名称．参考文献名称．该文献出版社．出版日期．</a:t>
            </a:r>
          </a:p>
          <a:p>
            <a:pPr marL="171450" indent="-17145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1200" u="none" dirty="0">
                <a:solidFill>
                  <a:srgbClr val="000000">
                    <a:lumMod val="75000"/>
                    <a:lumOff val="25000"/>
                  </a:srgbClr>
                </a:solidFill>
              </a:rPr>
              <a:t> </a:t>
            </a:r>
            <a:r>
              <a:rPr lang="en-US" altLang="zh-CN" sz="1200" u="none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[10]</a:t>
            </a:r>
            <a:r>
              <a:rPr lang="zh-CN" altLang="en-US" sz="1200" u="none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 </a:t>
            </a:r>
            <a:r>
              <a:rPr lang="zh-CN" altLang="en-US" sz="1200" u="none" dirty="0">
                <a:solidFill>
                  <a:srgbClr val="000000">
                    <a:lumMod val="75000"/>
                    <a:lumOff val="25000"/>
                  </a:srgbClr>
                </a:solidFill>
              </a:rPr>
              <a:t>作者名称．参考文献名称．该文献出版社．出版日期</a:t>
            </a:r>
            <a:r>
              <a:rPr lang="zh-CN" altLang="en-US" sz="1200" u="none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．</a:t>
            </a:r>
            <a:endParaRPr lang="zh-CN" altLang="en-US" sz="1200" u="none" dirty="0">
              <a:solidFill>
                <a:srgbClr val="000000">
                  <a:lumMod val="75000"/>
                  <a:lumOff val="25000"/>
                </a:srgb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6525322" y="1489698"/>
            <a:ext cx="4493252" cy="378565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171450" indent="-171450" defTabSz="9144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[11]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[12]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[13]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[14]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[15]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作者名称．参考文献名称．该文献出版社．出版日期</a:t>
            </a:r>
            <a:r>
              <a:rPr lang="zh-CN" altLang="en-US" sz="12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．</a:t>
            </a:r>
          </a:p>
          <a:p>
            <a:pPr marL="171450" indent="-171450" defTabSz="9144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[</a:t>
            </a:r>
            <a:r>
              <a:rPr lang="en-US" altLang="zh-CN" sz="12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16]</a:t>
            </a:r>
            <a:r>
              <a:rPr lang="zh-CN" altLang="en-US" sz="12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[</a:t>
            </a:r>
            <a:r>
              <a:rPr lang="en-US" altLang="zh-CN" sz="12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17]</a:t>
            </a:r>
            <a:r>
              <a:rPr lang="zh-CN" altLang="en-US" sz="12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[</a:t>
            </a:r>
            <a:r>
              <a:rPr lang="en-US" altLang="zh-CN" sz="12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18]</a:t>
            </a:r>
            <a:r>
              <a:rPr lang="zh-CN" altLang="en-US" sz="12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[</a:t>
            </a:r>
            <a:r>
              <a:rPr lang="en-US" altLang="zh-CN" sz="12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19]</a:t>
            </a:r>
            <a:r>
              <a:rPr lang="zh-CN" altLang="en-US" sz="12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作者名称．参考文献名称．该文献出版社．出版日期．</a:t>
            </a:r>
          </a:p>
          <a:p>
            <a:pPr marL="171450" indent="-171450" defTabSz="9144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12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[20]</a:t>
            </a:r>
            <a:r>
              <a:rPr lang="zh-CN" altLang="en-US" sz="12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2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作者名称．参考文献名称．该文献出版社．出版日期</a:t>
            </a:r>
            <a:r>
              <a:rPr lang="zh-CN" altLang="en-US" sz="12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．</a:t>
            </a:r>
            <a:endParaRPr lang="zh-CN" altLang="en-US" sz="1200" dirty="0">
              <a:solidFill>
                <a:srgbClr val="000000">
                  <a:lumMod val="75000"/>
                  <a:lumOff val="25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感谢聆听！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>
          <a:xfrm>
            <a:off x="1307569" y="2287271"/>
            <a:ext cx="5296431" cy="1215006"/>
          </a:xfrm>
        </p:spPr>
        <p:txBody>
          <a:bodyPr/>
          <a:lstStyle/>
          <a:p>
            <a:r>
              <a:rPr kumimoji="1" lang="en-US" altLang="zh-CN" smtClean="0"/>
              <a:t>THANK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YOU!</a:t>
            </a:r>
            <a:endParaRPr kumimoji="1"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《</a:t>
            </a:r>
            <a:r>
              <a:rPr kumimoji="1"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请在此位置添加你的论文名称</a:t>
            </a:r>
            <a:r>
              <a:rPr kumimoji="1" lang="en-US" altLang="zh-CN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》</a:t>
            </a:r>
            <a:endParaRPr kumimoji="1" lang="zh-CN" altLang="en-US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/>
              <a:t>学校名称：</a:t>
            </a:r>
            <a:r>
              <a:rPr kumimoji="1" lang="en-US" altLang="zh-CN" dirty="0"/>
              <a:t>XXX</a:t>
            </a:r>
            <a:r>
              <a:rPr kumimoji="1" lang="zh-CN" altLang="en-US" dirty="0"/>
              <a:t>大学</a:t>
            </a:r>
          </a:p>
          <a:p>
            <a:r>
              <a:rPr kumimoji="1" lang="zh-CN" altLang="en-US" dirty="0"/>
              <a:t>指导老师：</a:t>
            </a:r>
            <a:r>
              <a:rPr kumimoji="1" lang="en-US" altLang="zh-CN" dirty="0"/>
              <a:t>XXX</a:t>
            </a:r>
          </a:p>
          <a:p>
            <a:r>
              <a:rPr kumimoji="1" lang="zh-CN" altLang="en-US" dirty="0"/>
              <a:t>报告人：</a:t>
            </a:r>
            <a:r>
              <a:rPr kumimoji="1" lang="en-US" altLang="zh-CN" dirty="0"/>
              <a:t>XXX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模板页面">
  <a:themeElements>
    <a:clrScheme name="自定义 95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F0CEA3"/>
      </a:accent1>
      <a:accent2>
        <a:srgbClr val="C1D9DF"/>
      </a:accent2>
      <a:accent3>
        <a:srgbClr val="D870BB"/>
      </a:accent3>
      <a:accent4>
        <a:srgbClr val="61C09E"/>
      </a:accent4>
      <a:accent5>
        <a:srgbClr val="EFD836"/>
      </a:accent5>
      <a:accent6>
        <a:srgbClr val="73D2E8"/>
      </a:accent6>
      <a:hlink>
        <a:srgbClr val="0563C1"/>
      </a:hlink>
      <a:folHlink>
        <a:srgbClr val="954F72"/>
      </a:folHlink>
    </a:clrScheme>
    <a:fontScheme name="自定义 49">
      <a:majorFont>
        <a:latin typeface="Century Gothic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>
            <a:lumMod val="75000"/>
          </a:schemeClr>
        </a:solidFill>
        <a:ln>
          <a:noFill/>
        </a:ln>
      </a:spPr>
      <a:bodyPr rtlCol="0" anchor="ctr"/>
      <a:lstStyle>
        <a:defPPr algn="ctr">
          <a:defRPr kumimoji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PLUS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2459</Words>
  <Application>Microsoft Office PowerPoint</Application>
  <PresentationFormat>宽屏</PresentationFormat>
  <Paragraphs>231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宋体</vt:lpstr>
      <vt:lpstr>微软雅黑</vt:lpstr>
      <vt:lpstr>Arial</vt:lpstr>
      <vt:lpstr>Calibri</vt:lpstr>
      <vt:lpstr>Century Gothic</vt:lpstr>
      <vt:lpstr>Segoe UI Light</vt:lpstr>
      <vt:lpstr>模板页面</vt:lpstr>
      <vt:lpstr>OfficePLUS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OfficePLUS</dc:creator>
  <cp:lastModifiedBy>faith123</cp:lastModifiedBy>
  <cp:revision>103</cp:revision>
  <dcterms:created xsi:type="dcterms:W3CDTF">2015-08-18T02:51:00Z</dcterms:created>
  <dcterms:modified xsi:type="dcterms:W3CDTF">2018-05-11T01:49:10Z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2052-10.1.0.6690</vt:lpwstr>
  </property>
</Properties>
</file>