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handoutMasterIdLst>
    <p:handoutMasterId r:id="rId28"/>
  </p:handoutMasterIdLst>
  <p:sldIdLst>
    <p:sldId id="500" r:id="rId2"/>
    <p:sldId id="536" r:id="rId3"/>
    <p:sldId id="537" r:id="rId4"/>
    <p:sldId id="543" r:id="rId5"/>
    <p:sldId id="544" r:id="rId6"/>
    <p:sldId id="545" r:id="rId7"/>
    <p:sldId id="533" r:id="rId8"/>
    <p:sldId id="528" r:id="rId9"/>
    <p:sldId id="539" r:id="rId10"/>
    <p:sldId id="546" r:id="rId11"/>
    <p:sldId id="534" r:id="rId12"/>
    <p:sldId id="473" r:id="rId13"/>
    <p:sldId id="525" r:id="rId14"/>
    <p:sldId id="540" r:id="rId15"/>
    <p:sldId id="547" r:id="rId16"/>
    <p:sldId id="535" r:id="rId17"/>
    <p:sldId id="526" r:id="rId18"/>
    <p:sldId id="538" r:id="rId19"/>
    <p:sldId id="462" r:id="rId20"/>
    <p:sldId id="541" r:id="rId21"/>
    <p:sldId id="548" r:id="rId22"/>
    <p:sldId id="517" r:id="rId23"/>
    <p:sldId id="474" r:id="rId24"/>
    <p:sldId id="520" r:id="rId25"/>
    <p:sldId id="542" r:id="rId26"/>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3">
          <p15:clr>
            <a:srgbClr val="A4A3A4"/>
          </p15:clr>
        </p15:guide>
        <p15:guide id="2" pos="36">
          <p15:clr>
            <a:srgbClr val="A4A3A4"/>
          </p15:clr>
        </p15:guide>
      </p15:sldGuideLst>
    </p:ext>
    <p:ext uri="{2D200454-40CA-4A62-9FC3-DE9A4176ACB9}">
      <p15:notesGuideLst xmlns:p15="http://schemas.microsoft.com/office/powerpoint/2012/main">
        <p15:guide id="1" orient="horz" pos="2885">
          <p15:clr>
            <a:srgbClr val="A4A3A4"/>
          </p15:clr>
        </p15:guide>
        <p15:guide id="2" pos="212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5994"/>
    <a:srgbClr val="832020"/>
    <a:srgbClr val="F37565"/>
    <a:srgbClr val="2D2D2D"/>
    <a:srgbClr val="67B8CA"/>
    <a:srgbClr val="115D8F"/>
    <a:srgbClr val="2A465C"/>
    <a:srgbClr val="9CCBBB"/>
    <a:srgbClr val="5A895C"/>
    <a:srgbClr val="7EBA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12" autoAdjust="0"/>
    <p:restoredTop sz="94660" autoAdjust="0"/>
  </p:normalViewPr>
  <p:slideViewPr>
    <p:cSldViewPr>
      <p:cViewPr varScale="1">
        <p:scale>
          <a:sx n="121" d="100"/>
          <a:sy n="121" d="100"/>
        </p:scale>
        <p:origin x="420" y="102"/>
      </p:cViewPr>
      <p:guideLst>
        <p:guide orient="horz" pos="1623"/>
        <p:guide pos="3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10" y="-90"/>
      </p:cViewPr>
      <p:guideLst>
        <p:guide orient="horz" pos="2885"/>
        <p:guide pos="212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2018/5/9</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31540657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2018/5/9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2935770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255677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920683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36913013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3151745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5</a:t>
            </a:fld>
            <a:endParaRPr lang="zh-CN" altLang="en-US"/>
          </a:p>
        </p:txBody>
      </p:sp>
    </p:spTree>
    <p:extLst>
      <p:ext uri="{BB962C8B-B14F-4D97-AF65-F5344CB8AC3E}">
        <p14:creationId xmlns:p14="http://schemas.microsoft.com/office/powerpoint/2010/main" val="37797193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6</a:t>
            </a:fld>
            <a:endParaRPr lang="zh-CN" altLang="en-US"/>
          </a:p>
        </p:txBody>
      </p:sp>
    </p:spTree>
    <p:extLst>
      <p:ext uri="{BB962C8B-B14F-4D97-AF65-F5344CB8AC3E}">
        <p14:creationId xmlns:p14="http://schemas.microsoft.com/office/powerpoint/2010/main" val="3902106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7</a:t>
            </a:fld>
            <a:endParaRPr lang="zh-CN" altLang="en-US"/>
          </a:p>
        </p:txBody>
      </p:sp>
    </p:spTree>
    <p:extLst>
      <p:ext uri="{BB962C8B-B14F-4D97-AF65-F5344CB8AC3E}">
        <p14:creationId xmlns:p14="http://schemas.microsoft.com/office/powerpoint/2010/main" val="1995914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smtClean="0"/>
          </a:p>
        </p:txBody>
      </p:sp>
      <p:sp>
        <p:nvSpPr>
          <p:cNvPr id="115715" name="Header Placeholder 3"/>
          <p:cNvSpPr>
            <a:spLocks noGrp="1"/>
          </p:cNvSpPr>
          <p:nvPr>
            <p:ph type="hdr" sz="quarter"/>
          </p:nvPr>
        </p:nvSpPr>
        <p:spPr bwMode="auto">
          <a:ln>
            <a:miter lim="800000"/>
            <a:headEnd/>
            <a:tailEnd/>
          </a:ln>
        </p:spPr>
        <p:txBody>
          <a:bodyPr wrap="square" numCol="1" anchor="t" anchorCtr="0" compatLnSpc="1">
            <a:prstTxWarp prst="textNoShape">
              <a:avLst/>
            </a:prstTxWarp>
          </a:bodyPr>
          <a:lstStyle/>
          <a:p>
            <a:pPr defTabSz="1030288" fontAlgn="base">
              <a:spcBef>
                <a:spcPct val="0"/>
              </a:spcBef>
              <a:spcAft>
                <a:spcPct val="0"/>
              </a:spcAft>
              <a:defRPr/>
            </a:pPr>
            <a:r>
              <a:rPr lang="en-US" altLang="zh-CN"/>
              <a:t>My First Template</a:t>
            </a:r>
          </a:p>
        </p:txBody>
      </p:sp>
    </p:spTree>
    <p:extLst>
      <p:ext uri="{BB962C8B-B14F-4D97-AF65-F5344CB8AC3E}">
        <p14:creationId xmlns:p14="http://schemas.microsoft.com/office/powerpoint/2010/main" val="5039072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1693035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10</a:t>
            </a:fld>
            <a:endParaRPr lang="zh-CN" altLang="en-US"/>
          </a:p>
        </p:txBody>
      </p:sp>
    </p:spTree>
    <p:extLst>
      <p:ext uri="{BB962C8B-B14F-4D97-AF65-F5344CB8AC3E}">
        <p14:creationId xmlns:p14="http://schemas.microsoft.com/office/powerpoint/2010/main" val="945981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4017512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12</a:t>
            </a:fld>
            <a:endParaRPr lang="zh-CN" altLang="en-US"/>
          </a:p>
        </p:txBody>
      </p:sp>
    </p:spTree>
    <p:extLst>
      <p:ext uri="{BB962C8B-B14F-4D97-AF65-F5344CB8AC3E}">
        <p14:creationId xmlns:p14="http://schemas.microsoft.com/office/powerpoint/2010/main" val="16832545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13</a:t>
            </a:fld>
            <a:endParaRPr lang="zh-CN" altLang="en-US"/>
          </a:p>
        </p:txBody>
      </p:sp>
    </p:spTree>
    <p:extLst>
      <p:ext uri="{BB962C8B-B14F-4D97-AF65-F5344CB8AC3E}">
        <p14:creationId xmlns:p14="http://schemas.microsoft.com/office/powerpoint/2010/main" val="34927458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9987560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15</a:t>
            </a:fld>
            <a:endParaRPr lang="zh-CN" altLang="en-US"/>
          </a:p>
        </p:txBody>
      </p:sp>
    </p:spTree>
    <p:extLst>
      <p:ext uri="{BB962C8B-B14F-4D97-AF65-F5344CB8AC3E}">
        <p14:creationId xmlns:p14="http://schemas.microsoft.com/office/powerpoint/2010/main" val="1378979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16</a:t>
            </a:fld>
            <a:endParaRPr lang="zh-CN" altLang="en-US"/>
          </a:p>
        </p:txBody>
      </p:sp>
    </p:spTree>
    <p:extLst>
      <p:ext uri="{BB962C8B-B14F-4D97-AF65-F5344CB8AC3E}">
        <p14:creationId xmlns:p14="http://schemas.microsoft.com/office/powerpoint/2010/main" val="6228821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17</a:t>
            </a:fld>
            <a:endParaRPr lang="zh-CN" altLang="en-US"/>
          </a:p>
        </p:txBody>
      </p:sp>
    </p:spTree>
    <p:extLst>
      <p:ext uri="{BB962C8B-B14F-4D97-AF65-F5344CB8AC3E}">
        <p14:creationId xmlns:p14="http://schemas.microsoft.com/office/powerpoint/2010/main" val="31805214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18</a:t>
            </a:fld>
            <a:endParaRPr lang="zh-CN" altLang="en-US"/>
          </a:p>
        </p:txBody>
      </p:sp>
    </p:spTree>
    <p:extLst>
      <p:ext uri="{BB962C8B-B14F-4D97-AF65-F5344CB8AC3E}">
        <p14:creationId xmlns:p14="http://schemas.microsoft.com/office/powerpoint/2010/main" val="15941138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19</a:t>
            </a:fld>
            <a:endParaRPr lang="zh-CN" altLang="en-US"/>
          </a:p>
        </p:txBody>
      </p:sp>
    </p:spTree>
    <p:extLst>
      <p:ext uri="{BB962C8B-B14F-4D97-AF65-F5344CB8AC3E}">
        <p14:creationId xmlns:p14="http://schemas.microsoft.com/office/powerpoint/2010/main" val="26372382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18376264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81D93-A355-4DAC-A5A6-C62626542EC5}" type="slidenum">
              <a:rPr lang="zh-CN" altLang="en-US" smtClean="0"/>
              <a:t>21</a:t>
            </a:fld>
            <a:endParaRPr lang="zh-CN" altLang="en-US"/>
          </a:p>
        </p:txBody>
      </p:sp>
    </p:spTree>
    <p:extLst>
      <p:ext uri="{BB962C8B-B14F-4D97-AF65-F5344CB8AC3E}">
        <p14:creationId xmlns:p14="http://schemas.microsoft.com/office/powerpoint/2010/main" val="33504864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headEnd/>
            <a:tailEnd/>
          </a:ln>
        </p:spPr>
      </p:sp>
      <p:sp>
        <p:nvSpPr>
          <p:cNvPr id="512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51204"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053CA642-2310-4320-A4DF-A5B037DF2D84}" type="slidenum">
              <a:rPr lang="zh-CN" altLang="en-US">
                <a:latin typeface="Arial" pitchFamily="34" charset="0"/>
              </a:rPr>
              <a:pPr fontAlgn="base">
                <a:spcBef>
                  <a:spcPct val="0"/>
                </a:spcBef>
                <a:spcAft>
                  <a:spcPct val="0"/>
                </a:spcAft>
                <a:buFont typeface="Arial" pitchFamily="34" charset="0"/>
                <a:buNone/>
              </a:pPr>
              <a:t>22</a:t>
            </a:fld>
            <a:endParaRPr lang="en-US" altLang="zh-CN">
              <a:latin typeface="Arial" pitchFamily="34" charset="0"/>
            </a:endParaRPr>
          </a:p>
        </p:txBody>
      </p:sp>
    </p:spTree>
    <p:extLst>
      <p:ext uri="{BB962C8B-B14F-4D97-AF65-F5344CB8AC3E}">
        <p14:creationId xmlns:p14="http://schemas.microsoft.com/office/powerpoint/2010/main" val="17467562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34C0232-94FA-4EBE-BB9B-79FBE486032D}" type="slidenum">
              <a:rPr lang="zh-CN" altLang="en-US" smtClean="0"/>
              <a:t>23</a:t>
            </a:fld>
            <a:endParaRPr lang="zh-CN" altLang="en-US"/>
          </a:p>
        </p:txBody>
      </p:sp>
    </p:spTree>
    <p:extLst>
      <p:ext uri="{BB962C8B-B14F-4D97-AF65-F5344CB8AC3E}">
        <p14:creationId xmlns:p14="http://schemas.microsoft.com/office/powerpoint/2010/main" val="16453739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26908529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42556770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t>2018/5/9</a:t>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t>2018/5/9</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内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内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内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内页-1">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首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400" advClick="0" advTm="5000">
        <p14:ripple/>
      </p:transition>
    </mc:Choice>
    <mc:Fallback xmlns="">
      <p:transition spd="slow" advClick="0" advTm="5000">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9085651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0824228"/>
      </p:ext>
    </p:extLst>
  </p:cSld>
  <p:clrMapOvr>
    <a:masterClrMapping/>
  </p:clrMapOvr>
  <p:transition spd="slow" advClick="0" advTm="3000">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000" b="-3000"/>
          </a:stretch>
        </a:blip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 name="图片 1"/>
          <p:cNvPicPr>
            <a:picLocks noChangeAspect="1"/>
          </p:cNvPicPr>
          <p:nvPr userDrawn="1"/>
        </p:nvPicPr>
        <p:blipFill rotWithShape="1">
          <a:blip r:embed="rId17">
            <a:extLst>
              <a:ext uri="{28A0092B-C50C-407E-A947-70E740481C1C}">
                <a14:useLocalDpi xmlns:a14="http://schemas.microsoft.com/office/drawing/2010/main" val="0"/>
              </a:ext>
            </a:extLst>
          </a:blip>
          <a:srcRect l="1075" t="5128" r="8346" b="9391"/>
          <a:stretch/>
        </p:blipFill>
        <p:spPr>
          <a:xfrm>
            <a:off x="0" y="0"/>
            <a:ext cx="9144000" cy="514349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mc:AlternateContent xmlns:mc="http://schemas.openxmlformats.org/markup-compatibility/2006" xmlns:p14="http://schemas.microsoft.com/office/powerpoint/2010/main">
    <mc:Choice Requires="p14">
      <p:transition spd="med" p14:dur="699" advClick="0" advTm="5000">
        <p:random/>
      </p:transition>
    </mc:Choice>
    <mc:Fallback xmlns="">
      <p:transition spd="med" advClick="0" advTm="5000">
        <p:random/>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7" Type="http://schemas.microsoft.com/office/2007/relationships/hdphoto" Target="../media/hdphoto1.wdp"/><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jpe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tags" Target="../tags/tag12.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notesSlide" Target="../notesSlides/notesSlide7.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slideLayout" Target="../slideLayouts/slideLayout4.xml"/><Relationship Id="rId5" Type="http://schemas.openxmlformats.org/officeDocument/2006/relationships/tags" Target="../tags/tag9.xml"/><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6.xml"/><Relationship Id="rId3" Type="http://schemas.openxmlformats.org/officeDocument/2006/relationships/tags" Target="../tags/tag19.xml"/><Relationship Id="rId7" Type="http://schemas.openxmlformats.org/officeDocument/2006/relationships/slideLayout" Target="../slideLayouts/slideLayout4.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tags" Target="../tags/tag22.xml"/><Relationship Id="rId5" Type="http://schemas.openxmlformats.org/officeDocument/2006/relationships/tags" Target="../tags/tag21.xml"/><Relationship Id="rId4" Type="http://schemas.openxmlformats.org/officeDocument/2006/relationships/tags" Target="../tags/tag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tags" Target="../tags/tag25.xml"/><Relationship Id="rId7" Type="http://schemas.microsoft.com/office/2007/relationships/hdphoto" Target="../media/hdphoto1.wdp"/><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3.jpeg"/><Relationship Id="rId5" Type="http://schemas.openxmlformats.org/officeDocument/2006/relationships/notesSlide" Target="../notesSlides/notesSlide25.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6">
            <a:extLst>
              <a:ext uri="{BEBA8EAE-BF5A-486C-A8C5-ECC9F3942E4B}">
                <a14:imgProps xmlns:a14="http://schemas.microsoft.com/office/drawing/2010/main">
                  <a14:imgLayer r:embed="rId7">
                    <a14:imgEffect>
                      <a14:saturation sat="300000"/>
                    </a14:imgEffect>
                  </a14:imgLayer>
                </a14:imgProps>
              </a:ext>
              <a:ext uri="{28A0092B-C50C-407E-A947-70E740481C1C}">
                <a14:useLocalDpi xmlns:a14="http://schemas.microsoft.com/office/drawing/2010/main" val="0"/>
              </a:ext>
            </a:extLst>
          </a:blip>
          <a:stretch>
            <a:fillRect/>
          </a:stretch>
        </p:blipFill>
        <p:spPr>
          <a:xfrm>
            <a:off x="0" y="98262"/>
            <a:ext cx="9144000" cy="4946976"/>
          </a:xfrm>
          <a:prstGeom prst="rect">
            <a:avLst/>
          </a:prstGeom>
        </p:spPr>
      </p:pic>
      <p:sp>
        <p:nvSpPr>
          <p:cNvPr id="16" name="PA_矩形 281">
            <a:extLst>
              <a:ext uri="{FF2B5EF4-FFF2-40B4-BE49-F238E27FC236}">
                <a16:creationId xmlns:a16="http://schemas.microsoft.com/office/drawing/2014/main" xmlns="" id="{E0441A06-A7FF-40CC-A86F-879C505D8C65}"/>
              </a:ext>
            </a:extLst>
          </p:cNvPr>
          <p:cNvSpPr/>
          <p:nvPr>
            <p:custDataLst>
              <p:tags r:id="rId1"/>
            </p:custDataLst>
          </p:nvPr>
        </p:nvSpPr>
        <p:spPr>
          <a:xfrm>
            <a:off x="933294" y="1131203"/>
            <a:ext cx="6867585" cy="923330"/>
          </a:xfrm>
          <a:prstGeom prst="rect">
            <a:avLst/>
          </a:prstGeom>
          <a:noFill/>
        </p:spPr>
        <p:txBody>
          <a:bodyPr wrap="none" rtlCol="0">
            <a:spAutoFit/>
          </a:bodyPr>
          <a:lstStyle/>
          <a:p>
            <a:pPr algn="ctr"/>
            <a:r>
              <a:rPr lang="zh-CN" altLang="en-US" sz="5400" dirty="0">
                <a:solidFill>
                  <a:srgbClr val="F75994"/>
                </a:solidFill>
                <a:latin typeface="微软雅黑"/>
                <a:ea typeface="微软雅黑"/>
                <a:sym typeface="微软雅黑"/>
              </a:rPr>
              <a:t>儿童开学典礼</a:t>
            </a:r>
            <a:r>
              <a:rPr lang="en-US" altLang="zh-CN" sz="5400" dirty="0" err="1">
                <a:solidFill>
                  <a:srgbClr val="F75994"/>
                </a:solidFill>
                <a:latin typeface="微软雅黑"/>
                <a:ea typeface="微软雅黑"/>
                <a:sym typeface="微软雅黑"/>
              </a:rPr>
              <a:t>ppt</a:t>
            </a:r>
            <a:r>
              <a:rPr lang="zh-CN" altLang="en-US" sz="5400" dirty="0">
                <a:solidFill>
                  <a:srgbClr val="F75994"/>
                </a:solidFill>
                <a:latin typeface="微软雅黑"/>
                <a:ea typeface="微软雅黑"/>
                <a:sym typeface="微软雅黑"/>
              </a:rPr>
              <a:t>模板</a:t>
            </a:r>
            <a:endParaRPr lang="zh-CN" altLang="en-US" sz="3200" dirty="0">
              <a:solidFill>
                <a:srgbClr val="00B0F0"/>
              </a:solidFill>
              <a:latin typeface="微软雅黑"/>
              <a:ea typeface="微软雅黑"/>
              <a:sym typeface="微软雅黑"/>
            </a:endParaRPr>
          </a:p>
        </p:txBody>
      </p:sp>
      <p:sp>
        <p:nvSpPr>
          <p:cNvPr id="20" name="PA_矩形 281">
            <a:extLst>
              <a:ext uri="{FF2B5EF4-FFF2-40B4-BE49-F238E27FC236}">
                <a16:creationId xmlns:a16="http://schemas.microsoft.com/office/drawing/2014/main" xmlns="" id="{45414010-2DF8-4173-BBBA-97F54F6CB304}"/>
              </a:ext>
            </a:extLst>
          </p:cNvPr>
          <p:cNvSpPr/>
          <p:nvPr>
            <p:custDataLst>
              <p:tags r:id="rId2"/>
            </p:custDataLst>
          </p:nvPr>
        </p:nvSpPr>
        <p:spPr>
          <a:xfrm>
            <a:off x="2339752" y="2556164"/>
            <a:ext cx="2954655" cy="369332"/>
          </a:xfrm>
          <a:prstGeom prst="rect">
            <a:avLst/>
          </a:prstGeom>
          <a:noFill/>
        </p:spPr>
        <p:txBody>
          <a:bodyPr wrap="none" rtlCol="0">
            <a:spAutoFit/>
          </a:bodyPr>
          <a:lstStyle/>
          <a:p>
            <a:pPr algn="ctr"/>
            <a:r>
              <a:rPr lang="zh-CN" altLang="en-US" dirty="0" smtClean="0">
                <a:solidFill>
                  <a:schemeClr val="bg1"/>
                </a:solidFill>
                <a:latin typeface="微软雅黑"/>
                <a:ea typeface="微软雅黑"/>
                <a:sym typeface="微软雅黑"/>
              </a:rPr>
              <a:t>适用于幼儿教学、教育课件</a:t>
            </a:r>
            <a:endParaRPr lang="zh-CN" altLang="en-US" dirty="0">
              <a:solidFill>
                <a:schemeClr val="bg1"/>
              </a:solidFill>
              <a:latin typeface="微软雅黑"/>
              <a:ea typeface="微软雅黑"/>
              <a:sym typeface="微软雅黑"/>
            </a:endParaRPr>
          </a:p>
        </p:txBody>
      </p:sp>
      <p:sp>
        <p:nvSpPr>
          <p:cNvPr id="21" name="PA_矩形 281">
            <a:extLst>
              <a:ext uri="{FF2B5EF4-FFF2-40B4-BE49-F238E27FC236}">
                <a16:creationId xmlns:a16="http://schemas.microsoft.com/office/drawing/2014/main" xmlns="" id="{45414010-2DF8-4173-BBBA-97F54F6CB304}"/>
              </a:ext>
            </a:extLst>
          </p:cNvPr>
          <p:cNvSpPr/>
          <p:nvPr>
            <p:custDataLst>
              <p:tags r:id="rId3"/>
            </p:custDataLst>
          </p:nvPr>
        </p:nvSpPr>
        <p:spPr>
          <a:xfrm>
            <a:off x="5432905" y="2787774"/>
            <a:ext cx="1338829" cy="369332"/>
          </a:xfrm>
          <a:prstGeom prst="rect">
            <a:avLst/>
          </a:prstGeom>
          <a:noFill/>
        </p:spPr>
        <p:txBody>
          <a:bodyPr wrap="none" rtlCol="0">
            <a:spAutoFit/>
          </a:bodyPr>
          <a:lstStyle/>
          <a:p>
            <a:pPr algn="ctr"/>
            <a:r>
              <a:rPr lang="zh-CN" altLang="en-US" dirty="0" smtClean="0">
                <a:solidFill>
                  <a:schemeClr val="bg1"/>
                </a:solidFill>
                <a:latin typeface="微软雅黑"/>
                <a:ea typeface="微软雅黑"/>
                <a:sym typeface="微软雅黑"/>
              </a:rPr>
              <a:t>教师计划等</a:t>
            </a:r>
            <a:endParaRPr lang="zh-CN" altLang="en-US" dirty="0">
              <a:solidFill>
                <a:schemeClr val="bg1"/>
              </a:solidFill>
              <a:latin typeface="微软雅黑"/>
              <a:ea typeface="微软雅黑"/>
              <a:sym typeface="微软雅黑"/>
            </a:endParaRPr>
          </a:p>
        </p:txBody>
      </p:sp>
    </p:spTree>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ppt_h</p:attrName>
                                        </p:attrNameLst>
                                      </p:cBhvr>
                                      <p:tavLst>
                                        <p:tav tm="0">
                                          <p:val>
                                            <p:strVal val="#ppt_h/20"/>
                                          </p:val>
                                        </p:tav>
                                        <p:tav tm="50000">
                                          <p:val>
                                            <p:strVal val="#ppt_h/20"/>
                                          </p:val>
                                        </p:tav>
                                        <p:tav tm="100000">
                                          <p:val>
                                            <p:strVal val="#ppt_h"/>
                                          </p:val>
                                        </p:tav>
                                      </p:tavLst>
                                    </p:anim>
                                    <p:anim calcmode="lin" valueType="num">
                                      <p:cBhvr>
                                        <p:cTn id="8" dur="300" fill="hold"/>
                                        <p:tgtEl>
                                          <p:spTgt spid="16"/>
                                        </p:tgtEl>
                                        <p:attrNameLst>
                                          <p:attrName>ppt_w</p:attrName>
                                        </p:attrNameLst>
                                      </p:cBhvr>
                                      <p:tavLst>
                                        <p:tav tm="0">
                                          <p:val>
                                            <p:strVal val="#ppt_w+.3"/>
                                          </p:val>
                                        </p:tav>
                                        <p:tav tm="50000">
                                          <p:val>
                                            <p:strVal val="#ppt_w+.3"/>
                                          </p:val>
                                        </p:tav>
                                        <p:tav tm="100000">
                                          <p:val>
                                            <p:strVal val="#ppt_w"/>
                                          </p:val>
                                        </p:tav>
                                      </p:tavLst>
                                    </p:anim>
                                    <p:anim calcmode="lin" valueType="num">
                                      <p:cBhvr>
                                        <p:cTn id="9" dur="300" fill="hold"/>
                                        <p:tgtEl>
                                          <p:spTgt spid="16"/>
                                        </p:tgtEl>
                                        <p:attrNameLst>
                                          <p:attrName>ppt_x</p:attrName>
                                        </p:attrNameLst>
                                      </p:cBhvr>
                                      <p:tavLst>
                                        <p:tav tm="0">
                                          <p:val>
                                            <p:strVal val="#ppt_x-.3"/>
                                          </p:val>
                                        </p:tav>
                                        <p:tav tm="50000">
                                          <p:val>
                                            <p:strVal val="#ppt_x"/>
                                          </p:val>
                                        </p:tav>
                                        <p:tav tm="100000">
                                          <p:val>
                                            <p:strVal val="#ppt_x"/>
                                          </p:val>
                                        </p:tav>
                                      </p:tavLst>
                                    </p:anim>
                                    <p:anim calcmode="lin" valueType="num">
                                      <p:cBhvr>
                                        <p:cTn id="10" dur="300" fill="hold"/>
                                        <p:tgtEl>
                                          <p:spTgt spid="16"/>
                                        </p:tgtEl>
                                        <p:attrNameLst>
                                          <p:attrName>ppt_y</p:attrName>
                                        </p:attrNameLst>
                                      </p:cBhvr>
                                      <p:tavLst>
                                        <p:tav tm="0">
                                          <p:val>
                                            <p:strVal val="#ppt_y"/>
                                          </p:val>
                                        </p:tav>
                                        <p:tav tm="100000">
                                          <p:val>
                                            <p:strVal val="#ppt_y"/>
                                          </p:val>
                                        </p:tav>
                                      </p:tavLst>
                                    </p:anim>
                                  </p:childTnLst>
                                </p:cTn>
                              </p:par>
                            </p:childTnLst>
                          </p:cTn>
                        </p:par>
                        <p:par>
                          <p:cTn id="11" fill="hold">
                            <p:stCondLst>
                              <p:cond delay="600"/>
                            </p:stCondLst>
                            <p:childTnLst>
                              <p:par>
                                <p:cTn id="12" presetID="50" presetClass="exit" presetSubtype="0" accel="100000" fill="hold" grpId="1" nodeType="afterEffect">
                                  <p:stCondLst>
                                    <p:cond delay="0"/>
                                  </p:stCondLst>
                                  <p:iterate type="lt">
                                    <p:tmPct val="0"/>
                                  </p:iterate>
                                  <p:childTnLst>
                                    <p:anim calcmode="lin" valueType="num">
                                      <p:cBhvr>
                                        <p:cTn id="13" dur="300"/>
                                        <p:tgtEl>
                                          <p:spTgt spid="16"/>
                                        </p:tgtEl>
                                        <p:attrNameLst>
                                          <p:attrName>ppt_w</p:attrName>
                                        </p:attrNameLst>
                                      </p:cBhvr>
                                      <p:tavLst>
                                        <p:tav tm="0">
                                          <p:val>
                                            <p:strVal val="ppt_w"/>
                                          </p:val>
                                        </p:tav>
                                        <p:tav tm="100000">
                                          <p:val>
                                            <p:strVal val="ppt_w+.3"/>
                                          </p:val>
                                        </p:tav>
                                      </p:tavLst>
                                    </p:anim>
                                    <p:anim calcmode="lin" valueType="num">
                                      <p:cBhvr>
                                        <p:cTn id="14" dur="300"/>
                                        <p:tgtEl>
                                          <p:spTgt spid="16"/>
                                        </p:tgtEl>
                                        <p:attrNameLst>
                                          <p:attrName>ppt_h</p:attrName>
                                        </p:attrNameLst>
                                      </p:cBhvr>
                                      <p:tavLst>
                                        <p:tav tm="0">
                                          <p:val>
                                            <p:strVal val="ppt_h"/>
                                          </p:val>
                                        </p:tav>
                                        <p:tav tm="100000">
                                          <p:val>
                                            <p:strVal val="ppt_h"/>
                                          </p:val>
                                        </p:tav>
                                      </p:tavLst>
                                    </p:anim>
                                    <p:animEffect transition="out" filter="fade">
                                      <p:cBhvr>
                                        <p:cTn id="15" dur="300"/>
                                        <p:tgtEl>
                                          <p:spTgt spid="16"/>
                                        </p:tgtEl>
                                      </p:cBhvr>
                                    </p:animEffect>
                                    <p:set>
                                      <p:cBhvr>
                                        <p:cTn id="16" dur="1" fill="hold">
                                          <p:stCondLst>
                                            <p:cond delay="299"/>
                                          </p:stCondLst>
                                        </p:cTn>
                                        <p:tgtEl>
                                          <p:spTgt spid="16"/>
                                        </p:tgtEl>
                                        <p:attrNameLst>
                                          <p:attrName>style.visibility</p:attrName>
                                        </p:attrNameLst>
                                      </p:cBhvr>
                                      <p:to>
                                        <p:strVal val="hidden"/>
                                      </p:to>
                                    </p:set>
                                  </p:childTnLst>
                                </p:cTn>
                              </p:par>
                            </p:childTnLst>
                          </p:cTn>
                        </p:par>
                        <p:par>
                          <p:cTn id="17" fill="hold">
                            <p:stCondLst>
                              <p:cond delay="900"/>
                            </p:stCondLst>
                            <p:childTnLst>
                              <p:par>
                                <p:cTn id="18" presetID="10" presetClass="entr" presetSubtype="0" fill="hold" grpId="2" nodeType="afterEffect">
                                  <p:stCondLst>
                                    <p:cond delay="0"/>
                                  </p:stCondLst>
                                  <p:iterate type="lt">
                                    <p:tmPct val="0"/>
                                  </p:iterate>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750"/>
                                        <p:tgtEl>
                                          <p:spTgt spid="20"/>
                                        </p:tgtEl>
                                      </p:cBhvr>
                                    </p:animEffect>
                                  </p:childTnLst>
                                </p:cTn>
                              </p:par>
                            </p:childTnLst>
                          </p:cTn>
                        </p:par>
                        <p:par>
                          <p:cTn id="25" fill="hold">
                            <p:stCondLst>
                              <p:cond delay="215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6" grpId="2"/>
      <p:bldP spid="20"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淘宝网chenying0907出品 3"/>
          <p:cNvSpPr/>
          <p:nvPr/>
        </p:nvSpPr>
        <p:spPr>
          <a:xfrm>
            <a:off x="2879175" y="875712"/>
            <a:ext cx="1621278" cy="684803"/>
          </a:xfrm>
          <a:prstGeom prst="rect">
            <a:avLst/>
          </a:prstGeom>
        </p:spPr>
        <p:txBody>
          <a:bodyPr wrap="none" lIns="68580" tIns="34290" rIns="68580" bIns="34290">
            <a:spAutoFit/>
          </a:bodyPr>
          <a:lstStyle/>
          <a:p>
            <a:pPr algn="ctr"/>
            <a:r>
              <a:rPr lang="zh-CN" altLang="en-US" sz="4000" b="1" dirty="0" smtClean="0">
                <a:latin typeface="微软雅黑"/>
                <a:ea typeface="微软雅黑"/>
                <a:cs typeface="+mn-ea"/>
                <a:sym typeface="微软雅黑"/>
              </a:rPr>
              <a:t>目   录</a:t>
            </a:r>
            <a:endParaRPr lang="zh-CN" altLang="en-US" sz="4000" b="1" dirty="0">
              <a:latin typeface="微软雅黑"/>
              <a:ea typeface="微软雅黑"/>
              <a:cs typeface="+mn-ea"/>
              <a:sym typeface="微软雅黑"/>
            </a:endParaRPr>
          </a:p>
        </p:txBody>
      </p:sp>
      <p:sp>
        <p:nvSpPr>
          <p:cNvPr id="4" name="淘宝网chenying0907出品 8"/>
          <p:cNvSpPr/>
          <p:nvPr/>
        </p:nvSpPr>
        <p:spPr>
          <a:xfrm>
            <a:off x="4500453" y="1029600"/>
            <a:ext cx="1083759" cy="377026"/>
          </a:xfrm>
          <a:prstGeom prst="rect">
            <a:avLst/>
          </a:prstGeom>
        </p:spPr>
        <p:txBody>
          <a:bodyPr wrap="none" lIns="68580" tIns="34290" rIns="68580" bIns="34290">
            <a:spAutoFit/>
          </a:bodyPr>
          <a:lstStyle/>
          <a:p>
            <a:pPr algn="ctr"/>
            <a:r>
              <a:rPr lang="en-US" altLang="zh-CN" sz="2000" dirty="0">
                <a:latin typeface="微软雅黑"/>
                <a:ea typeface="微软雅黑"/>
                <a:cs typeface="+mn-ea"/>
                <a:sym typeface="微软雅黑"/>
              </a:rPr>
              <a:t>content</a:t>
            </a:r>
            <a:endParaRPr lang="zh-CN" altLang="en-US" sz="2000" dirty="0">
              <a:latin typeface="微软雅黑"/>
              <a:ea typeface="微软雅黑"/>
              <a:cs typeface="+mn-ea"/>
              <a:sym typeface="微软雅黑"/>
            </a:endParaRPr>
          </a:p>
        </p:txBody>
      </p:sp>
      <p:sp>
        <p:nvSpPr>
          <p:cNvPr id="6" name="矩形 5"/>
          <p:cNvSpPr/>
          <p:nvPr/>
        </p:nvSpPr>
        <p:spPr>
          <a:xfrm>
            <a:off x="3523206" y="1917665"/>
            <a:ext cx="418568" cy="413705"/>
          </a:xfrm>
          <a:prstGeom prst="rect">
            <a:avLst/>
          </a:prstGeom>
          <a:solidFill>
            <a:srgbClr val="F75994"/>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a:ea typeface="微软雅黑"/>
                <a:cs typeface="+mn-ea"/>
                <a:sym typeface="微软雅黑"/>
              </a:rPr>
              <a:t>01</a:t>
            </a:r>
            <a:endParaRPr lang="zh-CN" altLang="en-US" sz="1400" dirty="0">
              <a:solidFill>
                <a:schemeClr val="bg1"/>
              </a:solidFill>
              <a:latin typeface="微软雅黑"/>
              <a:ea typeface="微软雅黑"/>
              <a:cs typeface="+mn-ea"/>
              <a:sym typeface="微软雅黑"/>
            </a:endParaRPr>
          </a:p>
        </p:txBody>
      </p:sp>
      <p:sp>
        <p:nvSpPr>
          <p:cNvPr id="7" name="文本框 41"/>
          <p:cNvSpPr txBox="1"/>
          <p:nvPr/>
        </p:nvSpPr>
        <p:spPr>
          <a:xfrm>
            <a:off x="3995936" y="1968676"/>
            <a:ext cx="2774952" cy="369332"/>
          </a:xfrm>
          <a:prstGeom prst="rect">
            <a:avLst/>
          </a:prstGeom>
          <a:noFill/>
        </p:spPr>
        <p:txBody>
          <a:bodyPr wrap="square" rtlCol="0">
            <a:spAutoFit/>
          </a:bodyPr>
          <a:lstStyle/>
          <a:p>
            <a:r>
              <a:rPr lang="zh-CN" altLang="en-US" dirty="0">
                <a:latin typeface="微软雅黑"/>
                <a:ea typeface="微软雅黑"/>
                <a:cs typeface="+mn-ea"/>
                <a:sym typeface="微软雅黑"/>
              </a:rPr>
              <a:t>输入你的节标题</a:t>
            </a:r>
          </a:p>
        </p:txBody>
      </p:sp>
      <p:sp>
        <p:nvSpPr>
          <p:cNvPr id="8" name="矩形 7"/>
          <p:cNvSpPr/>
          <p:nvPr/>
        </p:nvSpPr>
        <p:spPr>
          <a:xfrm>
            <a:off x="3523206" y="2658198"/>
            <a:ext cx="418568" cy="413705"/>
          </a:xfrm>
          <a:prstGeom prst="rect">
            <a:avLst/>
          </a:pr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a:ea typeface="微软雅黑"/>
                <a:cs typeface="+mn-ea"/>
                <a:sym typeface="微软雅黑"/>
              </a:rPr>
              <a:t>02</a:t>
            </a:r>
            <a:endParaRPr lang="zh-CN" altLang="en-US" sz="1400" dirty="0">
              <a:solidFill>
                <a:schemeClr val="bg1"/>
              </a:solidFill>
              <a:latin typeface="微软雅黑"/>
              <a:ea typeface="微软雅黑"/>
              <a:cs typeface="+mn-ea"/>
              <a:sym typeface="微软雅黑"/>
            </a:endParaRPr>
          </a:p>
        </p:txBody>
      </p:sp>
      <p:sp>
        <p:nvSpPr>
          <p:cNvPr id="9" name="文本框 39"/>
          <p:cNvSpPr txBox="1"/>
          <p:nvPr/>
        </p:nvSpPr>
        <p:spPr>
          <a:xfrm>
            <a:off x="3995936" y="2709209"/>
            <a:ext cx="2774952" cy="369332"/>
          </a:xfrm>
          <a:prstGeom prst="rect">
            <a:avLst/>
          </a:prstGeom>
          <a:noFill/>
        </p:spPr>
        <p:txBody>
          <a:bodyPr wrap="square" rtlCol="0">
            <a:spAutoFit/>
          </a:bodyPr>
          <a:lstStyle/>
          <a:p>
            <a:r>
              <a:rPr lang="zh-CN" altLang="en-US" dirty="0">
                <a:latin typeface="微软雅黑"/>
                <a:ea typeface="微软雅黑"/>
                <a:cs typeface="+mn-ea"/>
                <a:sym typeface="微软雅黑"/>
              </a:rPr>
              <a:t>输入你的节标题</a:t>
            </a:r>
          </a:p>
        </p:txBody>
      </p:sp>
      <p:sp>
        <p:nvSpPr>
          <p:cNvPr id="10" name="矩形 9"/>
          <p:cNvSpPr/>
          <p:nvPr/>
        </p:nvSpPr>
        <p:spPr>
          <a:xfrm>
            <a:off x="3523206" y="3398730"/>
            <a:ext cx="418568" cy="413705"/>
          </a:xfrm>
          <a:prstGeom prst="rect">
            <a:avLst/>
          </a:prstGeom>
          <a:solidFill>
            <a:srgbClr val="F75994"/>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a:ea typeface="微软雅黑"/>
                <a:cs typeface="+mn-ea"/>
                <a:sym typeface="微软雅黑"/>
              </a:rPr>
              <a:t>03</a:t>
            </a:r>
            <a:endParaRPr lang="zh-CN" altLang="en-US" sz="1400" dirty="0">
              <a:solidFill>
                <a:schemeClr val="bg1"/>
              </a:solidFill>
              <a:latin typeface="微软雅黑"/>
              <a:ea typeface="微软雅黑"/>
              <a:cs typeface="+mn-ea"/>
              <a:sym typeface="微软雅黑"/>
            </a:endParaRPr>
          </a:p>
        </p:txBody>
      </p:sp>
      <p:sp>
        <p:nvSpPr>
          <p:cNvPr id="11" name="文本框 37"/>
          <p:cNvSpPr txBox="1"/>
          <p:nvPr/>
        </p:nvSpPr>
        <p:spPr>
          <a:xfrm>
            <a:off x="3995936" y="3449741"/>
            <a:ext cx="2774952" cy="369332"/>
          </a:xfrm>
          <a:prstGeom prst="rect">
            <a:avLst/>
          </a:prstGeom>
          <a:noFill/>
        </p:spPr>
        <p:txBody>
          <a:bodyPr wrap="square" rtlCol="0">
            <a:spAutoFit/>
          </a:bodyPr>
          <a:lstStyle/>
          <a:p>
            <a:r>
              <a:rPr lang="zh-CN" altLang="en-US" dirty="0">
                <a:latin typeface="微软雅黑"/>
                <a:ea typeface="微软雅黑"/>
                <a:cs typeface="+mn-ea"/>
                <a:sym typeface="微软雅黑"/>
              </a:rPr>
              <a:t>输入你的节标题</a:t>
            </a:r>
          </a:p>
        </p:txBody>
      </p:sp>
      <p:sp>
        <p:nvSpPr>
          <p:cNvPr id="12" name="矩形 11"/>
          <p:cNvSpPr/>
          <p:nvPr/>
        </p:nvSpPr>
        <p:spPr>
          <a:xfrm>
            <a:off x="3523206" y="4139262"/>
            <a:ext cx="418568" cy="413705"/>
          </a:xfrm>
          <a:prstGeom prst="rect">
            <a:avLst/>
          </a:prstGeom>
          <a:solidFill>
            <a:srgbClr val="00B0F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a:ea typeface="微软雅黑"/>
                <a:cs typeface="+mn-ea"/>
                <a:sym typeface="微软雅黑"/>
              </a:rPr>
              <a:t>04</a:t>
            </a:r>
            <a:endParaRPr lang="zh-CN" altLang="en-US" sz="1400" dirty="0">
              <a:solidFill>
                <a:schemeClr val="bg1"/>
              </a:solidFill>
              <a:latin typeface="微软雅黑"/>
              <a:ea typeface="微软雅黑"/>
              <a:cs typeface="+mn-ea"/>
              <a:sym typeface="微软雅黑"/>
            </a:endParaRPr>
          </a:p>
        </p:txBody>
      </p:sp>
      <p:sp>
        <p:nvSpPr>
          <p:cNvPr id="13" name="文本框 35"/>
          <p:cNvSpPr txBox="1"/>
          <p:nvPr/>
        </p:nvSpPr>
        <p:spPr>
          <a:xfrm>
            <a:off x="3995936" y="4190273"/>
            <a:ext cx="2774952" cy="369332"/>
          </a:xfrm>
          <a:prstGeom prst="rect">
            <a:avLst/>
          </a:prstGeom>
          <a:noFill/>
        </p:spPr>
        <p:txBody>
          <a:bodyPr wrap="square" rtlCol="0">
            <a:spAutoFit/>
          </a:bodyPr>
          <a:lstStyle/>
          <a:p>
            <a:r>
              <a:rPr lang="zh-CN" altLang="en-US" dirty="0">
                <a:latin typeface="微软雅黑"/>
                <a:ea typeface="微软雅黑"/>
                <a:cs typeface="+mn-ea"/>
                <a:sym typeface="微软雅黑"/>
              </a:rPr>
              <a:t>输入你的节标题</a:t>
            </a:r>
          </a:p>
        </p:txBody>
      </p:sp>
    </p:spTree>
    <p:extLst>
      <p:ext uri="{BB962C8B-B14F-4D97-AF65-F5344CB8AC3E}">
        <p14:creationId xmlns:p14="http://schemas.microsoft.com/office/powerpoint/2010/main" val="3481932356"/>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animBg="1"/>
      <p:bldP spid="7" grpId="0"/>
      <p:bldP spid="8" grpId="0" animBg="1"/>
      <p:bldP spid="9" grpId="0"/>
      <p:bldP spid="10" grpId="0" animBg="1"/>
      <p:bldP spid="11" grpId="0"/>
      <p:bldP spid="12" grpId="0" animBg="1"/>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矩形 2">
            <a:extLst>
              <a:ext uri="{FF2B5EF4-FFF2-40B4-BE49-F238E27FC236}">
                <a16:creationId xmlns:a16="http://schemas.microsoft.com/office/drawing/2014/main" xmlns="" id="{D3B42151-E6B3-44FD-B667-B2C4CF25D4A1}"/>
              </a:ext>
            </a:extLst>
          </p:cNvPr>
          <p:cNvSpPr/>
          <p:nvPr/>
        </p:nvSpPr>
        <p:spPr>
          <a:xfrm>
            <a:off x="2195736" y="2211710"/>
            <a:ext cx="4477822" cy="523220"/>
          </a:xfrm>
          <a:prstGeom prst="rect">
            <a:avLst/>
          </a:prstGeom>
        </p:spPr>
        <p:txBody>
          <a:bodyPr wrap="square">
            <a:spAutoFit/>
          </a:bodyPr>
          <a:lstStyle/>
          <a:p>
            <a:pPr algn="ctr"/>
            <a:r>
              <a:rPr lang="zh-CN" altLang="en-US" sz="2800" b="1" spc="600" dirty="0">
                <a:latin typeface="微软雅黑"/>
                <a:ea typeface="微软雅黑"/>
                <a:cs typeface="+mn-ea"/>
                <a:sym typeface="微软雅黑"/>
              </a:rPr>
              <a:t>输入你的节标题</a:t>
            </a:r>
          </a:p>
        </p:txBody>
      </p:sp>
      <p:sp>
        <p:nvSpPr>
          <p:cNvPr id="5" name="矩形 4">
            <a:extLst>
              <a:ext uri="{FF2B5EF4-FFF2-40B4-BE49-F238E27FC236}">
                <a16:creationId xmlns:a16="http://schemas.microsoft.com/office/drawing/2014/main" xmlns="" id="{C4C3878B-6FDD-42EB-9B05-77CFD33AC07E}"/>
              </a:ext>
            </a:extLst>
          </p:cNvPr>
          <p:cNvSpPr/>
          <p:nvPr/>
        </p:nvSpPr>
        <p:spPr>
          <a:xfrm>
            <a:off x="3036308" y="1164689"/>
            <a:ext cx="2543804" cy="830997"/>
          </a:xfrm>
          <a:prstGeom prst="rect">
            <a:avLst/>
          </a:prstGeom>
          <a:solidFill>
            <a:srgbClr val="F75994"/>
          </a:solidFill>
        </p:spPr>
        <p:txBody>
          <a:bodyPr wrap="square">
            <a:spAutoFit/>
          </a:bodyPr>
          <a:lstStyle/>
          <a:p>
            <a:pPr algn="ctr"/>
            <a:r>
              <a:rPr lang="en-US" altLang="zh-CN" sz="4800" b="1" dirty="0" smtClean="0">
                <a:solidFill>
                  <a:schemeClr val="bg1"/>
                </a:solidFill>
                <a:latin typeface="微软雅黑"/>
                <a:ea typeface="微软雅黑"/>
                <a:cs typeface="+mn-ea"/>
                <a:sym typeface="微软雅黑"/>
              </a:rPr>
              <a:t>No.1</a:t>
            </a:r>
            <a:endParaRPr lang="zh-CN" altLang="en-US" sz="4800" b="1" dirty="0">
              <a:solidFill>
                <a:schemeClr val="bg1"/>
              </a:solidFill>
              <a:latin typeface="微软雅黑"/>
              <a:ea typeface="微软雅黑"/>
              <a:cs typeface="+mn-ea"/>
              <a:sym typeface="微软雅黑"/>
            </a:endParaRPr>
          </a:p>
        </p:txBody>
      </p:sp>
      <p:sp>
        <p:nvSpPr>
          <p:cNvPr id="7" name="文本框 26"/>
          <p:cNvSpPr txBox="1"/>
          <p:nvPr/>
        </p:nvSpPr>
        <p:spPr>
          <a:xfrm flipH="1">
            <a:off x="3742938" y="2877162"/>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8" name="椭圆 7"/>
          <p:cNvSpPr/>
          <p:nvPr/>
        </p:nvSpPr>
        <p:spPr>
          <a:xfrm>
            <a:off x="3598922" y="2927462"/>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98922" y="3081064"/>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15978727"/>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74"/>
          <p:cNvCxnSpPr/>
          <p:nvPr/>
        </p:nvCxnSpPr>
        <p:spPr bwMode="auto">
          <a:xfrm flipV="1">
            <a:off x="4732325" y="4363238"/>
            <a:ext cx="1436963"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75"/>
          <p:cNvCxnSpPr/>
          <p:nvPr/>
        </p:nvCxnSpPr>
        <p:spPr bwMode="auto">
          <a:xfrm flipV="1">
            <a:off x="6169287" y="4031574"/>
            <a:ext cx="0" cy="334743"/>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4718289" y="1345650"/>
            <a:ext cx="1450998" cy="0"/>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cxnSp>
        <p:nvCxnSpPr>
          <p:cNvPr id="9" name="Straight Connector 58"/>
          <p:cNvCxnSpPr/>
          <p:nvPr/>
        </p:nvCxnSpPr>
        <p:spPr bwMode="auto">
          <a:xfrm>
            <a:off x="4762554" y="1851178"/>
            <a:ext cx="87772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59"/>
          <p:cNvCxnSpPr/>
          <p:nvPr/>
        </p:nvCxnSpPr>
        <p:spPr bwMode="auto">
          <a:xfrm>
            <a:off x="5640277" y="1847939"/>
            <a:ext cx="0" cy="334743"/>
          </a:xfrm>
          <a:prstGeom prst="line">
            <a:avLst/>
          </a:prstGeom>
          <a:ln w="19050">
            <a:solidFill>
              <a:schemeClr val="tx1"/>
            </a:solidFill>
            <a:tailEnd type="oval" w="lg" len="lg"/>
          </a:ln>
        </p:spPr>
        <p:style>
          <a:lnRef idx="1">
            <a:schemeClr val="accent1"/>
          </a:lnRef>
          <a:fillRef idx="0">
            <a:schemeClr val="accent1"/>
          </a:fillRef>
          <a:effectRef idx="0">
            <a:schemeClr val="accent1"/>
          </a:effectRef>
          <a:fontRef idx="minor">
            <a:schemeClr val="tx1"/>
          </a:fontRef>
        </p:style>
      </p:cxnSp>
      <p:sp>
        <p:nvSpPr>
          <p:cNvPr id="21" name="Rectangle 15"/>
          <p:cNvSpPr/>
          <p:nvPr/>
        </p:nvSpPr>
        <p:spPr bwMode="auto">
          <a:xfrm>
            <a:off x="4175244" y="1050900"/>
            <a:ext cx="522533" cy="2632238"/>
          </a:xfrm>
          <a:prstGeom prst="rect">
            <a:avLst/>
          </a:prstGeom>
          <a:noFill/>
          <a:ln w="1905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grpSp>
        <p:nvGrpSpPr>
          <p:cNvPr id="22" name="Group 16"/>
          <p:cNvGrpSpPr/>
          <p:nvPr/>
        </p:nvGrpSpPr>
        <p:grpSpPr bwMode="auto">
          <a:xfrm>
            <a:off x="4175244" y="3850487"/>
            <a:ext cx="522533" cy="712583"/>
            <a:chOff x="5675267" y="5586733"/>
            <a:chExt cx="768542" cy="1047987"/>
          </a:xfrm>
          <a:solidFill>
            <a:srgbClr val="00B0F0"/>
          </a:solidFill>
        </p:grpSpPr>
        <p:sp>
          <p:nvSpPr>
            <p:cNvPr id="58" name="Isosceles Triangle 52"/>
            <p:cNvSpPr/>
            <p:nvPr/>
          </p:nvSpPr>
          <p:spPr>
            <a:xfrm flipV="1">
              <a:off x="5675267" y="5586733"/>
              <a:ext cx="768542" cy="1047987"/>
            </a:xfrm>
            <a:prstGeom prst="triangl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59" name="Freeform: Shape 53"/>
            <p:cNvSpPr/>
            <p:nvPr/>
          </p:nvSpPr>
          <p:spPr>
            <a:xfrm flipV="1">
              <a:off x="5883281" y="6098024"/>
              <a:ext cx="352513" cy="536696"/>
            </a:xfrm>
            <a:custGeom>
              <a:avLst/>
              <a:gdLst>
                <a:gd name="connsiteX0" fmla="*/ 0 w 354170"/>
                <a:gd name="connsiteY0" fmla="*/ 479252 h 479252"/>
                <a:gd name="connsiteX1" fmla="*/ 177085 w 354170"/>
                <a:gd name="connsiteY1" fmla="*/ 0 h 479252"/>
                <a:gd name="connsiteX2" fmla="*/ 354170 w 354170"/>
                <a:gd name="connsiteY2" fmla="*/ 479252 h 479252"/>
                <a:gd name="connsiteX3" fmla="*/ 0 w 354170"/>
                <a:gd name="connsiteY3" fmla="*/ 479252 h 479252"/>
                <a:gd name="connsiteX0-1" fmla="*/ 0 w 354170"/>
                <a:gd name="connsiteY0-2" fmla="*/ 479252 h 537369"/>
                <a:gd name="connsiteX1-3" fmla="*/ 177085 w 354170"/>
                <a:gd name="connsiteY1-4" fmla="*/ 0 h 537369"/>
                <a:gd name="connsiteX2-5" fmla="*/ 354170 w 354170"/>
                <a:gd name="connsiteY2-6" fmla="*/ 479252 h 537369"/>
                <a:gd name="connsiteX3-7" fmla="*/ 173116 w 354170"/>
                <a:gd name="connsiteY3-8" fmla="*/ 537369 h 537369"/>
                <a:gd name="connsiteX4" fmla="*/ 0 w 354170"/>
                <a:gd name="connsiteY4" fmla="*/ 479252 h 537369"/>
              </a:gdLst>
              <a:ahLst/>
              <a:cxnLst>
                <a:cxn ang="0">
                  <a:pos x="connsiteX0-1" y="connsiteY0-2"/>
                </a:cxn>
                <a:cxn ang="0">
                  <a:pos x="connsiteX1-3" y="connsiteY1-4"/>
                </a:cxn>
                <a:cxn ang="0">
                  <a:pos x="connsiteX2-5" y="connsiteY2-6"/>
                </a:cxn>
                <a:cxn ang="0">
                  <a:pos x="connsiteX3-7" y="connsiteY3-8"/>
                </a:cxn>
                <a:cxn ang="0">
                  <a:pos x="connsiteX4" y="connsiteY4"/>
                </a:cxn>
              </a:cxnLst>
              <a:rect l="l" t="t" r="r" b="b"/>
              <a:pathLst>
                <a:path w="354170" h="537369">
                  <a:moveTo>
                    <a:pt x="0" y="479252"/>
                  </a:moveTo>
                  <a:lnTo>
                    <a:pt x="177085" y="0"/>
                  </a:lnTo>
                  <a:lnTo>
                    <a:pt x="354170" y="479252"/>
                  </a:lnTo>
                  <a:cubicBezTo>
                    <a:pt x="289056" y="480368"/>
                    <a:pt x="238230" y="536253"/>
                    <a:pt x="173116" y="537369"/>
                  </a:cubicBezTo>
                  <a:lnTo>
                    <a:pt x="0" y="479252"/>
                  </a:lnTo>
                  <a:close/>
                </a:path>
              </a:pathLst>
            </a:cu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grpSp>
      <p:sp>
        <p:nvSpPr>
          <p:cNvPr id="23" name="Oval 17"/>
          <p:cNvSpPr/>
          <p:nvPr/>
        </p:nvSpPr>
        <p:spPr bwMode="auto">
          <a:xfrm>
            <a:off x="4372813" y="3618357"/>
            <a:ext cx="136031" cy="13496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cxnSp>
        <p:nvCxnSpPr>
          <p:cNvPr id="24" name="Straight Connector 18"/>
          <p:cNvCxnSpPr>
            <a:endCxn id="43" idx="7"/>
          </p:cNvCxnSpPr>
          <p:nvPr/>
        </p:nvCxnSpPr>
        <p:spPr bwMode="auto">
          <a:xfrm flipH="1">
            <a:off x="4222748" y="1072493"/>
            <a:ext cx="440483" cy="295830"/>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5" name="Straight Connector 19"/>
          <p:cNvCxnSpPr>
            <a:endCxn id="47" idx="7"/>
          </p:cNvCxnSpPr>
          <p:nvPr/>
        </p:nvCxnSpPr>
        <p:spPr bwMode="auto">
          <a:xfrm flipH="1">
            <a:off x="4485093" y="1385597"/>
            <a:ext cx="153305" cy="139278"/>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6" name="Straight Connector 20"/>
          <p:cNvCxnSpPr>
            <a:endCxn id="47" idx="5"/>
          </p:cNvCxnSpPr>
          <p:nvPr/>
        </p:nvCxnSpPr>
        <p:spPr bwMode="auto">
          <a:xfrm flipH="1" flipV="1">
            <a:off x="4485093" y="1665233"/>
            <a:ext cx="148987" cy="177066"/>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7" name="Straight Connector 21"/>
          <p:cNvCxnSpPr>
            <a:stCxn id="47" idx="1"/>
          </p:cNvCxnSpPr>
          <p:nvPr/>
        </p:nvCxnSpPr>
        <p:spPr bwMode="auto">
          <a:xfrm flipH="1" flipV="1">
            <a:off x="4175244" y="1394235"/>
            <a:ext cx="169499" cy="130640"/>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8" name="Straight Connector 22"/>
          <p:cNvCxnSpPr>
            <a:stCxn id="50" idx="7"/>
          </p:cNvCxnSpPr>
          <p:nvPr/>
        </p:nvCxnSpPr>
        <p:spPr bwMode="auto">
          <a:xfrm flipV="1">
            <a:off x="4222748" y="1620966"/>
            <a:ext cx="158703" cy="249404"/>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29" name="Straight Connector 23"/>
          <p:cNvCxnSpPr>
            <a:stCxn id="49" idx="1"/>
          </p:cNvCxnSpPr>
          <p:nvPr/>
        </p:nvCxnSpPr>
        <p:spPr bwMode="auto">
          <a:xfrm flipH="1" flipV="1">
            <a:off x="4400883" y="2144606"/>
            <a:ext cx="238594" cy="76656"/>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0" name="Straight Connector 24"/>
          <p:cNvCxnSpPr>
            <a:stCxn id="48" idx="7"/>
          </p:cNvCxnSpPr>
          <p:nvPr/>
        </p:nvCxnSpPr>
        <p:spPr bwMode="auto">
          <a:xfrm flipV="1">
            <a:off x="4233543" y="2153244"/>
            <a:ext cx="138191" cy="280715"/>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1" name="Straight Connector 25"/>
          <p:cNvCxnSpPr/>
          <p:nvPr/>
        </p:nvCxnSpPr>
        <p:spPr bwMode="auto">
          <a:xfrm flipH="1" flipV="1">
            <a:off x="4164448" y="1945947"/>
            <a:ext cx="228878" cy="190022"/>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2" name="Straight Connector 26"/>
          <p:cNvCxnSpPr/>
          <p:nvPr/>
        </p:nvCxnSpPr>
        <p:spPr bwMode="auto">
          <a:xfrm flipV="1">
            <a:off x="4414918" y="1857414"/>
            <a:ext cx="282858" cy="248325"/>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3" name="Straight Connector 27"/>
          <p:cNvCxnSpPr>
            <a:stCxn id="48" idx="6"/>
          </p:cNvCxnSpPr>
          <p:nvPr/>
        </p:nvCxnSpPr>
        <p:spPr bwMode="auto">
          <a:xfrm flipV="1">
            <a:off x="4260534" y="2310876"/>
            <a:ext cx="457756" cy="186783"/>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4" name="Straight Connector 28"/>
          <p:cNvCxnSpPr>
            <a:stCxn id="56" idx="1"/>
          </p:cNvCxnSpPr>
          <p:nvPr/>
        </p:nvCxnSpPr>
        <p:spPr bwMode="auto">
          <a:xfrm flipH="1" flipV="1">
            <a:off x="4194678" y="2540846"/>
            <a:ext cx="105802" cy="240767"/>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29"/>
          <p:cNvCxnSpPr>
            <a:stCxn id="56" idx="3"/>
          </p:cNvCxnSpPr>
          <p:nvPr/>
        </p:nvCxnSpPr>
        <p:spPr bwMode="auto">
          <a:xfrm flipV="1">
            <a:off x="4300479" y="2655291"/>
            <a:ext cx="377865" cy="252643"/>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0"/>
          <p:cNvCxnSpPr>
            <a:stCxn id="53" idx="1"/>
          </p:cNvCxnSpPr>
          <p:nvPr/>
        </p:nvCxnSpPr>
        <p:spPr bwMode="auto">
          <a:xfrm flipH="1" flipV="1">
            <a:off x="4431112" y="3227516"/>
            <a:ext cx="219161" cy="33470"/>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1"/>
          <p:cNvCxnSpPr/>
          <p:nvPr/>
        </p:nvCxnSpPr>
        <p:spPr bwMode="auto">
          <a:xfrm flipH="1">
            <a:off x="4215190" y="3210242"/>
            <a:ext cx="157623" cy="422152"/>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2"/>
          <p:cNvCxnSpPr/>
          <p:nvPr/>
        </p:nvCxnSpPr>
        <p:spPr bwMode="auto">
          <a:xfrm flipH="1" flipV="1">
            <a:off x="4421396" y="3268544"/>
            <a:ext cx="256947" cy="373566"/>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3"/>
          <p:cNvCxnSpPr/>
          <p:nvPr/>
        </p:nvCxnSpPr>
        <p:spPr bwMode="auto">
          <a:xfrm flipV="1">
            <a:off x="4394405" y="2706036"/>
            <a:ext cx="243992" cy="500967"/>
          </a:xfrm>
          <a:prstGeom prst="line">
            <a:avLst/>
          </a:prstGeom>
          <a:solidFill>
            <a:srgbClr val="00B0F0"/>
          </a:solidFill>
          <a:ln w="19050">
            <a:solidFill>
              <a:srgbClr val="00B0F0"/>
            </a:solidFill>
            <a:prstDash val="dashDot"/>
          </a:ln>
        </p:spPr>
        <p:style>
          <a:lnRef idx="1">
            <a:schemeClr val="accent1"/>
          </a:lnRef>
          <a:fillRef idx="0">
            <a:schemeClr val="accent1"/>
          </a:fillRef>
          <a:effectRef idx="0">
            <a:schemeClr val="accent1"/>
          </a:effectRef>
          <a:fontRef idx="minor">
            <a:schemeClr val="tx1"/>
          </a:fontRef>
        </p:style>
      </p:cxnSp>
      <p:sp>
        <p:nvSpPr>
          <p:cNvPr id="40" name="Oval 34"/>
          <p:cNvSpPr/>
          <p:nvPr/>
        </p:nvSpPr>
        <p:spPr bwMode="auto">
          <a:xfrm>
            <a:off x="4075920" y="951570"/>
            <a:ext cx="197569" cy="19758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41" name="Oval 35"/>
          <p:cNvSpPr/>
          <p:nvPr/>
        </p:nvSpPr>
        <p:spPr bwMode="auto">
          <a:xfrm>
            <a:off x="4589816" y="953729"/>
            <a:ext cx="197569" cy="1986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sp>
        <p:nvSpPr>
          <p:cNvPr id="42" name="Oval 36"/>
          <p:cNvSpPr/>
          <p:nvPr/>
        </p:nvSpPr>
        <p:spPr bwMode="auto">
          <a:xfrm>
            <a:off x="4613567" y="1272233"/>
            <a:ext cx="148987" cy="14899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sp>
        <p:nvSpPr>
          <p:cNvPr id="43" name="Oval 37"/>
          <p:cNvSpPr/>
          <p:nvPr/>
        </p:nvSpPr>
        <p:spPr bwMode="auto">
          <a:xfrm>
            <a:off x="4095353" y="1346729"/>
            <a:ext cx="148987" cy="14791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44" name="Oval 38"/>
          <p:cNvSpPr/>
          <p:nvPr/>
        </p:nvSpPr>
        <p:spPr bwMode="auto">
          <a:xfrm>
            <a:off x="4368494" y="978563"/>
            <a:ext cx="136031" cy="1349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sp>
        <p:nvSpPr>
          <p:cNvPr id="45" name="Oval 39"/>
          <p:cNvSpPr/>
          <p:nvPr/>
        </p:nvSpPr>
        <p:spPr bwMode="auto">
          <a:xfrm>
            <a:off x="4075920" y="3544940"/>
            <a:ext cx="197569" cy="1986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46" name="Oval 40"/>
          <p:cNvSpPr/>
          <p:nvPr/>
        </p:nvSpPr>
        <p:spPr bwMode="auto">
          <a:xfrm>
            <a:off x="4580099" y="3544940"/>
            <a:ext cx="197569" cy="1986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sp>
        <p:nvSpPr>
          <p:cNvPr id="47" name="Oval 41"/>
          <p:cNvSpPr/>
          <p:nvPr/>
        </p:nvSpPr>
        <p:spPr bwMode="auto">
          <a:xfrm>
            <a:off x="4315594" y="1495724"/>
            <a:ext cx="198649" cy="1986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48" name="Oval 42"/>
          <p:cNvSpPr/>
          <p:nvPr/>
        </p:nvSpPr>
        <p:spPr bwMode="auto">
          <a:xfrm>
            <a:off x="4080239" y="2406967"/>
            <a:ext cx="180295" cy="18030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49" name="Oval 43"/>
          <p:cNvSpPr/>
          <p:nvPr/>
        </p:nvSpPr>
        <p:spPr bwMode="auto">
          <a:xfrm>
            <a:off x="4617886" y="2199670"/>
            <a:ext cx="147906" cy="14899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sp>
        <p:nvSpPr>
          <p:cNvPr id="50" name="Oval 44"/>
          <p:cNvSpPr/>
          <p:nvPr/>
        </p:nvSpPr>
        <p:spPr bwMode="auto">
          <a:xfrm>
            <a:off x="4095353" y="1847697"/>
            <a:ext cx="148987" cy="14899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51" name="Oval 45"/>
          <p:cNvSpPr/>
          <p:nvPr/>
        </p:nvSpPr>
        <p:spPr bwMode="auto">
          <a:xfrm>
            <a:off x="4599532" y="2572157"/>
            <a:ext cx="197569" cy="19758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sp>
        <p:nvSpPr>
          <p:cNvPr id="52" name="Oval 46"/>
          <p:cNvSpPr/>
          <p:nvPr/>
        </p:nvSpPr>
        <p:spPr bwMode="auto">
          <a:xfrm>
            <a:off x="4614647" y="1738651"/>
            <a:ext cx="197569" cy="19758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sp>
        <p:nvSpPr>
          <p:cNvPr id="53" name="Oval 47"/>
          <p:cNvSpPr/>
          <p:nvPr/>
        </p:nvSpPr>
        <p:spPr bwMode="auto">
          <a:xfrm>
            <a:off x="4630841" y="3240473"/>
            <a:ext cx="134951" cy="13603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solidFill>
              <a:latin typeface="微软雅黑"/>
              <a:ea typeface="微软雅黑"/>
              <a:sym typeface="微软雅黑"/>
            </a:endParaRPr>
          </a:p>
        </p:txBody>
      </p:sp>
      <p:sp>
        <p:nvSpPr>
          <p:cNvPr id="54" name="Oval 48"/>
          <p:cNvSpPr/>
          <p:nvPr/>
        </p:nvSpPr>
        <p:spPr bwMode="auto">
          <a:xfrm>
            <a:off x="4116945" y="2954360"/>
            <a:ext cx="134951" cy="13603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55" name="Oval 49"/>
          <p:cNvSpPr/>
          <p:nvPr/>
        </p:nvSpPr>
        <p:spPr bwMode="auto">
          <a:xfrm>
            <a:off x="4273489" y="3068805"/>
            <a:ext cx="240754" cy="239687"/>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56" name="Oval 50"/>
          <p:cNvSpPr/>
          <p:nvPr/>
        </p:nvSpPr>
        <p:spPr bwMode="auto">
          <a:xfrm>
            <a:off x="4273489" y="2754620"/>
            <a:ext cx="180296" cy="180305"/>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57" name="Oval 51"/>
          <p:cNvSpPr/>
          <p:nvPr/>
        </p:nvSpPr>
        <p:spPr bwMode="auto">
          <a:xfrm>
            <a:off x="4297241" y="2026922"/>
            <a:ext cx="197569" cy="19758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grpSp>
        <p:nvGrpSpPr>
          <p:cNvPr id="12" name="Group 7"/>
          <p:cNvGrpSpPr/>
          <p:nvPr/>
        </p:nvGrpSpPr>
        <p:grpSpPr>
          <a:xfrm>
            <a:off x="6351032" y="1083291"/>
            <a:ext cx="2253394" cy="579581"/>
            <a:chOff x="8376985" y="1444387"/>
            <a:chExt cx="2051611" cy="772775"/>
          </a:xfrm>
        </p:grpSpPr>
        <p:sp>
          <p:nvSpPr>
            <p:cNvPr id="19" name="TextBox 60"/>
            <p:cNvSpPr txBox="1"/>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eaLnBrk="1" hangingPunct="1"/>
              <a:r>
                <a:rPr lang="zh-CN" altLang="en-US" sz="1600" b="1" dirty="0">
                  <a:latin typeface="微软雅黑"/>
                  <a:ea typeface="微软雅黑"/>
                  <a:sym typeface="微软雅黑"/>
                </a:rPr>
                <a:t>标题文本预设</a:t>
              </a:r>
            </a:p>
          </p:txBody>
        </p:sp>
        <p:sp>
          <p:nvSpPr>
            <p:cNvPr id="20" name="Rectangle 6"/>
            <p:cNvSpPr/>
            <p:nvPr/>
          </p:nvSpPr>
          <p:spPr>
            <a:xfrm>
              <a:off x="8392833" y="1690608"/>
              <a:ext cx="2035763" cy="526554"/>
            </a:xfrm>
            <a:prstGeom prst="rect">
              <a:avLst/>
            </a:prstGeom>
          </p:spPr>
          <p:txBody>
            <a:bodyPr wrap="square" lIns="0" tIns="0" rIns="0" bIns="0">
              <a:normAutofit/>
            </a:bodyPr>
            <a:lstStyle/>
            <a:p>
              <a:pPr fontAlgn="base">
                <a:lnSpc>
                  <a:spcPct val="120000"/>
                </a:lnSpc>
                <a:spcBef>
                  <a:spcPct val="0"/>
                </a:spcBef>
                <a:spcAft>
                  <a:spcPct val="0"/>
                </a:spcAft>
              </a:pPr>
              <a:r>
                <a:rPr lang="zh-CN" altLang="en-US" sz="1000" dirty="0">
                  <a:latin typeface="微软雅黑"/>
                  <a:ea typeface="微软雅黑"/>
                  <a:sym typeface="微软雅黑"/>
                </a:rPr>
                <a:t>此部分内容作为文字排版占位显示</a:t>
              </a:r>
              <a:br>
                <a:rPr lang="zh-CN" altLang="en-US" sz="1000" dirty="0">
                  <a:latin typeface="微软雅黑"/>
                  <a:ea typeface="微软雅黑"/>
                  <a:sym typeface="微软雅黑"/>
                </a:rPr>
              </a:br>
              <a:r>
                <a:rPr lang="zh-CN" altLang="en-US" sz="1000" dirty="0">
                  <a:latin typeface="微软雅黑"/>
                  <a:ea typeface="微软雅黑"/>
                  <a:sym typeface="微软雅黑"/>
                </a:rPr>
                <a:t>（建议使用主题字体）</a:t>
              </a:r>
            </a:p>
          </p:txBody>
        </p:sp>
      </p:grpSp>
      <p:grpSp>
        <p:nvGrpSpPr>
          <p:cNvPr id="13" name="Group 76"/>
          <p:cNvGrpSpPr/>
          <p:nvPr/>
        </p:nvGrpSpPr>
        <p:grpSpPr>
          <a:xfrm>
            <a:off x="5600333" y="2408373"/>
            <a:ext cx="3004093" cy="579581"/>
            <a:chOff x="8376985" y="1444387"/>
            <a:chExt cx="1547487" cy="772775"/>
          </a:xfrm>
        </p:grpSpPr>
        <p:sp>
          <p:nvSpPr>
            <p:cNvPr id="17" name="TextBox 77"/>
            <p:cNvSpPr txBox="1"/>
            <p:nvPr/>
          </p:nvSpPr>
          <p:spPr bwMode="auto">
            <a:xfrm>
              <a:off x="8376985" y="1444387"/>
              <a:ext cx="15474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eaLnBrk="1" hangingPunct="1"/>
              <a:r>
                <a:rPr lang="zh-CN" altLang="en-US" sz="1600" b="1" dirty="0">
                  <a:latin typeface="微软雅黑"/>
                  <a:ea typeface="微软雅黑"/>
                  <a:sym typeface="微软雅黑"/>
                </a:rPr>
                <a:t>标题文本预设</a:t>
              </a:r>
            </a:p>
          </p:txBody>
        </p:sp>
        <p:sp>
          <p:nvSpPr>
            <p:cNvPr id="18" name="Rectangle 78"/>
            <p:cNvSpPr/>
            <p:nvPr/>
          </p:nvSpPr>
          <p:spPr>
            <a:xfrm>
              <a:off x="8392833" y="1690608"/>
              <a:ext cx="1522177" cy="526554"/>
            </a:xfrm>
            <a:prstGeom prst="rect">
              <a:avLst/>
            </a:prstGeom>
          </p:spPr>
          <p:txBody>
            <a:bodyPr wrap="square" lIns="0" tIns="0" rIns="0" bIns="0" anchor="t" anchorCtr="0">
              <a:normAutofit/>
            </a:bodyPr>
            <a:lstStyle/>
            <a:p>
              <a:pPr fontAlgn="base">
                <a:lnSpc>
                  <a:spcPct val="120000"/>
                </a:lnSpc>
                <a:spcBef>
                  <a:spcPct val="0"/>
                </a:spcBef>
                <a:spcAft>
                  <a:spcPct val="0"/>
                </a:spcAft>
              </a:pPr>
              <a:r>
                <a:rPr lang="zh-CN" altLang="en-US" sz="1000">
                  <a:latin typeface="微软雅黑"/>
                  <a:ea typeface="微软雅黑"/>
                  <a:sym typeface="微软雅黑"/>
                </a:rPr>
                <a:t>此部分内容作为文字排版占位显示</a:t>
              </a:r>
              <a:br>
                <a:rPr lang="zh-CN" altLang="en-US" sz="1000">
                  <a:latin typeface="微软雅黑"/>
                  <a:ea typeface="微软雅黑"/>
                  <a:sym typeface="微软雅黑"/>
                </a:rPr>
              </a:br>
              <a:r>
                <a:rPr lang="zh-CN" altLang="en-US" sz="1000">
                  <a:latin typeface="微软雅黑"/>
                  <a:ea typeface="微软雅黑"/>
                  <a:sym typeface="微软雅黑"/>
                </a:rPr>
                <a:t>（建议使用主题字体）</a:t>
              </a:r>
            </a:p>
          </p:txBody>
        </p:sp>
      </p:grpSp>
      <p:grpSp>
        <p:nvGrpSpPr>
          <p:cNvPr id="14" name="Group 79"/>
          <p:cNvGrpSpPr/>
          <p:nvPr/>
        </p:nvGrpSpPr>
        <p:grpSpPr>
          <a:xfrm>
            <a:off x="6345373" y="3682938"/>
            <a:ext cx="2259053" cy="789124"/>
            <a:chOff x="8376985" y="1444387"/>
            <a:chExt cx="2893560" cy="1052165"/>
          </a:xfrm>
        </p:grpSpPr>
        <p:sp>
          <p:nvSpPr>
            <p:cNvPr id="15" name="TextBox 80"/>
            <p:cNvSpPr txBox="1"/>
            <p:nvPr/>
          </p:nvSpPr>
          <p:spPr bwMode="auto">
            <a:xfrm>
              <a:off x="8376985" y="1444387"/>
              <a:ext cx="287003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eaLnBrk="1" hangingPunct="1"/>
              <a:r>
                <a:rPr lang="zh-CN" altLang="en-US" sz="1600" b="1">
                  <a:latin typeface="微软雅黑"/>
                  <a:ea typeface="微软雅黑"/>
                  <a:sym typeface="微软雅黑"/>
                </a:rPr>
                <a:t>标题文本预设</a:t>
              </a:r>
            </a:p>
          </p:txBody>
        </p:sp>
        <p:sp>
          <p:nvSpPr>
            <p:cNvPr id="16" name="Rectangle 81"/>
            <p:cNvSpPr/>
            <p:nvPr/>
          </p:nvSpPr>
          <p:spPr>
            <a:xfrm>
              <a:off x="8392832" y="1690608"/>
              <a:ext cx="2877713" cy="805944"/>
            </a:xfrm>
            <a:prstGeom prst="rect">
              <a:avLst/>
            </a:prstGeom>
          </p:spPr>
          <p:txBody>
            <a:bodyPr wrap="square" lIns="0" tIns="0" rIns="0" bIns="0" anchor="t" anchorCtr="0">
              <a:normAutofit/>
            </a:bodyPr>
            <a:lstStyle/>
            <a:p>
              <a:pPr fontAlgn="base">
                <a:lnSpc>
                  <a:spcPct val="120000"/>
                </a:lnSpc>
                <a:spcBef>
                  <a:spcPct val="0"/>
                </a:spcBef>
                <a:spcAft>
                  <a:spcPct val="0"/>
                </a:spcAft>
              </a:pPr>
              <a:r>
                <a:rPr lang="zh-CN" altLang="en-US" sz="1000">
                  <a:latin typeface="微软雅黑"/>
                  <a:ea typeface="微软雅黑"/>
                  <a:sym typeface="微软雅黑"/>
                </a:rPr>
                <a:t>此部分内容作为文字排版占位显示</a:t>
              </a:r>
              <a:br>
                <a:rPr lang="zh-CN" altLang="en-US" sz="1000">
                  <a:latin typeface="微软雅黑"/>
                  <a:ea typeface="微软雅黑"/>
                  <a:sym typeface="微软雅黑"/>
                </a:rPr>
              </a:br>
              <a:r>
                <a:rPr lang="zh-CN" altLang="en-US" sz="1000">
                  <a:latin typeface="微软雅黑"/>
                  <a:ea typeface="微软雅黑"/>
                  <a:sym typeface="微软雅黑"/>
                </a:rPr>
                <a:t>（建议使用主题字体）</a:t>
              </a:r>
            </a:p>
          </p:txBody>
        </p:sp>
      </p:grpSp>
      <p:grpSp>
        <p:nvGrpSpPr>
          <p:cNvPr id="72" name="Group 7"/>
          <p:cNvGrpSpPr/>
          <p:nvPr/>
        </p:nvGrpSpPr>
        <p:grpSpPr>
          <a:xfrm>
            <a:off x="48726" y="1352697"/>
            <a:ext cx="3441018" cy="579581"/>
            <a:chOff x="8376985" y="1444387"/>
            <a:chExt cx="2051611" cy="772775"/>
          </a:xfrm>
        </p:grpSpPr>
        <p:sp>
          <p:nvSpPr>
            <p:cNvPr id="73" name="TextBox 60"/>
            <p:cNvSpPr txBox="1"/>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algn="r" eaLnBrk="1" hangingPunct="1"/>
              <a:r>
                <a:rPr lang="zh-CN" altLang="en-US" sz="1600" b="1" dirty="0">
                  <a:latin typeface="微软雅黑"/>
                  <a:ea typeface="微软雅黑"/>
                  <a:sym typeface="微软雅黑"/>
                </a:rPr>
                <a:t>标题文本预设</a:t>
              </a:r>
            </a:p>
          </p:txBody>
        </p:sp>
        <p:sp>
          <p:nvSpPr>
            <p:cNvPr id="74" name="Rectangle 6"/>
            <p:cNvSpPr/>
            <p:nvPr/>
          </p:nvSpPr>
          <p:spPr>
            <a:xfrm>
              <a:off x="8392833" y="1690608"/>
              <a:ext cx="2035763" cy="526554"/>
            </a:xfrm>
            <a:prstGeom prst="rect">
              <a:avLst/>
            </a:prstGeom>
          </p:spPr>
          <p:txBody>
            <a:bodyPr wrap="square" lIns="0" tIns="0" rIns="0" bIns="0">
              <a:normAutofit/>
            </a:bodyPr>
            <a:lstStyle/>
            <a:p>
              <a:pPr algn="r" fontAlgn="base">
                <a:lnSpc>
                  <a:spcPct val="120000"/>
                </a:lnSpc>
                <a:spcBef>
                  <a:spcPct val="0"/>
                </a:spcBef>
                <a:spcAft>
                  <a:spcPct val="0"/>
                </a:spcAft>
              </a:pPr>
              <a:r>
                <a:rPr lang="zh-CN" altLang="en-US" sz="1000" dirty="0">
                  <a:latin typeface="微软雅黑"/>
                  <a:ea typeface="微软雅黑"/>
                  <a:sym typeface="微软雅黑"/>
                </a:rPr>
                <a:t>此部分内容作为文字排版占位显示</a:t>
              </a:r>
              <a:br>
                <a:rPr lang="zh-CN" altLang="en-US" sz="1000" dirty="0">
                  <a:latin typeface="微软雅黑"/>
                  <a:ea typeface="微软雅黑"/>
                  <a:sym typeface="微软雅黑"/>
                </a:rPr>
              </a:br>
              <a:r>
                <a:rPr lang="zh-CN" altLang="en-US" sz="1000" dirty="0">
                  <a:latin typeface="微软雅黑"/>
                  <a:ea typeface="微软雅黑"/>
                  <a:sym typeface="微软雅黑"/>
                </a:rPr>
                <a:t>（建议使用主题字体）</a:t>
              </a:r>
            </a:p>
          </p:txBody>
        </p:sp>
      </p:grpSp>
      <p:grpSp>
        <p:nvGrpSpPr>
          <p:cNvPr id="75" name="Group 7"/>
          <p:cNvGrpSpPr/>
          <p:nvPr/>
        </p:nvGrpSpPr>
        <p:grpSpPr>
          <a:xfrm>
            <a:off x="75307" y="2442798"/>
            <a:ext cx="3441018" cy="579581"/>
            <a:chOff x="8376985" y="1444387"/>
            <a:chExt cx="2051611" cy="772775"/>
          </a:xfrm>
        </p:grpSpPr>
        <p:sp>
          <p:nvSpPr>
            <p:cNvPr id="76" name="TextBox 60"/>
            <p:cNvSpPr txBox="1"/>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algn="r" eaLnBrk="1" hangingPunct="1"/>
              <a:r>
                <a:rPr lang="zh-CN" altLang="en-US" sz="1600" b="1" dirty="0">
                  <a:latin typeface="微软雅黑"/>
                  <a:ea typeface="微软雅黑"/>
                  <a:sym typeface="微软雅黑"/>
                </a:rPr>
                <a:t>标题文本预设</a:t>
              </a:r>
            </a:p>
          </p:txBody>
        </p:sp>
        <p:sp>
          <p:nvSpPr>
            <p:cNvPr id="77" name="Rectangle 6"/>
            <p:cNvSpPr/>
            <p:nvPr/>
          </p:nvSpPr>
          <p:spPr>
            <a:xfrm>
              <a:off x="8392833" y="1690608"/>
              <a:ext cx="2035763" cy="526554"/>
            </a:xfrm>
            <a:prstGeom prst="rect">
              <a:avLst/>
            </a:prstGeom>
          </p:spPr>
          <p:txBody>
            <a:bodyPr wrap="square" lIns="0" tIns="0" rIns="0" bIns="0">
              <a:normAutofit/>
            </a:bodyPr>
            <a:lstStyle/>
            <a:p>
              <a:pPr algn="r" fontAlgn="base">
                <a:lnSpc>
                  <a:spcPct val="120000"/>
                </a:lnSpc>
                <a:spcBef>
                  <a:spcPct val="0"/>
                </a:spcBef>
                <a:spcAft>
                  <a:spcPct val="0"/>
                </a:spcAft>
              </a:pPr>
              <a:r>
                <a:rPr lang="zh-CN" altLang="en-US" sz="1000" dirty="0">
                  <a:latin typeface="微软雅黑"/>
                  <a:ea typeface="微软雅黑"/>
                  <a:sym typeface="微软雅黑"/>
                </a:rPr>
                <a:t>此部分内容作为文字排版占位显示</a:t>
              </a:r>
              <a:br>
                <a:rPr lang="zh-CN" altLang="en-US" sz="1000" dirty="0">
                  <a:latin typeface="微软雅黑"/>
                  <a:ea typeface="微软雅黑"/>
                  <a:sym typeface="微软雅黑"/>
                </a:rPr>
              </a:br>
              <a:r>
                <a:rPr lang="zh-CN" altLang="en-US" sz="1000" dirty="0">
                  <a:latin typeface="微软雅黑"/>
                  <a:ea typeface="微软雅黑"/>
                  <a:sym typeface="微软雅黑"/>
                </a:rPr>
                <a:t>（建议使用主题字体）</a:t>
              </a:r>
            </a:p>
          </p:txBody>
        </p:sp>
      </p:grpSp>
      <p:grpSp>
        <p:nvGrpSpPr>
          <p:cNvPr id="78" name="Group 7"/>
          <p:cNvGrpSpPr/>
          <p:nvPr/>
        </p:nvGrpSpPr>
        <p:grpSpPr>
          <a:xfrm>
            <a:off x="75307" y="3485480"/>
            <a:ext cx="3441018" cy="579581"/>
            <a:chOff x="8376985" y="1444387"/>
            <a:chExt cx="2051611" cy="772775"/>
          </a:xfrm>
        </p:grpSpPr>
        <p:sp>
          <p:nvSpPr>
            <p:cNvPr id="79" name="TextBox 60"/>
            <p:cNvSpPr txBox="1"/>
            <p:nvPr/>
          </p:nvSpPr>
          <p:spPr bwMode="auto">
            <a:xfrm>
              <a:off x="8376985" y="1444387"/>
              <a:ext cx="20516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rmAutofit fontScale="92500" lnSpcReduction="20000"/>
            </a:bodyPr>
            <a:lstStyle/>
            <a:p>
              <a:pPr algn="r" eaLnBrk="1" hangingPunct="1"/>
              <a:r>
                <a:rPr lang="zh-CN" altLang="en-US" sz="1600" b="1" dirty="0">
                  <a:latin typeface="微软雅黑"/>
                  <a:ea typeface="微软雅黑"/>
                  <a:sym typeface="微软雅黑"/>
                </a:rPr>
                <a:t>标题文本预设</a:t>
              </a:r>
            </a:p>
          </p:txBody>
        </p:sp>
        <p:sp>
          <p:nvSpPr>
            <p:cNvPr id="80" name="Rectangle 6"/>
            <p:cNvSpPr/>
            <p:nvPr/>
          </p:nvSpPr>
          <p:spPr>
            <a:xfrm>
              <a:off x="8392833" y="1690608"/>
              <a:ext cx="2035763" cy="526554"/>
            </a:xfrm>
            <a:prstGeom prst="rect">
              <a:avLst/>
            </a:prstGeom>
          </p:spPr>
          <p:txBody>
            <a:bodyPr wrap="square" lIns="0" tIns="0" rIns="0" bIns="0">
              <a:normAutofit/>
            </a:bodyPr>
            <a:lstStyle/>
            <a:p>
              <a:pPr algn="r" fontAlgn="base">
                <a:lnSpc>
                  <a:spcPct val="120000"/>
                </a:lnSpc>
                <a:spcBef>
                  <a:spcPct val="0"/>
                </a:spcBef>
                <a:spcAft>
                  <a:spcPct val="0"/>
                </a:spcAft>
              </a:pPr>
              <a:r>
                <a:rPr lang="zh-CN" altLang="en-US" sz="1000" dirty="0">
                  <a:latin typeface="微软雅黑"/>
                  <a:ea typeface="微软雅黑"/>
                  <a:sym typeface="微软雅黑"/>
                </a:rPr>
                <a:t>此部分内容作为文字排版占位显示</a:t>
              </a:r>
              <a:br>
                <a:rPr lang="zh-CN" altLang="en-US" sz="1000" dirty="0">
                  <a:latin typeface="微软雅黑"/>
                  <a:ea typeface="微软雅黑"/>
                  <a:sym typeface="微软雅黑"/>
                </a:rPr>
              </a:br>
              <a:r>
                <a:rPr lang="zh-CN" altLang="en-US" sz="1000" dirty="0">
                  <a:latin typeface="微软雅黑"/>
                  <a:ea typeface="微软雅黑"/>
                  <a:sym typeface="微软雅黑"/>
                </a:rPr>
                <a:t>（建议使用主题字体）</a:t>
              </a:r>
            </a:p>
          </p:txBody>
        </p:sp>
      </p:grpSp>
    </p:spTree>
    <p:extLst>
      <p:ext uri="{BB962C8B-B14F-4D97-AF65-F5344CB8AC3E}">
        <p14:creationId xmlns:p14="http://schemas.microsoft.com/office/powerpoint/2010/main" val="129413950"/>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additive="base">
                                        <p:cTn id="39" dur="500" fill="hold"/>
                                        <p:tgtEl>
                                          <p:spTgt spid="72"/>
                                        </p:tgtEl>
                                        <p:attrNameLst>
                                          <p:attrName>ppt_x</p:attrName>
                                        </p:attrNameLst>
                                      </p:cBhvr>
                                      <p:tavLst>
                                        <p:tav tm="0">
                                          <p:val>
                                            <p:strVal val="#ppt_x"/>
                                          </p:val>
                                        </p:tav>
                                        <p:tav tm="100000">
                                          <p:val>
                                            <p:strVal val="#ppt_x"/>
                                          </p:val>
                                        </p:tav>
                                      </p:tavLst>
                                    </p:anim>
                                    <p:anim calcmode="lin" valueType="num">
                                      <p:cBhvr additive="base">
                                        <p:cTn id="40" dur="500" fill="hold"/>
                                        <p:tgtEl>
                                          <p:spTgt spid="7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5"/>
                                        </p:tgtEl>
                                        <p:attrNameLst>
                                          <p:attrName>style.visibility</p:attrName>
                                        </p:attrNameLst>
                                      </p:cBhvr>
                                      <p:to>
                                        <p:strVal val="visible"/>
                                      </p:to>
                                    </p:set>
                                    <p:anim calcmode="lin" valueType="num">
                                      <p:cBhvr additive="base">
                                        <p:cTn id="43" dur="500" fill="hold"/>
                                        <p:tgtEl>
                                          <p:spTgt spid="75"/>
                                        </p:tgtEl>
                                        <p:attrNameLst>
                                          <p:attrName>ppt_x</p:attrName>
                                        </p:attrNameLst>
                                      </p:cBhvr>
                                      <p:tavLst>
                                        <p:tav tm="0">
                                          <p:val>
                                            <p:strVal val="#ppt_x"/>
                                          </p:val>
                                        </p:tav>
                                        <p:tav tm="100000">
                                          <p:val>
                                            <p:strVal val="#ppt_x"/>
                                          </p:val>
                                        </p:tav>
                                      </p:tavLst>
                                    </p:anim>
                                    <p:anim calcmode="lin" valueType="num">
                                      <p:cBhvr additive="base">
                                        <p:cTn id="44" dur="500" fill="hold"/>
                                        <p:tgtEl>
                                          <p:spTgt spid="7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additive="base">
                                        <p:cTn id="47" dur="500" fill="hold"/>
                                        <p:tgtEl>
                                          <p:spTgt spid="78"/>
                                        </p:tgtEl>
                                        <p:attrNameLst>
                                          <p:attrName>ppt_x</p:attrName>
                                        </p:attrNameLst>
                                      </p:cBhvr>
                                      <p:tavLst>
                                        <p:tav tm="0">
                                          <p:val>
                                            <p:strVal val="#ppt_x"/>
                                          </p:val>
                                        </p:tav>
                                        <p:tav tm="100000">
                                          <p:val>
                                            <p:strVal val="#ppt_x"/>
                                          </p:val>
                                        </p:tav>
                                      </p:tavLst>
                                    </p:anim>
                                    <p:anim calcmode="lin" valueType="num">
                                      <p:cBhvr additive="base">
                                        <p:cTn id="48" dur="500" fill="hold"/>
                                        <p:tgtEl>
                                          <p:spTgt spid="7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ppt_x"/>
                                          </p:val>
                                        </p:tav>
                                        <p:tav tm="100000">
                                          <p:val>
                                            <p:strVal val="#ppt_x"/>
                                          </p:val>
                                        </p:tav>
                                      </p:tavLst>
                                    </p:anim>
                                    <p:anim calcmode="lin" valueType="num">
                                      <p:cBhvr additive="base">
                                        <p:cTn id="52" dur="500" fill="hold"/>
                                        <p:tgtEl>
                                          <p:spTgt spid="2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500" fill="hold"/>
                                        <p:tgtEl>
                                          <p:spTgt spid="22"/>
                                        </p:tgtEl>
                                        <p:attrNameLst>
                                          <p:attrName>ppt_x</p:attrName>
                                        </p:attrNameLst>
                                      </p:cBhvr>
                                      <p:tavLst>
                                        <p:tav tm="0">
                                          <p:val>
                                            <p:strVal val="#ppt_x"/>
                                          </p:val>
                                        </p:tav>
                                        <p:tav tm="100000">
                                          <p:val>
                                            <p:strVal val="#ppt_x"/>
                                          </p:val>
                                        </p:tav>
                                      </p:tavLst>
                                    </p:anim>
                                    <p:anim calcmode="lin" valueType="num">
                                      <p:cBhvr additive="base">
                                        <p:cTn id="56" dur="500" fill="hold"/>
                                        <p:tgtEl>
                                          <p:spTgt spid="2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ppt_x"/>
                                          </p:val>
                                        </p:tav>
                                        <p:tav tm="100000">
                                          <p:val>
                                            <p:strVal val="#ppt_x"/>
                                          </p:val>
                                        </p:tav>
                                      </p:tavLst>
                                    </p:anim>
                                    <p:anim calcmode="lin" valueType="num">
                                      <p:cBhvr additive="base">
                                        <p:cTn id="60" dur="500" fill="hold"/>
                                        <p:tgtEl>
                                          <p:spTgt spid="23"/>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ppt_x"/>
                                          </p:val>
                                        </p:tav>
                                        <p:tav tm="100000">
                                          <p:val>
                                            <p:strVal val="#ppt_x"/>
                                          </p:val>
                                        </p:tav>
                                      </p:tavLst>
                                    </p:anim>
                                    <p:anim calcmode="lin" valueType="num">
                                      <p:cBhvr additive="base">
                                        <p:cTn id="64" dur="500" fill="hold"/>
                                        <p:tgtEl>
                                          <p:spTgt spid="24"/>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500" fill="hold"/>
                                        <p:tgtEl>
                                          <p:spTgt spid="25"/>
                                        </p:tgtEl>
                                        <p:attrNameLst>
                                          <p:attrName>ppt_x</p:attrName>
                                        </p:attrNameLst>
                                      </p:cBhvr>
                                      <p:tavLst>
                                        <p:tav tm="0">
                                          <p:val>
                                            <p:strVal val="#ppt_x"/>
                                          </p:val>
                                        </p:tav>
                                        <p:tav tm="100000">
                                          <p:val>
                                            <p:strVal val="#ppt_x"/>
                                          </p:val>
                                        </p:tav>
                                      </p:tavLst>
                                    </p:anim>
                                    <p:anim calcmode="lin" valueType="num">
                                      <p:cBhvr additive="base">
                                        <p:cTn id="68" dur="500" fill="hold"/>
                                        <p:tgtEl>
                                          <p:spTgt spid="25"/>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 fill="hold"/>
                                        <p:tgtEl>
                                          <p:spTgt spid="26"/>
                                        </p:tgtEl>
                                        <p:attrNameLst>
                                          <p:attrName>ppt_x</p:attrName>
                                        </p:attrNameLst>
                                      </p:cBhvr>
                                      <p:tavLst>
                                        <p:tav tm="0">
                                          <p:val>
                                            <p:strVal val="#ppt_x"/>
                                          </p:val>
                                        </p:tav>
                                        <p:tav tm="100000">
                                          <p:val>
                                            <p:strVal val="#ppt_x"/>
                                          </p:val>
                                        </p:tav>
                                      </p:tavLst>
                                    </p:anim>
                                    <p:anim calcmode="lin" valueType="num">
                                      <p:cBhvr additive="base">
                                        <p:cTn id="72" dur="500" fill="hold"/>
                                        <p:tgtEl>
                                          <p:spTgt spid="26"/>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500" fill="hold"/>
                                        <p:tgtEl>
                                          <p:spTgt spid="28"/>
                                        </p:tgtEl>
                                        <p:attrNameLst>
                                          <p:attrName>ppt_x</p:attrName>
                                        </p:attrNameLst>
                                      </p:cBhvr>
                                      <p:tavLst>
                                        <p:tav tm="0">
                                          <p:val>
                                            <p:strVal val="#ppt_x"/>
                                          </p:val>
                                        </p:tav>
                                        <p:tav tm="100000">
                                          <p:val>
                                            <p:strVal val="#ppt_x"/>
                                          </p:val>
                                        </p:tav>
                                      </p:tavLst>
                                    </p:anim>
                                    <p:anim calcmode="lin" valueType="num">
                                      <p:cBhvr additive="base">
                                        <p:cTn id="80" dur="500" fill="hold"/>
                                        <p:tgtEl>
                                          <p:spTgt spid="28"/>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ppt_x"/>
                                          </p:val>
                                        </p:tav>
                                        <p:tav tm="100000">
                                          <p:val>
                                            <p:strVal val="#ppt_x"/>
                                          </p:val>
                                        </p:tav>
                                      </p:tavLst>
                                    </p:anim>
                                    <p:anim calcmode="lin" valueType="num">
                                      <p:cBhvr additive="base">
                                        <p:cTn id="84" dur="500" fill="hold"/>
                                        <p:tgtEl>
                                          <p:spTgt spid="29"/>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500" fill="hold"/>
                                        <p:tgtEl>
                                          <p:spTgt spid="30"/>
                                        </p:tgtEl>
                                        <p:attrNameLst>
                                          <p:attrName>ppt_x</p:attrName>
                                        </p:attrNameLst>
                                      </p:cBhvr>
                                      <p:tavLst>
                                        <p:tav tm="0">
                                          <p:val>
                                            <p:strVal val="#ppt_x"/>
                                          </p:val>
                                        </p:tav>
                                        <p:tav tm="100000">
                                          <p:val>
                                            <p:strVal val="#ppt_x"/>
                                          </p:val>
                                        </p:tav>
                                      </p:tavLst>
                                    </p:anim>
                                    <p:anim calcmode="lin" valueType="num">
                                      <p:cBhvr additive="base">
                                        <p:cTn id="88" dur="500" fill="hold"/>
                                        <p:tgtEl>
                                          <p:spTgt spid="30"/>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additive="base">
                                        <p:cTn id="91" dur="500" fill="hold"/>
                                        <p:tgtEl>
                                          <p:spTgt spid="31"/>
                                        </p:tgtEl>
                                        <p:attrNameLst>
                                          <p:attrName>ppt_x</p:attrName>
                                        </p:attrNameLst>
                                      </p:cBhvr>
                                      <p:tavLst>
                                        <p:tav tm="0">
                                          <p:val>
                                            <p:strVal val="#ppt_x"/>
                                          </p:val>
                                        </p:tav>
                                        <p:tav tm="100000">
                                          <p:val>
                                            <p:strVal val="#ppt_x"/>
                                          </p:val>
                                        </p:tav>
                                      </p:tavLst>
                                    </p:anim>
                                    <p:anim calcmode="lin" valueType="num">
                                      <p:cBhvr additive="base">
                                        <p:cTn id="92" dur="500" fill="hold"/>
                                        <p:tgtEl>
                                          <p:spTgt spid="31"/>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2"/>
                                        </p:tgtEl>
                                        <p:attrNameLst>
                                          <p:attrName>style.visibility</p:attrName>
                                        </p:attrNameLst>
                                      </p:cBhvr>
                                      <p:to>
                                        <p:strVal val="visible"/>
                                      </p:to>
                                    </p:set>
                                    <p:anim calcmode="lin" valueType="num">
                                      <p:cBhvr additive="base">
                                        <p:cTn id="95" dur="500" fill="hold"/>
                                        <p:tgtEl>
                                          <p:spTgt spid="32"/>
                                        </p:tgtEl>
                                        <p:attrNameLst>
                                          <p:attrName>ppt_x</p:attrName>
                                        </p:attrNameLst>
                                      </p:cBhvr>
                                      <p:tavLst>
                                        <p:tav tm="0">
                                          <p:val>
                                            <p:strVal val="#ppt_x"/>
                                          </p:val>
                                        </p:tav>
                                        <p:tav tm="100000">
                                          <p:val>
                                            <p:strVal val="#ppt_x"/>
                                          </p:val>
                                        </p:tav>
                                      </p:tavLst>
                                    </p:anim>
                                    <p:anim calcmode="lin" valueType="num">
                                      <p:cBhvr additive="base">
                                        <p:cTn id="96" dur="500" fill="hold"/>
                                        <p:tgtEl>
                                          <p:spTgt spid="32"/>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additive="base">
                                        <p:cTn id="99" dur="500" fill="hold"/>
                                        <p:tgtEl>
                                          <p:spTgt spid="33"/>
                                        </p:tgtEl>
                                        <p:attrNameLst>
                                          <p:attrName>ppt_x</p:attrName>
                                        </p:attrNameLst>
                                      </p:cBhvr>
                                      <p:tavLst>
                                        <p:tav tm="0">
                                          <p:val>
                                            <p:strVal val="#ppt_x"/>
                                          </p:val>
                                        </p:tav>
                                        <p:tav tm="100000">
                                          <p:val>
                                            <p:strVal val="#ppt_x"/>
                                          </p:val>
                                        </p:tav>
                                      </p:tavLst>
                                    </p:anim>
                                    <p:anim calcmode="lin" valueType="num">
                                      <p:cBhvr additive="base">
                                        <p:cTn id="100" dur="500" fill="hold"/>
                                        <p:tgtEl>
                                          <p:spTgt spid="33"/>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additive="base">
                                        <p:cTn id="103" dur="500" fill="hold"/>
                                        <p:tgtEl>
                                          <p:spTgt spid="34"/>
                                        </p:tgtEl>
                                        <p:attrNameLst>
                                          <p:attrName>ppt_x</p:attrName>
                                        </p:attrNameLst>
                                      </p:cBhvr>
                                      <p:tavLst>
                                        <p:tav tm="0">
                                          <p:val>
                                            <p:strVal val="#ppt_x"/>
                                          </p:val>
                                        </p:tav>
                                        <p:tav tm="100000">
                                          <p:val>
                                            <p:strVal val="#ppt_x"/>
                                          </p:val>
                                        </p:tav>
                                      </p:tavLst>
                                    </p:anim>
                                    <p:anim calcmode="lin" valueType="num">
                                      <p:cBhvr additive="base">
                                        <p:cTn id="104" dur="500" fill="hold"/>
                                        <p:tgtEl>
                                          <p:spTgt spid="34"/>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35"/>
                                        </p:tgtEl>
                                        <p:attrNameLst>
                                          <p:attrName>style.visibility</p:attrName>
                                        </p:attrNameLst>
                                      </p:cBhvr>
                                      <p:to>
                                        <p:strVal val="visible"/>
                                      </p:to>
                                    </p:set>
                                    <p:anim calcmode="lin" valueType="num">
                                      <p:cBhvr additive="base">
                                        <p:cTn id="107" dur="500" fill="hold"/>
                                        <p:tgtEl>
                                          <p:spTgt spid="35"/>
                                        </p:tgtEl>
                                        <p:attrNameLst>
                                          <p:attrName>ppt_x</p:attrName>
                                        </p:attrNameLst>
                                      </p:cBhvr>
                                      <p:tavLst>
                                        <p:tav tm="0">
                                          <p:val>
                                            <p:strVal val="#ppt_x"/>
                                          </p:val>
                                        </p:tav>
                                        <p:tav tm="100000">
                                          <p:val>
                                            <p:strVal val="#ppt_x"/>
                                          </p:val>
                                        </p:tav>
                                      </p:tavLst>
                                    </p:anim>
                                    <p:anim calcmode="lin" valueType="num">
                                      <p:cBhvr additive="base">
                                        <p:cTn id="108" dur="500" fill="hold"/>
                                        <p:tgtEl>
                                          <p:spTgt spid="35"/>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fill="hold"/>
                                        <p:tgtEl>
                                          <p:spTgt spid="36"/>
                                        </p:tgtEl>
                                        <p:attrNameLst>
                                          <p:attrName>ppt_x</p:attrName>
                                        </p:attrNameLst>
                                      </p:cBhvr>
                                      <p:tavLst>
                                        <p:tav tm="0">
                                          <p:val>
                                            <p:strVal val="#ppt_x"/>
                                          </p:val>
                                        </p:tav>
                                        <p:tav tm="100000">
                                          <p:val>
                                            <p:strVal val="#ppt_x"/>
                                          </p:val>
                                        </p:tav>
                                      </p:tavLst>
                                    </p:anim>
                                    <p:anim calcmode="lin" valueType="num">
                                      <p:cBhvr additive="base">
                                        <p:cTn id="112" dur="500" fill="hold"/>
                                        <p:tgtEl>
                                          <p:spTgt spid="36"/>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37"/>
                                        </p:tgtEl>
                                        <p:attrNameLst>
                                          <p:attrName>style.visibility</p:attrName>
                                        </p:attrNameLst>
                                      </p:cBhvr>
                                      <p:to>
                                        <p:strVal val="visible"/>
                                      </p:to>
                                    </p:set>
                                    <p:anim calcmode="lin" valueType="num">
                                      <p:cBhvr additive="base">
                                        <p:cTn id="115" dur="500" fill="hold"/>
                                        <p:tgtEl>
                                          <p:spTgt spid="37"/>
                                        </p:tgtEl>
                                        <p:attrNameLst>
                                          <p:attrName>ppt_x</p:attrName>
                                        </p:attrNameLst>
                                      </p:cBhvr>
                                      <p:tavLst>
                                        <p:tav tm="0">
                                          <p:val>
                                            <p:strVal val="#ppt_x"/>
                                          </p:val>
                                        </p:tav>
                                        <p:tav tm="100000">
                                          <p:val>
                                            <p:strVal val="#ppt_x"/>
                                          </p:val>
                                        </p:tav>
                                      </p:tavLst>
                                    </p:anim>
                                    <p:anim calcmode="lin" valueType="num">
                                      <p:cBhvr additive="base">
                                        <p:cTn id="116" dur="500" fill="hold"/>
                                        <p:tgtEl>
                                          <p:spTgt spid="37"/>
                                        </p:tgtEl>
                                        <p:attrNameLst>
                                          <p:attrName>ppt_y</p:attrName>
                                        </p:attrNameLst>
                                      </p:cBhvr>
                                      <p:tavLst>
                                        <p:tav tm="0">
                                          <p:val>
                                            <p:strVal val="1+#ppt_h/2"/>
                                          </p:val>
                                        </p:tav>
                                        <p:tav tm="100000">
                                          <p:val>
                                            <p:strVal val="#ppt_y"/>
                                          </p:val>
                                        </p:tav>
                                      </p:tavLst>
                                    </p:anim>
                                  </p:childTnLst>
                                </p:cTn>
                              </p:par>
                              <p:par>
                                <p:cTn id="117" presetID="2" presetClass="entr" presetSubtype="4" fill="hold" nodeType="withEffect">
                                  <p:stCondLst>
                                    <p:cond delay="0"/>
                                  </p:stCondLst>
                                  <p:childTnLst>
                                    <p:set>
                                      <p:cBhvr>
                                        <p:cTn id="118" dur="1" fill="hold">
                                          <p:stCondLst>
                                            <p:cond delay="0"/>
                                          </p:stCondLst>
                                        </p:cTn>
                                        <p:tgtEl>
                                          <p:spTgt spid="38"/>
                                        </p:tgtEl>
                                        <p:attrNameLst>
                                          <p:attrName>style.visibility</p:attrName>
                                        </p:attrNameLst>
                                      </p:cBhvr>
                                      <p:to>
                                        <p:strVal val="visible"/>
                                      </p:to>
                                    </p:set>
                                    <p:anim calcmode="lin" valueType="num">
                                      <p:cBhvr additive="base">
                                        <p:cTn id="119" dur="500" fill="hold"/>
                                        <p:tgtEl>
                                          <p:spTgt spid="38"/>
                                        </p:tgtEl>
                                        <p:attrNameLst>
                                          <p:attrName>ppt_x</p:attrName>
                                        </p:attrNameLst>
                                      </p:cBhvr>
                                      <p:tavLst>
                                        <p:tav tm="0">
                                          <p:val>
                                            <p:strVal val="#ppt_x"/>
                                          </p:val>
                                        </p:tav>
                                        <p:tav tm="100000">
                                          <p:val>
                                            <p:strVal val="#ppt_x"/>
                                          </p:val>
                                        </p:tav>
                                      </p:tavLst>
                                    </p:anim>
                                    <p:anim calcmode="lin" valueType="num">
                                      <p:cBhvr additive="base">
                                        <p:cTn id="120" dur="500" fill="hold"/>
                                        <p:tgtEl>
                                          <p:spTgt spid="38"/>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additive="base">
                                        <p:cTn id="123" dur="500" fill="hold"/>
                                        <p:tgtEl>
                                          <p:spTgt spid="39"/>
                                        </p:tgtEl>
                                        <p:attrNameLst>
                                          <p:attrName>ppt_x</p:attrName>
                                        </p:attrNameLst>
                                      </p:cBhvr>
                                      <p:tavLst>
                                        <p:tav tm="0">
                                          <p:val>
                                            <p:strVal val="#ppt_x"/>
                                          </p:val>
                                        </p:tav>
                                        <p:tav tm="100000">
                                          <p:val>
                                            <p:strVal val="#ppt_x"/>
                                          </p:val>
                                        </p:tav>
                                      </p:tavLst>
                                    </p:anim>
                                    <p:anim calcmode="lin" valueType="num">
                                      <p:cBhvr additive="base">
                                        <p:cTn id="124" dur="500" fill="hold"/>
                                        <p:tgtEl>
                                          <p:spTgt spid="39"/>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 calcmode="lin" valueType="num">
                                      <p:cBhvr additive="base">
                                        <p:cTn id="127" dur="500" fill="hold"/>
                                        <p:tgtEl>
                                          <p:spTgt spid="40"/>
                                        </p:tgtEl>
                                        <p:attrNameLst>
                                          <p:attrName>ppt_x</p:attrName>
                                        </p:attrNameLst>
                                      </p:cBhvr>
                                      <p:tavLst>
                                        <p:tav tm="0">
                                          <p:val>
                                            <p:strVal val="#ppt_x"/>
                                          </p:val>
                                        </p:tav>
                                        <p:tav tm="100000">
                                          <p:val>
                                            <p:strVal val="#ppt_x"/>
                                          </p:val>
                                        </p:tav>
                                      </p:tavLst>
                                    </p:anim>
                                    <p:anim calcmode="lin" valueType="num">
                                      <p:cBhvr additive="base">
                                        <p:cTn id="128" dur="500" fill="hold"/>
                                        <p:tgtEl>
                                          <p:spTgt spid="40"/>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41"/>
                                        </p:tgtEl>
                                        <p:attrNameLst>
                                          <p:attrName>style.visibility</p:attrName>
                                        </p:attrNameLst>
                                      </p:cBhvr>
                                      <p:to>
                                        <p:strVal val="visible"/>
                                      </p:to>
                                    </p:set>
                                    <p:anim calcmode="lin" valueType="num">
                                      <p:cBhvr additive="base">
                                        <p:cTn id="131" dur="500" fill="hold"/>
                                        <p:tgtEl>
                                          <p:spTgt spid="41"/>
                                        </p:tgtEl>
                                        <p:attrNameLst>
                                          <p:attrName>ppt_x</p:attrName>
                                        </p:attrNameLst>
                                      </p:cBhvr>
                                      <p:tavLst>
                                        <p:tav tm="0">
                                          <p:val>
                                            <p:strVal val="#ppt_x"/>
                                          </p:val>
                                        </p:tav>
                                        <p:tav tm="100000">
                                          <p:val>
                                            <p:strVal val="#ppt_x"/>
                                          </p:val>
                                        </p:tav>
                                      </p:tavLst>
                                    </p:anim>
                                    <p:anim calcmode="lin" valueType="num">
                                      <p:cBhvr additive="base">
                                        <p:cTn id="132" dur="500" fill="hold"/>
                                        <p:tgtEl>
                                          <p:spTgt spid="4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42"/>
                                        </p:tgtEl>
                                        <p:attrNameLst>
                                          <p:attrName>style.visibility</p:attrName>
                                        </p:attrNameLst>
                                      </p:cBhvr>
                                      <p:to>
                                        <p:strVal val="visible"/>
                                      </p:to>
                                    </p:set>
                                    <p:anim calcmode="lin" valueType="num">
                                      <p:cBhvr additive="base">
                                        <p:cTn id="135" dur="500" fill="hold"/>
                                        <p:tgtEl>
                                          <p:spTgt spid="42"/>
                                        </p:tgtEl>
                                        <p:attrNameLst>
                                          <p:attrName>ppt_x</p:attrName>
                                        </p:attrNameLst>
                                      </p:cBhvr>
                                      <p:tavLst>
                                        <p:tav tm="0">
                                          <p:val>
                                            <p:strVal val="#ppt_x"/>
                                          </p:val>
                                        </p:tav>
                                        <p:tav tm="100000">
                                          <p:val>
                                            <p:strVal val="#ppt_x"/>
                                          </p:val>
                                        </p:tav>
                                      </p:tavLst>
                                    </p:anim>
                                    <p:anim calcmode="lin" valueType="num">
                                      <p:cBhvr additive="base">
                                        <p:cTn id="136" dur="500" fill="hold"/>
                                        <p:tgtEl>
                                          <p:spTgt spid="4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43"/>
                                        </p:tgtEl>
                                        <p:attrNameLst>
                                          <p:attrName>style.visibility</p:attrName>
                                        </p:attrNameLst>
                                      </p:cBhvr>
                                      <p:to>
                                        <p:strVal val="visible"/>
                                      </p:to>
                                    </p:set>
                                    <p:anim calcmode="lin" valueType="num">
                                      <p:cBhvr additive="base">
                                        <p:cTn id="139" dur="500" fill="hold"/>
                                        <p:tgtEl>
                                          <p:spTgt spid="43"/>
                                        </p:tgtEl>
                                        <p:attrNameLst>
                                          <p:attrName>ppt_x</p:attrName>
                                        </p:attrNameLst>
                                      </p:cBhvr>
                                      <p:tavLst>
                                        <p:tav tm="0">
                                          <p:val>
                                            <p:strVal val="#ppt_x"/>
                                          </p:val>
                                        </p:tav>
                                        <p:tav tm="100000">
                                          <p:val>
                                            <p:strVal val="#ppt_x"/>
                                          </p:val>
                                        </p:tav>
                                      </p:tavLst>
                                    </p:anim>
                                    <p:anim calcmode="lin" valueType="num">
                                      <p:cBhvr additive="base">
                                        <p:cTn id="140" dur="500" fill="hold"/>
                                        <p:tgtEl>
                                          <p:spTgt spid="43"/>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44"/>
                                        </p:tgtEl>
                                        <p:attrNameLst>
                                          <p:attrName>style.visibility</p:attrName>
                                        </p:attrNameLst>
                                      </p:cBhvr>
                                      <p:to>
                                        <p:strVal val="visible"/>
                                      </p:to>
                                    </p:set>
                                    <p:anim calcmode="lin" valueType="num">
                                      <p:cBhvr additive="base">
                                        <p:cTn id="143" dur="500" fill="hold"/>
                                        <p:tgtEl>
                                          <p:spTgt spid="44"/>
                                        </p:tgtEl>
                                        <p:attrNameLst>
                                          <p:attrName>ppt_x</p:attrName>
                                        </p:attrNameLst>
                                      </p:cBhvr>
                                      <p:tavLst>
                                        <p:tav tm="0">
                                          <p:val>
                                            <p:strVal val="#ppt_x"/>
                                          </p:val>
                                        </p:tav>
                                        <p:tav tm="100000">
                                          <p:val>
                                            <p:strVal val="#ppt_x"/>
                                          </p:val>
                                        </p:tav>
                                      </p:tavLst>
                                    </p:anim>
                                    <p:anim calcmode="lin" valueType="num">
                                      <p:cBhvr additive="base">
                                        <p:cTn id="144" dur="500" fill="hold"/>
                                        <p:tgtEl>
                                          <p:spTgt spid="44"/>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45"/>
                                        </p:tgtEl>
                                        <p:attrNameLst>
                                          <p:attrName>style.visibility</p:attrName>
                                        </p:attrNameLst>
                                      </p:cBhvr>
                                      <p:to>
                                        <p:strVal val="visible"/>
                                      </p:to>
                                    </p:set>
                                    <p:anim calcmode="lin" valueType="num">
                                      <p:cBhvr additive="base">
                                        <p:cTn id="147" dur="500" fill="hold"/>
                                        <p:tgtEl>
                                          <p:spTgt spid="45"/>
                                        </p:tgtEl>
                                        <p:attrNameLst>
                                          <p:attrName>ppt_x</p:attrName>
                                        </p:attrNameLst>
                                      </p:cBhvr>
                                      <p:tavLst>
                                        <p:tav tm="0">
                                          <p:val>
                                            <p:strVal val="#ppt_x"/>
                                          </p:val>
                                        </p:tav>
                                        <p:tav tm="100000">
                                          <p:val>
                                            <p:strVal val="#ppt_x"/>
                                          </p:val>
                                        </p:tav>
                                      </p:tavLst>
                                    </p:anim>
                                    <p:anim calcmode="lin" valueType="num">
                                      <p:cBhvr additive="base">
                                        <p:cTn id="148" dur="500" fill="hold"/>
                                        <p:tgtEl>
                                          <p:spTgt spid="45"/>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46"/>
                                        </p:tgtEl>
                                        <p:attrNameLst>
                                          <p:attrName>style.visibility</p:attrName>
                                        </p:attrNameLst>
                                      </p:cBhvr>
                                      <p:to>
                                        <p:strVal val="visible"/>
                                      </p:to>
                                    </p:set>
                                    <p:anim calcmode="lin" valueType="num">
                                      <p:cBhvr additive="base">
                                        <p:cTn id="151" dur="500" fill="hold"/>
                                        <p:tgtEl>
                                          <p:spTgt spid="46"/>
                                        </p:tgtEl>
                                        <p:attrNameLst>
                                          <p:attrName>ppt_x</p:attrName>
                                        </p:attrNameLst>
                                      </p:cBhvr>
                                      <p:tavLst>
                                        <p:tav tm="0">
                                          <p:val>
                                            <p:strVal val="#ppt_x"/>
                                          </p:val>
                                        </p:tav>
                                        <p:tav tm="100000">
                                          <p:val>
                                            <p:strVal val="#ppt_x"/>
                                          </p:val>
                                        </p:tav>
                                      </p:tavLst>
                                    </p:anim>
                                    <p:anim calcmode="lin" valueType="num">
                                      <p:cBhvr additive="base">
                                        <p:cTn id="152" dur="500" fill="hold"/>
                                        <p:tgtEl>
                                          <p:spTgt spid="46"/>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47"/>
                                        </p:tgtEl>
                                        <p:attrNameLst>
                                          <p:attrName>style.visibility</p:attrName>
                                        </p:attrNameLst>
                                      </p:cBhvr>
                                      <p:to>
                                        <p:strVal val="visible"/>
                                      </p:to>
                                    </p:set>
                                    <p:anim calcmode="lin" valueType="num">
                                      <p:cBhvr additive="base">
                                        <p:cTn id="155" dur="500" fill="hold"/>
                                        <p:tgtEl>
                                          <p:spTgt spid="47"/>
                                        </p:tgtEl>
                                        <p:attrNameLst>
                                          <p:attrName>ppt_x</p:attrName>
                                        </p:attrNameLst>
                                      </p:cBhvr>
                                      <p:tavLst>
                                        <p:tav tm="0">
                                          <p:val>
                                            <p:strVal val="#ppt_x"/>
                                          </p:val>
                                        </p:tav>
                                        <p:tav tm="100000">
                                          <p:val>
                                            <p:strVal val="#ppt_x"/>
                                          </p:val>
                                        </p:tav>
                                      </p:tavLst>
                                    </p:anim>
                                    <p:anim calcmode="lin" valueType="num">
                                      <p:cBhvr additive="base">
                                        <p:cTn id="156" dur="500" fill="hold"/>
                                        <p:tgtEl>
                                          <p:spTgt spid="47"/>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48"/>
                                        </p:tgtEl>
                                        <p:attrNameLst>
                                          <p:attrName>style.visibility</p:attrName>
                                        </p:attrNameLst>
                                      </p:cBhvr>
                                      <p:to>
                                        <p:strVal val="visible"/>
                                      </p:to>
                                    </p:set>
                                    <p:anim calcmode="lin" valueType="num">
                                      <p:cBhvr additive="base">
                                        <p:cTn id="159" dur="500" fill="hold"/>
                                        <p:tgtEl>
                                          <p:spTgt spid="48"/>
                                        </p:tgtEl>
                                        <p:attrNameLst>
                                          <p:attrName>ppt_x</p:attrName>
                                        </p:attrNameLst>
                                      </p:cBhvr>
                                      <p:tavLst>
                                        <p:tav tm="0">
                                          <p:val>
                                            <p:strVal val="#ppt_x"/>
                                          </p:val>
                                        </p:tav>
                                        <p:tav tm="100000">
                                          <p:val>
                                            <p:strVal val="#ppt_x"/>
                                          </p:val>
                                        </p:tav>
                                      </p:tavLst>
                                    </p:anim>
                                    <p:anim calcmode="lin" valueType="num">
                                      <p:cBhvr additive="base">
                                        <p:cTn id="160" dur="500" fill="hold"/>
                                        <p:tgtEl>
                                          <p:spTgt spid="48"/>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p:stCondLst>
                                    <p:cond delay="0"/>
                                  </p:stCondLst>
                                  <p:childTnLst>
                                    <p:set>
                                      <p:cBhvr>
                                        <p:cTn id="162" dur="1" fill="hold">
                                          <p:stCondLst>
                                            <p:cond delay="0"/>
                                          </p:stCondLst>
                                        </p:cTn>
                                        <p:tgtEl>
                                          <p:spTgt spid="49"/>
                                        </p:tgtEl>
                                        <p:attrNameLst>
                                          <p:attrName>style.visibility</p:attrName>
                                        </p:attrNameLst>
                                      </p:cBhvr>
                                      <p:to>
                                        <p:strVal val="visible"/>
                                      </p:to>
                                    </p:set>
                                    <p:anim calcmode="lin" valueType="num">
                                      <p:cBhvr additive="base">
                                        <p:cTn id="163" dur="500" fill="hold"/>
                                        <p:tgtEl>
                                          <p:spTgt spid="49"/>
                                        </p:tgtEl>
                                        <p:attrNameLst>
                                          <p:attrName>ppt_x</p:attrName>
                                        </p:attrNameLst>
                                      </p:cBhvr>
                                      <p:tavLst>
                                        <p:tav tm="0">
                                          <p:val>
                                            <p:strVal val="#ppt_x"/>
                                          </p:val>
                                        </p:tav>
                                        <p:tav tm="100000">
                                          <p:val>
                                            <p:strVal val="#ppt_x"/>
                                          </p:val>
                                        </p:tav>
                                      </p:tavLst>
                                    </p:anim>
                                    <p:anim calcmode="lin" valueType="num">
                                      <p:cBhvr additive="base">
                                        <p:cTn id="164" dur="500" fill="hold"/>
                                        <p:tgtEl>
                                          <p:spTgt spid="49"/>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50"/>
                                        </p:tgtEl>
                                        <p:attrNameLst>
                                          <p:attrName>style.visibility</p:attrName>
                                        </p:attrNameLst>
                                      </p:cBhvr>
                                      <p:to>
                                        <p:strVal val="visible"/>
                                      </p:to>
                                    </p:set>
                                    <p:anim calcmode="lin" valueType="num">
                                      <p:cBhvr additive="base">
                                        <p:cTn id="167" dur="500" fill="hold"/>
                                        <p:tgtEl>
                                          <p:spTgt spid="50"/>
                                        </p:tgtEl>
                                        <p:attrNameLst>
                                          <p:attrName>ppt_x</p:attrName>
                                        </p:attrNameLst>
                                      </p:cBhvr>
                                      <p:tavLst>
                                        <p:tav tm="0">
                                          <p:val>
                                            <p:strVal val="#ppt_x"/>
                                          </p:val>
                                        </p:tav>
                                        <p:tav tm="100000">
                                          <p:val>
                                            <p:strVal val="#ppt_x"/>
                                          </p:val>
                                        </p:tav>
                                      </p:tavLst>
                                    </p:anim>
                                    <p:anim calcmode="lin" valueType="num">
                                      <p:cBhvr additive="base">
                                        <p:cTn id="168" dur="500" fill="hold"/>
                                        <p:tgtEl>
                                          <p:spTgt spid="50"/>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51"/>
                                        </p:tgtEl>
                                        <p:attrNameLst>
                                          <p:attrName>style.visibility</p:attrName>
                                        </p:attrNameLst>
                                      </p:cBhvr>
                                      <p:to>
                                        <p:strVal val="visible"/>
                                      </p:to>
                                    </p:set>
                                    <p:anim calcmode="lin" valueType="num">
                                      <p:cBhvr additive="base">
                                        <p:cTn id="171" dur="500" fill="hold"/>
                                        <p:tgtEl>
                                          <p:spTgt spid="51"/>
                                        </p:tgtEl>
                                        <p:attrNameLst>
                                          <p:attrName>ppt_x</p:attrName>
                                        </p:attrNameLst>
                                      </p:cBhvr>
                                      <p:tavLst>
                                        <p:tav tm="0">
                                          <p:val>
                                            <p:strVal val="#ppt_x"/>
                                          </p:val>
                                        </p:tav>
                                        <p:tav tm="100000">
                                          <p:val>
                                            <p:strVal val="#ppt_x"/>
                                          </p:val>
                                        </p:tav>
                                      </p:tavLst>
                                    </p:anim>
                                    <p:anim calcmode="lin" valueType="num">
                                      <p:cBhvr additive="base">
                                        <p:cTn id="172" dur="500" fill="hold"/>
                                        <p:tgtEl>
                                          <p:spTgt spid="51"/>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52"/>
                                        </p:tgtEl>
                                        <p:attrNameLst>
                                          <p:attrName>style.visibility</p:attrName>
                                        </p:attrNameLst>
                                      </p:cBhvr>
                                      <p:to>
                                        <p:strVal val="visible"/>
                                      </p:to>
                                    </p:set>
                                    <p:anim calcmode="lin" valueType="num">
                                      <p:cBhvr additive="base">
                                        <p:cTn id="175" dur="500" fill="hold"/>
                                        <p:tgtEl>
                                          <p:spTgt spid="52"/>
                                        </p:tgtEl>
                                        <p:attrNameLst>
                                          <p:attrName>ppt_x</p:attrName>
                                        </p:attrNameLst>
                                      </p:cBhvr>
                                      <p:tavLst>
                                        <p:tav tm="0">
                                          <p:val>
                                            <p:strVal val="#ppt_x"/>
                                          </p:val>
                                        </p:tav>
                                        <p:tav tm="100000">
                                          <p:val>
                                            <p:strVal val="#ppt_x"/>
                                          </p:val>
                                        </p:tav>
                                      </p:tavLst>
                                    </p:anim>
                                    <p:anim calcmode="lin" valueType="num">
                                      <p:cBhvr additive="base">
                                        <p:cTn id="176" dur="500" fill="hold"/>
                                        <p:tgtEl>
                                          <p:spTgt spid="52"/>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53"/>
                                        </p:tgtEl>
                                        <p:attrNameLst>
                                          <p:attrName>style.visibility</p:attrName>
                                        </p:attrNameLst>
                                      </p:cBhvr>
                                      <p:to>
                                        <p:strVal val="visible"/>
                                      </p:to>
                                    </p:set>
                                    <p:anim calcmode="lin" valueType="num">
                                      <p:cBhvr additive="base">
                                        <p:cTn id="179" dur="500" fill="hold"/>
                                        <p:tgtEl>
                                          <p:spTgt spid="53"/>
                                        </p:tgtEl>
                                        <p:attrNameLst>
                                          <p:attrName>ppt_x</p:attrName>
                                        </p:attrNameLst>
                                      </p:cBhvr>
                                      <p:tavLst>
                                        <p:tav tm="0">
                                          <p:val>
                                            <p:strVal val="#ppt_x"/>
                                          </p:val>
                                        </p:tav>
                                        <p:tav tm="100000">
                                          <p:val>
                                            <p:strVal val="#ppt_x"/>
                                          </p:val>
                                        </p:tav>
                                      </p:tavLst>
                                    </p:anim>
                                    <p:anim calcmode="lin" valueType="num">
                                      <p:cBhvr additive="base">
                                        <p:cTn id="180" dur="500" fill="hold"/>
                                        <p:tgtEl>
                                          <p:spTgt spid="53"/>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54"/>
                                        </p:tgtEl>
                                        <p:attrNameLst>
                                          <p:attrName>style.visibility</p:attrName>
                                        </p:attrNameLst>
                                      </p:cBhvr>
                                      <p:to>
                                        <p:strVal val="visible"/>
                                      </p:to>
                                    </p:set>
                                    <p:anim calcmode="lin" valueType="num">
                                      <p:cBhvr additive="base">
                                        <p:cTn id="183" dur="500" fill="hold"/>
                                        <p:tgtEl>
                                          <p:spTgt spid="54"/>
                                        </p:tgtEl>
                                        <p:attrNameLst>
                                          <p:attrName>ppt_x</p:attrName>
                                        </p:attrNameLst>
                                      </p:cBhvr>
                                      <p:tavLst>
                                        <p:tav tm="0">
                                          <p:val>
                                            <p:strVal val="#ppt_x"/>
                                          </p:val>
                                        </p:tav>
                                        <p:tav tm="100000">
                                          <p:val>
                                            <p:strVal val="#ppt_x"/>
                                          </p:val>
                                        </p:tav>
                                      </p:tavLst>
                                    </p:anim>
                                    <p:anim calcmode="lin" valueType="num">
                                      <p:cBhvr additive="base">
                                        <p:cTn id="184" dur="500" fill="hold"/>
                                        <p:tgtEl>
                                          <p:spTgt spid="54"/>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55"/>
                                        </p:tgtEl>
                                        <p:attrNameLst>
                                          <p:attrName>style.visibility</p:attrName>
                                        </p:attrNameLst>
                                      </p:cBhvr>
                                      <p:to>
                                        <p:strVal val="visible"/>
                                      </p:to>
                                    </p:set>
                                    <p:anim calcmode="lin" valueType="num">
                                      <p:cBhvr additive="base">
                                        <p:cTn id="187" dur="500" fill="hold"/>
                                        <p:tgtEl>
                                          <p:spTgt spid="55"/>
                                        </p:tgtEl>
                                        <p:attrNameLst>
                                          <p:attrName>ppt_x</p:attrName>
                                        </p:attrNameLst>
                                      </p:cBhvr>
                                      <p:tavLst>
                                        <p:tav tm="0">
                                          <p:val>
                                            <p:strVal val="#ppt_x"/>
                                          </p:val>
                                        </p:tav>
                                        <p:tav tm="100000">
                                          <p:val>
                                            <p:strVal val="#ppt_x"/>
                                          </p:val>
                                        </p:tav>
                                      </p:tavLst>
                                    </p:anim>
                                    <p:anim calcmode="lin" valueType="num">
                                      <p:cBhvr additive="base">
                                        <p:cTn id="188" dur="500" fill="hold"/>
                                        <p:tgtEl>
                                          <p:spTgt spid="55"/>
                                        </p:tgtEl>
                                        <p:attrNameLst>
                                          <p:attrName>ppt_y</p:attrName>
                                        </p:attrNameLst>
                                      </p:cBhvr>
                                      <p:tavLst>
                                        <p:tav tm="0">
                                          <p:val>
                                            <p:strVal val="1+#ppt_h/2"/>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56"/>
                                        </p:tgtEl>
                                        <p:attrNameLst>
                                          <p:attrName>style.visibility</p:attrName>
                                        </p:attrNameLst>
                                      </p:cBhvr>
                                      <p:to>
                                        <p:strVal val="visible"/>
                                      </p:to>
                                    </p:set>
                                    <p:anim calcmode="lin" valueType="num">
                                      <p:cBhvr additive="base">
                                        <p:cTn id="191" dur="500" fill="hold"/>
                                        <p:tgtEl>
                                          <p:spTgt spid="56"/>
                                        </p:tgtEl>
                                        <p:attrNameLst>
                                          <p:attrName>ppt_x</p:attrName>
                                        </p:attrNameLst>
                                      </p:cBhvr>
                                      <p:tavLst>
                                        <p:tav tm="0">
                                          <p:val>
                                            <p:strVal val="#ppt_x"/>
                                          </p:val>
                                        </p:tav>
                                        <p:tav tm="100000">
                                          <p:val>
                                            <p:strVal val="#ppt_x"/>
                                          </p:val>
                                        </p:tav>
                                      </p:tavLst>
                                    </p:anim>
                                    <p:anim calcmode="lin" valueType="num">
                                      <p:cBhvr additive="base">
                                        <p:cTn id="192" dur="500" fill="hold"/>
                                        <p:tgtEl>
                                          <p:spTgt spid="56"/>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57"/>
                                        </p:tgtEl>
                                        <p:attrNameLst>
                                          <p:attrName>style.visibility</p:attrName>
                                        </p:attrNameLst>
                                      </p:cBhvr>
                                      <p:to>
                                        <p:strVal val="visible"/>
                                      </p:to>
                                    </p:set>
                                    <p:anim calcmode="lin" valueType="num">
                                      <p:cBhvr additive="base">
                                        <p:cTn id="195" dur="500" fill="hold"/>
                                        <p:tgtEl>
                                          <p:spTgt spid="57"/>
                                        </p:tgtEl>
                                        <p:attrNameLst>
                                          <p:attrName>ppt_x</p:attrName>
                                        </p:attrNameLst>
                                      </p:cBhvr>
                                      <p:tavLst>
                                        <p:tav tm="0">
                                          <p:val>
                                            <p:strVal val="#ppt_x"/>
                                          </p:val>
                                        </p:tav>
                                        <p:tav tm="100000">
                                          <p:val>
                                            <p:strVal val="#ppt_x"/>
                                          </p:val>
                                        </p:tav>
                                      </p:tavLst>
                                    </p:anim>
                                    <p:anim calcmode="lin" valueType="num">
                                      <p:cBhvr additive="base">
                                        <p:cTn id="196"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lIns="86383" tIns="43192" rIns="86383" bIns="43192"/>
          <a:lstStyle/>
          <a:p>
            <a:r>
              <a:rPr lang="en-US" altLang="zh-CN" dirty="0" smtClean="0">
                <a:latin typeface="微软雅黑"/>
                <a:ea typeface="微软雅黑"/>
                <a:cs typeface="+mn-ea"/>
                <a:sym typeface="微软雅黑"/>
              </a:rPr>
              <a:t> </a:t>
            </a:r>
            <a:endParaRPr lang="zh-CN" altLang="en-US" dirty="0">
              <a:latin typeface="微软雅黑"/>
              <a:ea typeface="微软雅黑"/>
              <a:cs typeface="+mn-ea"/>
              <a:sym typeface="微软雅黑"/>
            </a:endParaRPr>
          </a:p>
        </p:txBody>
      </p:sp>
      <p:sp>
        <p:nvSpPr>
          <p:cNvPr id="60" name="任意多边形 59"/>
          <p:cNvSpPr/>
          <p:nvPr/>
        </p:nvSpPr>
        <p:spPr>
          <a:xfrm>
            <a:off x="2422884" y="1590168"/>
            <a:ext cx="1361440" cy="0"/>
          </a:xfrm>
          <a:custGeom>
            <a:avLst/>
            <a:gdLst>
              <a:gd name="connsiteX0" fmla="*/ 1914525 w 1914525"/>
              <a:gd name="connsiteY0" fmla="*/ 0 h 0"/>
              <a:gd name="connsiteX1" fmla="*/ 0 w 1914525"/>
              <a:gd name="connsiteY1" fmla="*/ 0 h 0"/>
            </a:gdLst>
            <a:ahLst/>
            <a:cxnLst>
              <a:cxn ang="0">
                <a:pos x="connsiteX0" y="connsiteY0"/>
              </a:cxn>
              <a:cxn ang="0">
                <a:pos x="connsiteX1" y="connsiteY1"/>
              </a:cxn>
            </a:cxnLst>
            <a:rect l="l" t="t" r="r" b="b"/>
            <a:pathLst>
              <a:path w="1914525">
                <a:moveTo>
                  <a:pt x="1914525" y="0"/>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lIns="86383" tIns="43192" rIns="86383" bIns="43192" rtlCol="0" anchor="ctr"/>
          <a:lstStyle/>
          <a:p>
            <a:pPr algn="ctr"/>
            <a:endParaRPr lang="zh-CN" altLang="en-US">
              <a:latin typeface="微软雅黑"/>
              <a:ea typeface="微软雅黑"/>
              <a:cs typeface="+mn-ea"/>
              <a:sym typeface="微软雅黑"/>
            </a:endParaRPr>
          </a:p>
        </p:txBody>
      </p:sp>
      <p:sp>
        <p:nvSpPr>
          <p:cNvPr id="61" name="任意多边形 60"/>
          <p:cNvSpPr/>
          <p:nvPr/>
        </p:nvSpPr>
        <p:spPr>
          <a:xfrm>
            <a:off x="2470296" y="3324235"/>
            <a:ext cx="1293707" cy="0"/>
          </a:xfrm>
          <a:custGeom>
            <a:avLst/>
            <a:gdLst>
              <a:gd name="connsiteX0" fmla="*/ 1819275 w 1819275"/>
              <a:gd name="connsiteY0" fmla="*/ 0 h 0"/>
              <a:gd name="connsiteX1" fmla="*/ 0 w 1819275"/>
              <a:gd name="connsiteY1" fmla="*/ 0 h 0"/>
            </a:gdLst>
            <a:ahLst/>
            <a:cxnLst>
              <a:cxn ang="0">
                <a:pos x="connsiteX0" y="connsiteY0"/>
              </a:cxn>
              <a:cxn ang="0">
                <a:pos x="connsiteX1" y="connsiteY1"/>
              </a:cxn>
            </a:cxnLst>
            <a:rect l="l" t="t" r="r" b="b"/>
            <a:pathLst>
              <a:path w="1819275">
                <a:moveTo>
                  <a:pt x="1819275" y="0"/>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lIns="86383" tIns="43192" rIns="86383" bIns="43192" rtlCol="0" anchor="ctr"/>
          <a:lstStyle/>
          <a:p>
            <a:pPr algn="ctr"/>
            <a:endParaRPr lang="zh-CN" altLang="en-US">
              <a:latin typeface="微软雅黑"/>
              <a:ea typeface="微软雅黑"/>
              <a:cs typeface="+mn-ea"/>
              <a:sym typeface="微软雅黑"/>
            </a:endParaRPr>
          </a:p>
        </p:txBody>
      </p:sp>
      <p:sp>
        <p:nvSpPr>
          <p:cNvPr id="62" name="任意多边形 61"/>
          <p:cNvSpPr/>
          <p:nvPr/>
        </p:nvSpPr>
        <p:spPr>
          <a:xfrm>
            <a:off x="5098535" y="2437237"/>
            <a:ext cx="1361440" cy="0"/>
          </a:xfrm>
          <a:custGeom>
            <a:avLst/>
            <a:gdLst>
              <a:gd name="connsiteX0" fmla="*/ 1914525 w 1914525"/>
              <a:gd name="connsiteY0" fmla="*/ 0 h 0"/>
              <a:gd name="connsiteX1" fmla="*/ 0 w 1914525"/>
              <a:gd name="connsiteY1" fmla="*/ 0 h 0"/>
            </a:gdLst>
            <a:ahLst/>
            <a:cxnLst>
              <a:cxn ang="0">
                <a:pos x="connsiteX0" y="connsiteY0"/>
              </a:cxn>
              <a:cxn ang="0">
                <a:pos x="connsiteX1" y="connsiteY1"/>
              </a:cxn>
            </a:cxnLst>
            <a:rect l="l" t="t" r="r" b="b"/>
            <a:pathLst>
              <a:path w="1914525">
                <a:moveTo>
                  <a:pt x="1914525" y="0"/>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lIns="86383" tIns="43192" rIns="86383" bIns="43192" rtlCol="0" anchor="ctr"/>
          <a:lstStyle/>
          <a:p>
            <a:pPr algn="ctr"/>
            <a:endParaRPr lang="zh-CN" altLang="en-US">
              <a:latin typeface="微软雅黑"/>
              <a:ea typeface="微软雅黑"/>
              <a:cs typeface="+mn-ea"/>
              <a:sym typeface="微软雅黑"/>
            </a:endParaRPr>
          </a:p>
        </p:txBody>
      </p:sp>
      <p:sp>
        <p:nvSpPr>
          <p:cNvPr id="63" name="任意多边形 62"/>
          <p:cNvSpPr/>
          <p:nvPr/>
        </p:nvSpPr>
        <p:spPr>
          <a:xfrm>
            <a:off x="5145949" y="4171306"/>
            <a:ext cx="1293707" cy="0"/>
          </a:xfrm>
          <a:custGeom>
            <a:avLst/>
            <a:gdLst>
              <a:gd name="connsiteX0" fmla="*/ 1819275 w 1819275"/>
              <a:gd name="connsiteY0" fmla="*/ 0 h 0"/>
              <a:gd name="connsiteX1" fmla="*/ 0 w 1819275"/>
              <a:gd name="connsiteY1" fmla="*/ 0 h 0"/>
            </a:gdLst>
            <a:ahLst/>
            <a:cxnLst>
              <a:cxn ang="0">
                <a:pos x="connsiteX0" y="connsiteY0"/>
              </a:cxn>
              <a:cxn ang="0">
                <a:pos x="connsiteX1" y="connsiteY1"/>
              </a:cxn>
            </a:cxnLst>
            <a:rect l="l" t="t" r="r" b="b"/>
            <a:pathLst>
              <a:path w="1819275">
                <a:moveTo>
                  <a:pt x="1819275" y="0"/>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lIns="86383" tIns="43192" rIns="86383" bIns="43192" rtlCol="0" anchor="ctr"/>
          <a:lstStyle/>
          <a:p>
            <a:pPr algn="ctr"/>
            <a:endParaRPr lang="zh-CN" altLang="en-US">
              <a:latin typeface="微软雅黑"/>
              <a:ea typeface="微软雅黑"/>
              <a:cs typeface="+mn-ea"/>
              <a:sym typeface="微软雅黑"/>
            </a:endParaRPr>
          </a:p>
        </p:txBody>
      </p:sp>
      <p:pic>
        <p:nvPicPr>
          <p:cNvPr id="64" name="图片 63"/>
          <p:cNvPicPr>
            <a:picLocks noChangeAspect="1"/>
          </p:cNvPicPr>
          <p:nvPr/>
        </p:nvPicPr>
        <p:blipFill rotWithShape="1">
          <a:blip r:embed="rId3">
            <a:biLevel thresh="75000"/>
            <a:extLst>
              <a:ext uri="{BEBA8EAE-BF5A-486C-A8C5-ECC9F3942E4B}">
                <a14:imgProps xmlns:a14="http://schemas.microsoft.com/office/drawing/2010/main">
                  <a14:imgLayer r:embed="rId4">
                    <a14:imgEffect>
                      <a14:saturation sat="66000"/>
                    </a14:imgEffect>
                  </a14:imgLayer>
                </a14:imgProps>
              </a:ext>
            </a:extLst>
          </a:blip>
          <a:srcRect t="76775"/>
          <a:stretch/>
        </p:blipFill>
        <p:spPr>
          <a:xfrm rot="16200000" flipV="1">
            <a:off x="5801424" y="3197460"/>
            <a:ext cx="1034665" cy="181145"/>
          </a:xfrm>
          <a:prstGeom prst="rect">
            <a:avLst/>
          </a:prstGeom>
          <a:solidFill>
            <a:srgbClr val="00B0F0"/>
          </a:solidFill>
          <a:effectLst/>
        </p:spPr>
      </p:pic>
      <p:pic>
        <p:nvPicPr>
          <p:cNvPr id="65" name="图片 64"/>
          <p:cNvPicPr>
            <a:picLocks noChangeAspect="1"/>
          </p:cNvPicPr>
          <p:nvPr/>
        </p:nvPicPr>
        <p:blipFill rotWithShape="1">
          <a:blip r:embed="rId3">
            <a:biLevel thresh="75000"/>
            <a:extLst>
              <a:ext uri="{BEBA8EAE-BF5A-486C-A8C5-ECC9F3942E4B}">
                <a14:imgProps xmlns:a14="http://schemas.microsoft.com/office/drawing/2010/main">
                  <a14:imgLayer r:embed="rId4">
                    <a14:imgEffect>
                      <a14:saturation sat="66000"/>
                    </a14:imgEffect>
                  </a14:imgLayer>
                </a14:imgProps>
              </a:ext>
            </a:extLst>
          </a:blip>
          <a:srcRect t="76775"/>
          <a:stretch/>
        </p:blipFill>
        <p:spPr>
          <a:xfrm rot="5400000" flipV="1">
            <a:off x="1985000" y="4114603"/>
            <a:ext cx="1034665" cy="181145"/>
          </a:xfrm>
          <a:prstGeom prst="rect">
            <a:avLst/>
          </a:prstGeom>
          <a:solidFill>
            <a:srgbClr val="00B0F0"/>
          </a:solidFill>
          <a:effectLst/>
        </p:spPr>
      </p:pic>
      <p:sp>
        <p:nvSpPr>
          <p:cNvPr id="130" name="矩形 129"/>
          <p:cNvSpPr/>
          <p:nvPr/>
        </p:nvSpPr>
        <p:spPr>
          <a:xfrm>
            <a:off x="2592873" y="2232356"/>
            <a:ext cx="2280767" cy="4459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31" name="矩形 130"/>
          <p:cNvSpPr/>
          <p:nvPr/>
        </p:nvSpPr>
        <p:spPr>
          <a:xfrm>
            <a:off x="2571724" y="2262491"/>
            <a:ext cx="633256" cy="400110"/>
          </a:xfrm>
          <a:prstGeom prst="rect">
            <a:avLst/>
          </a:prstGeom>
          <a:solidFill>
            <a:srgbClr val="00B0F0"/>
          </a:solidFill>
          <a:effectLst/>
        </p:spPr>
        <p:txBody>
          <a:bodyPr wrap="square">
            <a:spAutoFit/>
          </a:bodyPr>
          <a:lstStyle/>
          <a:p>
            <a:pPr algn="ctr"/>
            <a:r>
              <a:rPr lang="en-US" altLang="zh-CN" sz="2000" b="1" dirty="0">
                <a:solidFill>
                  <a:schemeClr val="bg1"/>
                </a:solidFill>
                <a:latin typeface="微软雅黑"/>
                <a:ea typeface="微软雅黑"/>
                <a:cs typeface="+mn-ea"/>
                <a:sym typeface="微软雅黑"/>
              </a:rPr>
              <a:t>02</a:t>
            </a:r>
            <a:endParaRPr lang="zh-CN" altLang="en-US" sz="2000" b="1" dirty="0">
              <a:solidFill>
                <a:schemeClr val="bg1"/>
              </a:solidFill>
              <a:latin typeface="微软雅黑"/>
              <a:ea typeface="微软雅黑"/>
              <a:cs typeface="+mn-ea"/>
              <a:sym typeface="微软雅黑"/>
            </a:endParaRPr>
          </a:p>
        </p:txBody>
      </p:sp>
      <p:sp>
        <p:nvSpPr>
          <p:cNvPr id="132" name="文本框 578"/>
          <p:cNvSpPr txBox="1"/>
          <p:nvPr/>
        </p:nvSpPr>
        <p:spPr>
          <a:xfrm>
            <a:off x="3202276" y="2279820"/>
            <a:ext cx="1063112" cy="353943"/>
          </a:xfrm>
          <a:prstGeom prst="rect">
            <a:avLst/>
          </a:prstGeom>
          <a:solidFill>
            <a:srgbClr val="00B0F0"/>
          </a:solidFill>
          <a:effectLst/>
        </p:spPr>
        <p:txBody>
          <a:bodyPr wrap="none" rtlCol="0">
            <a:spAutoFit/>
          </a:bodyPr>
          <a:lstStyle/>
          <a:p>
            <a:r>
              <a:rPr lang="zh-CN" altLang="en-US" sz="1700" b="1" dirty="0">
                <a:solidFill>
                  <a:schemeClr val="bg1"/>
                </a:solidFill>
                <a:latin typeface="微软雅黑"/>
                <a:ea typeface="微软雅黑"/>
                <a:cs typeface="+mn-ea"/>
                <a:sym typeface="微软雅黑"/>
              </a:rPr>
              <a:t>输入标题</a:t>
            </a:r>
          </a:p>
        </p:txBody>
      </p:sp>
      <p:sp>
        <p:nvSpPr>
          <p:cNvPr id="127" name="矩形 126"/>
          <p:cNvSpPr/>
          <p:nvPr/>
        </p:nvSpPr>
        <p:spPr>
          <a:xfrm>
            <a:off x="4036045" y="3099051"/>
            <a:ext cx="2219807" cy="44599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28" name="矩形 127"/>
          <p:cNvSpPr/>
          <p:nvPr/>
        </p:nvSpPr>
        <p:spPr>
          <a:xfrm>
            <a:off x="5610444" y="3136611"/>
            <a:ext cx="633256" cy="400110"/>
          </a:xfrm>
          <a:prstGeom prst="rect">
            <a:avLst/>
          </a:prstGeom>
          <a:solidFill>
            <a:srgbClr val="00B0F0"/>
          </a:solidFill>
          <a:effectLst/>
        </p:spPr>
        <p:txBody>
          <a:bodyPr wrap="square">
            <a:spAutoFit/>
          </a:bodyPr>
          <a:lstStyle/>
          <a:p>
            <a:pPr algn="ctr"/>
            <a:r>
              <a:rPr lang="en-US" altLang="zh-CN" sz="2000" b="1" dirty="0">
                <a:solidFill>
                  <a:schemeClr val="bg1"/>
                </a:solidFill>
                <a:latin typeface="微软雅黑"/>
                <a:ea typeface="微软雅黑"/>
                <a:cs typeface="+mn-ea"/>
                <a:sym typeface="微软雅黑"/>
              </a:rPr>
              <a:t>03</a:t>
            </a:r>
            <a:endParaRPr lang="zh-CN" altLang="en-US" sz="2000" b="1" dirty="0">
              <a:solidFill>
                <a:schemeClr val="bg1"/>
              </a:solidFill>
              <a:latin typeface="微软雅黑"/>
              <a:ea typeface="微软雅黑"/>
              <a:cs typeface="+mn-ea"/>
              <a:sym typeface="微软雅黑"/>
            </a:endParaRPr>
          </a:p>
        </p:txBody>
      </p:sp>
      <p:sp>
        <p:nvSpPr>
          <p:cNvPr id="129" name="文本框 582"/>
          <p:cNvSpPr txBox="1"/>
          <p:nvPr/>
        </p:nvSpPr>
        <p:spPr>
          <a:xfrm>
            <a:off x="4628132" y="3153547"/>
            <a:ext cx="1063112" cy="353943"/>
          </a:xfrm>
          <a:prstGeom prst="rect">
            <a:avLst/>
          </a:prstGeom>
          <a:solidFill>
            <a:srgbClr val="00B0F0"/>
          </a:solidFill>
          <a:effectLst/>
        </p:spPr>
        <p:txBody>
          <a:bodyPr wrap="none" rtlCol="0">
            <a:spAutoFit/>
          </a:bodyPr>
          <a:lstStyle/>
          <a:p>
            <a:r>
              <a:rPr lang="zh-CN" altLang="en-US" sz="1700" b="1" dirty="0">
                <a:solidFill>
                  <a:schemeClr val="bg1"/>
                </a:solidFill>
                <a:latin typeface="微软雅黑"/>
                <a:ea typeface="微软雅黑"/>
                <a:cs typeface="+mn-ea"/>
                <a:sym typeface="微软雅黑"/>
              </a:rPr>
              <a:t>输入标题</a:t>
            </a:r>
          </a:p>
        </p:txBody>
      </p:sp>
      <p:sp>
        <p:nvSpPr>
          <p:cNvPr id="124" name="矩形 123"/>
          <p:cNvSpPr/>
          <p:nvPr/>
        </p:nvSpPr>
        <p:spPr>
          <a:xfrm>
            <a:off x="2605026" y="4051765"/>
            <a:ext cx="2280766" cy="445991"/>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25" name="矩形 124"/>
          <p:cNvSpPr/>
          <p:nvPr/>
        </p:nvSpPr>
        <p:spPr>
          <a:xfrm>
            <a:off x="2590955" y="4085274"/>
            <a:ext cx="633256" cy="400110"/>
          </a:xfrm>
          <a:prstGeom prst="rect">
            <a:avLst/>
          </a:prstGeom>
          <a:solidFill>
            <a:srgbClr val="00B0F0"/>
          </a:solidFill>
          <a:effectLst/>
        </p:spPr>
        <p:txBody>
          <a:bodyPr wrap="square">
            <a:spAutoFit/>
          </a:bodyPr>
          <a:lstStyle/>
          <a:p>
            <a:pPr algn="ctr"/>
            <a:r>
              <a:rPr lang="en-US" altLang="zh-CN" sz="2000" b="1" dirty="0">
                <a:solidFill>
                  <a:schemeClr val="bg1"/>
                </a:solidFill>
                <a:latin typeface="微软雅黑"/>
                <a:ea typeface="微软雅黑"/>
                <a:cs typeface="+mn-ea"/>
                <a:sym typeface="微软雅黑"/>
              </a:rPr>
              <a:t>04</a:t>
            </a:r>
            <a:endParaRPr lang="zh-CN" altLang="en-US" sz="2000" b="1" dirty="0">
              <a:solidFill>
                <a:schemeClr val="bg1"/>
              </a:solidFill>
              <a:latin typeface="微软雅黑"/>
              <a:ea typeface="微软雅黑"/>
              <a:cs typeface="+mn-ea"/>
              <a:sym typeface="微软雅黑"/>
            </a:endParaRPr>
          </a:p>
        </p:txBody>
      </p:sp>
      <p:sp>
        <p:nvSpPr>
          <p:cNvPr id="126" name="文本框 586"/>
          <p:cNvSpPr txBox="1"/>
          <p:nvPr/>
        </p:nvSpPr>
        <p:spPr>
          <a:xfrm>
            <a:off x="3202277" y="4103622"/>
            <a:ext cx="1063112" cy="353943"/>
          </a:xfrm>
          <a:prstGeom prst="rect">
            <a:avLst/>
          </a:prstGeom>
          <a:solidFill>
            <a:srgbClr val="00B0F0"/>
          </a:solidFill>
          <a:effectLst/>
        </p:spPr>
        <p:txBody>
          <a:bodyPr wrap="none" rtlCol="0">
            <a:spAutoFit/>
          </a:bodyPr>
          <a:lstStyle/>
          <a:p>
            <a:r>
              <a:rPr lang="zh-CN" altLang="en-US" sz="1700" b="1" dirty="0">
                <a:solidFill>
                  <a:schemeClr val="bg1"/>
                </a:solidFill>
                <a:latin typeface="微软雅黑"/>
                <a:ea typeface="微软雅黑"/>
                <a:cs typeface="+mn-ea"/>
                <a:sym typeface="微软雅黑"/>
              </a:rPr>
              <a:t>输入标题</a:t>
            </a:r>
          </a:p>
        </p:txBody>
      </p:sp>
      <p:sp>
        <p:nvSpPr>
          <p:cNvPr id="121" name="矩形 120"/>
          <p:cNvSpPr/>
          <p:nvPr/>
        </p:nvSpPr>
        <p:spPr>
          <a:xfrm>
            <a:off x="4023894" y="1279652"/>
            <a:ext cx="2219807" cy="445991"/>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22" name="矩形 121"/>
          <p:cNvSpPr/>
          <p:nvPr/>
        </p:nvSpPr>
        <p:spPr>
          <a:xfrm>
            <a:off x="5610445" y="1307663"/>
            <a:ext cx="633256" cy="400110"/>
          </a:xfrm>
          <a:prstGeom prst="rect">
            <a:avLst/>
          </a:prstGeom>
          <a:solidFill>
            <a:srgbClr val="00B0F0"/>
          </a:solidFill>
          <a:effectLst/>
        </p:spPr>
        <p:txBody>
          <a:bodyPr wrap="square">
            <a:spAutoFit/>
          </a:bodyPr>
          <a:lstStyle/>
          <a:p>
            <a:pPr algn="ctr"/>
            <a:r>
              <a:rPr lang="en-US" altLang="zh-CN" sz="2000" b="1" dirty="0">
                <a:solidFill>
                  <a:schemeClr val="bg1"/>
                </a:solidFill>
                <a:latin typeface="微软雅黑"/>
                <a:ea typeface="微软雅黑"/>
                <a:cs typeface="+mn-ea"/>
                <a:sym typeface="微软雅黑"/>
              </a:rPr>
              <a:t>01</a:t>
            </a:r>
            <a:endParaRPr lang="zh-CN" altLang="en-US" sz="2000" b="1" dirty="0">
              <a:solidFill>
                <a:schemeClr val="bg1"/>
              </a:solidFill>
              <a:latin typeface="微软雅黑"/>
              <a:ea typeface="微软雅黑"/>
              <a:cs typeface="+mn-ea"/>
              <a:sym typeface="微软雅黑"/>
            </a:endParaRPr>
          </a:p>
        </p:txBody>
      </p:sp>
      <p:sp>
        <p:nvSpPr>
          <p:cNvPr id="123" name="文本框 590"/>
          <p:cNvSpPr txBox="1"/>
          <p:nvPr/>
        </p:nvSpPr>
        <p:spPr>
          <a:xfrm>
            <a:off x="4575216" y="1329549"/>
            <a:ext cx="1063112" cy="353943"/>
          </a:xfrm>
          <a:prstGeom prst="rect">
            <a:avLst/>
          </a:prstGeom>
          <a:solidFill>
            <a:srgbClr val="00B0F0"/>
          </a:solidFill>
          <a:effectLst/>
        </p:spPr>
        <p:txBody>
          <a:bodyPr wrap="none" rtlCol="0">
            <a:spAutoFit/>
          </a:bodyPr>
          <a:lstStyle/>
          <a:p>
            <a:r>
              <a:rPr lang="zh-CN" altLang="en-US" sz="1700" b="1" dirty="0">
                <a:solidFill>
                  <a:schemeClr val="bg1"/>
                </a:solidFill>
                <a:latin typeface="微软雅黑"/>
                <a:ea typeface="微软雅黑"/>
                <a:cs typeface="+mn-ea"/>
                <a:sym typeface="微软雅黑"/>
              </a:rPr>
              <a:t>输入标题</a:t>
            </a:r>
          </a:p>
        </p:txBody>
      </p:sp>
      <p:sp>
        <p:nvSpPr>
          <p:cNvPr id="110" name="矩形 109"/>
          <p:cNvSpPr/>
          <p:nvPr/>
        </p:nvSpPr>
        <p:spPr>
          <a:xfrm rot="2700000">
            <a:off x="3622378" y="1803653"/>
            <a:ext cx="1664934" cy="441458"/>
          </a:xfrm>
          <a:prstGeom prst="rect">
            <a:avLst/>
          </a:prstGeom>
          <a:solidFill>
            <a:srgbClr val="F75994"/>
          </a:solidFill>
          <a:ln w="158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11" name="矩形 110"/>
          <p:cNvSpPr/>
          <p:nvPr/>
        </p:nvSpPr>
        <p:spPr>
          <a:xfrm rot="2700000">
            <a:off x="3803156" y="1372682"/>
            <a:ext cx="441483" cy="441458"/>
          </a:xfrm>
          <a:prstGeom prst="rect">
            <a:avLst/>
          </a:prstGeom>
          <a:solidFill>
            <a:srgbClr val="F7599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12" name="矩形 111"/>
          <p:cNvSpPr/>
          <p:nvPr/>
        </p:nvSpPr>
        <p:spPr>
          <a:xfrm rot="18900000">
            <a:off x="3622424" y="2668751"/>
            <a:ext cx="1664842" cy="441483"/>
          </a:xfrm>
          <a:prstGeom prst="rect">
            <a:avLst/>
          </a:prstGeom>
          <a:solidFill>
            <a:srgbClr val="F75994"/>
          </a:solidFill>
          <a:ln w="158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13" name="矩形 112"/>
          <p:cNvSpPr/>
          <p:nvPr/>
        </p:nvSpPr>
        <p:spPr>
          <a:xfrm rot="2700000">
            <a:off x="3622377" y="3532290"/>
            <a:ext cx="1664934" cy="441458"/>
          </a:xfrm>
          <a:prstGeom prst="rect">
            <a:avLst/>
          </a:prstGeom>
          <a:solidFill>
            <a:srgbClr val="F75994"/>
          </a:solidFill>
          <a:ln w="158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14" name="矩形 113"/>
          <p:cNvSpPr/>
          <p:nvPr/>
        </p:nvSpPr>
        <p:spPr>
          <a:xfrm rot="2700000">
            <a:off x="3803154" y="3101318"/>
            <a:ext cx="441483" cy="441458"/>
          </a:xfrm>
          <a:prstGeom prst="rect">
            <a:avLst/>
          </a:prstGeom>
          <a:solidFill>
            <a:srgbClr val="F7599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15" name="矩形 114"/>
          <p:cNvSpPr/>
          <p:nvPr/>
        </p:nvSpPr>
        <p:spPr>
          <a:xfrm rot="2700000">
            <a:off x="4666635" y="3964845"/>
            <a:ext cx="441483" cy="441458"/>
          </a:xfrm>
          <a:prstGeom prst="rect">
            <a:avLst/>
          </a:prstGeom>
          <a:solidFill>
            <a:srgbClr val="F7599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16" name="矩形 115"/>
          <p:cNvSpPr/>
          <p:nvPr/>
        </p:nvSpPr>
        <p:spPr>
          <a:xfrm rot="2700000">
            <a:off x="4666636" y="2236208"/>
            <a:ext cx="441483" cy="441458"/>
          </a:xfrm>
          <a:prstGeom prst="rect">
            <a:avLst/>
          </a:prstGeom>
          <a:solidFill>
            <a:srgbClr val="F75994"/>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a:ea typeface="微软雅黑"/>
              <a:cs typeface="+mn-ea"/>
              <a:sym typeface="微软雅黑"/>
            </a:endParaRPr>
          </a:p>
        </p:txBody>
      </p:sp>
      <p:sp>
        <p:nvSpPr>
          <p:cNvPr id="117" name="Freeform 14"/>
          <p:cNvSpPr>
            <a:spLocks noChangeAspect="1" noEditPoints="1"/>
          </p:cNvSpPr>
          <p:nvPr/>
        </p:nvSpPr>
        <p:spPr bwMode="auto">
          <a:xfrm>
            <a:off x="4767709" y="2340375"/>
            <a:ext cx="236170" cy="235231"/>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75994"/>
          </a:solidFill>
          <a:ln>
            <a:solidFill>
              <a:schemeClr val="bg1"/>
            </a:solidFill>
          </a:ln>
          <a:effec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微软雅黑"/>
              <a:ea typeface="微软雅黑"/>
              <a:cs typeface="+mn-ea"/>
              <a:sym typeface="微软雅黑"/>
            </a:endParaRPr>
          </a:p>
        </p:txBody>
      </p:sp>
      <p:sp>
        <p:nvSpPr>
          <p:cNvPr id="118" name="Freeform 26"/>
          <p:cNvSpPr>
            <a:spLocks noEditPoints="1"/>
          </p:cNvSpPr>
          <p:nvPr/>
        </p:nvSpPr>
        <p:spPr bwMode="auto">
          <a:xfrm>
            <a:off x="4785819" y="4085956"/>
            <a:ext cx="199951" cy="210087"/>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75994"/>
          </a:solidFill>
          <a:ln>
            <a:solidFill>
              <a:schemeClr val="bg1"/>
            </a:solidFill>
          </a:ln>
          <a:effec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微软雅黑"/>
              <a:ea typeface="微软雅黑"/>
              <a:cs typeface="+mn-ea"/>
              <a:sym typeface="微软雅黑"/>
            </a:endParaRPr>
          </a:p>
        </p:txBody>
      </p:sp>
      <p:sp>
        <p:nvSpPr>
          <p:cNvPr id="119" name="Freeform 33"/>
          <p:cNvSpPr>
            <a:spLocks noEditPoints="1"/>
          </p:cNvSpPr>
          <p:nvPr/>
        </p:nvSpPr>
        <p:spPr bwMode="auto">
          <a:xfrm>
            <a:off x="3926802" y="3225787"/>
            <a:ext cx="233962" cy="219742"/>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75994"/>
          </a:solidFill>
          <a:ln>
            <a:solidFill>
              <a:schemeClr val="bg1"/>
            </a:solidFill>
          </a:ln>
          <a:effec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微软雅黑"/>
              <a:ea typeface="微软雅黑"/>
              <a:cs typeface="+mn-ea"/>
              <a:sym typeface="微软雅黑"/>
            </a:endParaRPr>
          </a:p>
        </p:txBody>
      </p:sp>
      <p:sp>
        <p:nvSpPr>
          <p:cNvPr id="120" name="Freeform 22"/>
          <p:cNvSpPr>
            <a:spLocks noChangeAspect="1" noEditPoints="1"/>
          </p:cNvSpPr>
          <p:nvPr/>
        </p:nvSpPr>
        <p:spPr bwMode="auto">
          <a:xfrm>
            <a:off x="3916136" y="1459801"/>
            <a:ext cx="214700" cy="252145"/>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75994"/>
          </a:solidFill>
          <a:ln>
            <a:solidFill>
              <a:schemeClr val="bg1"/>
            </a:solidFill>
          </a:ln>
          <a:effectLst/>
          <a:extLst/>
        </p:spPr>
        <p:txBody>
          <a:bodyPr vert="horz" wrap="square" lIns="91440" tIns="45720" rIns="91440" bIns="45720" numCol="1" anchor="t" anchorCtr="0" compatLnSpc="1">
            <a:prstTxWarp prst="textNoShape">
              <a:avLst/>
            </a:prstTxWarp>
          </a:bodyPr>
          <a:lstStyle/>
          <a:p>
            <a:endParaRPr lang="zh-CN" altLang="en-US">
              <a:latin typeface="微软雅黑"/>
              <a:ea typeface="微软雅黑"/>
              <a:cs typeface="+mn-ea"/>
              <a:sym typeface="微软雅黑"/>
            </a:endParaRPr>
          </a:p>
        </p:txBody>
      </p:sp>
      <p:sp>
        <p:nvSpPr>
          <p:cNvPr id="105" name="文本框 603"/>
          <p:cNvSpPr txBox="1"/>
          <p:nvPr/>
        </p:nvSpPr>
        <p:spPr>
          <a:xfrm>
            <a:off x="6654612" y="3825119"/>
            <a:ext cx="1969816" cy="702781"/>
          </a:xfrm>
          <a:prstGeom prst="rect">
            <a:avLst/>
          </a:prstGeom>
          <a:noFill/>
          <a:effectLst/>
        </p:spPr>
        <p:txBody>
          <a:bodyPr wrap="none" lIns="86383" tIns="43192" rIns="86383" bIns="43192" rtlCol="0">
            <a:spAutoFit/>
          </a:bodyPr>
          <a:lstStyle/>
          <a:p>
            <a:r>
              <a:rPr lang="zh-CN" altLang="en-US" sz="1000" dirty="0">
                <a:solidFill>
                  <a:srgbClr val="004C80"/>
                </a:solidFill>
                <a:latin typeface="微软雅黑"/>
                <a:ea typeface="微软雅黑"/>
                <a:cs typeface="+mn-ea"/>
                <a:sym typeface="微软雅黑"/>
              </a:rPr>
              <a:t> </a:t>
            </a:r>
            <a:r>
              <a:rPr lang="zh-CN" altLang="en-US" sz="1000" dirty="0">
                <a:solidFill>
                  <a:schemeClr val="tx1">
                    <a:lumMod val="75000"/>
                    <a:lumOff val="25000"/>
                  </a:schemeClr>
                </a:solidFill>
                <a:latin typeface="微软雅黑"/>
                <a:ea typeface="微软雅黑"/>
                <a:cs typeface="+mn-ea"/>
                <a:sym typeface="微软雅黑"/>
              </a:rPr>
              <a:t>单击此处输入标题</a:t>
            </a:r>
            <a:endParaRPr lang="en-US" altLang="zh-CN" sz="1000" dirty="0">
              <a:solidFill>
                <a:schemeClr val="tx1">
                  <a:lumMod val="75000"/>
                  <a:lumOff val="25000"/>
                </a:schemeClr>
              </a:solidFill>
              <a:latin typeface="微软雅黑"/>
              <a:ea typeface="微软雅黑"/>
              <a:cs typeface="+mn-ea"/>
              <a:sym typeface="微软雅黑"/>
            </a:endParaRPr>
          </a:p>
          <a:p>
            <a:r>
              <a:rPr lang="zh-CN" altLang="en-US" sz="1000" dirty="0">
                <a:solidFill>
                  <a:schemeClr val="tx1">
                    <a:lumMod val="75000"/>
                    <a:lumOff val="25000"/>
                  </a:schemeClr>
                </a:solidFill>
                <a:latin typeface="微软雅黑"/>
                <a:ea typeface="微软雅黑"/>
                <a:cs typeface="+mn-ea"/>
                <a:sym typeface="微软雅黑"/>
              </a:rPr>
              <a:t>请在这里输入您的主要叙述内容</a:t>
            </a:r>
            <a:endParaRPr lang="en-US" altLang="zh-CN" sz="1000" dirty="0">
              <a:solidFill>
                <a:schemeClr val="tx1">
                  <a:lumMod val="75000"/>
                  <a:lumOff val="25000"/>
                </a:schemeClr>
              </a:solidFill>
              <a:latin typeface="微软雅黑"/>
              <a:ea typeface="微软雅黑"/>
              <a:cs typeface="+mn-ea"/>
              <a:sym typeface="微软雅黑"/>
            </a:endParaRPr>
          </a:p>
          <a:p>
            <a:r>
              <a:rPr lang="zh-CN" altLang="en-US" sz="1000" dirty="0">
                <a:solidFill>
                  <a:schemeClr val="tx1">
                    <a:lumMod val="75000"/>
                    <a:lumOff val="25000"/>
                  </a:schemeClr>
                </a:solidFill>
                <a:latin typeface="微软雅黑"/>
                <a:ea typeface="微软雅黑"/>
                <a:cs typeface="+mn-ea"/>
                <a:sym typeface="微软雅黑"/>
              </a:rPr>
              <a:t>请在这里输入您的主要叙述内容</a:t>
            </a:r>
            <a:endParaRPr lang="en-US" altLang="zh-CN" sz="1000" dirty="0">
              <a:solidFill>
                <a:schemeClr val="tx1">
                  <a:lumMod val="75000"/>
                  <a:lumOff val="25000"/>
                </a:schemeClr>
              </a:solidFill>
              <a:latin typeface="微软雅黑"/>
              <a:ea typeface="微软雅黑"/>
              <a:cs typeface="+mn-ea"/>
              <a:sym typeface="微软雅黑"/>
            </a:endParaRPr>
          </a:p>
          <a:p>
            <a:endParaRPr lang="en-US" altLang="zh-CN" sz="1000" dirty="0">
              <a:solidFill>
                <a:schemeClr val="tx1">
                  <a:lumMod val="75000"/>
                  <a:lumOff val="25000"/>
                </a:schemeClr>
              </a:solidFill>
              <a:latin typeface="微软雅黑"/>
              <a:ea typeface="微软雅黑"/>
              <a:cs typeface="+mn-ea"/>
              <a:sym typeface="微软雅黑"/>
            </a:endParaRPr>
          </a:p>
        </p:txBody>
      </p:sp>
      <p:sp>
        <p:nvSpPr>
          <p:cNvPr id="106" name="文本框 604"/>
          <p:cNvSpPr txBox="1"/>
          <p:nvPr/>
        </p:nvSpPr>
        <p:spPr>
          <a:xfrm>
            <a:off x="577956" y="1330860"/>
            <a:ext cx="1969816" cy="702781"/>
          </a:xfrm>
          <a:prstGeom prst="rect">
            <a:avLst/>
          </a:prstGeom>
          <a:noFill/>
          <a:effectLst/>
        </p:spPr>
        <p:txBody>
          <a:bodyPr wrap="none" lIns="86383" tIns="43192" rIns="86383" bIns="43192" rtlCol="0">
            <a:spAutoFit/>
          </a:bodyPr>
          <a:lstStyle/>
          <a:p>
            <a:r>
              <a:rPr lang="zh-CN" altLang="en-US" sz="1000" dirty="0">
                <a:solidFill>
                  <a:srgbClr val="004C80"/>
                </a:solidFill>
                <a:latin typeface="微软雅黑"/>
                <a:ea typeface="微软雅黑"/>
                <a:cs typeface="+mn-ea"/>
                <a:sym typeface="微软雅黑"/>
              </a:rPr>
              <a:t> </a:t>
            </a:r>
            <a:r>
              <a:rPr lang="zh-CN" altLang="en-US" sz="1000" dirty="0">
                <a:solidFill>
                  <a:schemeClr val="tx1">
                    <a:lumMod val="75000"/>
                    <a:lumOff val="25000"/>
                  </a:schemeClr>
                </a:solidFill>
                <a:latin typeface="微软雅黑"/>
                <a:ea typeface="微软雅黑"/>
                <a:cs typeface="+mn-ea"/>
                <a:sym typeface="微软雅黑"/>
              </a:rPr>
              <a:t>单击此处输入标题</a:t>
            </a:r>
            <a:endParaRPr lang="en-US" altLang="zh-CN" sz="1000" dirty="0">
              <a:solidFill>
                <a:schemeClr val="tx1">
                  <a:lumMod val="75000"/>
                  <a:lumOff val="25000"/>
                </a:schemeClr>
              </a:solidFill>
              <a:latin typeface="微软雅黑"/>
              <a:ea typeface="微软雅黑"/>
              <a:cs typeface="+mn-ea"/>
              <a:sym typeface="微软雅黑"/>
            </a:endParaRPr>
          </a:p>
          <a:p>
            <a:r>
              <a:rPr lang="zh-CN" altLang="en-US" sz="1000" dirty="0">
                <a:solidFill>
                  <a:schemeClr val="tx1">
                    <a:lumMod val="75000"/>
                    <a:lumOff val="25000"/>
                  </a:schemeClr>
                </a:solidFill>
                <a:latin typeface="微软雅黑"/>
                <a:ea typeface="微软雅黑"/>
                <a:cs typeface="+mn-ea"/>
                <a:sym typeface="微软雅黑"/>
              </a:rPr>
              <a:t>请在这里输入您的主要叙述内容</a:t>
            </a:r>
            <a:endParaRPr lang="en-US" altLang="zh-CN" sz="1000" dirty="0">
              <a:solidFill>
                <a:schemeClr val="tx1">
                  <a:lumMod val="75000"/>
                  <a:lumOff val="25000"/>
                </a:schemeClr>
              </a:solidFill>
              <a:latin typeface="微软雅黑"/>
              <a:ea typeface="微软雅黑"/>
              <a:cs typeface="+mn-ea"/>
              <a:sym typeface="微软雅黑"/>
            </a:endParaRPr>
          </a:p>
          <a:p>
            <a:r>
              <a:rPr lang="zh-CN" altLang="en-US" sz="1000" dirty="0">
                <a:solidFill>
                  <a:schemeClr val="tx1">
                    <a:lumMod val="75000"/>
                    <a:lumOff val="25000"/>
                  </a:schemeClr>
                </a:solidFill>
                <a:latin typeface="微软雅黑"/>
                <a:ea typeface="微软雅黑"/>
                <a:cs typeface="+mn-ea"/>
                <a:sym typeface="微软雅黑"/>
              </a:rPr>
              <a:t>请在这里输入您的主要叙述内容</a:t>
            </a:r>
            <a:endParaRPr lang="en-US" altLang="zh-CN" sz="1000" dirty="0">
              <a:solidFill>
                <a:schemeClr val="tx1">
                  <a:lumMod val="75000"/>
                  <a:lumOff val="25000"/>
                </a:schemeClr>
              </a:solidFill>
              <a:latin typeface="微软雅黑"/>
              <a:ea typeface="微软雅黑"/>
              <a:cs typeface="+mn-ea"/>
              <a:sym typeface="微软雅黑"/>
            </a:endParaRPr>
          </a:p>
          <a:p>
            <a:endParaRPr lang="en-US" altLang="zh-CN" sz="1000" dirty="0">
              <a:solidFill>
                <a:schemeClr val="tx1">
                  <a:lumMod val="75000"/>
                  <a:lumOff val="25000"/>
                </a:schemeClr>
              </a:solidFill>
              <a:latin typeface="微软雅黑"/>
              <a:ea typeface="微软雅黑"/>
              <a:cs typeface="+mn-ea"/>
              <a:sym typeface="微软雅黑"/>
            </a:endParaRPr>
          </a:p>
        </p:txBody>
      </p:sp>
      <p:sp>
        <p:nvSpPr>
          <p:cNvPr id="107" name="文本框 605"/>
          <p:cNvSpPr txBox="1"/>
          <p:nvPr/>
        </p:nvSpPr>
        <p:spPr>
          <a:xfrm>
            <a:off x="577956" y="2960817"/>
            <a:ext cx="1969816" cy="702781"/>
          </a:xfrm>
          <a:prstGeom prst="rect">
            <a:avLst/>
          </a:prstGeom>
          <a:noFill/>
          <a:effectLst/>
        </p:spPr>
        <p:txBody>
          <a:bodyPr wrap="none" lIns="86383" tIns="43192" rIns="86383" bIns="43192" rtlCol="0">
            <a:spAutoFit/>
          </a:bodyPr>
          <a:lstStyle/>
          <a:p>
            <a:r>
              <a:rPr lang="zh-CN" altLang="en-US" sz="1000" dirty="0">
                <a:solidFill>
                  <a:srgbClr val="004C80"/>
                </a:solidFill>
                <a:latin typeface="微软雅黑"/>
                <a:ea typeface="微软雅黑"/>
                <a:cs typeface="+mn-ea"/>
                <a:sym typeface="微软雅黑"/>
              </a:rPr>
              <a:t> </a:t>
            </a:r>
            <a:r>
              <a:rPr lang="zh-CN" altLang="en-US" sz="1000" dirty="0">
                <a:solidFill>
                  <a:schemeClr val="tx1">
                    <a:lumMod val="75000"/>
                    <a:lumOff val="25000"/>
                  </a:schemeClr>
                </a:solidFill>
                <a:latin typeface="微软雅黑"/>
                <a:ea typeface="微软雅黑"/>
                <a:cs typeface="+mn-ea"/>
                <a:sym typeface="微软雅黑"/>
              </a:rPr>
              <a:t>单击此处输入标题</a:t>
            </a:r>
            <a:endParaRPr lang="en-US" altLang="zh-CN" sz="1000" dirty="0">
              <a:solidFill>
                <a:schemeClr val="tx1">
                  <a:lumMod val="75000"/>
                  <a:lumOff val="25000"/>
                </a:schemeClr>
              </a:solidFill>
              <a:latin typeface="微软雅黑"/>
              <a:ea typeface="微软雅黑"/>
              <a:cs typeface="+mn-ea"/>
              <a:sym typeface="微软雅黑"/>
            </a:endParaRPr>
          </a:p>
          <a:p>
            <a:r>
              <a:rPr lang="zh-CN" altLang="en-US" sz="1000" dirty="0">
                <a:solidFill>
                  <a:schemeClr val="tx1">
                    <a:lumMod val="75000"/>
                    <a:lumOff val="25000"/>
                  </a:schemeClr>
                </a:solidFill>
                <a:latin typeface="微软雅黑"/>
                <a:ea typeface="微软雅黑"/>
                <a:cs typeface="+mn-ea"/>
                <a:sym typeface="微软雅黑"/>
              </a:rPr>
              <a:t>请在这里输入您的主要叙述内容</a:t>
            </a:r>
            <a:endParaRPr lang="en-US" altLang="zh-CN" sz="1000" dirty="0">
              <a:solidFill>
                <a:schemeClr val="tx1">
                  <a:lumMod val="75000"/>
                  <a:lumOff val="25000"/>
                </a:schemeClr>
              </a:solidFill>
              <a:latin typeface="微软雅黑"/>
              <a:ea typeface="微软雅黑"/>
              <a:cs typeface="+mn-ea"/>
              <a:sym typeface="微软雅黑"/>
            </a:endParaRPr>
          </a:p>
          <a:p>
            <a:r>
              <a:rPr lang="zh-CN" altLang="en-US" sz="1000" dirty="0">
                <a:solidFill>
                  <a:schemeClr val="tx1">
                    <a:lumMod val="75000"/>
                    <a:lumOff val="25000"/>
                  </a:schemeClr>
                </a:solidFill>
                <a:latin typeface="微软雅黑"/>
                <a:ea typeface="微软雅黑"/>
                <a:cs typeface="+mn-ea"/>
                <a:sym typeface="微软雅黑"/>
              </a:rPr>
              <a:t>请在这里输入您的主要叙述内容</a:t>
            </a:r>
            <a:endParaRPr lang="en-US" altLang="zh-CN" sz="1000" dirty="0">
              <a:solidFill>
                <a:schemeClr val="tx1">
                  <a:lumMod val="75000"/>
                  <a:lumOff val="25000"/>
                </a:schemeClr>
              </a:solidFill>
              <a:latin typeface="微软雅黑"/>
              <a:ea typeface="微软雅黑"/>
              <a:cs typeface="+mn-ea"/>
              <a:sym typeface="微软雅黑"/>
            </a:endParaRPr>
          </a:p>
          <a:p>
            <a:endParaRPr lang="en-US" altLang="zh-CN" sz="1000" dirty="0">
              <a:solidFill>
                <a:schemeClr val="tx1">
                  <a:lumMod val="75000"/>
                  <a:lumOff val="25000"/>
                </a:schemeClr>
              </a:solidFill>
              <a:latin typeface="微软雅黑"/>
              <a:ea typeface="微软雅黑"/>
              <a:cs typeface="+mn-ea"/>
              <a:sym typeface="微软雅黑"/>
            </a:endParaRPr>
          </a:p>
        </p:txBody>
      </p:sp>
      <p:sp>
        <p:nvSpPr>
          <p:cNvPr id="108" name="文本框 606"/>
          <p:cNvSpPr txBox="1"/>
          <p:nvPr/>
        </p:nvSpPr>
        <p:spPr>
          <a:xfrm>
            <a:off x="6654611" y="2152156"/>
            <a:ext cx="1969816" cy="702781"/>
          </a:xfrm>
          <a:prstGeom prst="rect">
            <a:avLst/>
          </a:prstGeom>
          <a:noFill/>
          <a:effectLst/>
        </p:spPr>
        <p:txBody>
          <a:bodyPr wrap="none" lIns="86383" tIns="43192" rIns="86383" bIns="43192" rtlCol="0">
            <a:spAutoFit/>
          </a:bodyPr>
          <a:lstStyle/>
          <a:p>
            <a:r>
              <a:rPr lang="zh-CN" altLang="en-US" sz="1000" dirty="0">
                <a:solidFill>
                  <a:srgbClr val="004C80"/>
                </a:solidFill>
                <a:latin typeface="微软雅黑"/>
                <a:ea typeface="微软雅黑"/>
                <a:cs typeface="+mn-ea"/>
                <a:sym typeface="微软雅黑"/>
              </a:rPr>
              <a:t> </a:t>
            </a:r>
            <a:r>
              <a:rPr lang="zh-CN" altLang="en-US" sz="1000" dirty="0">
                <a:solidFill>
                  <a:schemeClr val="tx1">
                    <a:lumMod val="75000"/>
                    <a:lumOff val="25000"/>
                  </a:schemeClr>
                </a:solidFill>
                <a:latin typeface="微软雅黑"/>
                <a:ea typeface="微软雅黑"/>
                <a:cs typeface="+mn-ea"/>
                <a:sym typeface="微软雅黑"/>
              </a:rPr>
              <a:t>单击此处输入标题</a:t>
            </a:r>
            <a:endParaRPr lang="en-US" altLang="zh-CN" sz="1000" dirty="0">
              <a:solidFill>
                <a:schemeClr val="tx1">
                  <a:lumMod val="75000"/>
                  <a:lumOff val="25000"/>
                </a:schemeClr>
              </a:solidFill>
              <a:latin typeface="微软雅黑"/>
              <a:ea typeface="微软雅黑"/>
              <a:cs typeface="+mn-ea"/>
              <a:sym typeface="微软雅黑"/>
            </a:endParaRPr>
          </a:p>
          <a:p>
            <a:r>
              <a:rPr lang="zh-CN" altLang="en-US" sz="1000" dirty="0">
                <a:solidFill>
                  <a:schemeClr val="tx1">
                    <a:lumMod val="75000"/>
                    <a:lumOff val="25000"/>
                  </a:schemeClr>
                </a:solidFill>
                <a:latin typeface="微软雅黑"/>
                <a:ea typeface="微软雅黑"/>
                <a:cs typeface="+mn-ea"/>
                <a:sym typeface="微软雅黑"/>
              </a:rPr>
              <a:t>请在这里输入您的主要叙述内容</a:t>
            </a:r>
            <a:endParaRPr lang="en-US" altLang="zh-CN" sz="1000" dirty="0">
              <a:solidFill>
                <a:schemeClr val="tx1">
                  <a:lumMod val="75000"/>
                  <a:lumOff val="25000"/>
                </a:schemeClr>
              </a:solidFill>
              <a:latin typeface="微软雅黑"/>
              <a:ea typeface="微软雅黑"/>
              <a:cs typeface="+mn-ea"/>
              <a:sym typeface="微软雅黑"/>
            </a:endParaRPr>
          </a:p>
          <a:p>
            <a:r>
              <a:rPr lang="zh-CN" altLang="en-US" sz="1000" dirty="0">
                <a:solidFill>
                  <a:schemeClr val="tx1">
                    <a:lumMod val="75000"/>
                    <a:lumOff val="25000"/>
                  </a:schemeClr>
                </a:solidFill>
                <a:latin typeface="微软雅黑"/>
                <a:ea typeface="微软雅黑"/>
                <a:cs typeface="+mn-ea"/>
                <a:sym typeface="微软雅黑"/>
              </a:rPr>
              <a:t>请在这里输入您的主要叙述内容</a:t>
            </a:r>
            <a:endParaRPr lang="en-US" altLang="zh-CN" sz="1000" dirty="0">
              <a:solidFill>
                <a:schemeClr val="tx1">
                  <a:lumMod val="75000"/>
                  <a:lumOff val="25000"/>
                </a:schemeClr>
              </a:solidFill>
              <a:latin typeface="微软雅黑"/>
              <a:ea typeface="微软雅黑"/>
              <a:cs typeface="+mn-ea"/>
              <a:sym typeface="微软雅黑"/>
            </a:endParaRPr>
          </a:p>
          <a:p>
            <a:endParaRPr lang="en-US" altLang="zh-CN" sz="1000" b="1" dirty="0">
              <a:solidFill>
                <a:schemeClr val="tx1">
                  <a:lumMod val="75000"/>
                  <a:lumOff val="25000"/>
                </a:schemeClr>
              </a:solidFill>
              <a:latin typeface="微软雅黑"/>
              <a:ea typeface="微软雅黑"/>
              <a:cs typeface="+mn-ea"/>
              <a:sym typeface="微软雅黑"/>
            </a:endParaRPr>
          </a:p>
        </p:txBody>
      </p:sp>
      <p:pic>
        <p:nvPicPr>
          <p:cNvPr id="109" name="图片 108"/>
          <p:cNvPicPr>
            <a:picLocks noChangeAspect="1"/>
          </p:cNvPicPr>
          <p:nvPr/>
        </p:nvPicPr>
        <p:blipFill rotWithShape="1">
          <a:blip r:embed="rId3">
            <a:biLevel thresh="75000"/>
            <a:extLst>
              <a:ext uri="{BEBA8EAE-BF5A-486C-A8C5-ECC9F3942E4B}">
                <a14:imgProps xmlns:a14="http://schemas.microsoft.com/office/drawing/2010/main">
                  <a14:imgLayer r:embed="rId4">
                    <a14:imgEffect>
                      <a14:saturation sat="66000"/>
                    </a14:imgEffect>
                  </a14:imgLayer>
                </a14:imgProps>
              </a:ext>
            </a:extLst>
          </a:blip>
          <a:srcRect t="76775"/>
          <a:stretch/>
        </p:blipFill>
        <p:spPr>
          <a:xfrm rot="5400000" flipV="1">
            <a:off x="1985000" y="2336523"/>
            <a:ext cx="1034665" cy="181145"/>
          </a:xfrm>
          <a:prstGeom prst="rect">
            <a:avLst/>
          </a:prstGeom>
          <a:solidFill>
            <a:srgbClr val="00B0F0"/>
          </a:solidFill>
          <a:effectLst/>
        </p:spPr>
      </p:pic>
    </p:spTree>
    <p:extLst>
      <p:ext uri="{BB962C8B-B14F-4D97-AF65-F5344CB8AC3E}">
        <p14:creationId xmlns:p14="http://schemas.microsoft.com/office/powerpoint/2010/main" val="1134114004"/>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ppt_x"/>
                                          </p:val>
                                        </p:tav>
                                        <p:tav tm="100000">
                                          <p:val>
                                            <p:strVal val="#ppt_x"/>
                                          </p:val>
                                        </p:tav>
                                      </p:tavLst>
                                    </p:anim>
                                    <p:anim calcmode="lin" valueType="num">
                                      <p:cBhvr additive="base">
                                        <p:cTn id="12" dur="500" fill="hold"/>
                                        <p:tgtEl>
                                          <p:spTgt spid="6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500" fill="hold"/>
                                        <p:tgtEl>
                                          <p:spTgt spid="62"/>
                                        </p:tgtEl>
                                        <p:attrNameLst>
                                          <p:attrName>ppt_x</p:attrName>
                                        </p:attrNameLst>
                                      </p:cBhvr>
                                      <p:tavLst>
                                        <p:tav tm="0">
                                          <p:val>
                                            <p:strVal val="#ppt_x"/>
                                          </p:val>
                                        </p:tav>
                                        <p:tav tm="100000">
                                          <p:val>
                                            <p:strVal val="#ppt_x"/>
                                          </p:val>
                                        </p:tav>
                                      </p:tavLst>
                                    </p:anim>
                                    <p:anim calcmode="lin" valueType="num">
                                      <p:cBhvr additive="base">
                                        <p:cTn id="16" dur="500" fill="hold"/>
                                        <p:tgtEl>
                                          <p:spTgt spid="6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ppt_x"/>
                                          </p:val>
                                        </p:tav>
                                        <p:tav tm="100000">
                                          <p:val>
                                            <p:strVal val="#ppt_x"/>
                                          </p:val>
                                        </p:tav>
                                      </p:tavLst>
                                    </p:anim>
                                    <p:anim calcmode="lin" valueType="num">
                                      <p:cBhvr additive="base">
                                        <p:cTn id="20" dur="500" fill="hold"/>
                                        <p:tgtEl>
                                          <p:spTgt spid="6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500" fill="hold"/>
                                        <p:tgtEl>
                                          <p:spTgt spid="64"/>
                                        </p:tgtEl>
                                        <p:attrNameLst>
                                          <p:attrName>ppt_x</p:attrName>
                                        </p:attrNameLst>
                                      </p:cBhvr>
                                      <p:tavLst>
                                        <p:tav tm="0">
                                          <p:val>
                                            <p:strVal val="#ppt_x"/>
                                          </p:val>
                                        </p:tav>
                                        <p:tav tm="100000">
                                          <p:val>
                                            <p:strVal val="#ppt_x"/>
                                          </p:val>
                                        </p:tav>
                                      </p:tavLst>
                                    </p:anim>
                                    <p:anim calcmode="lin" valueType="num">
                                      <p:cBhvr additive="base">
                                        <p:cTn id="24" dur="500" fill="hold"/>
                                        <p:tgtEl>
                                          <p:spTgt spid="6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5"/>
                                        </p:tgtEl>
                                        <p:attrNameLst>
                                          <p:attrName>style.visibility</p:attrName>
                                        </p:attrNameLst>
                                      </p:cBhvr>
                                      <p:to>
                                        <p:strVal val="visible"/>
                                      </p:to>
                                    </p:set>
                                    <p:anim calcmode="lin" valueType="num">
                                      <p:cBhvr additive="base">
                                        <p:cTn id="27" dur="500" fill="hold"/>
                                        <p:tgtEl>
                                          <p:spTgt spid="65"/>
                                        </p:tgtEl>
                                        <p:attrNameLst>
                                          <p:attrName>ppt_x</p:attrName>
                                        </p:attrNameLst>
                                      </p:cBhvr>
                                      <p:tavLst>
                                        <p:tav tm="0">
                                          <p:val>
                                            <p:strVal val="#ppt_x"/>
                                          </p:val>
                                        </p:tav>
                                        <p:tav tm="100000">
                                          <p:val>
                                            <p:strVal val="#ppt_x"/>
                                          </p:val>
                                        </p:tav>
                                      </p:tavLst>
                                    </p:anim>
                                    <p:anim calcmode="lin" valueType="num">
                                      <p:cBhvr additive="base">
                                        <p:cTn id="28" dur="500" fill="hold"/>
                                        <p:tgtEl>
                                          <p:spTgt spid="6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5"/>
                                        </p:tgtEl>
                                        <p:attrNameLst>
                                          <p:attrName>style.visibility</p:attrName>
                                        </p:attrNameLst>
                                      </p:cBhvr>
                                      <p:to>
                                        <p:strVal val="visible"/>
                                      </p:to>
                                    </p:set>
                                    <p:anim calcmode="lin" valueType="num">
                                      <p:cBhvr additive="base">
                                        <p:cTn id="31" dur="500" fill="hold"/>
                                        <p:tgtEl>
                                          <p:spTgt spid="105"/>
                                        </p:tgtEl>
                                        <p:attrNameLst>
                                          <p:attrName>ppt_x</p:attrName>
                                        </p:attrNameLst>
                                      </p:cBhvr>
                                      <p:tavLst>
                                        <p:tav tm="0">
                                          <p:val>
                                            <p:strVal val="#ppt_x"/>
                                          </p:val>
                                        </p:tav>
                                        <p:tav tm="100000">
                                          <p:val>
                                            <p:strVal val="#ppt_x"/>
                                          </p:val>
                                        </p:tav>
                                      </p:tavLst>
                                    </p:anim>
                                    <p:anim calcmode="lin" valueType="num">
                                      <p:cBhvr additive="base">
                                        <p:cTn id="32" dur="500" fill="hold"/>
                                        <p:tgtEl>
                                          <p:spTgt spid="10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6"/>
                                        </p:tgtEl>
                                        <p:attrNameLst>
                                          <p:attrName>style.visibility</p:attrName>
                                        </p:attrNameLst>
                                      </p:cBhvr>
                                      <p:to>
                                        <p:strVal val="visible"/>
                                      </p:to>
                                    </p:set>
                                    <p:anim calcmode="lin" valueType="num">
                                      <p:cBhvr additive="base">
                                        <p:cTn id="35" dur="500" fill="hold"/>
                                        <p:tgtEl>
                                          <p:spTgt spid="106"/>
                                        </p:tgtEl>
                                        <p:attrNameLst>
                                          <p:attrName>ppt_x</p:attrName>
                                        </p:attrNameLst>
                                      </p:cBhvr>
                                      <p:tavLst>
                                        <p:tav tm="0">
                                          <p:val>
                                            <p:strVal val="#ppt_x"/>
                                          </p:val>
                                        </p:tav>
                                        <p:tav tm="100000">
                                          <p:val>
                                            <p:strVal val="#ppt_x"/>
                                          </p:val>
                                        </p:tav>
                                      </p:tavLst>
                                    </p:anim>
                                    <p:anim calcmode="lin" valueType="num">
                                      <p:cBhvr additive="base">
                                        <p:cTn id="36" dur="500" fill="hold"/>
                                        <p:tgtEl>
                                          <p:spTgt spid="10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7"/>
                                        </p:tgtEl>
                                        <p:attrNameLst>
                                          <p:attrName>style.visibility</p:attrName>
                                        </p:attrNameLst>
                                      </p:cBhvr>
                                      <p:to>
                                        <p:strVal val="visible"/>
                                      </p:to>
                                    </p:set>
                                    <p:anim calcmode="lin" valueType="num">
                                      <p:cBhvr additive="base">
                                        <p:cTn id="39" dur="500" fill="hold"/>
                                        <p:tgtEl>
                                          <p:spTgt spid="107"/>
                                        </p:tgtEl>
                                        <p:attrNameLst>
                                          <p:attrName>ppt_x</p:attrName>
                                        </p:attrNameLst>
                                      </p:cBhvr>
                                      <p:tavLst>
                                        <p:tav tm="0">
                                          <p:val>
                                            <p:strVal val="#ppt_x"/>
                                          </p:val>
                                        </p:tav>
                                        <p:tav tm="100000">
                                          <p:val>
                                            <p:strVal val="#ppt_x"/>
                                          </p:val>
                                        </p:tav>
                                      </p:tavLst>
                                    </p:anim>
                                    <p:anim calcmode="lin" valueType="num">
                                      <p:cBhvr additive="base">
                                        <p:cTn id="40" dur="500" fill="hold"/>
                                        <p:tgtEl>
                                          <p:spTgt spid="10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08"/>
                                        </p:tgtEl>
                                        <p:attrNameLst>
                                          <p:attrName>style.visibility</p:attrName>
                                        </p:attrNameLst>
                                      </p:cBhvr>
                                      <p:to>
                                        <p:strVal val="visible"/>
                                      </p:to>
                                    </p:set>
                                    <p:anim calcmode="lin" valueType="num">
                                      <p:cBhvr additive="base">
                                        <p:cTn id="43" dur="500" fill="hold"/>
                                        <p:tgtEl>
                                          <p:spTgt spid="108"/>
                                        </p:tgtEl>
                                        <p:attrNameLst>
                                          <p:attrName>ppt_x</p:attrName>
                                        </p:attrNameLst>
                                      </p:cBhvr>
                                      <p:tavLst>
                                        <p:tav tm="0">
                                          <p:val>
                                            <p:strVal val="#ppt_x"/>
                                          </p:val>
                                        </p:tav>
                                        <p:tav tm="100000">
                                          <p:val>
                                            <p:strVal val="#ppt_x"/>
                                          </p:val>
                                        </p:tav>
                                      </p:tavLst>
                                    </p:anim>
                                    <p:anim calcmode="lin" valueType="num">
                                      <p:cBhvr additive="base">
                                        <p:cTn id="44" dur="500" fill="hold"/>
                                        <p:tgtEl>
                                          <p:spTgt spid="108"/>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09"/>
                                        </p:tgtEl>
                                        <p:attrNameLst>
                                          <p:attrName>style.visibility</p:attrName>
                                        </p:attrNameLst>
                                      </p:cBhvr>
                                      <p:to>
                                        <p:strVal val="visible"/>
                                      </p:to>
                                    </p:set>
                                    <p:anim calcmode="lin" valueType="num">
                                      <p:cBhvr additive="base">
                                        <p:cTn id="47" dur="500" fill="hold"/>
                                        <p:tgtEl>
                                          <p:spTgt spid="109"/>
                                        </p:tgtEl>
                                        <p:attrNameLst>
                                          <p:attrName>ppt_x</p:attrName>
                                        </p:attrNameLst>
                                      </p:cBhvr>
                                      <p:tavLst>
                                        <p:tav tm="0">
                                          <p:val>
                                            <p:strVal val="#ppt_x"/>
                                          </p:val>
                                        </p:tav>
                                        <p:tav tm="100000">
                                          <p:val>
                                            <p:strVal val="#ppt_x"/>
                                          </p:val>
                                        </p:tav>
                                      </p:tavLst>
                                    </p:anim>
                                    <p:anim calcmode="lin" valueType="num">
                                      <p:cBhvr additive="base">
                                        <p:cTn id="48" dur="500" fill="hold"/>
                                        <p:tgtEl>
                                          <p:spTgt spid="10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30"/>
                                        </p:tgtEl>
                                        <p:attrNameLst>
                                          <p:attrName>style.visibility</p:attrName>
                                        </p:attrNameLst>
                                      </p:cBhvr>
                                      <p:to>
                                        <p:strVal val="visible"/>
                                      </p:to>
                                    </p:set>
                                    <p:anim calcmode="lin" valueType="num">
                                      <p:cBhvr additive="base">
                                        <p:cTn id="51" dur="500" fill="hold"/>
                                        <p:tgtEl>
                                          <p:spTgt spid="130"/>
                                        </p:tgtEl>
                                        <p:attrNameLst>
                                          <p:attrName>ppt_x</p:attrName>
                                        </p:attrNameLst>
                                      </p:cBhvr>
                                      <p:tavLst>
                                        <p:tav tm="0">
                                          <p:val>
                                            <p:strVal val="#ppt_x"/>
                                          </p:val>
                                        </p:tav>
                                        <p:tav tm="100000">
                                          <p:val>
                                            <p:strVal val="#ppt_x"/>
                                          </p:val>
                                        </p:tav>
                                      </p:tavLst>
                                    </p:anim>
                                    <p:anim calcmode="lin" valueType="num">
                                      <p:cBhvr additive="base">
                                        <p:cTn id="52" dur="500" fill="hold"/>
                                        <p:tgtEl>
                                          <p:spTgt spid="13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31"/>
                                        </p:tgtEl>
                                        <p:attrNameLst>
                                          <p:attrName>style.visibility</p:attrName>
                                        </p:attrNameLst>
                                      </p:cBhvr>
                                      <p:to>
                                        <p:strVal val="visible"/>
                                      </p:to>
                                    </p:set>
                                    <p:anim calcmode="lin" valueType="num">
                                      <p:cBhvr additive="base">
                                        <p:cTn id="55" dur="500" fill="hold"/>
                                        <p:tgtEl>
                                          <p:spTgt spid="131"/>
                                        </p:tgtEl>
                                        <p:attrNameLst>
                                          <p:attrName>ppt_x</p:attrName>
                                        </p:attrNameLst>
                                      </p:cBhvr>
                                      <p:tavLst>
                                        <p:tav tm="0">
                                          <p:val>
                                            <p:strVal val="#ppt_x"/>
                                          </p:val>
                                        </p:tav>
                                        <p:tav tm="100000">
                                          <p:val>
                                            <p:strVal val="#ppt_x"/>
                                          </p:val>
                                        </p:tav>
                                      </p:tavLst>
                                    </p:anim>
                                    <p:anim calcmode="lin" valueType="num">
                                      <p:cBhvr additive="base">
                                        <p:cTn id="56" dur="500" fill="hold"/>
                                        <p:tgtEl>
                                          <p:spTgt spid="13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2"/>
                                        </p:tgtEl>
                                        <p:attrNameLst>
                                          <p:attrName>style.visibility</p:attrName>
                                        </p:attrNameLst>
                                      </p:cBhvr>
                                      <p:to>
                                        <p:strVal val="visible"/>
                                      </p:to>
                                    </p:set>
                                    <p:anim calcmode="lin" valueType="num">
                                      <p:cBhvr additive="base">
                                        <p:cTn id="59" dur="500" fill="hold"/>
                                        <p:tgtEl>
                                          <p:spTgt spid="132"/>
                                        </p:tgtEl>
                                        <p:attrNameLst>
                                          <p:attrName>ppt_x</p:attrName>
                                        </p:attrNameLst>
                                      </p:cBhvr>
                                      <p:tavLst>
                                        <p:tav tm="0">
                                          <p:val>
                                            <p:strVal val="#ppt_x"/>
                                          </p:val>
                                        </p:tav>
                                        <p:tav tm="100000">
                                          <p:val>
                                            <p:strVal val="#ppt_x"/>
                                          </p:val>
                                        </p:tav>
                                      </p:tavLst>
                                    </p:anim>
                                    <p:anim calcmode="lin" valueType="num">
                                      <p:cBhvr additive="base">
                                        <p:cTn id="60" dur="500" fill="hold"/>
                                        <p:tgtEl>
                                          <p:spTgt spid="13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27"/>
                                        </p:tgtEl>
                                        <p:attrNameLst>
                                          <p:attrName>style.visibility</p:attrName>
                                        </p:attrNameLst>
                                      </p:cBhvr>
                                      <p:to>
                                        <p:strVal val="visible"/>
                                      </p:to>
                                    </p:set>
                                    <p:anim calcmode="lin" valueType="num">
                                      <p:cBhvr additive="base">
                                        <p:cTn id="63" dur="500" fill="hold"/>
                                        <p:tgtEl>
                                          <p:spTgt spid="127"/>
                                        </p:tgtEl>
                                        <p:attrNameLst>
                                          <p:attrName>ppt_x</p:attrName>
                                        </p:attrNameLst>
                                      </p:cBhvr>
                                      <p:tavLst>
                                        <p:tav tm="0">
                                          <p:val>
                                            <p:strVal val="#ppt_x"/>
                                          </p:val>
                                        </p:tav>
                                        <p:tav tm="100000">
                                          <p:val>
                                            <p:strVal val="#ppt_x"/>
                                          </p:val>
                                        </p:tav>
                                      </p:tavLst>
                                    </p:anim>
                                    <p:anim calcmode="lin" valueType="num">
                                      <p:cBhvr additive="base">
                                        <p:cTn id="64" dur="500" fill="hold"/>
                                        <p:tgtEl>
                                          <p:spTgt spid="12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28"/>
                                        </p:tgtEl>
                                        <p:attrNameLst>
                                          <p:attrName>style.visibility</p:attrName>
                                        </p:attrNameLst>
                                      </p:cBhvr>
                                      <p:to>
                                        <p:strVal val="visible"/>
                                      </p:to>
                                    </p:set>
                                    <p:anim calcmode="lin" valueType="num">
                                      <p:cBhvr additive="base">
                                        <p:cTn id="67" dur="500" fill="hold"/>
                                        <p:tgtEl>
                                          <p:spTgt spid="128"/>
                                        </p:tgtEl>
                                        <p:attrNameLst>
                                          <p:attrName>ppt_x</p:attrName>
                                        </p:attrNameLst>
                                      </p:cBhvr>
                                      <p:tavLst>
                                        <p:tav tm="0">
                                          <p:val>
                                            <p:strVal val="#ppt_x"/>
                                          </p:val>
                                        </p:tav>
                                        <p:tav tm="100000">
                                          <p:val>
                                            <p:strVal val="#ppt_x"/>
                                          </p:val>
                                        </p:tav>
                                      </p:tavLst>
                                    </p:anim>
                                    <p:anim calcmode="lin" valueType="num">
                                      <p:cBhvr additive="base">
                                        <p:cTn id="68" dur="500" fill="hold"/>
                                        <p:tgtEl>
                                          <p:spTgt spid="128"/>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29"/>
                                        </p:tgtEl>
                                        <p:attrNameLst>
                                          <p:attrName>style.visibility</p:attrName>
                                        </p:attrNameLst>
                                      </p:cBhvr>
                                      <p:to>
                                        <p:strVal val="visible"/>
                                      </p:to>
                                    </p:set>
                                    <p:anim calcmode="lin" valueType="num">
                                      <p:cBhvr additive="base">
                                        <p:cTn id="71" dur="500" fill="hold"/>
                                        <p:tgtEl>
                                          <p:spTgt spid="129"/>
                                        </p:tgtEl>
                                        <p:attrNameLst>
                                          <p:attrName>ppt_x</p:attrName>
                                        </p:attrNameLst>
                                      </p:cBhvr>
                                      <p:tavLst>
                                        <p:tav tm="0">
                                          <p:val>
                                            <p:strVal val="#ppt_x"/>
                                          </p:val>
                                        </p:tav>
                                        <p:tav tm="100000">
                                          <p:val>
                                            <p:strVal val="#ppt_x"/>
                                          </p:val>
                                        </p:tav>
                                      </p:tavLst>
                                    </p:anim>
                                    <p:anim calcmode="lin" valueType="num">
                                      <p:cBhvr additive="base">
                                        <p:cTn id="72" dur="500" fill="hold"/>
                                        <p:tgtEl>
                                          <p:spTgt spid="129"/>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24"/>
                                        </p:tgtEl>
                                        <p:attrNameLst>
                                          <p:attrName>style.visibility</p:attrName>
                                        </p:attrNameLst>
                                      </p:cBhvr>
                                      <p:to>
                                        <p:strVal val="visible"/>
                                      </p:to>
                                    </p:set>
                                    <p:anim calcmode="lin" valueType="num">
                                      <p:cBhvr additive="base">
                                        <p:cTn id="75" dur="500" fill="hold"/>
                                        <p:tgtEl>
                                          <p:spTgt spid="124"/>
                                        </p:tgtEl>
                                        <p:attrNameLst>
                                          <p:attrName>ppt_x</p:attrName>
                                        </p:attrNameLst>
                                      </p:cBhvr>
                                      <p:tavLst>
                                        <p:tav tm="0">
                                          <p:val>
                                            <p:strVal val="#ppt_x"/>
                                          </p:val>
                                        </p:tav>
                                        <p:tav tm="100000">
                                          <p:val>
                                            <p:strVal val="#ppt_x"/>
                                          </p:val>
                                        </p:tav>
                                      </p:tavLst>
                                    </p:anim>
                                    <p:anim calcmode="lin" valueType="num">
                                      <p:cBhvr additive="base">
                                        <p:cTn id="76" dur="500" fill="hold"/>
                                        <p:tgtEl>
                                          <p:spTgt spid="12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25"/>
                                        </p:tgtEl>
                                        <p:attrNameLst>
                                          <p:attrName>style.visibility</p:attrName>
                                        </p:attrNameLst>
                                      </p:cBhvr>
                                      <p:to>
                                        <p:strVal val="visible"/>
                                      </p:to>
                                    </p:set>
                                    <p:anim calcmode="lin" valueType="num">
                                      <p:cBhvr additive="base">
                                        <p:cTn id="79" dur="500" fill="hold"/>
                                        <p:tgtEl>
                                          <p:spTgt spid="125"/>
                                        </p:tgtEl>
                                        <p:attrNameLst>
                                          <p:attrName>ppt_x</p:attrName>
                                        </p:attrNameLst>
                                      </p:cBhvr>
                                      <p:tavLst>
                                        <p:tav tm="0">
                                          <p:val>
                                            <p:strVal val="#ppt_x"/>
                                          </p:val>
                                        </p:tav>
                                        <p:tav tm="100000">
                                          <p:val>
                                            <p:strVal val="#ppt_x"/>
                                          </p:val>
                                        </p:tav>
                                      </p:tavLst>
                                    </p:anim>
                                    <p:anim calcmode="lin" valueType="num">
                                      <p:cBhvr additive="base">
                                        <p:cTn id="80" dur="500" fill="hold"/>
                                        <p:tgtEl>
                                          <p:spTgt spid="125"/>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26"/>
                                        </p:tgtEl>
                                        <p:attrNameLst>
                                          <p:attrName>style.visibility</p:attrName>
                                        </p:attrNameLst>
                                      </p:cBhvr>
                                      <p:to>
                                        <p:strVal val="visible"/>
                                      </p:to>
                                    </p:set>
                                    <p:anim calcmode="lin" valueType="num">
                                      <p:cBhvr additive="base">
                                        <p:cTn id="83" dur="500" fill="hold"/>
                                        <p:tgtEl>
                                          <p:spTgt spid="126"/>
                                        </p:tgtEl>
                                        <p:attrNameLst>
                                          <p:attrName>ppt_x</p:attrName>
                                        </p:attrNameLst>
                                      </p:cBhvr>
                                      <p:tavLst>
                                        <p:tav tm="0">
                                          <p:val>
                                            <p:strVal val="#ppt_x"/>
                                          </p:val>
                                        </p:tav>
                                        <p:tav tm="100000">
                                          <p:val>
                                            <p:strVal val="#ppt_x"/>
                                          </p:val>
                                        </p:tav>
                                      </p:tavLst>
                                    </p:anim>
                                    <p:anim calcmode="lin" valueType="num">
                                      <p:cBhvr additive="base">
                                        <p:cTn id="84" dur="500" fill="hold"/>
                                        <p:tgtEl>
                                          <p:spTgt spid="126"/>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21"/>
                                        </p:tgtEl>
                                        <p:attrNameLst>
                                          <p:attrName>style.visibility</p:attrName>
                                        </p:attrNameLst>
                                      </p:cBhvr>
                                      <p:to>
                                        <p:strVal val="visible"/>
                                      </p:to>
                                    </p:set>
                                    <p:anim calcmode="lin" valueType="num">
                                      <p:cBhvr additive="base">
                                        <p:cTn id="87" dur="500" fill="hold"/>
                                        <p:tgtEl>
                                          <p:spTgt spid="121"/>
                                        </p:tgtEl>
                                        <p:attrNameLst>
                                          <p:attrName>ppt_x</p:attrName>
                                        </p:attrNameLst>
                                      </p:cBhvr>
                                      <p:tavLst>
                                        <p:tav tm="0">
                                          <p:val>
                                            <p:strVal val="#ppt_x"/>
                                          </p:val>
                                        </p:tav>
                                        <p:tav tm="100000">
                                          <p:val>
                                            <p:strVal val="#ppt_x"/>
                                          </p:val>
                                        </p:tav>
                                      </p:tavLst>
                                    </p:anim>
                                    <p:anim calcmode="lin" valueType="num">
                                      <p:cBhvr additive="base">
                                        <p:cTn id="88" dur="500" fill="hold"/>
                                        <p:tgtEl>
                                          <p:spTgt spid="121"/>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22"/>
                                        </p:tgtEl>
                                        <p:attrNameLst>
                                          <p:attrName>style.visibility</p:attrName>
                                        </p:attrNameLst>
                                      </p:cBhvr>
                                      <p:to>
                                        <p:strVal val="visible"/>
                                      </p:to>
                                    </p:set>
                                    <p:anim calcmode="lin" valueType="num">
                                      <p:cBhvr additive="base">
                                        <p:cTn id="91" dur="500" fill="hold"/>
                                        <p:tgtEl>
                                          <p:spTgt spid="122"/>
                                        </p:tgtEl>
                                        <p:attrNameLst>
                                          <p:attrName>ppt_x</p:attrName>
                                        </p:attrNameLst>
                                      </p:cBhvr>
                                      <p:tavLst>
                                        <p:tav tm="0">
                                          <p:val>
                                            <p:strVal val="#ppt_x"/>
                                          </p:val>
                                        </p:tav>
                                        <p:tav tm="100000">
                                          <p:val>
                                            <p:strVal val="#ppt_x"/>
                                          </p:val>
                                        </p:tav>
                                      </p:tavLst>
                                    </p:anim>
                                    <p:anim calcmode="lin" valueType="num">
                                      <p:cBhvr additive="base">
                                        <p:cTn id="92" dur="500" fill="hold"/>
                                        <p:tgtEl>
                                          <p:spTgt spid="122"/>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23"/>
                                        </p:tgtEl>
                                        <p:attrNameLst>
                                          <p:attrName>style.visibility</p:attrName>
                                        </p:attrNameLst>
                                      </p:cBhvr>
                                      <p:to>
                                        <p:strVal val="visible"/>
                                      </p:to>
                                    </p:set>
                                    <p:anim calcmode="lin" valueType="num">
                                      <p:cBhvr additive="base">
                                        <p:cTn id="95" dur="500" fill="hold"/>
                                        <p:tgtEl>
                                          <p:spTgt spid="123"/>
                                        </p:tgtEl>
                                        <p:attrNameLst>
                                          <p:attrName>ppt_x</p:attrName>
                                        </p:attrNameLst>
                                      </p:cBhvr>
                                      <p:tavLst>
                                        <p:tav tm="0">
                                          <p:val>
                                            <p:strVal val="#ppt_x"/>
                                          </p:val>
                                        </p:tav>
                                        <p:tav tm="100000">
                                          <p:val>
                                            <p:strVal val="#ppt_x"/>
                                          </p:val>
                                        </p:tav>
                                      </p:tavLst>
                                    </p:anim>
                                    <p:anim calcmode="lin" valueType="num">
                                      <p:cBhvr additive="base">
                                        <p:cTn id="96" dur="500" fill="hold"/>
                                        <p:tgtEl>
                                          <p:spTgt spid="123"/>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additive="base">
                                        <p:cTn id="99" dur="500" fill="hold"/>
                                        <p:tgtEl>
                                          <p:spTgt spid="110"/>
                                        </p:tgtEl>
                                        <p:attrNameLst>
                                          <p:attrName>ppt_x</p:attrName>
                                        </p:attrNameLst>
                                      </p:cBhvr>
                                      <p:tavLst>
                                        <p:tav tm="0">
                                          <p:val>
                                            <p:strVal val="#ppt_x"/>
                                          </p:val>
                                        </p:tav>
                                        <p:tav tm="100000">
                                          <p:val>
                                            <p:strVal val="#ppt_x"/>
                                          </p:val>
                                        </p:tav>
                                      </p:tavLst>
                                    </p:anim>
                                    <p:anim calcmode="lin" valueType="num">
                                      <p:cBhvr additive="base">
                                        <p:cTn id="100" dur="500" fill="hold"/>
                                        <p:tgtEl>
                                          <p:spTgt spid="11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11"/>
                                        </p:tgtEl>
                                        <p:attrNameLst>
                                          <p:attrName>style.visibility</p:attrName>
                                        </p:attrNameLst>
                                      </p:cBhvr>
                                      <p:to>
                                        <p:strVal val="visible"/>
                                      </p:to>
                                    </p:set>
                                    <p:anim calcmode="lin" valueType="num">
                                      <p:cBhvr additive="base">
                                        <p:cTn id="103" dur="500" fill="hold"/>
                                        <p:tgtEl>
                                          <p:spTgt spid="111"/>
                                        </p:tgtEl>
                                        <p:attrNameLst>
                                          <p:attrName>ppt_x</p:attrName>
                                        </p:attrNameLst>
                                      </p:cBhvr>
                                      <p:tavLst>
                                        <p:tav tm="0">
                                          <p:val>
                                            <p:strVal val="#ppt_x"/>
                                          </p:val>
                                        </p:tav>
                                        <p:tav tm="100000">
                                          <p:val>
                                            <p:strVal val="#ppt_x"/>
                                          </p:val>
                                        </p:tav>
                                      </p:tavLst>
                                    </p:anim>
                                    <p:anim calcmode="lin" valueType="num">
                                      <p:cBhvr additive="base">
                                        <p:cTn id="104" dur="500" fill="hold"/>
                                        <p:tgtEl>
                                          <p:spTgt spid="111"/>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12"/>
                                        </p:tgtEl>
                                        <p:attrNameLst>
                                          <p:attrName>style.visibility</p:attrName>
                                        </p:attrNameLst>
                                      </p:cBhvr>
                                      <p:to>
                                        <p:strVal val="visible"/>
                                      </p:to>
                                    </p:set>
                                    <p:anim calcmode="lin" valueType="num">
                                      <p:cBhvr additive="base">
                                        <p:cTn id="107" dur="500" fill="hold"/>
                                        <p:tgtEl>
                                          <p:spTgt spid="112"/>
                                        </p:tgtEl>
                                        <p:attrNameLst>
                                          <p:attrName>ppt_x</p:attrName>
                                        </p:attrNameLst>
                                      </p:cBhvr>
                                      <p:tavLst>
                                        <p:tav tm="0">
                                          <p:val>
                                            <p:strVal val="#ppt_x"/>
                                          </p:val>
                                        </p:tav>
                                        <p:tav tm="100000">
                                          <p:val>
                                            <p:strVal val="#ppt_x"/>
                                          </p:val>
                                        </p:tav>
                                      </p:tavLst>
                                    </p:anim>
                                    <p:anim calcmode="lin" valueType="num">
                                      <p:cBhvr additive="base">
                                        <p:cTn id="108" dur="500" fill="hold"/>
                                        <p:tgtEl>
                                          <p:spTgt spid="112"/>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113"/>
                                        </p:tgtEl>
                                        <p:attrNameLst>
                                          <p:attrName>style.visibility</p:attrName>
                                        </p:attrNameLst>
                                      </p:cBhvr>
                                      <p:to>
                                        <p:strVal val="visible"/>
                                      </p:to>
                                    </p:set>
                                    <p:anim calcmode="lin" valueType="num">
                                      <p:cBhvr additive="base">
                                        <p:cTn id="111" dur="500" fill="hold"/>
                                        <p:tgtEl>
                                          <p:spTgt spid="113"/>
                                        </p:tgtEl>
                                        <p:attrNameLst>
                                          <p:attrName>ppt_x</p:attrName>
                                        </p:attrNameLst>
                                      </p:cBhvr>
                                      <p:tavLst>
                                        <p:tav tm="0">
                                          <p:val>
                                            <p:strVal val="#ppt_x"/>
                                          </p:val>
                                        </p:tav>
                                        <p:tav tm="100000">
                                          <p:val>
                                            <p:strVal val="#ppt_x"/>
                                          </p:val>
                                        </p:tav>
                                      </p:tavLst>
                                    </p:anim>
                                    <p:anim calcmode="lin" valueType="num">
                                      <p:cBhvr additive="base">
                                        <p:cTn id="112" dur="500" fill="hold"/>
                                        <p:tgtEl>
                                          <p:spTgt spid="11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14"/>
                                        </p:tgtEl>
                                        <p:attrNameLst>
                                          <p:attrName>style.visibility</p:attrName>
                                        </p:attrNameLst>
                                      </p:cBhvr>
                                      <p:to>
                                        <p:strVal val="visible"/>
                                      </p:to>
                                    </p:set>
                                    <p:anim calcmode="lin" valueType="num">
                                      <p:cBhvr additive="base">
                                        <p:cTn id="115" dur="500" fill="hold"/>
                                        <p:tgtEl>
                                          <p:spTgt spid="114"/>
                                        </p:tgtEl>
                                        <p:attrNameLst>
                                          <p:attrName>ppt_x</p:attrName>
                                        </p:attrNameLst>
                                      </p:cBhvr>
                                      <p:tavLst>
                                        <p:tav tm="0">
                                          <p:val>
                                            <p:strVal val="#ppt_x"/>
                                          </p:val>
                                        </p:tav>
                                        <p:tav tm="100000">
                                          <p:val>
                                            <p:strVal val="#ppt_x"/>
                                          </p:val>
                                        </p:tav>
                                      </p:tavLst>
                                    </p:anim>
                                    <p:anim calcmode="lin" valueType="num">
                                      <p:cBhvr additive="base">
                                        <p:cTn id="116" dur="500" fill="hold"/>
                                        <p:tgtEl>
                                          <p:spTgt spid="114"/>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115"/>
                                        </p:tgtEl>
                                        <p:attrNameLst>
                                          <p:attrName>style.visibility</p:attrName>
                                        </p:attrNameLst>
                                      </p:cBhvr>
                                      <p:to>
                                        <p:strVal val="visible"/>
                                      </p:to>
                                    </p:set>
                                    <p:anim calcmode="lin" valueType="num">
                                      <p:cBhvr additive="base">
                                        <p:cTn id="119" dur="500" fill="hold"/>
                                        <p:tgtEl>
                                          <p:spTgt spid="115"/>
                                        </p:tgtEl>
                                        <p:attrNameLst>
                                          <p:attrName>ppt_x</p:attrName>
                                        </p:attrNameLst>
                                      </p:cBhvr>
                                      <p:tavLst>
                                        <p:tav tm="0">
                                          <p:val>
                                            <p:strVal val="#ppt_x"/>
                                          </p:val>
                                        </p:tav>
                                        <p:tav tm="100000">
                                          <p:val>
                                            <p:strVal val="#ppt_x"/>
                                          </p:val>
                                        </p:tav>
                                      </p:tavLst>
                                    </p:anim>
                                    <p:anim calcmode="lin" valueType="num">
                                      <p:cBhvr additive="base">
                                        <p:cTn id="120" dur="500" fill="hold"/>
                                        <p:tgtEl>
                                          <p:spTgt spid="115"/>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116"/>
                                        </p:tgtEl>
                                        <p:attrNameLst>
                                          <p:attrName>style.visibility</p:attrName>
                                        </p:attrNameLst>
                                      </p:cBhvr>
                                      <p:to>
                                        <p:strVal val="visible"/>
                                      </p:to>
                                    </p:set>
                                    <p:anim calcmode="lin" valueType="num">
                                      <p:cBhvr additive="base">
                                        <p:cTn id="123" dur="500" fill="hold"/>
                                        <p:tgtEl>
                                          <p:spTgt spid="116"/>
                                        </p:tgtEl>
                                        <p:attrNameLst>
                                          <p:attrName>ppt_x</p:attrName>
                                        </p:attrNameLst>
                                      </p:cBhvr>
                                      <p:tavLst>
                                        <p:tav tm="0">
                                          <p:val>
                                            <p:strVal val="#ppt_x"/>
                                          </p:val>
                                        </p:tav>
                                        <p:tav tm="100000">
                                          <p:val>
                                            <p:strVal val="#ppt_x"/>
                                          </p:val>
                                        </p:tav>
                                      </p:tavLst>
                                    </p:anim>
                                    <p:anim calcmode="lin" valueType="num">
                                      <p:cBhvr additive="base">
                                        <p:cTn id="124" dur="500" fill="hold"/>
                                        <p:tgtEl>
                                          <p:spTgt spid="116"/>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17"/>
                                        </p:tgtEl>
                                        <p:attrNameLst>
                                          <p:attrName>style.visibility</p:attrName>
                                        </p:attrNameLst>
                                      </p:cBhvr>
                                      <p:to>
                                        <p:strVal val="visible"/>
                                      </p:to>
                                    </p:set>
                                    <p:anim calcmode="lin" valueType="num">
                                      <p:cBhvr additive="base">
                                        <p:cTn id="127" dur="500" fill="hold"/>
                                        <p:tgtEl>
                                          <p:spTgt spid="117"/>
                                        </p:tgtEl>
                                        <p:attrNameLst>
                                          <p:attrName>ppt_x</p:attrName>
                                        </p:attrNameLst>
                                      </p:cBhvr>
                                      <p:tavLst>
                                        <p:tav tm="0">
                                          <p:val>
                                            <p:strVal val="#ppt_x"/>
                                          </p:val>
                                        </p:tav>
                                        <p:tav tm="100000">
                                          <p:val>
                                            <p:strVal val="#ppt_x"/>
                                          </p:val>
                                        </p:tav>
                                      </p:tavLst>
                                    </p:anim>
                                    <p:anim calcmode="lin" valueType="num">
                                      <p:cBhvr additive="base">
                                        <p:cTn id="128" dur="500" fill="hold"/>
                                        <p:tgtEl>
                                          <p:spTgt spid="117"/>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18"/>
                                        </p:tgtEl>
                                        <p:attrNameLst>
                                          <p:attrName>style.visibility</p:attrName>
                                        </p:attrNameLst>
                                      </p:cBhvr>
                                      <p:to>
                                        <p:strVal val="visible"/>
                                      </p:to>
                                    </p:set>
                                    <p:anim calcmode="lin" valueType="num">
                                      <p:cBhvr additive="base">
                                        <p:cTn id="131" dur="500" fill="hold"/>
                                        <p:tgtEl>
                                          <p:spTgt spid="118"/>
                                        </p:tgtEl>
                                        <p:attrNameLst>
                                          <p:attrName>ppt_x</p:attrName>
                                        </p:attrNameLst>
                                      </p:cBhvr>
                                      <p:tavLst>
                                        <p:tav tm="0">
                                          <p:val>
                                            <p:strVal val="#ppt_x"/>
                                          </p:val>
                                        </p:tav>
                                        <p:tav tm="100000">
                                          <p:val>
                                            <p:strVal val="#ppt_x"/>
                                          </p:val>
                                        </p:tav>
                                      </p:tavLst>
                                    </p:anim>
                                    <p:anim calcmode="lin" valueType="num">
                                      <p:cBhvr additive="base">
                                        <p:cTn id="132" dur="500" fill="hold"/>
                                        <p:tgtEl>
                                          <p:spTgt spid="118"/>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19"/>
                                        </p:tgtEl>
                                        <p:attrNameLst>
                                          <p:attrName>style.visibility</p:attrName>
                                        </p:attrNameLst>
                                      </p:cBhvr>
                                      <p:to>
                                        <p:strVal val="visible"/>
                                      </p:to>
                                    </p:set>
                                    <p:anim calcmode="lin" valueType="num">
                                      <p:cBhvr additive="base">
                                        <p:cTn id="135" dur="500" fill="hold"/>
                                        <p:tgtEl>
                                          <p:spTgt spid="119"/>
                                        </p:tgtEl>
                                        <p:attrNameLst>
                                          <p:attrName>ppt_x</p:attrName>
                                        </p:attrNameLst>
                                      </p:cBhvr>
                                      <p:tavLst>
                                        <p:tav tm="0">
                                          <p:val>
                                            <p:strVal val="#ppt_x"/>
                                          </p:val>
                                        </p:tav>
                                        <p:tav tm="100000">
                                          <p:val>
                                            <p:strVal val="#ppt_x"/>
                                          </p:val>
                                        </p:tav>
                                      </p:tavLst>
                                    </p:anim>
                                    <p:anim calcmode="lin" valueType="num">
                                      <p:cBhvr additive="base">
                                        <p:cTn id="136" dur="500" fill="hold"/>
                                        <p:tgtEl>
                                          <p:spTgt spid="119"/>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120"/>
                                        </p:tgtEl>
                                        <p:attrNameLst>
                                          <p:attrName>style.visibility</p:attrName>
                                        </p:attrNameLst>
                                      </p:cBhvr>
                                      <p:to>
                                        <p:strVal val="visible"/>
                                      </p:to>
                                    </p:set>
                                    <p:anim calcmode="lin" valueType="num">
                                      <p:cBhvr additive="base">
                                        <p:cTn id="139" dur="500" fill="hold"/>
                                        <p:tgtEl>
                                          <p:spTgt spid="120"/>
                                        </p:tgtEl>
                                        <p:attrNameLst>
                                          <p:attrName>ppt_x</p:attrName>
                                        </p:attrNameLst>
                                      </p:cBhvr>
                                      <p:tavLst>
                                        <p:tav tm="0">
                                          <p:val>
                                            <p:strVal val="#ppt_x"/>
                                          </p:val>
                                        </p:tav>
                                        <p:tav tm="100000">
                                          <p:val>
                                            <p:strVal val="#ppt_x"/>
                                          </p:val>
                                        </p:tav>
                                      </p:tavLst>
                                    </p:anim>
                                    <p:anim calcmode="lin" valueType="num">
                                      <p:cBhvr additive="base">
                                        <p:cTn id="140" dur="500" fill="hold"/>
                                        <p:tgtEl>
                                          <p:spTgt spid="1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130" grpId="0" animBg="1"/>
      <p:bldP spid="131" grpId="0" animBg="1"/>
      <p:bldP spid="132" grpId="0" animBg="1"/>
      <p:bldP spid="127" grpId="0" animBg="1"/>
      <p:bldP spid="128" grpId="0" animBg="1"/>
      <p:bldP spid="129" grpId="0" animBg="1"/>
      <p:bldP spid="124" grpId="0" animBg="1"/>
      <p:bldP spid="125" grpId="0" animBg="1"/>
      <p:bldP spid="126" grpId="0" animBg="1"/>
      <p:bldP spid="121" grpId="0" animBg="1"/>
      <p:bldP spid="122" grpId="0" animBg="1"/>
      <p:bldP spid="123"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05" grpId="0"/>
      <p:bldP spid="106" grpId="0"/>
      <p:bldP spid="107" grpId="0"/>
      <p:bldP spid="1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5220" y="891925"/>
            <a:ext cx="7377487" cy="3551390"/>
            <a:chOff x="1357275" y="1201758"/>
            <a:chExt cx="6334208" cy="3049174"/>
          </a:xfrm>
        </p:grpSpPr>
        <p:grpSp>
          <p:nvGrpSpPr>
            <p:cNvPr id="7" name="Group 54">
              <a:extLst>
                <a:ext uri="{FF2B5EF4-FFF2-40B4-BE49-F238E27FC236}">
                  <a16:creationId xmlns:a16="http://schemas.microsoft.com/office/drawing/2014/main" xmlns="" id="{E2489976-DB70-4BBF-8135-440733D6F64B}"/>
                </a:ext>
              </a:extLst>
            </p:cNvPr>
            <p:cNvGrpSpPr/>
            <p:nvPr/>
          </p:nvGrpSpPr>
          <p:grpSpPr>
            <a:xfrm>
              <a:off x="3340973" y="2529390"/>
              <a:ext cx="2385134" cy="891100"/>
              <a:chOff x="4518039" y="3905920"/>
              <a:chExt cx="3180354" cy="1188134"/>
            </a:xfrm>
            <a:solidFill>
              <a:srgbClr val="F75994"/>
            </a:solidFill>
          </p:grpSpPr>
          <p:grpSp>
            <p:nvGrpSpPr>
              <p:cNvPr id="24" name="Group 53">
                <a:extLst>
                  <a:ext uri="{FF2B5EF4-FFF2-40B4-BE49-F238E27FC236}">
                    <a16:creationId xmlns:a16="http://schemas.microsoft.com/office/drawing/2014/main" xmlns="" id="{1DEE2614-2AA4-4305-9F8F-68ED24D3FF46}"/>
                  </a:ext>
                </a:extLst>
              </p:cNvPr>
              <p:cNvGrpSpPr/>
              <p:nvPr/>
            </p:nvGrpSpPr>
            <p:grpSpPr>
              <a:xfrm>
                <a:off x="4518039" y="3905920"/>
                <a:ext cx="3180354" cy="972110"/>
                <a:chOff x="4518039" y="3905920"/>
                <a:chExt cx="3180354" cy="972110"/>
              </a:xfrm>
              <a:grpFill/>
            </p:grpSpPr>
            <p:sp>
              <p:nvSpPr>
                <p:cNvPr id="26" name="Rectangle 27">
                  <a:extLst>
                    <a:ext uri="{FF2B5EF4-FFF2-40B4-BE49-F238E27FC236}">
                      <a16:creationId xmlns:a16="http://schemas.microsoft.com/office/drawing/2014/main" xmlns="" id="{93CED555-BA88-4EDD-8AAA-2A304A3C74DB}"/>
                    </a:ext>
                  </a:extLst>
                </p:cNvPr>
                <p:cNvSpPr/>
                <p:nvPr/>
              </p:nvSpPr>
              <p:spPr bwMode="auto">
                <a:xfrm>
                  <a:off x="5646165" y="3905922"/>
                  <a:ext cx="2052228" cy="972108"/>
                </a:xfrm>
                <a:prstGeom prst="rect">
                  <a:avLst/>
                </a:prstGeom>
                <a:grpFill/>
                <a:ln w="19050">
                  <a:solidFill>
                    <a:schemeClr val="bg1"/>
                  </a:solidFill>
                  <a:round/>
                  <a:headEnd/>
                  <a:tailEnd/>
                </a:ln>
              </p:spPr>
              <p:txBody>
                <a:bodyPr rot="0" spcFirstLastPara="0" vert="horz" wrap="none" lIns="96435" tIns="227800" rIns="96435" bIns="48218" anchor="t" anchorCtr="1" forceAA="0" compatLnSpc="1">
                  <a:prstTxWarp prst="textNoShape">
                    <a:avLst/>
                  </a:prstTxWarp>
                  <a:normAutofit/>
                </a:bodyPr>
                <a:lstStyle/>
                <a:p>
                  <a:pPr algn="ctr"/>
                  <a:r>
                    <a:rPr lang="zh-CN" altLang="en-US" sz="1500" b="1" dirty="0">
                      <a:solidFill>
                        <a:schemeClr val="bg1"/>
                      </a:solidFill>
                      <a:latin typeface="微软雅黑"/>
                      <a:ea typeface="微软雅黑"/>
                      <a:sym typeface="微软雅黑"/>
                    </a:rPr>
                    <a:t>输入标题文本</a:t>
                  </a:r>
                </a:p>
              </p:txBody>
            </p:sp>
            <p:sp>
              <p:nvSpPr>
                <p:cNvPr id="27" name="Right Triangle 30">
                  <a:extLst>
                    <a:ext uri="{FF2B5EF4-FFF2-40B4-BE49-F238E27FC236}">
                      <a16:creationId xmlns:a16="http://schemas.microsoft.com/office/drawing/2014/main" xmlns="" id="{34F92837-43F2-4AF2-9731-6A1700B689E5}"/>
                    </a:ext>
                  </a:extLst>
                </p:cNvPr>
                <p:cNvSpPr/>
                <p:nvPr/>
              </p:nvSpPr>
              <p:spPr bwMode="auto">
                <a:xfrm flipH="1">
                  <a:off x="4518039" y="3905920"/>
                  <a:ext cx="1128125" cy="240089"/>
                </a:xfrm>
                <a:prstGeom prst="rtTriangle">
                  <a:avLst/>
                </a:prstGeom>
                <a:grpFill/>
                <a:ln w="19050">
                  <a:solidFill>
                    <a:schemeClr val="bg1"/>
                  </a:solidFill>
                  <a:round/>
                  <a:headEnd/>
                  <a:tailEnd/>
                </a:ln>
              </p:spPr>
              <p:txBody>
                <a:bodyPr anchor="ctr"/>
                <a:lstStyle/>
                <a:p>
                  <a:pPr algn="ctr"/>
                  <a:endParaRPr>
                    <a:solidFill>
                      <a:schemeClr val="bg1"/>
                    </a:solidFill>
                    <a:latin typeface="微软雅黑"/>
                    <a:ea typeface="微软雅黑"/>
                    <a:sym typeface="微软雅黑"/>
                  </a:endParaRPr>
                </a:p>
              </p:txBody>
            </p:sp>
          </p:grpSp>
          <p:sp>
            <p:nvSpPr>
              <p:cNvPr id="25" name="Parallelogram 31">
                <a:extLst>
                  <a:ext uri="{FF2B5EF4-FFF2-40B4-BE49-F238E27FC236}">
                    <a16:creationId xmlns:a16="http://schemas.microsoft.com/office/drawing/2014/main" xmlns="" id="{0A1E8F44-3213-4665-8E86-997C83F55DA1}"/>
                  </a:ext>
                </a:extLst>
              </p:cNvPr>
              <p:cNvSpPr/>
              <p:nvPr/>
            </p:nvSpPr>
            <p:spPr bwMode="auto">
              <a:xfrm flipV="1">
                <a:off x="5646164" y="4878028"/>
                <a:ext cx="1755740" cy="216026"/>
              </a:xfrm>
              <a:prstGeom prst="parallelogram">
                <a:avLst>
                  <a:gd name="adj" fmla="val 236641"/>
                </a:avLst>
              </a:prstGeom>
              <a:grpFill/>
              <a:ln w="19050">
                <a:solidFill>
                  <a:schemeClr val="bg1"/>
                </a:solidFill>
                <a:round/>
                <a:headEnd/>
                <a:tailEnd/>
              </a:ln>
            </p:spPr>
            <p:txBody>
              <a:bodyPr anchor="ctr"/>
              <a:lstStyle/>
              <a:p>
                <a:pPr algn="ctr"/>
                <a:endParaRPr>
                  <a:solidFill>
                    <a:schemeClr val="bg1"/>
                  </a:solidFill>
                  <a:latin typeface="微软雅黑"/>
                  <a:ea typeface="微软雅黑"/>
                  <a:sym typeface="微软雅黑"/>
                </a:endParaRPr>
              </a:p>
            </p:txBody>
          </p:sp>
        </p:grpSp>
        <p:grpSp>
          <p:nvGrpSpPr>
            <p:cNvPr id="9" name="Group 39">
              <a:extLst>
                <a:ext uri="{FF2B5EF4-FFF2-40B4-BE49-F238E27FC236}">
                  <a16:creationId xmlns:a16="http://schemas.microsoft.com/office/drawing/2014/main" xmlns="" id="{A7A7E428-C472-4A09-8EA5-7125ECE6284C}"/>
                </a:ext>
              </a:extLst>
            </p:cNvPr>
            <p:cNvGrpSpPr/>
            <p:nvPr/>
          </p:nvGrpSpPr>
          <p:grpSpPr>
            <a:xfrm>
              <a:off x="5904937" y="2301908"/>
              <a:ext cx="1786546" cy="673035"/>
              <a:chOff x="6815010" y="4547844"/>
              <a:chExt cx="2382192" cy="897380"/>
            </a:xfrm>
          </p:grpSpPr>
          <p:sp>
            <p:nvSpPr>
              <p:cNvPr id="19" name="TextBox 40">
                <a:extLst>
                  <a:ext uri="{FF2B5EF4-FFF2-40B4-BE49-F238E27FC236}">
                    <a16:creationId xmlns:a16="http://schemas.microsoft.com/office/drawing/2014/main" xmlns="" id="{39304D4C-CDC8-4AC2-A223-4D17C59DA2BE}"/>
                  </a:ext>
                </a:extLst>
              </p:cNvPr>
              <p:cNvSpPr txBox="1"/>
              <p:nvPr/>
            </p:nvSpPr>
            <p:spPr>
              <a:xfrm>
                <a:off x="6815010" y="4794065"/>
                <a:ext cx="2382192" cy="651159"/>
              </a:xfrm>
              <a:prstGeom prst="rect">
                <a:avLst/>
              </a:prstGeom>
              <a:noFill/>
            </p:spPr>
            <p:txBody>
              <a:bodyPr wrap="square" lIns="0" tIns="0" rIns="0" bIns="0" anchor="ctr" anchorCtr="0">
                <a:normAutofit/>
              </a:bodyPr>
              <a:lstStyle/>
              <a:p>
                <a:pPr defTabSz="914353">
                  <a:lnSpc>
                    <a:spcPct val="120000"/>
                  </a:lnSpc>
                  <a:defRPr/>
                </a:pPr>
                <a:r>
                  <a:rPr lang="zh-CN" altLang="en-US" sz="1000" dirty="0">
                    <a:latin typeface="微软雅黑"/>
                    <a:ea typeface="微软雅黑"/>
                    <a:sym typeface="微软雅黑"/>
                  </a:rPr>
                  <a:t>此部分内容作为文字排版占位显示</a:t>
                </a:r>
                <a:br>
                  <a:rPr lang="zh-CN" altLang="en-US" sz="1000" dirty="0">
                    <a:latin typeface="微软雅黑"/>
                    <a:ea typeface="微软雅黑"/>
                    <a:sym typeface="微软雅黑"/>
                  </a:rPr>
                </a:br>
                <a:r>
                  <a:rPr lang="zh-CN" altLang="en-US" sz="1000" dirty="0">
                    <a:latin typeface="微软雅黑"/>
                    <a:ea typeface="微软雅黑"/>
                    <a:sym typeface="微软雅黑"/>
                  </a:rPr>
                  <a:t>（建议使用主题字体）</a:t>
                </a:r>
              </a:p>
            </p:txBody>
          </p:sp>
          <p:sp>
            <p:nvSpPr>
              <p:cNvPr id="20" name="TextBox 41">
                <a:extLst>
                  <a:ext uri="{FF2B5EF4-FFF2-40B4-BE49-F238E27FC236}">
                    <a16:creationId xmlns:a16="http://schemas.microsoft.com/office/drawing/2014/main" xmlns="" id="{D76E4BAD-C6E3-4862-A720-78676F966D2E}"/>
                  </a:ext>
                </a:extLst>
              </p:cNvPr>
              <p:cNvSpPr txBox="1"/>
              <p:nvPr/>
            </p:nvSpPr>
            <p:spPr>
              <a:xfrm>
                <a:off x="6815010" y="4547844"/>
                <a:ext cx="1384995" cy="276999"/>
              </a:xfrm>
              <a:prstGeom prst="rect">
                <a:avLst/>
              </a:prstGeom>
              <a:noFill/>
            </p:spPr>
            <p:txBody>
              <a:bodyPr wrap="none" lIns="0" tIns="0" rIns="0" bIns="0" anchor="ctr" anchorCtr="0">
                <a:normAutofit fontScale="92500" lnSpcReduction="10000"/>
              </a:bodyPr>
              <a:lstStyle/>
              <a:p>
                <a:r>
                  <a:rPr lang="zh-CN" altLang="en-US" b="1" dirty="0">
                    <a:latin typeface="微软雅黑"/>
                    <a:ea typeface="微软雅黑"/>
                    <a:sym typeface="微软雅黑"/>
                  </a:rPr>
                  <a:t>输入标题文本</a:t>
                </a:r>
              </a:p>
            </p:txBody>
          </p:sp>
        </p:grpSp>
        <p:grpSp>
          <p:nvGrpSpPr>
            <p:cNvPr id="8" name="Group 55">
              <a:extLst>
                <a:ext uri="{FF2B5EF4-FFF2-40B4-BE49-F238E27FC236}">
                  <a16:creationId xmlns:a16="http://schemas.microsoft.com/office/drawing/2014/main" xmlns="" id="{D389B485-2181-496B-9DCF-8AC9D01B1F1E}"/>
                </a:ext>
              </a:extLst>
            </p:cNvPr>
            <p:cNvGrpSpPr/>
            <p:nvPr/>
          </p:nvGrpSpPr>
          <p:grpSpPr>
            <a:xfrm>
              <a:off x="4585699" y="3078404"/>
              <a:ext cx="2133121" cy="730301"/>
              <a:chOff x="6177767" y="4637937"/>
              <a:chExt cx="2844317" cy="973735"/>
            </a:xfrm>
            <a:solidFill>
              <a:srgbClr val="00B0F0"/>
            </a:solidFill>
          </p:grpSpPr>
          <p:sp>
            <p:nvSpPr>
              <p:cNvPr id="21" name="Right Triangle 32">
                <a:extLst>
                  <a:ext uri="{FF2B5EF4-FFF2-40B4-BE49-F238E27FC236}">
                    <a16:creationId xmlns:a16="http://schemas.microsoft.com/office/drawing/2014/main" xmlns="" id="{B80525D6-5D1E-4B1A-9BFA-4C8A6491D042}"/>
                  </a:ext>
                </a:extLst>
              </p:cNvPr>
              <p:cNvSpPr/>
              <p:nvPr/>
            </p:nvSpPr>
            <p:spPr bwMode="auto">
              <a:xfrm flipH="1">
                <a:off x="6177767" y="4637937"/>
                <a:ext cx="596521" cy="456117"/>
              </a:xfrm>
              <a:prstGeom prst="rtTriangle">
                <a:avLst/>
              </a:prstGeom>
              <a:grpFill/>
              <a:ln w="19050">
                <a:solidFill>
                  <a:schemeClr val="bg1"/>
                </a:solidFill>
                <a:round/>
                <a:headEnd/>
                <a:tailEnd/>
              </a:ln>
            </p:spPr>
            <p:txBody>
              <a:bodyPr anchor="ctr"/>
              <a:lstStyle/>
              <a:p>
                <a:pPr algn="ctr"/>
                <a:endParaRPr>
                  <a:solidFill>
                    <a:schemeClr val="bg1"/>
                  </a:solidFill>
                  <a:latin typeface="微软雅黑"/>
                  <a:ea typeface="微软雅黑"/>
                  <a:sym typeface="微软雅黑"/>
                </a:endParaRPr>
              </a:p>
            </p:txBody>
          </p:sp>
          <p:sp>
            <p:nvSpPr>
              <p:cNvPr id="22" name="Rectangle 28">
                <a:extLst>
                  <a:ext uri="{FF2B5EF4-FFF2-40B4-BE49-F238E27FC236}">
                    <a16:creationId xmlns:a16="http://schemas.microsoft.com/office/drawing/2014/main" xmlns="" id="{6B24998F-698E-4355-8BF8-D413426C54B0}"/>
                  </a:ext>
                </a:extLst>
              </p:cNvPr>
              <p:cNvSpPr/>
              <p:nvPr/>
            </p:nvSpPr>
            <p:spPr bwMode="auto">
              <a:xfrm>
                <a:off x="6774291" y="4637942"/>
                <a:ext cx="2052228" cy="972108"/>
              </a:xfrm>
              <a:prstGeom prst="rect">
                <a:avLst/>
              </a:prstGeom>
              <a:grpFill/>
              <a:ln w="19050">
                <a:solidFill>
                  <a:schemeClr val="bg1"/>
                </a:solidFill>
                <a:round/>
                <a:headEnd/>
                <a:tailEnd/>
              </a:ln>
            </p:spPr>
            <p:txBody>
              <a:bodyPr rot="0" spcFirstLastPara="0" vert="horz" wrap="none" lIns="96435" tIns="227800" rIns="96435" bIns="48218" anchor="t" anchorCtr="1" forceAA="0" compatLnSpc="1">
                <a:prstTxWarp prst="textNoShape">
                  <a:avLst/>
                </a:prstTxWarp>
                <a:normAutofit/>
              </a:bodyPr>
              <a:lstStyle/>
              <a:p>
                <a:pPr algn="ctr"/>
                <a:r>
                  <a:rPr lang="zh-CN" altLang="en-US" sz="1500" b="1" dirty="0">
                    <a:solidFill>
                      <a:schemeClr val="bg1"/>
                    </a:solidFill>
                    <a:latin typeface="微软雅黑"/>
                    <a:ea typeface="微软雅黑"/>
                    <a:sym typeface="微软雅黑"/>
                  </a:rPr>
                  <a:t>输入标题文本</a:t>
                </a:r>
              </a:p>
            </p:txBody>
          </p:sp>
          <p:sp>
            <p:nvSpPr>
              <p:cNvPr id="23" name="Parallelogram 33">
                <a:extLst>
                  <a:ext uri="{FF2B5EF4-FFF2-40B4-BE49-F238E27FC236}">
                    <a16:creationId xmlns:a16="http://schemas.microsoft.com/office/drawing/2014/main" xmlns="" id="{14BB9B1A-8A04-46EE-9E81-2FBCE664C03F}"/>
                  </a:ext>
                </a:extLst>
              </p:cNvPr>
              <p:cNvSpPr/>
              <p:nvPr/>
            </p:nvSpPr>
            <p:spPr bwMode="auto">
              <a:xfrm>
                <a:off x="6774288" y="5369956"/>
                <a:ext cx="2247796" cy="241716"/>
              </a:xfrm>
              <a:prstGeom prst="parallelogram">
                <a:avLst>
                  <a:gd name="adj" fmla="val 62038"/>
                </a:avLst>
              </a:prstGeom>
              <a:grpFill/>
              <a:ln w="19050">
                <a:solidFill>
                  <a:schemeClr val="bg1"/>
                </a:solidFill>
                <a:round/>
                <a:headEnd/>
                <a:tailEnd/>
              </a:ln>
            </p:spPr>
            <p:txBody>
              <a:bodyPr anchor="ctr"/>
              <a:lstStyle/>
              <a:p>
                <a:pPr algn="ctr"/>
                <a:endParaRPr>
                  <a:solidFill>
                    <a:schemeClr val="bg1"/>
                  </a:solidFill>
                  <a:latin typeface="微软雅黑"/>
                  <a:ea typeface="微软雅黑"/>
                  <a:sym typeface="微软雅黑"/>
                </a:endParaRPr>
              </a:p>
            </p:txBody>
          </p:sp>
        </p:grpSp>
        <p:grpSp>
          <p:nvGrpSpPr>
            <p:cNvPr id="10" name="Group 44">
              <a:extLst>
                <a:ext uri="{FF2B5EF4-FFF2-40B4-BE49-F238E27FC236}">
                  <a16:creationId xmlns:a16="http://schemas.microsoft.com/office/drawing/2014/main" xmlns="" id="{5BF047DE-386A-4D79-8B73-E30D88467662}"/>
                </a:ext>
              </a:extLst>
            </p:cNvPr>
            <p:cNvGrpSpPr/>
            <p:nvPr/>
          </p:nvGrpSpPr>
          <p:grpSpPr>
            <a:xfrm>
              <a:off x="2998403" y="3577897"/>
              <a:ext cx="1794568" cy="673035"/>
              <a:chOff x="2989450" y="4547844"/>
              <a:chExt cx="2392888" cy="897380"/>
            </a:xfrm>
          </p:grpSpPr>
          <p:sp>
            <p:nvSpPr>
              <p:cNvPr id="17" name="TextBox 42">
                <a:extLst>
                  <a:ext uri="{FF2B5EF4-FFF2-40B4-BE49-F238E27FC236}">
                    <a16:creationId xmlns:a16="http://schemas.microsoft.com/office/drawing/2014/main" xmlns="" id="{3F4A22B5-53B9-49FD-8ADC-2C89B639D5AD}"/>
                  </a:ext>
                </a:extLst>
              </p:cNvPr>
              <p:cNvSpPr txBox="1"/>
              <p:nvPr/>
            </p:nvSpPr>
            <p:spPr>
              <a:xfrm>
                <a:off x="2989450" y="4794065"/>
                <a:ext cx="2382192" cy="651159"/>
              </a:xfrm>
              <a:prstGeom prst="rect">
                <a:avLst/>
              </a:prstGeom>
              <a:noFill/>
            </p:spPr>
            <p:txBody>
              <a:bodyPr wrap="square" lIns="0" tIns="0" rIns="0" bIns="0" anchor="ctr" anchorCtr="0">
                <a:normAutofit/>
              </a:bodyPr>
              <a:lstStyle/>
              <a:p>
                <a:pPr algn="r" defTabSz="914353">
                  <a:lnSpc>
                    <a:spcPct val="120000"/>
                  </a:lnSpc>
                  <a:defRPr/>
                </a:pPr>
                <a:r>
                  <a:rPr lang="zh-CN" altLang="en-US" sz="1000" dirty="0">
                    <a:latin typeface="微软雅黑"/>
                    <a:ea typeface="微软雅黑"/>
                    <a:sym typeface="微软雅黑"/>
                  </a:rPr>
                  <a:t>此部分内容作为文字排版占位显示</a:t>
                </a:r>
                <a:br>
                  <a:rPr lang="zh-CN" altLang="en-US" sz="1000" dirty="0">
                    <a:latin typeface="微软雅黑"/>
                    <a:ea typeface="微软雅黑"/>
                    <a:sym typeface="微软雅黑"/>
                  </a:rPr>
                </a:br>
                <a:r>
                  <a:rPr lang="zh-CN" altLang="en-US" sz="1000" dirty="0">
                    <a:latin typeface="微软雅黑"/>
                    <a:ea typeface="微软雅黑"/>
                    <a:sym typeface="微软雅黑"/>
                  </a:rPr>
                  <a:t>（建议使用主题字体）</a:t>
                </a:r>
              </a:p>
            </p:txBody>
          </p:sp>
          <p:sp>
            <p:nvSpPr>
              <p:cNvPr id="18" name="TextBox 43">
                <a:extLst>
                  <a:ext uri="{FF2B5EF4-FFF2-40B4-BE49-F238E27FC236}">
                    <a16:creationId xmlns:a16="http://schemas.microsoft.com/office/drawing/2014/main" xmlns="" id="{42C1DB87-8CA6-4002-B09E-0E8757403A67}"/>
                  </a:ext>
                </a:extLst>
              </p:cNvPr>
              <p:cNvSpPr txBox="1"/>
              <p:nvPr/>
            </p:nvSpPr>
            <p:spPr>
              <a:xfrm>
                <a:off x="3997343" y="4547844"/>
                <a:ext cx="1384995" cy="276999"/>
              </a:xfrm>
              <a:prstGeom prst="rect">
                <a:avLst/>
              </a:prstGeom>
              <a:noFill/>
            </p:spPr>
            <p:txBody>
              <a:bodyPr wrap="none" lIns="0" tIns="0" rIns="0" bIns="0" anchor="ctr" anchorCtr="0">
                <a:normAutofit fontScale="92500" lnSpcReduction="10000"/>
              </a:bodyPr>
              <a:lstStyle/>
              <a:p>
                <a:pPr algn="r"/>
                <a:r>
                  <a:rPr lang="zh-CN" altLang="en-US" b="1" dirty="0">
                    <a:latin typeface="微软雅黑"/>
                    <a:ea typeface="微软雅黑"/>
                    <a:sym typeface="微软雅黑"/>
                  </a:rPr>
                  <a:t>输入标题文本</a:t>
                </a:r>
              </a:p>
            </p:txBody>
          </p:sp>
        </p:grpSp>
        <p:sp>
          <p:nvSpPr>
            <p:cNvPr id="5" name="Rectangle 25">
              <a:extLst>
                <a:ext uri="{FF2B5EF4-FFF2-40B4-BE49-F238E27FC236}">
                  <a16:creationId xmlns:a16="http://schemas.microsoft.com/office/drawing/2014/main" xmlns="" id="{7963B915-368C-42AB-85EE-DB2AB6077364}"/>
                </a:ext>
              </a:extLst>
            </p:cNvPr>
            <p:cNvSpPr/>
            <p:nvPr/>
          </p:nvSpPr>
          <p:spPr bwMode="auto">
            <a:xfrm>
              <a:off x="3004043" y="1431363"/>
              <a:ext cx="1539087" cy="729081"/>
            </a:xfrm>
            <a:prstGeom prst="rect">
              <a:avLst/>
            </a:prstGeom>
            <a:solidFill>
              <a:srgbClr val="F75994"/>
            </a:solidFill>
            <a:ln w="19050">
              <a:solidFill>
                <a:schemeClr val="bg1"/>
              </a:solidFill>
              <a:round/>
              <a:headEnd/>
              <a:tailEnd/>
            </a:ln>
          </p:spPr>
          <p:txBody>
            <a:bodyPr rot="0" spcFirstLastPara="0" vert="horz" wrap="none" lIns="96435" tIns="227800" rIns="96435" bIns="48218" anchor="t" anchorCtr="1" forceAA="0" compatLnSpc="1">
              <a:prstTxWarp prst="textNoShape">
                <a:avLst/>
              </a:prstTxWarp>
              <a:normAutofit/>
            </a:bodyPr>
            <a:lstStyle/>
            <a:p>
              <a:pPr algn="ctr"/>
              <a:r>
                <a:rPr lang="zh-CN" altLang="en-US" sz="1500" b="1" dirty="0">
                  <a:solidFill>
                    <a:schemeClr val="bg1"/>
                  </a:solidFill>
                  <a:latin typeface="微软雅黑"/>
                  <a:ea typeface="微软雅黑"/>
                  <a:sym typeface="微软雅黑"/>
                </a:rPr>
                <a:t>输入标题文本</a:t>
              </a:r>
            </a:p>
          </p:txBody>
        </p:sp>
        <p:grpSp>
          <p:nvGrpSpPr>
            <p:cNvPr id="11" name="Group 45">
              <a:extLst>
                <a:ext uri="{FF2B5EF4-FFF2-40B4-BE49-F238E27FC236}">
                  <a16:creationId xmlns:a16="http://schemas.microsoft.com/office/drawing/2014/main" xmlns="" id="{0E03BCF3-FAF1-4C1F-90D2-068E65A66C3D}"/>
                </a:ext>
              </a:extLst>
            </p:cNvPr>
            <p:cNvGrpSpPr/>
            <p:nvPr/>
          </p:nvGrpSpPr>
          <p:grpSpPr>
            <a:xfrm>
              <a:off x="4716262" y="1201758"/>
              <a:ext cx="1786546" cy="673035"/>
              <a:chOff x="6815010" y="4547844"/>
              <a:chExt cx="2382192" cy="897380"/>
            </a:xfrm>
          </p:grpSpPr>
          <p:sp>
            <p:nvSpPr>
              <p:cNvPr id="15" name="TextBox 46">
                <a:extLst>
                  <a:ext uri="{FF2B5EF4-FFF2-40B4-BE49-F238E27FC236}">
                    <a16:creationId xmlns:a16="http://schemas.microsoft.com/office/drawing/2014/main" xmlns="" id="{4FDE21A7-603A-4435-9F31-7F71A2F0D393}"/>
                  </a:ext>
                </a:extLst>
              </p:cNvPr>
              <p:cNvSpPr txBox="1"/>
              <p:nvPr/>
            </p:nvSpPr>
            <p:spPr>
              <a:xfrm>
                <a:off x="6815010" y="4794065"/>
                <a:ext cx="2382192" cy="651159"/>
              </a:xfrm>
              <a:prstGeom prst="rect">
                <a:avLst/>
              </a:prstGeom>
              <a:noFill/>
            </p:spPr>
            <p:txBody>
              <a:bodyPr wrap="square" lIns="0" tIns="0" rIns="0" bIns="0" anchor="ctr" anchorCtr="0">
                <a:normAutofit/>
              </a:bodyPr>
              <a:lstStyle/>
              <a:p>
                <a:pPr defTabSz="914353">
                  <a:lnSpc>
                    <a:spcPct val="120000"/>
                  </a:lnSpc>
                  <a:defRPr/>
                </a:pPr>
                <a:r>
                  <a:rPr lang="zh-CN" altLang="en-US" sz="1000" dirty="0">
                    <a:latin typeface="微软雅黑"/>
                    <a:ea typeface="微软雅黑"/>
                    <a:sym typeface="微软雅黑"/>
                  </a:rPr>
                  <a:t>此部分内容作为文字排版占位显示</a:t>
                </a:r>
                <a:br>
                  <a:rPr lang="zh-CN" altLang="en-US" sz="1000" dirty="0">
                    <a:latin typeface="微软雅黑"/>
                    <a:ea typeface="微软雅黑"/>
                    <a:sym typeface="微软雅黑"/>
                  </a:rPr>
                </a:br>
                <a:r>
                  <a:rPr lang="zh-CN" altLang="en-US" sz="1000" dirty="0">
                    <a:latin typeface="微软雅黑"/>
                    <a:ea typeface="微软雅黑"/>
                    <a:sym typeface="微软雅黑"/>
                  </a:rPr>
                  <a:t>（建议使用主题字体）</a:t>
                </a:r>
              </a:p>
            </p:txBody>
          </p:sp>
          <p:sp>
            <p:nvSpPr>
              <p:cNvPr id="16" name="TextBox 47">
                <a:extLst>
                  <a:ext uri="{FF2B5EF4-FFF2-40B4-BE49-F238E27FC236}">
                    <a16:creationId xmlns:a16="http://schemas.microsoft.com/office/drawing/2014/main" xmlns="" id="{AFB8FFD9-0056-47D8-A877-D64F099D1F1B}"/>
                  </a:ext>
                </a:extLst>
              </p:cNvPr>
              <p:cNvSpPr txBox="1"/>
              <p:nvPr/>
            </p:nvSpPr>
            <p:spPr>
              <a:xfrm>
                <a:off x="6815010" y="4547844"/>
                <a:ext cx="1384995" cy="276999"/>
              </a:xfrm>
              <a:prstGeom prst="rect">
                <a:avLst/>
              </a:prstGeom>
              <a:noFill/>
            </p:spPr>
            <p:txBody>
              <a:bodyPr wrap="none" lIns="0" tIns="0" rIns="0" bIns="0" anchor="ctr" anchorCtr="0">
                <a:normAutofit fontScale="92500" lnSpcReduction="10000"/>
              </a:bodyPr>
              <a:lstStyle/>
              <a:p>
                <a:r>
                  <a:rPr lang="zh-CN" altLang="en-US" b="1" dirty="0">
                    <a:latin typeface="微软雅黑"/>
                    <a:ea typeface="微软雅黑"/>
                    <a:sym typeface="微软雅黑"/>
                  </a:rPr>
                  <a:t>输入标题文本</a:t>
                </a:r>
              </a:p>
            </p:txBody>
          </p:sp>
        </p:grpSp>
        <p:grpSp>
          <p:nvGrpSpPr>
            <p:cNvPr id="6" name="Group 52">
              <a:extLst>
                <a:ext uri="{FF2B5EF4-FFF2-40B4-BE49-F238E27FC236}">
                  <a16:creationId xmlns:a16="http://schemas.microsoft.com/office/drawing/2014/main" xmlns="" id="{644EC02C-05CC-439A-B669-D81C984ACD52}"/>
                </a:ext>
              </a:extLst>
            </p:cNvPr>
            <p:cNvGrpSpPr/>
            <p:nvPr/>
          </p:nvGrpSpPr>
          <p:grpSpPr>
            <a:xfrm>
              <a:off x="3004044" y="1980377"/>
              <a:ext cx="1876016" cy="729082"/>
              <a:chOff x="4068776" y="3173902"/>
              <a:chExt cx="2501492" cy="972109"/>
            </a:xfrm>
            <a:solidFill>
              <a:srgbClr val="00B0F0"/>
            </a:solidFill>
          </p:grpSpPr>
          <p:sp>
            <p:nvSpPr>
              <p:cNvPr id="28" name="Rectangle 26">
                <a:extLst>
                  <a:ext uri="{FF2B5EF4-FFF2-40B4-BE49-F238E27FC236}">
                    <a16:creationId xmlns:a16="http://schemas.microsoft.com/office/drawing/2014/main" xmlns="" id="{66AE9B2E-7747-48F8-AE3A-584C710B1E5D}"/>
                  </a:ext>
                </a:extLst>
              </p:cNvPr>
              <p:cNvSpPr/>
              <p:nvPr/>
            </p:nvSpPr>
            <p:spPr bwMode="auto">
              <a:xfrm>
                <a:off x="4518040" y="3173903"/>
                <a:ext cx="2052228" cy="972108"/>
              </a:xfrm>
              <a:prstGeom prst="rect">
                <a:avLst/>
              </a:prstGeom>
              <a:grpFill/>
              <a:ln w="19050">
                <a:solidFill>
                  <a:schemeClr val="bg1"/>
                </a:solidFill>
                <a:round/>
                <a:headEnd/>
                <a:tailEnd/>
              </a:ln>
            </p:spPr>
            <p:txBody>
              <a:bodyPr rot="0" spcFirstLastPara="0" vert="horz" wrap="none" lIns="96435" tIns="227800" rIns="96435" bIns="48218" anchor="t" anchorCtr="1" forceAA="0" compatLnSpc="1">
                <a:prstTxWarp prst="textNoShape">
                  <a:avLst/>
                </a:prstTxWarp>
                <a:normAutofit/>
              </a:bodyPr>
              <a:lstStyle/>
              <a:p>
                <a:pPr algn="ctr"/>
                <a:r>
                  <a:rPr lang="zh-CN" altLang="en-US" sz="1500" b="1" dirty="0">
                    <a:solidFill>
                      <a:schemeClr val="bg1"/>
                    </a:solidFill>
                    <a:latin typeface="微软雅黑"/>
                    <a:ea typeface="微软雅黑"/>
                    <a:sym typeface="微软雅黑"/>
                  </a:rPr>
                  <a:t>输入标题文本</a:t>
                </a:r>
              </a:p>
            </p:txBody>
          </p:sp>
          <p:sp>
            <p:nvSpPr>
              <p:cNvPr id="29" name="Right Triangle 29">
                <a:extLst>
                  <a:ext uri="{FF2B5EF4-FFF2-40B4-BE49-F238E27FC236}">
                    <a16:creationId xmlns:a16="http://schemas.microsoft.com/office/drawing/2014/main" xmlns="" id="{A7748BCF-FF66-4EE0-8132-E39815E7BC25}"/>
                  </a:ext>
                </a:extLst>
              </p:cNvPr>
              <p:cNvSpPr/>
              <p:nvPr/>
            </p:nvSpPr>
            <p:spPr bwMode="auto">
              <a:xfrm flipH="1">
                <a:off x="4068776" y="3173902"/>
                <a:ext cx="449264" cy="240089"/>
              </a:xfrm>
              <a:prstGeom prst="rtTriangle">
                <a:avLst/>
              </a:prstGeom>
              <a:grpFill/>
              <a:ln w="19050">
                <a:solidFill>
                  <a:schemeClr val="bg1"/>
                </a:solidFill>
                <a:round/>
                <a:headEnd/>
                <a:tailEnd/>
              </a:ln>
            </p:spPr>
            <p:txBody>
              <a:bodyPr anchor="ctr"/>
              <a:lstStyle/>
              <a:p>
                <a:pPr algn="ctr"/>
                <a:endParaRPr>
                  <a:solidFill>
                    <a:schemeClr val="bg1"/>
                  </a:solidFill>
                  <a:latin typeface="微软雅黑"/>
                  <a:ea typeface="微软雅黑"/>
                  <a:sym typeface="微软雅黑"/>
                </a:endParaRPr>
              </a:p>
            </p:txBody>
          </p:sp>
        </p:grpSp>
        <p:grpSp>
          <p:nvGrpSpPr>
            <p:cNvPr id="12" name="Group 48">
              <a:extLst>
                <a:ext uri="{FF2B5EF4-FFF2-40B4-BE49-F238E27FC236}">
                  <a16:creationId xmlns:a16="http://schemas.microsoft.com/office/drawing/2014/main" xmlns="" id="{898717B3-895D-4997-98F4-7AFF0D7895A8}"/>
                </a:ext>
              </a:extLst>
            </p:cNvPr>
            <p:cNvGrpSpPr/>
            <p:nvPr/>
          </p:nvGrpSpPr>
          <p:grpSpPr>
            <a:xfrm>
              <a:off x="1357275" y="2300247"/>
              <a:ext cx="1794567" cy="673035"/>
              <a:chOff x="2989450" y="4547844"/>
              <a:chExt cx="2392888" cy="897380"/>
            </a:xfrm>
          </p:grpSpPr>
          <p:sp>
            <p:nvSpPr>
              <p:cNvPr id="13" name="TextBox 49">
                <a:extLst>
                  <a:ext uri="{FF2B5EF4-FFF2-40B4-BE49-F238E27FC236}">
                    <a16:creationId xmlns:a16="http://schemas.microsoft.com/office/drawing/2014/main" xmlns="" id="{1AFE5605-7D47-4DBE-8E47-CA253C3B5834}"/>
                  </a:ext>
                </a:extLst>
              </p:cNvPr>
              <p:cNvSpPr txBox="1"/>
              <p:nvPr/>
            </p:nvSpPr>
            <p:spPr>
              <a:xfrm>
                <a:off x="2989450" y="4794065"/>
                <a:ext cx="2382192" cy="651159"/>
              </a:xfrm>
              <a:prstGeom prst="rect">
                <a:avLst/>
              </a:prstGeom>
              <a:noFill/>
            </p:spPr>
            <p:txBody>
              <a:bodyPr wrap="square" lIns="0" tIns="0" rIns="0" bIns="0" anchor="ctr" anchorCtr="0">
                <a:normAutofit/>
              </a:bodyPr>
              <a:lstStyle/>
              <a:p>
                <a:pPr algn="r" defTabSz="914353">
                  <a:lnSpc>
                    <a:spcPct val="120000"/>
                  </a:lnSpc>
                  <a:defRPr/>
                </a:pPr>
                <a:r>
                  <a:rPr lang="zh-CN" altLang="en-US" sz="1000" dirty="0">
                    <a:latin typeface="微软雅黑"/>
                    <a:ea typeface="微软雅黑"/>
                    <a:sym typeface="微软雅黑"/>
                  </a:rPr>
                  <a:t>此部分内容作为文字排版占位显示</a:t>
                </a:r>
                <a:br>
                  <a:rPr lang="zh-CN" altLang="en-US" sz="1000" dirty="0">
                    <a:latin typeface="微软雅黑"/>
                    <a:ea typeface="微软雅黑"/>
                    <a:sym typeface="微软雅黑"/>
                  </a:rPr>
                </a:br>
                <a:r>
                  <a:rPr lang="zh-CN" altLang="en-US" sz="1000" dirty="0">
                    <a:latin typeface="微软雅黑"/>
                    <a:ea typeface="微软雅黑"/>
                    <a:sym typeface="微软雅黑"/>
                  </a:rPr>
                  <a:t>（建议使用主题字体）</a:t>
                </a:r>
              </a:p>
            </p:txBody>
          </p:sp>
          <p:sp>
            <p:nvSpPr>
              <p:cNvPr id="14" name="TextBox 50">
                <a:extLst>
                  <a:ext uri="{FF2B5EF4-FFF2-40B4-BE49-F238E27FC236}">
                    <a16:creationId xmlns:a16="http://schemas.microsoft.com/office/drawing/2014/main" xmlns="" id="{7644ECFF-F491-4D00-A5DB-CB6746214B06}"/>
                  </a:ext>
                </a:extLst>
              </p:cNvPr>
              <p:cNvSpPr txBox="1"/>
              <p:nvPr/>
            </p:nvSpPr>
            <p:spPr>
              <a:xfrm>
                <a:off x="3997343" y="4547844"/>
                <a:ext cx="1384995" cy="276999"/>
              </a:xfrm>
              <a:prstGeom prst="rect">
                <a:avLst/>
              </a:prstGeom>
              <a:noFill/>
            </p:spPr>
            <p:txBody>
              <a:bodyPr wrap="none" lIns="0" tIns="0" rIns="0" bIns="0" anchor="ctr" anchorCtr="0">
                <a:normAutofit fontScale="92500" lnSpcReduction="10000"/>
              </a:bodyPr>
              <a:lstStyle/>
              <a:p>
                <a:pPr algn="r"/>
                <a:r>
                  <a:rPr lang="zh-CN" altLang="en-US" b="1" dirty="0">
                    <a:latin typeface="微软雅黑"/>
                    <a:ea typeface="微软雅黑"/>
                    <a:sym typeface="微软雅黑"/>
                  </a:rPr>
                  <a:t>输入标题文本</a:t>
                </a:r>
              </a:p>
            </p:txBody>
          </p:sp>
        </p:grpSp>
      </p:grpSp>
    </p:spTree>
    <p:extLst>
      <p:ext uri="{BB962C8B-B14F-4D97-AF65-F5344CB8AC3E}">
        <p14:creationId xmlns:p14="http://schemas.microsoft.com/office/powerpoint/2010/main" val="4176559918"/>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dirty="0">
              <a:latin typeface="微软雅黑"/>
              <a:ea typeface="微软雅黑"/>
              <a:cs typeface="+mn-ea"/>
              <a:sym typeface="微软雅黑"/>
            </a:endParaRPr>
          </a:p>
        </p:txBody>
      </p:sp>
      <p:grpSp>
        <p:nvGrpSpPr>
          <p:cNvPr id="3" name="组合 2"/>
          <p:cNvGrpSpPr/>
          <p:nvPr/>
        </p:nvGrpSpPr>
        <p:grpSpPr>
          <a:xfrm>
            <a:off x="2785243" y="1563681"/>
            <a:ext cx="2678027" cy="2457542"/>
            <a:chOff x="3713657" y="2084908"/>
            <a:chExt cx="3570703" cy="3276722"/>
          </a:xfrm>
        </p:grpSpPr>
        <p:cxnSp>
          <p:nvCxnSpPr>
            <p:cNvPr id="6" name="直接连接符 5"/>
            <p:cNvCxnSpPr/>
            <p:nvPr/>
          </p:nvCxnSpPr>
          <p:spPr>
            <a:xfrm>
              <a:off x="3713657" y="5361630"/>
              <a:ext cx="3570703"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 name="直接连接符 6"/>
            <p:cNvCxnSpPr/>
            <p:nvPr/>
          </p:nvCxnSpPr>
          <p:spPr>
            <a:xfrm>
              <a:off x="3746103" y="2084908"/>
              <a:ext cx="3538255"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 name="直接连接符 7"/>
            <p:cNvCxnSpPr/>
            <p:nvPr/>
          </p:nvCxnSpPr>
          <p:spPr>
            <a:xfrm>
              <a:off x="3732420" y="2772940"/>
              <a:ext cx="3551940"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 name="直接连接符 8"/>
            <p:cNvCxnSpPr/>
            <p:nvPr/>
          </p:nvCxnSpPr>
          <p:spPr>
            <a:xfrm>
              <a:off x="3746103" y="3409343"/>
              <a:ext cx="3538255"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3713657" y="4314858"/>
              <a:ext cx="3570703" cy="0"/>
            </a:xfrm>
            <a:prstGeom prst="line">
              <a:avLst/>
            </a:prstGeom>
            <a:noFill/>
            <a:ln w="12700">
              <a:solidFill>
                <a:schemeClr val="tx1">
                  <a:lumMod val="85000"/>
                  <a:lumOff val="1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sp>
        <p:nvSpPr>
          <p:cNvPr id="11" name="PA_AutoShape 5"/>
          <p:cNvSpPr>
            <a:spLocks noChangeArrowheads="1"/>
          </p:cNvSpPr>
          <p:nvPr>
            <p:custDataLst>
              <p:tags r:id="rId1"/>
            </p:custDataLst>
          </p:nvPr>
        </p:nvSpPr>
        <p:spPr bwMode="auto">
          <a:xfrm rot="10800000">
            <a:off x="1521736" y="2881708"/>
            <a:ext cx="2527013" cy="70886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F75994"/>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a:ea typeface="微软雅黑"/>
              <a:cs typeface="+mn-ea"/>
              <a:sym typeface="微软雅黑"/>
            </a:endParaRPr>
          </a:p>
        </p:txBody>
      </p:sp>
      <p:sp>
        <p:nvSpPr>
          <p:cNvPr id="12" name="PA_AutoShape 3"/>
          <p:cNvSpPr>
            <a:spLocks noChangeArrowheads="1"/>
          </p:cNvSpPr>
          <p:nvPr>
            <p:custDataLst>
              <p:tags r:id="rId2"/>
            </p:custDataLst>
          </p:nvPr>
        </p:nvSpPr>
        <p:spPr bwMode="auto">
          <a:xfrm rot="10800000">
            <a:off x="2271018" y="1936187"/>
            <a:ext cx="1028452" cy="28703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F75994"/>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a:ea typeface="微软雅黑"/>
              <a:cs typeface="+mn-ea"/>
              <a:sym typeface="微软雅黑"/>
            </a:endParaRPr>
          </a:p>
        </p:txBody>
      </p:sp>
      <p:sp>
        <p:nvSpPr>
          <p:cNvPr id="13" name="PA_AutoShape 6"/>
          <p:cNvSpPr>
            <a:spLocks noChangeArrowheads="1"/>
          </p:cNvSpPr>
          <p:nvPr>
            <p:custDataLst>
              <p:tags r:id="rId3"/>
            </p:custDataLst>
          </p:nvPr>
        </p:nvSpPr>
        <p:spPr bwMode="auto">
          <a:xfrm>
            <a:off x="2463279" y="1289516"/>
            <a:ext cx="643925" cy="548331"/>
          </a:xfrm>
          <a:prstGeom prst="triangle">
            <a:avLst>
              <a:gd name="adj" fmla="val 50000"/>
            </a:avLst>
          </a:prstGeom>
          <a:solidFill>
            <a:srgbClr val="00B0F0"/>
          </a:solidFill>
          <a:ln>
            <a:noFill/>
          </a:ln>
          <a:extLst/>
        </p:spPr>
        <p:style>
          <a:lnRef idx="2">
            <a:schemeClr val="dk1">
              <a:shade val="50000"/>
            </a:schemeClr>
          </a:lnRef>
          <a:fillRef idx="1">
            <a:schemeClr val="dk1"/>
          </a:fillRef>
          <a:effectRef idx="0">
            <a:schemeClr val="dk1"/>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a:ea typeface="微软雅黑"/>
              <a:cs typeface="+mn-ea"/>
              <a:sym typeface="微软雅黑"/>
            </a:endParaRPr>
          </a:p>
        </p:txBody>
      </p:sp>
      <p:sp>
        <p:nvSpPr>
          <p:cNvPr id="14" name="PA_AutoShape 4"/>
          <p:cNvSpPr>
            <a:spLocks noChangeArrowheads="1"/>
          </p:cNvSpPr>
          <p:nvPr>
            <p:custDataLst>
              <p:tags r:id="rId4"/>
            </p:custDataLst>
          </p:nvPr>
        </p:nvSpPr>
        <p:spPr bwMode="auto">
          <a:xfrm rot="10800000">
            <a:off x="1963573" y="2321563"/>
            <a:ext cx="1643340" cy="46180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00B0F0"/>
          </a:solidFill>
          <a:ln>
            <a:noFill/>
          </a:ln>
          <a:extLst/>
        </p:spPr>
        <p:style>
          <a:lnRef idx="2">
            <a:schemeClr val="dk1">
              <a:shade val="50000"/>
            </a:schemeClr>
          </a:lnRef>
          <a:fillRef idx="1">
            <a:schemeClr val="dk1"/>
          </a:fillRef>
          <a:effectRef idx="0">
            <a:schemeClr val="dk1"/>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a:ea typeface="微软雅黑"/>
              <a:cs typeface="+mn-ea"/>
              <a:sym typeface="微软雅黑"/>
            </a:endParaRPr>
          </a:p>
        </p:txBody>
      </p:sp>
      <p:sp>
        <p:nvSpPr>
          <p:cNvPr id="15" name="PA_AutoShape 5"/>
          <p:cNvSpPr>
            <a:spLocks noChangeArrowheads="1"/>
          </p:cNvSpPr>
          <p:nvPr>
            <p:custDataLst>
              <p:tags r:id="rId5"/>
            </p:custDataLst>
          </p:nvPr>
        </p:nvSpPr>
        <p:spPr bwMode="auto">
          <a:xfrm rot="10800000">
            <a:off x="1106743" y="3688918"/>
            <a:ext cx="3357000" cy="66460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rgbClr val="00B0F0"/>
          </a:solidFill>
          <a:ln>
            <a:noFill/>
          </a:ln>
          <a:extLst/>
        </p:spPr>
        <p:style>
          <a:lnRef idx="2">
            <a:schemeClr val="dk1">
              <a:shade val="50000"/>
            </a:schemeClr>
          </a:lnRef>
          <a:fillRef idx="1">
            <a:schemeClr val="dk1"/>
          </a:fillRef>
          <a:effectRef idx="0">
            <a:schemeClr val="dk1"/>
          </a:effectRef>
          <a:fontRef idx="minor">
            <a:schemeClr val="lt1"/>
          </a:fontRef>
        </p:style>
        <p:txBody>
          <a:bodyPr lIns="54132" tIns="27067" rIns="54132" bIns="27067" rtlCol="0" anchor="ctr"/>
          <a:lstStyle/>
          <a:p>
            <a:pPr algn="ctr"/>
            <a:endParaRPr lang="zh-CN" altLang="en-US" sz="900" dirty="0">
              <a:solidFill>
                <a:schemeClr val="tx1">
                  <a:lumMod val="85000"/>
                  <a:lumOff val="15000"/>
                </a:schemeClr>
              </a:solidFill>
              <a:latin typeface="微软雅黑"/>
              <a:ea typeface="微软雅黑"/>
              <a:cs typeface="+mn-ea"/>
              <a:sym typeface="微软雅黑"/>
            </a:endParaRPr>
          </a:p>
        </p:txBody>
      </p:sp>
      <p:grpSp>
        <p:nvGrpSpPr>
          <p:cNvPr id="31" name="PA_组合 30"/>
          <p:cNvGrpSpPr/>
          <p:nvPr>
            <p:custDataLst>
              <p:tags r:id="rId6"/>
            </p:custDataLst>
          </p:nvPr>
        </p:nvGrpSpPr>
        <p:grpSpPr>
          <a:xfrm>
            <a:off x="4768291" y="3797527"/>
            <a:ext cx="3422112" cy="545732"/>
            <a:chOff x="6357721" y="5063369"/>
            <a:chExt cx="4562815" cy="727643"/>
          </a:xfrm>
        </p:grpSpPr>
        <p:sp>
          <p:nvSpPr>
            <p:cNvPr id="16" name="TextBox 15"/>
            <p:cNvSpPr txBox="1"/>
            <p:nvPr/>
          </p:nvSpPr>
          <p:spPr>
            <a:xfrm>
              <a:off x="7454042" y="5237127"/>
              <a:ext cx="3466494" cy="553885"/>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a:ea typeface="微软雅黑"/>
                  <a:cs typeface="+mn-ea"/>
                  <a:sym typeface="微软雅黑"/>
                </a:rPr>
                <a:t>您的内容打在这里，或者通过复制您的文本后，在此框中选择粘贴，并选择只保留文字。</a:t>
              </a:r>
            </a:p>
          </p:txBody>
        </p:sp>
        <p:sp>
          <p:nvSpPr>
            <p:cNvPr id="17" name="TextBox 16"/>
            <p:cNvSpPr txBox="1"/>
            <p:nvPr/>
          </p:nvSpPr>
          <p:spPr>
            <a:xfrm>
              <a:off x="6357721" y="5063369"/>
              <a:ext cx="809903" cy="281843"/>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a:ea typeface="微软雅黑"/>
                  <a:cs typeface="+mn-ea"/>
                  <a:sym typeface="微软雅黑"/>
                </a:rPr>
                <a:t>添加标题</a:t>
              </a:r>
            </a:p>
          </p:txBody>
        </p:sp>
      </p:grpSp>
      <p:grpSp>
        <p:nvGrpSpPr>
          <p:cNvPr id="30" name="PA_组合 29"/>
          <p:cNvGrpSpPr/>
          <p:nvPr>
            <p:custDataLst>
              <p:tags r:id="rId7"/>
            </p:custDataLst>
          </p:nvPr>
        </p:nvGrpSpPr>
        <p:grpSpPr>
          <a:xfrm>
            <a:off x="4768291" y="2989470"/>
            <a:ext cx="3422112" cy="574049"/>
            <a:chOff x="6357721" y="3985961"/>
            <a:chExt cx="4562815" cy="765399"/>
          </a:xfrm>
        </p:grpSpPr>
        <p:sp>
          <p:nvSpPr>
            <p:cNvPr id="18" name="TextBox 17"/>
            <p:cNvSpPr txBox="1"/>
            <p:nvPr/>
          </p:nvSpPr>
          <p:spPr>
            <a:xfrm>
              <a:off x="7454042" y="4197476"/>
              <a:ext cx="3466494" cy="553884"/>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a:ea typeface="微软雅黑"/>
                  <a:cs typeface="+mn-ea"/>
                  <a:sym typeface="微软雅黑"/>
                </a:rPr>
                <a:t>您的内容打在这里，或者通过复制您的文本后，在此框中选择粘贴，并选择只保留文字。</a:t>
              </a:r>
            </a:p>
          </p:txBody>
        </p:sp>
        <p:sp>
          <p:nvSpPr>
            <p:cNvPr id="19" name="TextBox 18"/>
            <p:cNvSpPr txBox="1"/>
            <p:nvPr/>
          </p:nvSpPr>
          <p:spPr>
            <a:xfrm>
              <a:off x="6357721" y="3985961"/>
              <a:ext cx="809903" cy="281843"/>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a:ea typeface="微软雅黑"/>
                  <a:cs typeface="+mn-ea"/>
                  <a:sym typeface="微软雅黑"/>
                </a:rPr>
                <a:t>添加标题</a:t>
              </a:r>
            </a:p>
          </p:txBody>
        </p:sp>
      </p:grpSp>
      <p:grpSp>
        <p:nvGrpSpPr>
          <p:cNvPr id="29" name="PA_组合 28"/>
          <p:cNvGrpSpPr/>
          <p:nvPr>
            <p:custDataLst>
              <p:tags r:id="rId8"/>
            </p:custDataLst>
          </p:nvPr>
        </p:nvGrpSpPr>
        <p:grpSpPr>
          <a:xfrm>
            <a:off x="4768291" y="2309058"/>
            <a:ext cx="3422112" cy="564274"/>
            <a:chOff x="6357721" y="3078741"/>
            <a:chExt cx="4562815" cy="752364"/>
          </a:xfrm>
        </p:grpSpPr>
        <p:sp>
          <p:nvSpPr>
            <p:cNvPr id="20" name="TextBox 19"/>
            <p:cNvSpPr txBox="1"/>
            <p:nvPr/>
          </p:nvSpPr>
          <p:spPr>
            <a:xfrm>
              <a:off x="7454042" y="3277222"/>
              <a:ext cx="3466494" cy="553883"/>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a:ea typeface="微软雅黑"/>
                  <a:cs typeface="+mn-ea"/>
                  <a:sym typeface="微软雅黑"/>
                </a:rPr>
                <a:t>您的内容打在这里，或者通过复制您的文本后，在此框中选择粘贴，并选择只保留文字。</a:t>
              </a:r>
            </a:p>
          </p:txBody>
        </p:sp>
        <p:sp>
          <p:nvSpPr>
            <p:cNvPr id="21" name="TextBox 20"/>
            <p:cNvSpPr txBox="1"/>
            <p:nvPr/>
          </p:nvSpPr>
          <p:spPr>
            <a:xfrm>
              <a:off x="6357721" y="3078741"/>
              <a:ext cx="809903" cy="281842"/>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a:ea typeface="微软雅黑"/>
                  <a:cs typeface="+mn-ea"/>
                  <a:sym typeface="微软雅黑"/>
                </a:rPr>
                <a:t>添加标题</a:t>
              </a:r>
            </a:p>
          </p:txBody>
        </p:sp>
      </p:grpSp>
      <p:grpSp>
        <p:nvGrpSpPr>
          <p:cNvPr id="27" name="PA_组合 26"/>
          <p:cNvGrpSpPr/>
          <p:nvPr>
            <p:custDataLst>
              <p:tags r:id="rId9"/>
            </p:custDataLst>
          </p:nvPr>
        </p:nvGrpSpPr>
        <p:grpSpPr>
          <a:xfrm>
            <a:off x="4768291" y="1835450"/>
            <a:ext cx="3422112" cy="565887"/>
            <a:chOff x="6357721" y="2447268"/>
            <a:chExt cx="4562815" cy="754516"/>
          </a:xfrm>
        </p:grpSpPr>
        <p:sp>
          <p:nvSpPr>
            <p:cNvPr id="22" name="TextBox 21"/>
            <p:cNvSpPr txBox="1"/>
            <p:nvPr/>
          </p:nvSpPr>
          <p:spPr>
            <a:xfrm>
              <a:off x="7454042" y="2647900"/>
              <a:ext cx="3466494" cy="553884"/>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a:ea typeface="微软雅黑"/>
                  <a:cs typeface="+mn-ea"/>
                  <a:sym typeface="微软雅黑"/>
                </a:rPr>
                <a:t>您的内容打在这里，或者通过复制您的文本后，在此框中选择粘贴，并选择只保留文字。</a:t>
              </a:r>
            </a:p>
          </p:txBody>
        </p:sp>
        <p:sp>
          <p:nvSpPr>
            <p:cNvPr id="23" name="TextBox 22"/>
            <p:cNvSpPr txBox="1"/>
            <p:nvPr/>
          </p:nvSpPr>
          <p:spPr>
            <a:xfrm>
              <a:off x="6357721" y="2447268"/>
              <a:ext cx="809903" cy="281843"/>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a:ea typeface="微软雅黑"/>
                  <a:cs typeface="+mn-ea"/>
                  <a:sym typeface="微软雅黑"/>
                </a:rPr>
                <a:t>添加标题</a:t>
              </a:r>
            </a:p>
          </p:txBody>
        </p:sp>
      </p:grpSp>
      <p:grpSp>
        <p:nvGrpSpPr>
          <p:cNvPr id="4" name="PA_组合 3"/>
          <p:cNvGrpSpPr/>
          <p:nvPr>
            <p:custDataLst>
              <p:tags r:id="rId10"/>
            </p:custDataLst>
          </p:nvPr>
        </p:nvGrpSpPr>
        <p:grpSpPr>
          <a:xfrm>
            <a:off x="4768291" y="1309348"/>
            <a:ext cx="3422112" cy="525934"/>
            <a:chOff x="6357721" y="1745796"/>
            <a:chExt cx="4562815" cy="701244"/>
          </a:xfrm>
        </p:grpSpPr>
        <p:sp>
          <p:nvSpPr>
            <p:cNvPr id="24" name="TextBox 23"/>
            <p:cNvSpPr txBox="1"/>
            <p:nvPr/>
          </p:nvSpPr>
          <p:spPr>
            <a:xfrm>
              <a:off x="6357721" y="1745796"/>
              <a:ext cx="809903" cy="281842"/>
            </a:xfrm>
            <a:prstGeom prst="rect">
              <a:avLst/>
            </a:prstGeom>
            <a:noFill/>
          </p:spPr>
          <p:txBody>
            <a:bodyPr wrap="none" lIns="72176" tIns="36089" rIns="72176" bIns="36089" rtlCol="0">
              <a:spAutoFit/>
            </a:bodyPr>
            <a:lstStyle/>
            <a:p>
              <a:pPr algn="ctr"/>
              <a:r>
                <a:rPr lang="zh-CN" altLang="en-US" sz="900" dirty="0">
                  <a:solidFill>
                    <a:schemeClr val="tx1">
                      <a:lumMod val="85000"/>
                      <a:lumOff val="15000"/>
                    </a:schemeClr>
                  </a:solidFill>
                  <a:latin typeface="微软雅黑"/>
                  <a:ea typeface="微软雅黑"/>
                  <a:cs typeface="+mn-ea"/>
                  <a:sym typeface="微软雅黑"/>
                </a:rPr>
                <a:t>添加标题</a:t>
              </a:r>
            </a:p>
          </p:txBody>
        </p:sp>
        <p:sp>
          <p:nvSpPr>
            <p:cNvPr id="25" name="TextBox 24"/>
            <p:cNvSpPr txBox="1"/>
            <p:nvPr/>
          </p:nvSpPr>
          <p:spPr>
            <a:xfrm>
              <a:off x="7454042" y="1893157"/>
              <a:ext cx="3466494" cy="553883"/>
            </a:xfrm>
            <a:prstGeom prst="rect">
              <a:avLst/>
            </a:prstGeom>
            <a:noFill/>
          </p:spPr>
          <p:txBody>
            <a:bodyPr wrap="square" lIns="72176" tIns="36089" rIns="72176" bIns="36089" rtlCol="0">
              <a:spAutoFit/>
            </a:bodyPr>
            <a:lstStyle/>
            <a:p>
              <a:pPr>
                <a:lnSpc>
                  <a:spcPct val="130000"/>
                </a:lnSpc>
              </a:pPr>
              <a:r>
                <a:rPr lang="zh-CN" altLang="en-US" sz="900" dirty="0">
                  <a:solidFill>
                    <a:schemeClr val="tx1">
                      <a:lumMod val="85000"/>
                      <a:lumOff val="15000"/>
                    </a:schemeClr>
                  </a:solidFill>
                  <a:latin typeface="微软雅黑"/>
                  <a:ea typeface="微软雅黑"/>
                  <a:cs typeface="+mn-ea"/>
                  <a:sym typeface="微软雅黑"/>
                </a:rPr>
                <a:t>您的内容打在这里，或者通过复制您的文本后，在此框中选择粘贴，并选择只保留文字。</a:t>
              </a:r>
            </a:p>
          </p:txBody>
        </p:sp>
      </p:grpSp>
    </p:spTree>
    <p:extLst>
      <p:ext uri="{BB962C8B-B14F-4D97-AF65-F5344CB8AC3E}">
        <p14:creationId xmlns:p14="http://schemas.microsoft.com/office/powerpoint/2010/main" val="2324259647"/>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arn(inVertical)">
                                      <p:cBhvr>
                                        <p:cTn id="16" dur="500"/>
                                        <p:tgtEl>
                                          <p:spTgt spid="13"/>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par>
                                <p:cTn id="23" presetID="16" presetClass="entr" presetSubtype="21"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barn(inVertical)">
                                      <p:cBhvr>
                                        <p:cTn id="25" dur="500"/>
                                        <p:tgtEl>
                                          <p:spTgt spid="31"/>
                                        </p:tgtEl>
                                      </p:cBhvr>
                                    </p:animEffect>
                                  </p:childTnLst>
                                </p:cTn>
                              </p:par>
                              <p:par>
                                <p:cTn id="26" presetID="16" presetClass="entr" presetSubtype="21" fill="hold"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barn(inVertical)">
                                      <p:cBhvr>
                                        <p:cTn id="28" dur="500"/>
                                        <p:tgtEl>
                                          <p:spTgt spid="30"/>
                                        </p:tgtEl>
                                      </p:cBhvr>
                                    </p:animEffect>
                                  </p:childTnLst>
                                </p:cTn>
                              </p:par>
                              <p:par>
                                <p:cTn id="29" presetID="16" presetClass="entr" presetSubtype="21"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barn(inVertical)">
                                      <p:cBhvr>
                                        <p:cTn id="31" dur="500"/>
                                        <p:tgtEl>
                                          <p:spTgt spid="29"/>
                                        </p:tgtEl>
                                      </p:cBhvr>
                                    </p:animEffect>
                                  </p:childTnLst>
                                </p:cTn>
                              </p:par>
                              <p:par>
                                <p:cTn id="32" presetID="16" presetClass="entr" presetSubtype="21"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barn(inVertical)">
                                      <p:cBhvr>
                                        <p:cTn id="34" dur="500"/>
                                        <p:tgtEl>
                                          <p:spTgt spid="27"/>
                                        </p:tgtEl>
                                      </p:cBhvr>
                                    </p:animEffect>
                                  </p:childTnLst>
                                </p:cTn>
                              </p:par>
                              <p:par>
                                <p:cTn id="35" presetID="16" presetClass="entr" presetSubtype="21"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a:grpSpLocks/>
          </p:cNvGrpSpPr>
          <p:nvPr/>
        </p:nvGrpSpPr>
        <p:grpSpPr bwMode="auto">
          <a:xfrm>
            <a:off x="2260728" y="2541589"/>
            <a:ext cx="1614399" cy="346075"/>
            <a:chOff x="769938" y="2456536"/>
            <a:chExt cx="1613466" cy="345642"/>
          </a:xfrm>
          <a:solidFill>
            <a:srgbClr val="00B0F0"/>
          </a:solidFill>
          <a:effectLst/>
        </p:grpSpPr>
        <p:sp>
          <p:nvSpPr>
            <p:cNvPr id="38" name="Notched Right Arrow 37"/>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sp>
          <p:nvSpPr>
            <p:cNvPr id="40" name="Oval 39"/>
            <p:cNvSpPr>
              <a:spLocks noChangeAspect="1"/>
            </p:cNvSpPr>
            <p:nvPr/>
          </p:nvSpPr>
          <p:spPr>
            <a:xfrm>
              <a:off x="1482275" y="2534226"/>
              <a:ext cx="188792"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b="1" dirty="0">
                <a:solidFill>
                  <a:schemeClr val="tx1">
                    <a:lumMod val="75000"/>
                    <a:lumOff val="25000"/>
                  </a:schemeClr>
                </a:solidFill>
                <a:latin typeface="微软雅黑"/>
                <a:ea typeface="微软雅黑"/>
                <a:sym typeface="微软雅黑"/>
              </a:endParaRPr>
            </a:p>
          </p:txBody>
        </p:sp>
      </p:grpSp>
      <p:grpSp>
        <p:nvGrpSpPr>
          <p:cNvPr id="41" name="Group 40"/>
          <p:cNvGrpSpPr>
            <a:grpSpLocks/>
          </p:cNvGrpSpPr>
          <p:nvPr/>
        </p:nvGrpSpPr>
        <p:grpSpPr bwMode="auto">
          <a:xfrm>
            <a:off x="3751308" y="2541589"/>
            <a:ext cx="1614399" cy="346075"/>
            <a:chOff x="769938" y="2456536"/>
            <a:chExt cx="1613466" cy="345642"/>
          </a:xfrm>
          <a:solidFill>
            <a:srgbClr val="F75994"/>
          </a:solidFill>
          <a:effectLst/>
        </p:grpSpPr>
        <p:sp>
          <p:nvSpPr>
            <p:cNvPr id="42" name="Notched Right Arrow 41"/>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sp>
          <p:nvSpPr>
            <p:cNvPr id="43" name="Oval 42"/>
            <p:cNvSpPr>
              <a:spLocks noChangeAspect="1"/>
            </p:cNvSpPr>
            <p:nvPr/>
          </p:nvSpPr>
          <p:spPr>
            <a:xfrm>
              <a:off x="1482274" y="2534226"/>
              <a:ext cx="188794"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b="1" dirty="0">
                <a:solidFill>
                  <a:schemeClr val="tx1">
                    <a:lumMod val="75000"/>
                    <a:lumOff val="25000"/>
                  </a:schemeClr>
                </a:solidFill>
                <a:latin typeface="微软雅黑"/>
                <a:ea typeface="微软雅黑"/>
                <a:sym typeface="微软雅黑"/>
              </a:endParaRPr>
            </a:p>
          </p:txBody>
        </p:sp>
      </p:grpSp>
      <p:grpSp>
        <p:nvGrpSpPr>
          <p:cNvPr id="44" name="Group 43"/>
          <p:cNvGrpSpPr>
            <a:grpSpLocks/>
          </p:cNvGrpSpPr>
          <p:nvPr/>
        </p:nvGrpSpPr>
        <p:grpSpPr bwMode="auto">
          <a:xfrm>
            <a:off x="5243477" y="2541589"/>
            <a:ext cx="1612811" cy="346075"/>
            <a:chOff x="769938" y="2456536"/>
            <a:chExt cx="1613466" cy="345642"/>
          </a:xfrm>
          <a:solidFill>
            <a:srgbClr val="00B0F0"/>
          </a:solidFill>
          <a:effectLst/>
        </p:grpSpPr>
        <p:sp>
          <p:nvSpPr>
            <p:cNvPr id="45" name="Notched Right Arrow 44"/>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sp>
          <p:nvSpPr>
            <p:cNvPr id="46" name="Oval 45"/>
            <p:cNvSpPr>
              <a:spLocks noChangeAspect="1"/>
            </p:cNvSpPr>
            <p:nvPr/>
          </p:nvSpPr>
          <p:spPr>
            <a:xfrm>
              <a:off x="1481388" y="2534226"/>
              <a:ext cx="190567"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b="1" dirty="0">
                <a:solidFill>
                  <a:schemeClr val="tx1">
                    <a:lumMod val="75000"/>
                    <a:lumOff val="25000"/>
                  </a:schemeClr>
                </a:solidFill>
                <a:latin typeface="微软雅黑"/>
                <a:ea typeface="微软雅黑"/>
                <a:sym typeface="微软雅黑"/>
              </a:endParaRPr>
            </a:p>
          </p:txBody>
        </p:sp>
      </p:grpSp>
      <p:grpSp>
        <p:nvGrpSpPr>
          <p:cNvPr id="50" name="Group 49"/>
          <p:cNvGrpSpPr>
            <a:grpSpLocks/>
          </p:cNvGrpSpPr>
          <p:nvPr/>
        </p:nvGrpSpPr>
        <p:grpSpPr bwMode="auto">
          <a:xfrm>
            <a:off x="6734057" y="2541589"/>
            <a:ext cx="1612811" cy="346075"/>
            <a:chOff x="769938" y="2456536"/>
            <a:chExt cx="1613466" cy="345642"/>
          </a:xfrm>
          <a:solidFill>
            <a:srgbClr val="F75994"/>
          </a:solidFill>
          <a:effectLst/>
        </p:grpSpPr>
        <p:sp>
          <p:nvSpPr>
            <p:cNvPr id="52" name="Notched Right Arrow 51"/>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sp>
          <p:nvSpPr>
            <p:cNvPr id="64" name="Oval 63"/>
            <p:cNvSpPr>
              <a:spLocks noChangeAspect="1"/>
            </p:cNvSpPr>
            <p:nvPr/>
          </p:nvSpPr>
          <p:spPr>
            <a:xfrm>
              <a:off x="1481388" y="2534226"/>
              <a:ext cx="190567"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b="1" dirty="0">
                <a:solidFill>
                  <a:schemeClr val="tx1">
                    <a:lumMod val="75000"/>
                    <a:lumOff val="25000"/>
                  </a:schemeClr>
                </a:solidFill>
                <a:latin typeface="微软雅黑"/>
                <a:ea typeface="微软雅黑"/>
                <a:sym typeface="微软雅黑"/>
              </a:endParaRPr>
            </a:p>
          </p:txBody>
        </p:sp>
      </p:grpSp>
      <p:grpSp>
        <p:nvGrpSpPr>
          <p:cNvPr id="36" name="Group 35"/>
          <p:cNvGrpSpPr>
            <a:grpSpLocks/>
          </p:cNvGrpSpPr>
          <p:nvPr/>
        </p:nvGrpSpPr>
        <p:grpSpPr bwMode="auto">
          <a:xfrm>
            <a:off x="770147" y="2541589"/>
            <a:ext cx="1612811" cy="346075"/>
            <a:chOff x="769938" y="2456536"/>
            <a:chExt cx="1613466" cy="345642"/>
          </a:xfrm>
          <a:solidFill>
            <a:srgbClr val="F75994"/>
          </a:solidFill>
          <a:effectLst/>
        </p:grpSpPr>
        <p:sp>
          <p:nvSpPr>
            <p:cNvPr id="33" name="Notched Right Arrow 32"/>
            <p:cNvSpPr/>
            <p:nvPr/>
          </p:nvSpPr>
          <p:spPr>
            <a:xfrm>
              <a:off x="769938" y="2456536"/>
              <a:ext cx="1613466" cy="345642"/>
            </a:xfrm>
            <a:prstGeom prst="notchedRightArrow">
              <a:avLst>
                <a:gd name="adj1" fmla="val 100000"/>
                <a:gd name="adj2" fmla="val 91021"/>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sp>
          <p:nvSpPr>
            <p:cNvPr id="35" name="Oval 34"/>
            <p:cNvSpPr>
              <a:spLocks noChangeAspect="1"/>
            </p:cNvSpPr>
            <p:nvPr/>
          </p:nvSpPr>
          <p:spPr>
            <a:xfrm>
              <a:off x="1481388" y="2534226"/>
              <a:ext cx="190567" cy="190262"/>
            </a:xfrm>
            <a:prstGeom prst="ellipse">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b="1" dirty="0">
                <a:solidFill>
                  <a:schemeClr val="tx1">
                    <a:lumMod val="75000"/>
                    <a:lumOff val="25000"/>
                  </a:schemeClr>
                </a:solidFill>
                <a:latin typeface="微软雅黑"/>
                <a:ea typeface="微软雅黑"/>
                <a:sym typeface="微软雅黑"/>
              </a:endParaRPr>
            </a:p>
          </p:txBody>
        </p:sp>
      </p:grpSp>
      <p:grpSp>
        <p:nvGrpSpPr>
          <p:cNvPr id="84" name="Group 83"/>
          <p:cNvGrpSpPr>
            <a:grpSpLocks/>
          </p:cNvGrpSpPr>
          <p:nvPr/>
        </p:nvGrpSpPr>
        <p:grpSpPr bwMode="auto">
          <a:xfrm>
            <a:off x="1295580" y="1419225"/>
            <a:ext cx="558769" cy="1290638"/>
            <a:chOff x="1295010" y="1516652"/>
            <a:chExt cx="558911" cy="1289563"/>
          </a:xfrm>
          <a:solidFill>
            <a:srgbClr val="F75994"/>
          </a:solidFill>
          <a:effectLst/>
        </p:grpSpPr>
        <p:cxnSp>
          <p:nvCxnSpPr>
            <p:cNvPr id="75" name="Straight Connector 74"/>
            <p:cNvCxnSpPr>
              <a:stCxn id="65" idx="7"/>
            </p:cNvCxnSpPr>
            <p:nvPr/>
          </p:nvCxnSpPr>
          <p:spPr>
            <a:xfrm flipH="1">
              <a:off x="1574466" y="2190778"/>
              <a:ext cx="0" cy="615437"/>
            </a:xfrm>
            <a:prstGeom prst="line">
              <a:avLst/>
            </a:prstGeom>
            <a:grpFill/>
            <a:ln w="19050">
              <a:solidFill>
                <a:srgbClr val="F7599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65" name="Teardrop 64"/>
            <p:cNvSpPr/>
            <p:nvPr/>
          </p:nvSpPr>
          <p:spPr bwMode="auto">
            <a:xfrm rot="8100000">
              <a:off x="1295010" y="1516652"/>
              <a:ext cx="558911" cy="558334"/>
            </a:xfrm>
            <a:prstGeom prst="teardrop">
              <a:avLst/>
            </a:prstGeom>
            <a:grpFill/>
            <a:ln>
              <a:solidFill>
                <a:srgbClr val="F7599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grpSp>
      <p:grpSp>
        <p:nvGrpSpPr>
          <p:cNvPr id="85" name="Group 84"/>
          <p:cNvGrpSpPr>
            <a:grpSpLocks/>
          </p:cNvGrpSpPr>
          <p:nvPr/>
        </p:nvGrpSpPr>
        <p:grpSpPr bwMode="auto">
          <a:xfrm>
            <a:off x="4279916" y="1419225"/>
            <a:ext cx="558769" cy="1290638"/>
            <a:chOff x="1295010" y="1516652"/>
            <a:chExt cx="558911" cy="1289563"/>
          </a:xfrm>
          <a:solidFill>
            <a:srgbClr val="F75994"/>
          </a:solidFill>
          <a:effectLst/>
        </p:grpSpPr>
        <p:cxnSp>
          <p:nvCxnSpPr>
            <p:cNvPr id="86" name="Straight Connector 85"/>
            <p:cNvCxnSpPr>
              <a:stCxn id="88" idx="7"/>
            </p:cNvCxnSpPr>
            <p:nvPr/>
          </p:nvCxnSpPr>
          <p:spPr>
            <a:xfrm flipH="1">
              <a:off x="1574466" y="2190778"/>
              <a:ext cx="0" cy="615437"/>
            </a:xfrm>
            <a:prstGeom prst="line">
              <a:avLst/>
            </a:prstGeom>
            <a:grpFill/>
            <a:ln w="19050">
              <a:solidFill>
                <a:srgbClr val="F7599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88" name="Teardrop 87"/>
            <p:cNvSpPr/>
            <p:nvPr/>
          </p:nvSpPr>
          <p:spPr bwMode="auto">
            <a:xfrm rot="8100000">
              <a:off x="1295010" y="1516652"/>
              <a:ext cx="558911" cy="558334"/>
            </a:xfrm>
            <a:prstGeom prst="teardrop">
              <a:avLst/>
            </a:prstGeom>
            <a:grpFill/>
            <a:ln>
              <a:solidFill>
                <a:srgbClr val="F7599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grpSp>
      <p:grpSp>
        <p:nvGrpSpPr>
          <p:cNvPr id="90" name="Group 89"/>
          <p:cNvGrpSpPr>
            <a:grpSpLocks/>
          </p:cNvGrpSpPr>
          <p:nvPr/>
        </p:nvGrpSpPr>
        <p:grpSpPr bwMode="auto">
          <a:xfrm>
            <a:off x="7269016" y="1419225"/>
            <a:ext cx="558769" cy="1290638"/>
            <a:chOff x="1295010" y="1516652"/>
            <a:chExt cx="558911" cy="1289563"/>
          </a:xfrm>
          <a:solidFill>
            <a:srgbClr val="F75994"/>
          </a:solidFill>
          <a:effectLst/>
        </p:grpSpPr>
        <p:cxnSp>
          <p:nvCxnSpPr>
            <p:cNvPr id="91" name="Straight Connector 90"/>
            <p:cNvCxnSpPr>
              <a:stCxn id="93" idx="7"/>
            </p:cNvCxnSpPr>
            <p:nvPr/>
          </p:nvCxnSpPr>
          <p:spPr>
            <a:xfrm flipH="1">
              <a:off x="1574466" y="2190778"/>
              <a:ext cx="0" cy="615437"/>
            </a:xfrm>
            <a:prstGeom prst="line">
              <a:avLst/>
            </a:prstGeom>
            <a:grpFill/>
            <a:ln w="19050">
              <a:solidFill>
                <a:srgbClr val="F7599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93" name="Teardrop 92"/>
            <p:cNvSpPr/>
            <p:nvPr/>
          </p:nvSpPr>
          <p:spPr bwMode="auto">
            <a:xfrm rot="8100000">
              <a:off x="1295010" y="1516652"/>
              <a:ext cx="558911" cy="558334"/>
            </a:xfrm>
            <a:prstGeom prst="teardrop">
              <a:avLst/>
            </a:prstGeom>
            <a:grpFill/>
            <a:ln>
              <a:solidFill>
                <a:srgbClr val="F7599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grpSp>
      <p:grpSp>
        <p:nvGrpSpPr>
          <p:cNvPr id="95" name="Group 94"/>
          <p:cNvGrpSpPr>
            <a:grpSpLocks/>
          </p:cNvGrpSpPr>
          <p:nvPr/>
        </p:nvGrpSpPr>
        <p:grpSpPr bwMode="auto">
          <a:xfrm rot="10800000">
            <a:off x="2781398" y="2716214"/>
            <a:ext cx="558769" cy="1292225"/>
            <a:chOff x="1299774" y="1516652"/>
            <a:chExt cx="558911" cy="1292739"/>
          </a:xfrm>
          <a:solidFill>
            <a:srgbClr val="00B0F0"/>
          </a:solidFill>
          <a:effectLst/>
        </p:grpSpPr>
        <p:cxnSp>
          <p:nvCxnSpPr>
            <p:cNvPr id="96" name="Straight Connector 95"/>
            <p:cNvCxnSpPr>
              <a:stCxn id="98" idx="7"/>
            </p:cNvCxnSpPr>
            <p:nvPr/>
          </p:nvCxnSpPr>
          <p:spPr>
            <a:xfrm flipH="1">
              <a:off x="1577641" y="2194785"/>
              <a:ext cx="0" cy="614606"/>
            </a:xfrm>
            <a:prstGeom prst="line">
              <a:avLst/>
            </a:prstGeom>
            <a:grpFill/>
            <a:ln w="19050">
              <a:solidFill>
                <a:srgbClr val="00B0F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98" name="Teardrop 97"/>
            <p:cNvSpPr/>
            <p:nvPr/>
          </p:nvSpPr>
          <p:spPr bwMode="auto">
            <a:xfrm rot="8100000">
              <a:off x="1299774" y="1516652"/>
              <a:ext cx="558911" cy="559022"/>
            </a:xfrm>
            <a:prstGeom prst="teardrop">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grpSp>
      <p:grpSp>
        <p:nvGrpSpPr>
          <p:cNvPr id="100" name="Group 99"/>
          <p:cNvGrpSpPr>
            <a:grpSpLocks/>
          </p:cNvGrpSpPr>
          <p:nvPr/>
        </p:nvGrpSpPr>
        <p:grpSpPr bwMode="auto">
          <a:xfrm rot="10800000">
            <a:off x="5764148" y="2716214"/>
            <a:ext cx="558769" cy="1292225"/>
            <a:chOff x="1299773" y="1516652"/>
            <a:chExt cx="558911" cy="1292739"/>
          </a:xfrm>
          <a:solidFill>
            <a:srgbClr val="00B0F0"/>
          </a:solidFill>
          <a:effectLst/>
        </p:grpSpPr>
        <p:cxnSp>
          <p:nvCxnSpPr>
            <p:cNvPr id="101" name="Straight Connector 100"/>
            <p:cNvCxnSpPr>
              <a:stCxn id="103" idx="7"/>
            </p:cNvCxnSpPr>
            <p:nvPr/>
          </p:nvCxnSpPr>
          <p:spPr>
            <a:xfrm flipH="1">
              <a:off x="1577641" y="2194785"/>
              <a:ext cx="0" cy="614606"/>
            </a:xfrm>
            <a:prstGeom prst="line">
              <a:avLst/>
            </a:prstGeom>
            <a:grpFill/>
            <a:ln w="19050">
              <a:solidFill>
                <a:srgbClr val="00B0F0"/>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3" name="Teardrop 102"/>
            <p:cNvSpPr/>
            <p:nvPr/>
          </p:nvSpPr>
          <p:spPr bwMode="auto">
            <a:xfrm rot="8100000">
              <a:off x="1299773" y="1516652"/>
              <a:ext cx="558911" cy="559022"/>
            </a:xfrm>
            <a:prstGeom prst="teardrop">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01">
                <a:defRPr/>
              </a:pPr>
              <a:endParaRPr lang="en-US" sz="1700" dirty="0">
                <a:solidFill>
                  <a:schemeClr val="tx1">
                    <a:lumMod val="75000"/>
                    <a:lumOff val="25000"/>
                  </a:schemeClr>
                </a:solidFill>
                <a:latin typeface="微软雅黑"/>
                <a:ea typeface="微软雅黑"/>
                <a:sym typeface="微软雅黑"/>
              </a:endParaRPr>
            </a:p>
          </p:txBody>
        </p:sp>
      </p:grpSp>
      <p:sp>
        <p:nvSpPr>
          <p:cNvPr id="108" name="TextBox 23"/>
          <p:cNvSpPr txBox="1"/>
          <p:nvPr/>
        </p:nvSpPr>
        <p:spPr>
          <a:xfrm>
            <a:off x="796548" y="3443059"/>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a:ea typeface="微软雅黑"/>
              <a:cs typeface="+mn-ea"/>
              <a:sym typeface="微软雅黑"/>
            </a:endParaRPr>
          </a:p>
        </p:txBody>
      </p:sp>
      <p:sp>
        <p:nvSpPr>
          <p:cNvPr id="110" name="TextBox 24"/>
          <p:cNvSpPr txBox="1"/>
          <p:nvPr/>
        </p:nvSpPr>
        <p:spPr>
          <a:xfrm>
            <a:off x="796549" y="3214959"/>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a:ea typeface="微软雅黑"/>
                <a:sym typeface="微软雅黑"/>
              </a:rPr>
              <a:t>请替换文字内容</a:t>
            </a:r>
          </a:p>
        </p:txBody>
      </p:sp>
      <p:sp>
        <p:nvSpPr>
          <p:cNvPr id="111" name="TextBox 23"/>
          <p:cNvSpPr txBox="1"/>
          <p:nvPr/>
        </p:nvSpPr>
        <p:spPr>
          <a:xfrm>
            <a:off x="2254662" y="1748402"/>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a:ea typeface="微软雅黑"/>
              <a:cs typeface="+mn-ea"/>
              <a:sym typeface="微软雅黑"/>
            </a:endParaRPr>
          </a:p>
        </p:txBody>
      </p:sp>
      <p:sp>
        <p:nvSpPr>
          <p:cNvPr id="112" name="TextBox 24"/>
          <p:cNvSpPr txBox="1"/>
          <p:nvPr/>
        </p:nvSpPr>
        <p:spPr>
          <a:xfrm>
            <a:off x="2254663" y="1520301"/>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a:ea typeface="微软雅黑"/>
                <a:sym typeface="微软雅黑"/>
              </a:rPr>
              <a:t>请替换文字内容</a:t>
            </a:r>
          </a:p>
        </p:txBody>
      </p:sp>
      <p:sp>
        <p:nvSpPr>
          <p:cNvPr id="113" name="TextBox 23"/>
          <p:cNvSpPr txBox="1"/>
          <p:nvPr/>
        </p:nvSpPr>
        <p:spPr>
          <a:xfrm>
            <a:off x="3725912" y="3443059"/>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a:ea typeface="微软雅黑"/>
              <a:cs typeface="+mn-ea"/>
              <a:sym typeface="微软雅黑"/>
            </a:endParaRPr>
          </a:p>
        </p:txBody>
      </p:sp>
      <p:sp>
        <p:nvSpPr>
          <p:cNvPr id="114" name="TextBox 24"/>
          <p:cNvSpPr txBox="1"/>
          <p:nvPr/>
        </p:nvSpPr>
        <p:spPr>
          <a:xfrm>
            <a:off x="3725912" y="3214959"/>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a:ea typeface="微软雅黑"/>
                <a:sym typeface="微软雅黑"/>
              </a:rPr>
              <a:t>请替换文字内容</a:t>
            </a:r>
          </a:p>
        </p:txBody>
      </p:sp>
      <p:sp>
        <p:nvSpPr>
          <p:cNvPr id="115" name="TextBox 23"/>
          <p:cNvSpPr txBox="1"/>
          <p:nvPr/>
        </p:nvSpPr>
        <p:spPr>
          <a:xfrm>
            <a:off x="5387636" y="1748402"/>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a:ea typeface="微软雅黑"/>
              <a:cs typeface="+mn-ea"/>
              <a:sym typeface="微软雅黑"/>
            </a:endParaRPr>
          </a:p>
        </p:txBody>
      </p:sp>
      <p:sp>
        <p:nvSpPr>
          <p:cNvPr id="116" name="TextBox 24"/>
          <p:cNvSpPr txBox="1"/>
          <p:nvPr/>
        </p:nvSpPr>
        <p:spPr>
          <a:xfrm>
            <a:off x="5387637" y="1520301"/>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a:ea typeface="微软雅黑"/>
                <a:sym typeface="微软雅黑"/>
              </a:rPr>
              <a:t>请替换文字内容</a:t>
            </a:r>
          </a:p>
        </p:txBody>
      </p:sp>
      <p:sp>
        <p:nvSpPr>
          <p:cNvPr id="117" name="TextBox 23"/>
          <p:cNvSpPr txBox="1"/>
          <p:nvPr/>
        </p:nvSpPr>
        <p:spPr>
          <a:xfrm>
            <a:off x="6839182" y="3443059"/>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a:ea typeface="微软雅黑"/>
              <a:cs typeface="+mn-ea"/>
              <a:sym typeface="微软雅黑"/>
            </a:endParaRPr>
          </a:p>
        </p:txBody>
      </p:sp>
      <p:sp>
        <p:nvSpPr>
          <p:cNvPr id="118" name="TextBox 24"/>
          <p:cNvSpPr txBox="1"/>
          <p:nvPr/>
        </p:nvSpPr>
        <p:spPr>
          <a:xfrm>
            <a:off x="6839184" y="3214959"/>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a:ea typeface="微软雅黑"/>
                <a:sym typeface="微软雅黑"/>
              </a:rPr>
              <a:t>请替换文字内容</a:t>
            </a:r>
          </a:p>
        </p:txBody>
      </p:sp>
    </p:spTree>
    <p:extLst>
      <p:ext uri="{BB962C8B-B14F-4D97-AF65-F5344CB8AC3E}">
        <p14:creationId xmlns:p14="http://schemas.microsoft.com/office/powerpoint/2010/main" val="3642097061"/>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500" fill="hold"/>
                                        <p:tgtEl>
                                          <p:spTgt spid="44"/>
                                        </p:tgtEl>
                                        <p:attrNameLst>
                                          <p:attrName>ppt_x</p:attrName>
                                        </p:attrNameLst>
                                      </p:cBhvr>
                                      <p:tavLst>
                                        <p:tav tm="0">
                                          <p:val>
                                            <p:strVal val="#ppt_x"/>
                                          </p:val>
                                        </p:tav>
                                        <p:tav tm="100000">
                                          <p:val>
                                            <p:strVal val="#ppt_x"/>
                                          </p:val>
                                        </p:tav>
                                      </p:tavLst>
                                    </p:anim>
                                    <p:anim calcmode="lin" valueType="num">
                                      <p:cBhvr additive="base">
                                        <p:cTn id="16" dur="500" fill="hold"/>
                                        <p:tgtEl>
                                          <p:spTgt spid="4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4"/>
                                        </p:tgtEl>
                                        <p:attrNameLst>
                                          <p:attrName>style.visibility</p:attrName>
                                        </p:attrNameLst>
                                      </p:cBhvr>
                                      <p:to>
                                        <p:strVal val="visible"/>
                                      </p:to>
                                    </p:set>
                                    <p:anim calcmode="lin" valueType="num">
                                      <p:cBhvr additive="base">
                                        <p:cTn id="27" dur="500" fill="hold"/>
                                        <p:tgtEl>
                                          <p:spTgt spid="84"/>
                                        </p:tgtEl>
                                        <p:attrNameLst>
                                          <p:attrName>ppt_x</p:attrName>
                                        </p:attrNameLst>
                                      </p:cBhvr>
                                      <p:tavLst>
                                        <p:tav tm="0">
                                          <p:val>
                                            <p:strVal val="#ppt_x"/>
                                          </p:val>
                                        </p:tav>
                                        <p:tav tm="100000">
                                          <p:val>
                                            <p:strVal val="#ppt_x"/>
                                          </p:val>
                                        </p:tav>
                                      </p:tavLst>
                                    </p:anim>
                                    <p:anim calcmode="lin" valueType="num">
                                      <p:cBhvr additive="base">
                                        <p:cTn id="28" dur="500" fill="hold"/>
                                        <p:tgtEl>
                                          <p:spTgt spid="8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5"/>
                                        </p:tgtEl>
                                        <p:attrNameLst>
                                          <p:attrName>style.visibility</p:attrName>
                                        </p:attrNameLst>
                                      </p:cBhvr>
                                      <p:to>
                                        <p:strVal val="visible"/>
                                      </p:to>
                                    </p:set>
                                    <p:anim calcmode="lin" valueType="num">
                                      <p:cBhvr additive="base">
                                        <p:cTn id="31" dur="500" fill="hold"/>
                                        <p:tgtEl>
                                          <p:spTgt spid="85"/>
                                        </p:tgtEl>
                                        <p:attrNameLst>
                                          <p:attrName>ppt_x</p:attrName>
                                        </p:attrNameLst>
                                      </p:cBhvr>
                                      <p:tavLst>
                                        <p:tav tm="0">
                                          <p:val>
                                            <p:strVal val="#ppt_x"/>
                                          </p:val>
                                        </p:tav>
                                        <p:tav tm="100000">
                                          <p:val>
                                            <p:strVal val="#ppt_x"/>
                                          </p:val>
                                        </p:tav>
                                      </p:tavLst>
                                    </p:anim>
                                    <p:anim calcmode="lin" valueType="num">
                                      <p:cBhvr additive="base">
                                        <p:cTn id="32" dur="500" fill="hold"/>
                                        <p:tgtEl>
                                          <p:spTgt spid="8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0"/>
                                        </p:tgtEl>
                                        <p:attrNameLst>
                                          <p:attrName>style.visibility</p:attrName>
                                        </p:attrNameLst>
                                      </p:cBhvr>
                                      <p:to>
                                        <p:strVal val="visible"/>
                                      </p:to>
                                    </p:set>
                                    <p:anim calcmode="lin" valueType="num">
                                      <p:cBhvr additive="base">
                                        <p:cTn id="35" dur="500" fill="hold"/>
                                        <p:tgtEl>
                                          <p:spTgt spid="90"/>
                                        </p:tgtEl>
                                        <p:attrNameLst>
                                          <p:attrName>ppt_x</p:attrName>
                                        </p:attrNameLst>
                                      </p:cBhvr>
                                      <p:tavLst>
                                        <p:tav tm="0">
                                          <p:val>
                                            <p:strVal val="#ppt_x"/>
                                          </p:val>
                                        </p:tav>
                                        <p:tav tm="100000">
                                          <p:val>
                                            <p:strVal val="#ppt_x"/>
                                          </p:val>
                                        </p:tav>
                                      </p:tavLst>
                                    </p:anim>
                                    <p:anim calcmode="lin" valueType="num">
                                      <p:cBhvr additive="base">
                                        <p:cTn id="36" dur="500" fill="hold"/>
                                        <p:tgtEl>
                                          <p:spTgt spid="90"/>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95"/>
                                        </p:tgtEl>
                                        <p:attrNameLst>
                                          <p:attrName>style.visibility</p:attrName>
                                        </p:attrNameLst>
                                      </p:cBhvr>
                                      <p:to>
                                        <p:strVal val="visible"/>
                                      </p:to>
                                    </p:set>
                                    <p:anim calcmode="lin" valueType="num">
                                      <p:cBhvr additive="base">
                                        <p:cTn id="39" dur="500" fill="hold"/>
                                        <p:tgtEl>
                                          <p:spTgt spid="95"/>
                                        </p:tgtEl>
                                        <p:attrNameLst>
                                          <p:attrName>ppt_x</p:attrName>
                                        </p:attrNameLst>
                                      </p:cBhvr>
                                      <p:tavLst>
                                        <p:tav tm="0">
                                          <p:val>
                                            <p:strVal val="#ppt_x"/>
                                          </p:val>
                                        </p:tav>
                                        <p:tav tm="100000">
                                          <p:val>
                                            <p:strVal val="#ppt_x"/>
                                          </p:val>
                                        </p:tav>
                                      </p:tavLst>
                                    </p:anim>
                                    <p:anim calcmode="lin" valueType="num">
                                      <p:cBhvr additive="base">
                                        <p:cTn id="40" dur="500" fill="hold"/>
                                        <p:tgtEl>
                                          <p:spTgt spid="9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500" fill="hold"/>
                                        <p:tgtEl>
                                          <p:spTgt spid="100"/>
                                        </p:tgtEl>
                                        <p:attrNameLst>
                                          <p:attrName>ppt_x</p:attrName>
                                        </p:attrNameLst>
                                      </p:cBhvr>
                                      <p:tavLst>
                                        <p:tav tm="0">
                                          <p:val>
                                            <p:strVal val="#ppt_x"/>
                                          </p:val>
                                        </p:tav>
                                        <p:tav tm="100000">
                                          <p:val>
                                            <p:strVal val="#ppt_x"/>
                                          </p:val>
                                        </p:tav>
                                      </p:tavLst>
                                    </p:anim>
                                    <p:anim calcmode="lin" valueType="num">
                                      <p:cBhvr additive="base">
                                        <p:cTn id="44" dur="500" fill="hold"/>
                                        <p:tgtEl>
                                          <p:spTgt spid="10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500" fill="hold"/>
                                        <p:tgtEl>
                                          <p:spTgt spid="108"/>
                                        </p:tgtEl>
                                        <p:attrNameLst>
                                          <p:attrName>ppt_x</p:attrName>
                                        </p:attrNameLst>
                                      </p:cBhvr>
                                      <p:tavLst>
                                        <p:tav tm="0">
                                          <p:val>
                                            <p:strVal val="#ppt_x"/>
                                          </p:val>
                                        </p:tav>
                                        <p:tav tm="100000">
                                          <p:val>
                                            <p:strVal val="#ppt_x"/>
                                          </p:val>
                                        </p:tav>
                                      </p:tavLst>
                                    </p:anim>
                                    <p:anim calcmode="lin" valueType="num">
                                      <p:cBhvr additive="base">
                                        <p:cTn id="48" dur="500" fill="hold"/>
                                        <p:tgtEl>
                                          <p:spTgt spid="10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 calcmode="lin" valueType="num">
                                      <p:cBhvr additive="base">
                                        <p:cTn id="51" dur="500" fill="hold"/>
                                        <p:tgtEl>
                                          <p:spTgt spid="110"/>
                                        </p:tgtEl>
                                        <p:attrNameLst>
                                          <p:attrName>ppt_x</p:attrName>
                                        </p:attrNameLst>
                                      </p:cBhvr>
                                      <p:tavLst>
                                        <p:tav tm="0">
                                          <p:val>
                                            <p:strVal val="#ppt_x"/>
                                          </p:val>
                                        </p:tav>
                                        <p:tav tm="100000">
                                          <p:val>
                                            <p:strVal val="#ppt_x"/>
                                          </p:val>
                                        </p:tav>
                                      </p:tavLst>
                                    </p:anim>
                                    <p:anim calcmode="lin" valueType="num">
                                      <p:cBhvr additive="base">
                                        <p:cTn id="52" dur="500" fill="hold"/>
                                        <p:tgtEl>
                                          <p:spTgt spid="11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11"/>
                                        </p:tgtEl>
                                        <p:attrNameLst>
                                          <p:attrName>style.visibility</p:attrName>
                                        </p:attrNameLst>
                                      </p:cBhvr>
                                      <p:to>
                                        <p:strVal val="visible"/>
                                      </p:to>
                                    </p:set>
                                    <p:anim calcmode="lin" valueType="num">
                                      <p:cBhvr additive="base">
                                        <p:cTn id="55" dur="500" fill="hold"/>
                                        <p:tgtEl>
                                          <p:spTgt spid="111"/>
                                        </p:tgtEl>
                                        <p:attrNameLst>
                                          <p:attrName>ppt_x</p:attrName>
                                        </p:attrNameLst>
                                      </p:cBhvr>
                                      <p:tavLst>
                                        <p:tav tm="0">
                                          <p:val>
                                            <p:strVal val="#ppt_x"/>
                                          </p:val>
                                        </p:tav>
                                        <p:tav tm="100000">
                                          <p:val>
                                            <p:strVal val="#ppt_x"/>
                                          </p:val>
                                        </p:tav>
                                      </p:tavLst>
                                    </p:anim>
                                    <p:anim calcmode="lin" valueType="num">
                                      <p:cBhvr additive="base">
                                        <p:cTn id="56" dur="500" fill="hold"/>
                                        <p:tgtEl>
                                          <p:spTgt spid="11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12"/>
                                        </p:tgtEl>
                                        <p:attrNameLst>
                                          <p:attrName>style.visibility</p:attrName>
                                        </p:attrNameLst>
                                      </p:cBhvr>
                                      <p:to>
                                        <p:strVal val="visible"/>
                                      </p:to>
                                    </p:set>
                                    <p:anim calcmode="lin" valueType="num">
                                      <p:cBhvr additive="base">
                                        <p:cTn id="59" dur="500" fill="hold"/>
                                        <p:tgtEl>
                                          <p:spTgt spid="112"/>
                                        </p:tgtEl>
                                        <p:attrNameLst>
                                          <p:attrName>ppt_x</p:attrName>
                                        </p:attrNameLst>
                                      </p:cBhvr>
                                      <p:tavLst>
                                        <p:tav tm="0">
                                          <p:val>
                                            <p:strVal val="#ppt_x"/>
                                          </p:val>
                                        </p:tav>
                                        <p:tav tm="100000">
                                          <p:val>
                                            <p:strVal val="#ppt_x"/>
                                          </p:val>
                                        </p:tav>
                                      </p:tavLst>
                                    </p:anim>
                                    <p:anim calcmode="lin" valueType="num">
                                      <p:cBhvr additive="base">
                                        <p:cTn id="60" dur="500" fill="hold"/>
                                        <p:tgtEl>
                                          <p:spTgt spid="11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13"/>
                                        </p:tgtEl>
                                        <p:attrNameLst>
                                          <p:attrName>style.visibility</p:attrName>
                                        </p:attrNameLst>
                                      </p:cBhvr>
                                      <p:to>
                                        <p:strVal val="visible"/>
                                      </p:to>
                                    </p:set>
                                    <p:anim calcmode="lin" valueType="num">
                                      <p:cBhvr additive="base">
                                        <p:cTn id="63" dur="500" fill="hold"/>
                                        <p:tgtEl>
                                          <p:spTgt spid="113"/>
                                        </p:tgtEl>
                                        <p:attrNameLst>
                                          <p:attrName>ppt_x</p:attrName>
                                        </p:attrNameLst>
                                      </p:cBhvr>
                                      <p:tavLst>
                                        <p:tav tm="0">
                                          <p:val>
                                            <p:strVal val="#ppt_x"/>
                                          </p:val>
                                        </p:tav>
                                        <p:tav tm="100000">
                                          <p:val>
                                            <p:strVal val="#ppt_x"/>
                                          </p:val>
                                        </p:tav>
                                      </p:tavLst>
                                    </p:anim>
                                    <p:anim calcmode="lin" valueType="num">
                                      <p:cBhvr additive="base">
                                        <p:cTn id="64" dur="500" fill="hold"/>
                                        <p:tgtEl>
                                          <p:spTgt spid="11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 calcmode="lin" valueType="num">
                                      <p:cBhvr additive="base">
                                        <p:cTn id="67" dur="500" fill="hold"/>
                                        <p:tgtEl>
                                          <p:spTgt spid="114"/>
                                        </p:tgtEl>
                                        <p:attrNameLst>
                                          <p:attrName>ppt_x</p:attrName>
                                        </p:attrNameLst>
                                      </p:cBhvr>
                                      <p:tavLst>
                                        <p:tav tm="0">
                                          <p:val>
                                            <p:strVal val="#ppt_x"/>
                                          </p:val>
                                        </p:tav>
                                        <p:tav tm="100000">
                                          <p:val>
                                            <p:strVal val="#ppt_x"/>
                                          </p:val>
                                        </p:tav>
                                      </p:tavLst>
                                    </p:anim>
                                    <p:anim calcmode="lin" valueType="num">
                                      <p:cBhvr additive="base">
                                        <p:cTn id="68" dur="500" fill="hold"/>
                                        <p:tgtEl>
                                          <p:spTgt spid="11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15"/>
                                        </p:tgtEl>
                                        <p:attrNameLst>
                                          <p:attrName>style.visibility</p:attrName>
                                        </p:attrNameLst>
                                      </p:cBhvr>
                                      <p:to>
                                        <p:strVal val="visible"/>
                                      </p:to>
                                    </p:set>
                                    <p:anim calcmode="lin" valueType="num">
                                      <p:cBhvr additive="base">
                                        <p:cTn id="71" dur="500" fill="hold"/>
                                        <p:tgtEl>
                                          <p:spTgt spid="115"/>
                                        </p:tgtEl>
                                        <p:attrNameLst>
                                          <p:attrName>ppt_x</p:attrName>
                                        </p:attrNameLst>
                                      </p:cBhvr>
                                      <p:tavLst>
                                        <p:tav tm="0">
                                          <p:val>
                                            <p:strVal val="#ppt_x"/>
                                          </p:val>
                                        </p:tav>
                                        <p:tav tm="100000">
                                          <p:val>
                                            <p:strVal val="#ppt_x"/>
                                          </p:val>
                                        </p:tav>
                                      </p:tavLst>
                                    </p:anim>
                                    <p:anim calcmode="lin" valueType="num">
                                      <p:cBhvr additive="base">
                                        <p:cTn id="72" dur="500" fill="hold"/>
                                        <p:tgtEl>
                                          <p:spTgt spid="11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16"/>
                                        </p:tgtEl>
                                        <p:attrNameLst>
                                          <p:attrName>style.visibility</p:attrName>
                                        </p:attrNameLst>
                                      </p:cBhvr>
                                      <p:to>
                                        <p:strVal val="visible"/>
                                      </p:to>
                                    </p:set>
                                    <p:anim calcmode="lin" valueType="num">
                                      <p:cBhvr additive="base">
                                        <p:cTn id="75" dur="500" fill="hold"/>
                                        <p:tgtEl>
                                          <p:spTgt spid="116"/>
                                        </p:tgtEl>
                                        <p:attrNameLst>
                                          <p:attrName>ppt_x</p:attrName>
                                        </p:attrNameLst>
                                      </p:cBhvr>
                                      <p:tavLst>
                                        <p:tav tm="0">
                                          <p:val>
                                            <p:strVal val="#ppt_x"/>
                                          </p:val>
                                        </p:tav>
                                        <p:tav tm="100000">
                                          <p:val>
                                            <p:strVal val="#ppt_x"/>
                                          </p:val>
                                        </p:tav>
                                      </p:tavLst>
                                    </p:anim>
                                    <p:anim calcmode="lin" valueType="num">
                                      <p:cBhvr additive="base">
                                        <p:cTn id="76" dur="500" fill="hold"/>
                                        <p:tgtEl>
                                          <p:spTgt spid="11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17"/>
                                        </p:tgtEl>
                                        <p:attrNameLst>
                                          <p:attrName>style.visibility</p:attrName>
                                        </p:attrNameLst>
                                      </p:cBhvr>
                                      <p:to>
                                        <p:strVal val="visible"/>
                                      </p:to>
                                    </p:set>
                                    <p:anim calcmode="lin" valueType="num">
                                      <p:cBhvr additive="base">
                                        <p:cTn id="79" dur="500" fill="hold"/>
                                        <p:tgtEl>
                                          <p:spTgt spid="117"/>
                                        </p:tgtEl>
                                        <p:attrNameLst>
                                          <p:attrName>ppt_x</p:attrName>
                                        </p:attrNameLst>
                                      </p:cBhvr>
                                      <p:tavLst>
                                        <p:tav tm="0">
                                          <p:val>
                                            <p:strVal val="#ppt_x"/>
                                          </p:val>
                                        </p:tav>
                                        <p:tav tm="100000">
                                          <p:val>
                                            <p:strVal val="#ppt_x"/>
                                          </p:val>
                                        </p:tav>
                                      </p:tavLst>
                                    </p:anim>
                                    <p:anim calcmode="lin" valueType="num">
                                      <p:cBhvr additive="base">
                                        <p:cTn id="80" dur="500" fill="hold"/>
                                        <p:tgtEl>
                                          <p:spTgt spid="11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18"/>
                                        </p:tgtEl>
                                        <p:attrNameLst>
                                          <p:attrName>style.visibility</p:attrName>
                                        </p:attrNameLst>
                                      </p:cBhvr>
                                      <p:to>
                                        <p:strVal val="visible"/>
                                      </p:to>
                                    </p:set>
                                    <p:anim calcmode="lin" valueType="num">
                                      <p:cBhvr additive="base">
                                        <p:cTn id="83" dur="500" fill="hold"/>
                                        <p:tgtEl>
                                          <p:spTgt spid="118"/>
                                        </p:tgtEl>
                                        <p:attrNameLst>
                                          <p:attrName>ppt_x</p:attrName>
                                        </p:attrNameLst>
                                      </p:cBhvr>
                                      <p:tavLst>
                                        <p:tav tm="0">
                                          <p:val>
                                            <p:strVal val="#ppt_x"/>
                                          </p:val>
                                        </p:tav>
                                        <p:tav tm="100000">
                                          <p:val>
                                            <p:strVal val="#ppt_x"/>
                                          </p:val>
                                        </p:tav>
                                      </p:tavLst>
                                    </p:anim>
                                    <p:anim calcmode="lin" valueType="num">
                                      <p:cBhvr additive="base">
                                        <p:cTn id="84" dur="500" fill="hold"/>
                                        <p:tgtEl>
                                          <p:spTgt spid="1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10" grpId="0"/>
      <p:bldP spid="111" grpId="0"/>
      <p:bldP spid="112" grpId="0"/>
      <p:bldP spid="113" grpId="0"/>
      <p:bldP spid="114" grpId="0"/>
      <p:bldP spid="115" grpId="0"/>
      <p:bldP spid="116" grpId="0"/>
      <p:bldP spid="117" grpId="0"/>
      <p:bldP spid="1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矩形 2">
            <a:extLst>
              <a:ext uri="{FF2B5EF4-FFF2-40B4-BE49-F238E27FC236}">
                <a16:creationId xmlns:a16="http://schemas.microsoft.com/office/drawing/2014/main" xmlns="" id="{D3B42151-E6B3-44FD-B667-B2C4CF25D4A1}"/>
              </a:ext>
            </a:extLst>
          </p:cNvPr>
          <p:cNvSpPr/>
          <p:nvPr/>
        </p:nvSpPr>
        <p:spPr>
          <a:xfrm>
            <a:off x="2195736" y="2211710"/>
            <a:ext cx="4477822" cy="523220"/>
          </a:xfrm>
          <a:prstGeom prst="rect">
            <a:avLst/>
          </a:prstGeom>
        </p:spPr>
        <p:txBody>
          <a:bodyPr wrap="square">
            <a:spAutoFit/>
          </a:bodyPr>
          <a:lstStyle/>
          <a:p>
            <a:pPr algn="ctr"/>
            <a:r>
              <a:rPr lang="zh-CN" altLang="en-US" sz="2800" b="1" spc="600" dirty="0">
                <a:latin typeface="微软雅黑"/>
                <a:ea typeface="微软雅黑"/>
                <a:cs typeface="+mn-ea"/>
                <a:sym typeface="微软雅黑"/>
              </a:rPr>
              <a:t>输入你的节标题</a:t>
            </a:r>
          </a:p>
        </p:txBody>
      </p:sp>
      <p:sp>
        <p:nvSpPr>
          <p:cNvPr id="5" name="矩形 4">
            <a:extLst>
              <a:ext uri="{FF2B5EF4-FFF2-40B4-BE49-F238E27FC236}">
                <a16:creationId xmlns:a16="http://schemas.microsoft.com/office/drawing/2014/main" xmlns="" id="{C4C3878B-6FDD-42EB-9B05-77CFD33AC07E}"/>
              </a:ext>
            </a:extLst>
          </p:cNvPr>
          <p:cNvSpPr/>
          <p:nvPr/>
        </p:nvSpPr>
        <p:spPr>
          <a:xfrm>
            <a:off x="3036308" y="1164689"/>
            <a:ext cx="2543804" cy="830997"/>
          </a:xfrm>
          <a:prstGeom prst="rect">
            <a:avLst/>
          </a:prstGeom>
          <a:solidFill>
            <a:srgbClr val="F75994"/>
          </a:solidFill>
        </p:spPr>
        <p:txBody>
          <a:bodyPr wrap="square">
            <a:spAutoFit/>
          </a:bodyPr>
          <a:lstStyle/>
          <a:p>
            <a:pPr algn="ctr"/>
            <a:r>
              <a:rPr lang="en-US" altLang="zh-CN" sz="4800" b="1" dirty="0" smtClean="0">
                <a:solidFill>
                  <a:schemeClr val="bg1"/>
                </a:solidFill>
                <a:latin typeface="微软雅黑"/>
                <a:ea typeface="微软雅黑"/>
                <a:cs typeface="+mn-ea"/>
                <a:sym typeface="微软雅黑"/>
              </a:rPr>
              <a:t>No.2</a:t>
            </a:r>
            <a:endParaRPr lang="zh-CN" altLang="en-US" sz="4800" b="1" dirty="0">
              <a:solidFill>
                <a:schemeClr val="bg1"/>
              </a:solidFill>
              <a:latin typeface="微软雅黑"/>
              <a:ea typeface="微软雅黑"/>
              <a:cs typeface="+mn-ea"/>
              <a:sym typeface="微软雅黑"/>
            </a:endParaRPr>
          </a:p>
        </p:txBody>
      </p:sp>
      <p:sp>
        <p:nvSpPr>
          <p:cNvPr id="7" name="文本框 26"/>
          <p:cNvSpPr txBox="1"/>
          <p:nvPr/>
        </p:nvSpPr>
        <p:spPr>
          <a:xfrm flipH="1">
            <a:off x="3742938" y="2877162"/>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8" name="椭圆 7"/>
          <p:cNvSpPr/>
          <p:nvPr/>
        </p:nvSpPr>
        <p:spPr>
          <a:xfrm>
            <a:off x="3598922" y="2927462"/>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98922" y="3081064"/>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01775525"/>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rot="20675447">
            <a:off x="3601571" y="1778728"/>
            <a:ext cx="5146606" cy="2538173"/>
            <a:chOff x="812493" y="1298947"/>
            <a:chExt cx="6862148" cy="3384233"/>
          </a:xfrm>
          <a:solidFill>
            <a:srgbClr val="00B0F0"/>
          </a:solidFill>
        </p:grpSpPr>
        <p:sp>
          <p:nvSpPr>
            <p:cNvPr id="64" name="任意多边形: 形状 63"/>
            <p:cNvSpPr/>
            <p:nvPr/>
          </p:nvSpPr>
          <p:spPr bwMode="auto">
            <a:xfrm rot="1715850">
              <a:off x="812493" y="3764350"/>
              <a:ext cx="3665024" cy="918830"/>
            </a:xfrm>
            <a:custGeom>
              <a:avLst/>
              <a:gdLst>
                <a:gd name="T0" fmla="*/ 229 w 695"/>
                <a:gd name="T1" fmla="*/ 157 h 174"/>
                <a:gd name="T2" fmla="*/ 338 w 695"/>
                <a:gd name="T3" fmla="*/ 173 h 174"/>
                <a:gd name="T4" fmla="*/ 395 w 695"/>
                <a:gd name="T5" fmla="*/ 157 h 174"/>
                <a:gd name="T6" fmla="*/ 273 w 695"/>
                <a:gd name="T7" fmla="*/ 86 h 174"/>
                <a:gd name="T8" fmla="*/ 273 w 695"/>
                <a:gd name="T9" fmla="*/ 72 h 174"/>
                <a:gd name="T10" fmla="*/ 355 w 695"/>
                <a:gd name="T11" fmla="*/ 82 h 174"/>
                <a:gd name="T12" fmla="*/ 493 w 695"/>
                <a:gd name="T13" fmla="*/ 99 h 174"/>
                <a:gd name="T14" fmla="*/ 563 w 695"/>
                <a:gd name="T15" fmla="*/ 86 h 174"/>
                <a:gd name="T16" fmla="*/ 534 w 695"/>
                <a:gd name="T17" fmla="*/ 47 h 174"/>
                <a:gd name="T18" fmla="*/ 569 w 695"/>
                <a:gd name="T19" fmla="*/ 32 h 174"/>
                <a:gd name="T20" fmla="*/ 656 w 695"/>
                <a:gd name="T21" fmla="*/ 39 h 174"/>
                <a:gd name="T22" fmla="*/ 653 w 695"/>
                <a:gd name="T23" fmla="*/ 8 h 174"/>
                <a:gd name="T24" fmla="*/ 656 w 695"/>
                <a:gd name="T25" fmla="*/ 4 h 174"/>
                <a:gd name="T26" fmla="*/ 677 w 695"/>
                <a:gd name="T27" fmla="*/ 3 h 174"/>
                <a:gd name="T28" fmla="*/ 689 w 695"/>
                <a:gd name="T29" fmla="*/ 2 h 174"/>
                <a:gd name="T30" fmla="*/ 656 w 695"/>
                <a:gd name="T31" fmla="*/ 1 h 174"/>
                <a:gd name="T32" fmla="*/ 645 w 695"/>
                <a:gd name="T33" fmla="*/ 8 h 174"/>
                <a:gd name="T34" fmla="*/ 652 w 695"/>
                <a:gd name="T35" fmla="*/ 28 h 174"/>
                <a:gd name="T36" fmla="*/ 633 w 695"/>
                <a:gd name="T37" fmla="*/ 32 h 174"/>
                <a:gd name="T38" fmla="*/ 631 w 695"/>
                <a:gd name="T39" fmla="*/ 31 h 174"/>
                <a:gd name="T40" fmla="*/ 623 w 695"/>
                <a:gd name="T41" fmla="*/ 29 h 174"/>
                <a:gd name="T42" fmla="*/ 588 w 695"/>
                <a:gd name="T43" fmla="*/ 27 h 174"/>
                <a:gd name="T44" fmla="*/ 573 w 695"/>
                <a:gd name="T45" fmla="*/ 24 h 174"/>
                <a:gd name="T46" fmla="*/ 562 w 695"/>
                <a:gd name="T47" fmla="*/ 22 h 174"/>
                <a:gd name="T48" fmla="*/ 532 w 695"/>
                <a:gd name="T49" fmla="*/ 21 h 174"/>
                <a:gd name="T50" fmla="*/ 498 w 695"/>
                <a:gd name="T51" fmla="*/ 36 h 174"/>
                <a:gd name="T52" fmla="*/ 500 w 695"/>
                <a:gd name="T53" fmla="*/ 43 h 174"/>
                <a:gd name="T54" fmla="*/ 516 w 695"/>
                <a:gd name="T55" fmla="*/ 47 h 174"/>
                <a:gd name="T56" fmla="*/ 509 w 695"/>
                <a:gd name="T57" fmla="*/ 51 h 174"/>
                <a:gd name="T58" fmla="*/ 529 w 695"/>
                <a:gd name="T59" fmla="*/ 74 h 174"/>
                <a:gd name="T60" fmla="*/ 535 w 695"/>
                <a:gd name="T61" fmla="*/ 83 h 174"/>
                <a:gd name="T62" fmla="*/ 515 w 695"/>
                <a:gd name="T63" fmla="*/ 91 h 174"/>
                <a:gd name="T64" fmla="*/ 466 w 695"/>
                <a:gd name="T65" fmla="*/ 86 h 174"/>
                <a:gd name="T66" fmla="*/ 444 w 695"/>
                <a:gd name="T67" fmla="*/ 84 h 174"/>
                <a:gd name="T68" fmla="*/ 435 w 695"/>
                <a:gd name="T69" fmla="*/ 82 h 174"/>
                <a:gd name="T70" fmla="*/ 418 w 695"/>
                <a:gd name="T71" fmla="*/ 82 h 174"/>
                <a:gd name="T72" fmla="*/ 383 w 695"/>
                <a:gd name="T73" fmla="*/ 77 h 174"/>
                <a:gd name="T74" fmla="*/ 346 w 695"/>
                <a:gd name="T75" fmla="*/ 71 h 174"/>
                <a:gd name="T76" fmla="*/ 307 w 695"/>
                <a:gd name="T77" fmla="*/ 68 h 174"/>
                <a:gd name="T78" fmla="*/ 240 w 695"/>
                <a:gd name="T79" fmla="*/ 69 h 174"/>
                <a:gd name="T80" fmla="*/ 241 w 695"/>
                <a:gd name="T81" fmla="*/ 78 h 174"/>
                <a:gd name="T82" fmla="*/ 247 w 695"/>
                <a:gd name="T83" fmla="*/ 84 h 174"/>
                <a:gd name="T84" fmla="*/ 245 w 695"/>
                <a:gd name="T85" fmla="*/ 86 h 174"/>
                <a:gd name="T86" fmla="*/ 269 w 695"/>
                <a:gd name="T87" fmla="*/ 98 h 174"/>
                <a:gd name="T88" fmla="*/ 293 w 695"/>
                <a:gd name="T89" fmla="*/ 111 h 174"/>
                <a:gd name="T90" fmla="*/ 308 w 695"/>
                <a:gd name="T91" fmla="*/ 118 h 174"/>
                <a:gd name="T92" fmla="*/ 332 w 695"/>
                <a:gd name="T93" fmla="*/ 128 h 174"/>
                <a:gd name="T94" fmla="*/ 352 w 695"/>
                <a:gd name="T95" fmla="*/ 144 h 174"/>
                <a:gd name="T96" fmla="*/ 371 w 695"/>
                <a:gd name="T97" fmla="*/ 156 h 174"/>
                <a:gd name="T98" fmla="*/ 370 w 695"/>
                <a:gd name="T99" fmla="*/ 167 h 174"/>
                <a:gd name="T100" fmla="*/ 281 w 695"/>
                <a:gd name="T101" fmla="*/ 157 h 174"/>
                <a:gd name="T102" fmla="*/ 249 w 695"/>
                <a:gd name="T103" fmla="*/ 152 h 174"/>
                <a:gd name="T104" fmla="*/ 160 w 695"/>
                <a:gd name="T105" fmla="*/ 140 h 174"/>
                <a:gd name="T106" fmla="*/ 79 w 695"/>
                <a:gd name="T107" fmla="*/ 123 h 174"/>
                <a:gd name="T108" fmla="*/ 656 w 695"/>
                <a:gd name="T109" fmla="*/ 33 h 174"/>
                <a:gd name="T110" fmla="*/ 648 w 695"/>
                <a:gd name="T111" fmla="*/ 5 h 174"/>
                <a:gd name="T112" fmla="*/ 655 w 695"/>
                <a:gd name="T113" fmla="*/ 33 h 174"/>
                <a:gd name="T114" fmla="*/ 648 w 695"/>
                <a:gd name="T115" fmla="*/ 37 h 174"/>
                <a:gd name="T116" fmla="*/ 535 w 695"/>
                <a:gd name="T117" fmla="*/ 9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5" h="174">
                  <a:moveTo>
                    <a:pt x="78" y="130"/>
                  </a:moveTo>
                  <a:cubicBezTo>
                    <a:pt x="88" y="132"/>
                    <a:pt x="101" y="134"/>
                    <a:pt x="109" y="136"/>
                  </a:cubicBezTo>
                  <a:cubicBezTo>
                    <a:pt x="147" y="143"/>
                    <a:pt x="179" y="151"/>
                    <a:pt x="220" y="157"/>
                  </a:cubicBezTo>
                  <a:cubicBezTo>
                    <a:pt x="219" y="157"/>
                    <a:pt x="222" y="157"/>
                    <a:pt x="225" y="157"/>
                  </a:cubicBezTo>
                  <a:cubicBezTo>
                    <a:pt x="224" y="157"/>
                    <a:pt x="224" y="157"/>
                    <a:pt x="224" y="157"/>
                  </a:cubicBezTo>
                  <a:cubicBezTo>
                    <a:pt x="229" y="157"/>
                    <a:pt x="229" y="157"/>
                    <a:pt x="229" y="157"/>
                  </a:cubicBezTo>
                  <a:cubicBezTo>
                    <a:pt x="232" y="157"/>
                    <a:pt x="229" y="158"/>
                    <a:pt x="226" y="158"/>
                  </a:cubicBezTo>
                  <a:cubicBezTo>
                    <a:pt x="242" y="160"/>
                    <a:pt x="257" y="162"/>
                    <a:pt x="272" y="165"/>
                  </a:cubicBezTo>
                  <a:cubicBezTo>
                    <a:pt x="275" y="164"/>
                    <a:pt x="280" y="166"/>
                    <a:pt x="283" y="165"/>
                  </a:cubicBezTo>
                  <a:cubicBezTo>
                    <a:pt x="283" y="166"/>
                    <a:pt x="283" y="166"/>
                    <a:pt x="282" y="166"/>
                  </a:cubicBezTo>
                  <a:cubicBezTo>
                    <a:pt x="294" y="167"/>
                    <a:pt x="295" y="167"/>
                    <a:pt x="303" y="169"/>
                  </a:cubicBezTo>
                  <a:cubicBezTo>
                    <a:pt x="314" y="171"/>
                    <a:pt x="325" y="172"/>
                    <a:pt x="338" y="173"/>
                  </a:cubicBezTo>
                  <a:cubicBezTo>
                    <a:pt x="346" y="174"/>
                    <a:pt x="351" y="174"/>
                    <a:pt x="366" y="173"/>
                  </a:cubicBezTo>
                  <a:cubicBezTo>
                    <a:pt x="367" y="173"/>
                    <a:pt x="372" y="173"/>
                    <a:pt x="375" y="172"/>
                  </a:cubicBezTo>
                  <a:cubicBezTo>
                    <a:pt x="379" y="171"/>
                    <a:pt x="379" y="171"/>
                    <a:pt x="379" y="171"/>
                  </a:cubicBezTo>
                  <a:cubicBezTo>
                    <a:pt x="396" y="166"/>
                    <a:pt x="387" y="169"/>
                    <a:pt x="391" y="167"/>
                  </a:cubicBezTo>
                  <a:cubicBezTo>
                    <a:pt x="398" y="163"/>
                    <a:pt x="396" y="163"/>
                    <a:pt x="397" y="161"/>
                  </a:cubicBezTo>
                  <a:cubicBezTo>
                    <a:pt x="397" y="160"/>
                    <a:pt x="396" y="158"/>
                    <a:pt x="395" y="157"/>
                  </a:cubicBezTo>
                  <a:cubicBezTo>
                    <a:pt x="389" y="149"/>
                    <a:pt x="378" y="143"/>
                    <a:pt x="368" y="136"/>
                  </a:cubicBezTo>
                  <a:cubicBezTo>
                    <a:pt x="347" y="123"/>
                    <a:pt x="322" y="111"/>
                    <a:pt x="300" y="97"/>
                  </a:cubicBezTo>
                  <a:cubicBezTo>
                    <a:pt x="292" y="96"/>
                    <a:pt x="289" y="93"/>
                    <a:pt x="282" y="92"/>
                  </a:cubicBezTo>
                  <a:cubicBezTo>
                    <a:pt x="283" y="91"/>
                    <a:pt x="283" y="91"/>
                    <a:pt x="283" y="91"/>
                  </a:cubicBezTo>
                  <a:cubicBezTo>
                    <a:pt x="278" y="90"/>
                    <a:pt x="279" y="89"/>
                    <a:pt x="277" y="86"/>
                  </a:cubicBezTo>
                  <a:cubicBezTo>
                    <a:pt x="276" y="86"/>
                    <a:pt x="275" y="85"/>
                    <a:pt x="273" y="86"/>
                  </a:cubicBezTo>
                  <a:cubicBezTo>
                    <a:pt x="270" y="85"/>
                    <a:pt x="274" y="83"/>
                    <a:pt x="271" y="82"/>
                  </a:cubicBezTo>
                  <a:cubicBezTo>
                    <a:pt x="272" y="82"/>
                    <a:pt x="270" y="83"/>
                    <a:pt x="270" y="82"/>
                  </a:cubicBezTo>
                  <a:cubicBezTo>
                    <a:pt x="262" y="79"/>
                    <a:pt x="272" y="82"/>
                    <a:pt x="269" y="77"/>
                  </a:cubicBezTo>
                  <a:cubicBezTo>
                    <a:pt x="267" y="76"/>
                    <a:pt x="264" y="74"/>
                    <a:pt x="262" y="72"/>
                  </a:cubicBezTo>
                  <a:cubicBezTo>
                    <a:pt x="265" y="72"/>
                    <a:pt x="269" y="72"/>
                    <a:pt x="272" y="73"/>
                  </a:cubicBezTo>
                  <a:cubicBezTo>
                    <a:pt x="270" y="73"/>
                    <a:pt x="271" y="72"/>
                    <a:pt x="273" y="72"/>
                  </a:cubicBezTo>
                  <a:cubicBezTo>
                    <a:pt x="273" y="74"/>
                    <a:pt x="281" y="72"/>
                    <a:pt x="284" y="73"/>
                  </a:cubicBezTo>
                  <a:cubicBezTo>
                    <a:pt x="283" y="73"/>
                    <a:pt x="281" y="73"/>
                    <a:pt x="280" y="73"/>
                  </a:cubicBezTo>
                  <a:cubicBezTo>
                    <a:pt x="288" y="75"/>
                    <a:pt x="297" y="75"/>
                    <a:pt x="304" y="76"/>
                  </a:cubicBezTo>
                  <a:cubicBezTo>
                    <a:pt x="314" y="76"/>
                    <a:pt x="320" y="79"/>
                    <a:pt x="327" y="78"/>
                  </a:cubicBezTo>
                  <a:cubicBezTo>
                    <a:pt x="325" y="79"/>
                    <a:pt x="330" y="79"/>
                    <a:pt x="331" y="80"/>
                  </a:cubicBezTo>
                  <a:cubicBezTo>
                    <a:pt x="341" y="79"/>
                    <a:pt x="345" y="82"/>
                    <a:pt x="355" y="82"/>
                  </a:cubicBezTo>
                  <a:cubicBezTo>
                    <a:pt x="354" y="82"/>
                    <a:pt x="354" y="82"/>
                    <a:pt x="354" y="82"/>
                  </a:cubicBezTo>
                  <a:cubicBezTo>
                    <a:pt x="376" y="85"/>
                    <a:pt x="398" y="88"/>
                    <a:pt x="422" y="90"/>
                  </a:cubicBezTo>
                  <a:cubicBezTo>
                    <a:pt x="436" y="92"/>
                    <a:pt x="446" y="95"/>
                    <a:pt x="463" y="96"/>
                  </a:cubicBezTo>
                  <a:cubicBezTo>
                    <a:pt x="466" y="96"/>
                    <a:pt x="464" y="96"/>
                    <a:pt x="467" y="96"/>
                  </a:cubicBezTo>
                  <a:cubicBezTo>
                    <a:pt x="470" y="96"/>
                    <a:pt x="466" y="96"/>
                    <a:pt x="467" y="96"/>
                  </a:cubicBezTo>
                  <a:cubicBezTo>
                    <a:pt x="475" y="97"/>
                    <a:pt x="483" y="98"/>
                    <a:pt x="493" y="99"/>
                  </a:cubicBezTo>
                  <a:cubicBezTo>
                    <a:pt x="494" y="99"/>
                    <a:pt x="497" y="99"/>
                    <a:pt x="497" y="99"/>
                  </a:cubicBezTo>
                  <a:cubicBezTo>
                    <a:pt x="501" y="100"/>
                    <a:pt x="508" y="100"/>
                    <a:pt x="516" y="100"/>
                  </a:cubicBezTo>
                  <a:cubicBezTo>
                    <a:pt x="520" y="100"/>
                    <a:pt x="524" y="100"/>
                    <a:pt x="530" y="100"/>
                  </a:cubicBezTo>
                  <a:cubicBezTo>
                    <a:pt x="534" y="101"/>
                    <a:pt x="558" y="94"/>
                    <a:pt x="557" y="93"/>
                  </a:cubicBezTo>
                  <a:cubicBezTo>
                    <a:pt x="549" y="96"/>
                    <a:pt x="562" y="89"/>
                    <a:pt x="560" y="87"/>
                  </a:cubicBezTo>
                  <a:cubicBezTo>
                    <a:pt x="561" y="86"/>
                    <a:pt x="562" y="86"/>
                    <a:pt x="563" y="86"/>
                  </a:cubicBezTo>
                  <a:cubicBezTo>
                    <a:pt x="564" y="83"/>
                    <a:pt x="563" y="81"/>
                    <a:pt x="563" y="77"/>
                  </a:cubicBezTo>
                  <a:cubicBezTo>
                    <a:pt x="562" y="76"/>
                    <a:pt x="559" y="76"/>
                    <a:pt x="559" y="74"/>
                  </a:cubicBezTo>
                  <a:cubicBezTo>
                    <a:pt x="561" y="72"/>
                    <a:pt x="557" y="70"/>
                    <a:pt x="557" y="68"/>
                  </a:cubicBezTo>
                  <a:cubicBezTo>
                    <a:pt x="554" y="69"/>
                    <a:pt x="551" y="68"/>
                    <a:pt x="550" y="66"/>
                  </a:cubicBezTo>
                  <a:cubicBezTo>
                    <a:pt x="554" y="65"/>
                    <a:pt x="554" y="65"/>
                    <a:pt x="554" y="65"/>
                  </a:cubicBezTo>
                  <a:cubicBezTo>
                    <a:pt x="548" y="61"/>
                    <a:pt x="545" y="52"/>
                    <a:pt x="534" y="47"/>
                  </a:cubicBezTo>
                  <a:cubicBezTo>
                    <a:pt x="536" y="46"/>
                    <a:pt x="536" y="46"/>
                    <a:pt x="536" y="46"/>
                  </a:cubicBezTo>
                  <a:cubicBezTo>
                    <a:pt x="528" y="41"/>
                    <a:pt x="524" y="34"/>
                    <a:pt x="521" y="29"/>
                  </a:cubicBezTo>
                  <a:cubicBezTo>
                    <a:pt x="521" y="29"/>
                    <a:pt x="520" y="30"/>
                    <a:pt x="527" y="30"/>
                  </a:cubicBezTo>
                  <a:cubicBezTo>
                    <a:pt x="534" y="29"/>
                    <a:pt x="537" y="29"/>
                    <a:pt x="543" y="29"/>
                  </a:cubicBezTo>
                  <a:cubicBezTo>
                    <a:pt x="546" y="29"/>
                    <a:pt x="546" y="30"/>
                    <a:pt x="547" y="30"/>
                  </a:cubicBezTo>
                  <a:cubicBezTo>
                    <a:pt x="555" y="31"/>
                    <a:pt x="560" y="33"/>
                    <a:pt x="569" y="32"/>
                  </a:cubicBezTo>
                  <a:cubicBezTo>
                    <a:pt x="568" y="33"/>
                    <a:pt x="568" y="33"/>
                    <a:pt x="568" y="33"/>
                  </a:cubicBezTo>
                  <a:cubicBezTo>
                    <a:pt x="575" y="33"/>
                    <a:pt x="586" y="34"/>
                    <a:pt x="592" y="35"/>
                  </a:cubicBezTo>
                  <a:cubicBezTo>
                    <a:pt x="595" y="35"/>
                    <a:pt x="603" y="36"/>
                    <a:pt x="601" y="35"/>
                  </a:cubicBezTo>
                  <a:cubicBezTo>
                    <a:pt x="604" y="35"/>
                    <a:pt x="600" y="36"/>
                    <a:pt x="605" y="36"/>
                  </a:cubicBezTo>
                  <a:cubicBezTo>
                    <a:pt x="600" y="36"/>
                    <a:pt x="600" y="36"/>
                    <a:pt x="600" y="36"/>
                  </a:cubicBezTo>
                  <a:cubicBezTo>
                    <a:pt x="618" y="38"/>
                    <a:pt x="625" y="42"/>
                    <a:pt x="656" y="39"/>
                  </a:cubicBezTo>
                  <a:cubicBezTo>
                    <a:pt x="672" y="35"/>
                    <a:pt x="667" y="30"/>
                    <a:pt x="667" y="26"/>
                  </a:cubicBezTo>
                  <a:cubicBezTo>
                    <a:pt x="665" y="25"/>
                    <a:pt x="664" y="21"/>
                    <a:pt x="659" y="21"/>
                  </a:cubicBezTo>
                  <a:cubicBezTo>
                    <a:pt x="661" y="20"/>
                    <a:pt x="661" y="20"/>
                    <a:pt x="661" y="20"/>
                  </a:cubicBezTo>
                  <a:cubicBezTo>
                    <a:pt x="659" y="18"/>
                    <a:pt x="657" y="14"/>
                    <a:pt x="655" y="11"/>
                  </a:cubicBezTo>
                  <a:cubicBezTo>
                    <a:pt x="655" y="9"/>
                    <a:pt x="653" y="10"/>
                    <a:pt x="651" y="8"/>
                  </a:cubicBezTo>
                  <a:cubicBezTo>
                    <a:pt x="653" y="8"/>
                    <a:pt x="653" y="8"/>
                    <a:pt x="653" y="8"/>
                  </a:cubicBezTo>
                  <a:cubicBezTo>
                    <a:pt x="651" y="6"/>
                    <a:pt x="649" y="6"/>
                    <a:pt x="647" y="6"/>
                  </a:cubicBezTo>
                  <a:cubicBezTo>
                    <a:pt x="648" y="5"/>
                    <a:pt x="648" y="5"/>
                    <a:pt x="648" y="5"/>
                  </a:cubicBezTo>
                  <a:cubicBezTo>
                    <a:pt x="649" y="5"/>
                    <a:pt x="650" y="4"/>
                    <a:pt x="651" y="4"/>
                  </a:cubicBezTo>
                  <a:cubicBezTo>
                    <a:pt x="652" y="5"/>
                    <a:pt x="653" y="5"/>
                    <a:pt x="654" y="5"/>
                  </a:cubicBezTo>
                  <a:cubicBezTo>
                    <a:pt x="653" y="5"/>
                    <a:pt x="654" y="5"/>
                    <a:pt x="654" y="4"/>
                  </a:cubicBezTo>
                  <a:cubicBezTo>
                    <a:pt x="655" y="4"/>
                    <a:pt x="655" y="4"/>
                    <a:pt x="656" y="4"/>
                  </a:cubicBezTo>
                  <a:cubicBezTo>
                    <a:pt x="662" y="4"/>
                    <a:pt x="666" y="4"/>
                    <a:pt x="668" y="3"/>
                  </a:cubicBezTo>
                  <a:cubicBezTo>
                    <a:pt x="666" y="4"/>
                    <a:pt x="671" y="4"/>
                    <a:pt x="667" y="4"/>
                  </a:cubicBezTo>
                  <a:cubicBezTo>
                    <a:pt x="671" y="4"/>
                    <a:pt x="674" y="4"/>
                    <a:pt x="677" y="4"/>
                  </a:cubicBezTo>
                  <a:cubicBezTo>
                    <a:pt x="676" y="4"/>
                    <a:pt x="675" y="4"/>
                    <a:pt x="674" y="4"/>
                  </a:cubicBezTo>
                  <a:cubicBezTo>
                    <a:pt x="678" y="3"/>
                    <a:pt x="682" y="3"/>
                    <a:pt x="682" y="3"/>
                  </a:cubicBezTo>
                  <a:cubicBezTo>
                    <a:pt x="680" y="3"/>
                    <a:pt x="679" y="3"/>
                    <a:pt x="677" y="3"/>
                  </a:cubicBezTo>
                  <a:cubicBezTo>
                    <a:pt x="679" y="2"/>
                    <a:pt x="687" y="2"/>
                    <a:pt x="687" y="3"/>
                  </a:cubicBezTo>
                  <a:cubicBezTo>
                    <a:pt x="687" y="4"/>
                    <a:pt x="681" y="4"/>
                    <a:pt x="683" y="4"/>
                  </a:cubicBezTo>
                  <a:cubicBezTo>
                    <a:pt x="695" y="4"/>
                    <a:pt x="695" y="4"/>
                    <a:pt x="695" y="4"/>
                  </a:cubicBezTo>
                  <a:cubicBezTo>
                    <a:pt x="692" y="4"/>
                    <a:pt x="691" y="3"/>
                    <a:pt x="693" y="3"/>
                  </a:cubicBezTo>
                  <a:cubicBezTo>
                    <a:pt x="688" y="3"/>
                    <a:pt x="688" y="3"/>
                    <a:pt x="688" y="3"/>
                  </a:cubicBezTo>
                  <a:cubicBezTo>
                    <a:pt x="689" y="2"/>
                    <a:pt x="689" y="2"/>
                    <a:pt x="689" y="2"/>
                  </a:cubicBezTo>
                  <a:cubicBezTo>
                    <a:pt x="682" y="2"/>
                    <a:pt x="677" y="1"/>
                    <a:pt x="668" y="1"/>
                  </a:cubicBezTo>
                  <a:cubicBezTo>
                    <a:pt x="670" y="2"/>
                    <a:pt x="670" y="2"/>
                    <a:pt x="670" y="2"/>
                  </a:cubicBezTo>
                  <a:cubicBezTo>
                    <a:pt x="665" y="2"/>
                    <a:pt x="659" y="3"/>
                    <a:pt x="655" y="3"/>
                  </a:cubicBezTo>
                  <a:cubicBezTo>
                    <a:pt x="658" y="2"/>
                    <a:pt x="656" y="2"/>
                    <a:pt x="657" y="2"/>
                  </a:cubicBezTo>
                  <a:cubicBezTo>
                    <a:pt x="655" y="2"/>
                    <a:pt x="654" y="2"/>
                    <a:pt x="652" y="2"/>
                  </a:cubicBezTo>
                  <a:cubicBezTo>
                    <a:pt x="656" y="1"/>
                    <a:pt x="656" y="1"/>
                    <a:pt x="656" y="1"/>
                  </a:cubicBezTo>
                  <a:cubicBezTo>
                    <a:pt x="655" y="1"/>
                    <a:pt x="654" y="2"/>
                    <a:pt x="652" y="2"/>
                  </a:cubicBezTo>
                  <a:cubicBezTo>
                    <a:pt x="649" y="3"/>
                    <a:pt x="655" y="0"/>
                    <a:pt x="645" y="4"/>
                  </a:cubicBezTo>
                  <a:cubicBezTo>
                    <a:pt x="644" y="4"/>
                    <a:pt x="644" y="4"/>
                    <a:pt x="644" y="4"/>
                  </a:cubicBezTo>
                  <a:cubicBezTo>
                    <a:pt x="644" y="6"/>
                    <a:pt x="643" y="7"/>
                    <a:pt x="643" y="7"/>
                  </a:cubicBezTo>
                  <a:cubicBezTo>
                    <a:pt x="643" y="7"/>
                    <a:pt x="643" y="7"/>
                    <a:pt x="643" y="7"/>
                  </a:cubicBezTo>
                  <a:cubicBezTo>
                    <a:pt x="641" y="10"/>
                    <a:pt x="645" y="6"/>
                    <a:pt x="645" y="8"/>
                  </a:cubicBezTo>
                  <a:cubicBezTo>
                    <a:pt x="644" y="9"/>
                    <a:pt x="641" y="9"/>
                    <a:pt x="640" y="11"/>
                  </a:cubicBezTo>
                  <a:cubicBezTo>
                    <a:pt x="640" y="13"/>
                    <a:pt x="645" y="16"/>
                    <a:pt x="644" y="19"/>
                  </a:cubicBezTo>
                  <a:cubicBezTo>
                    <a:pt x="647" y="21"/>
                    <a:pt x="650" y="23"/>
                    <a:pt x="653" y="24"/>
                  </a:cubicBezTo>
                  <a:cubicBezTo>
                    <a:pt x="654" y="25"/>
                    <a:pt x="649" y="25"/>
                    <a:pt x="652" y="26"/>
                  </a:cubicBezTo>
                  <a:cubicBezTo>
                    <a:pt x="650" y="26"/>
                    <a:pt x="649" y="26"/>
                    <a:pt x="648" y="27"/>
                  </a:cubicBezTo>
                  <a:cubicBezTo>
                    <a:pt x="650" y="27"/>
                    <a:pt x="650" y="30"/>
                    <a:pt x="652" y="28"/>
                  </a:cubicBezTo>
                  <a:cubicBezTo>
                    <a:pt x="653" y="30"/>
                    <a:pt x="654" y="32"/>
                    <a:pt x="653" y="33"/>
                  </a:cubicBezTo>
                  <a:cubicBezTo>
                    <a:pt x="652" y="33"/>
                    <a:pt x="650" y="33"/>
                    <a:pt x="649" y="33"/>
                  </a:cubicBezTo>
                  <a:cubicBezTo>
                    <a:pt x="648" y="34"/>
                    <a:pt x="650" y="34"/>
                    <a:pt x="646" y="34"/>
                  </a:cubicBezTo>
                  <a:cubicBezTo>
                    <a:pt x="638" y="35"/>
                    <a:pt x="640" y="33"/>
                    <a:pt x="639" y="32"/>
                  </a:cubicBezTo>
                  <a:cubicBezTo>
                    <a:pt x="643" y="32"/>
                    <a:pt x="643" y="32"/>
                    <a:pt x="643" y="32"/>
                  </a:cubicBezTo>
                  <a:cubicBezTo>
                    <a:pt x="640" y="32"/>
                    <a:pt x="637" y="32"/>
                    <a:pt x="633" y="32"/>
                  </a:cubicBezTo>
                  <a:cubicBezTo>
                    <a:pt x="635" y="30"/>
                    <a:pt x="640" y="32"/>
                    <a:pt x="643" y="32"/>
                  </a:cubicBezTo>
                  <a:cubicBezTo>
                    <a:pt x="642" y="30"/>
                    <a:pt x="642" y="30"/>
                    <a:pt x="642" y="30"/>
                  </a:cubicBezTo>
                  <a:cubicBezTo>
                    <a:pt x="636" y="29"/>
                    <a:pt x="638" y="31"/>
                    <a:pt x="632" y="30"/>
                  </a:cubicBezTo>
                  <a:cubicBezTo>
                    <a:pt x="634" y="30"/>
                    <a:pt x="634" y="30"/>
                    <a:pt x="634" y="30"/>
                  </a:cubicBezTo>
                  <a:cubicBezTo>
                    <a:pt x="629" y="29"/>
                    <a:pt x="629" y="29"/>
                    <a:pt x="629" y="29"/>
                  </a:cubicBezTo>
                  <a:cubicBezTo>
                    <a:pt x="628" y="30"/>
                    <a:pt x="627" y="31"/>
                    <a:pt x="631" y="31"/>
                  </a:cubicBezTo>
                  <a:cubicBezTo>
                    <a:pt x="626" y="32"/>
                    <a:pt x="627" y="31"/>
                    <a:pt x="621" y="30"/>
                  </a:cubicBezTo>
                  <a:cubicBezTo>
                    <a:pt x="618" y="31"/>
                    <a:pt x="624" y="31"/>
                    <a:pt x="622" y="31"/>
                  </a:cubicBezTo>
                  <a:cubicBezTo>
                    <a:pt x="621" y="32"/>
                    <a:pt x="617" y="32"/>
                    <a:pt x="614" y="31"/>
                  </a:cubicBezTo>
                  <a:cubicBezTo>
                    <a:pt x="609" y="31"/>
                    <a:pt x="614" y="30"/>
                    <a:pt x="613" y="30"/>
                  </a:cubicBezTo>
                  <a:cubicBezTo>
                    <a:pt x="614" y="30"/>
                    <a:pt x="618" y="30"/>
                    <a:pt x="616" y="30"/>
                  </a:cubicBezTo>
                  <a:cubicBezTo>
                    <a:pt x="624" y="30"/>
                    <a:pt x="618" y="29"/>
                    <a:pt x="623" y="29"/>
                  </a:cubicBezTo>
                  <a:cubicBezTo>
                    <a:pt x="619" y="27"/>
                    <a:pt x="617" y="28"/>
                    <a:pt x="615" y="28"/>
                  </a:cubicBezTo>
                  <a:cubicBezTo>
                    <a:pt x="616" y="29"/>
                    <a:pt x="612" y="29"/>
                    <a:pt x="613" y="29"/>
                  </a:cubicBezTo>
                  <a:cubicBezTo>
                    <a:pt x="600" y="30"/>
                    <a:pt x="611" y="27"/>
                    <a:pt x="603" y="27"/>
                  </a:cubicBezTo>
                  <a:cubicBezTo>
                    <a:pt x="602" y="28"/>
                    <a:pt x="589" y="27"/>
                    <a:pt x="591" y="29"/>
                  </a:cubicBezTo>
                  <a:cubicBezTo>
                    <a:pt x="589" y="29"/>
                    <a:pt x="586" y="29"/>
                    <a:pt x="585" y="29"/>
                  </a:cubicBezTo>
                  <a:cubicBezTo>
                    <a:pt x="589" y="28"/>
                    <a:pt x="583" y="28"/>
                    <a:pt x="588" y="27"/>
                  </a:cubicBezTo>
                  <a:cubicBezTo>
                    <a:pt x="586" y="27"/>
                    <a:pt x="586" y="27"/>
                    <a:pt x="586" y="27"/>
                  </a:cubicBezTo>
                  <a:cubicBezTo>
                    <a:pt x="592" y="27"/>
                    <a:pt x="592" y="27"/>
                    <a:pt x="592" y="27"/>
                  </a:cubicBezTo>
                  <a:cubicBezTo>
                    <a:pt x="590" y="26"/>
                    <a:pt x="587" y="24"/>
                    <a:pt x="586" y="24"/>
                  </a:cubicBezTo>
                  <a:cubicBezTo>
                    <a:pt x="581" y="24"/>
                    <a:pt x="586" y="25"/>
                    <a:pt x="580" y="24"/>
                  </a:cubicBezTo>
                  <a:cubicBezTo>
                    <a:pt x="583" y="24"/>
                    <a:pt x="581" y="23"/>
                    <a:pt x="579" y="23"/>
                  </a:cubicBezTo>
                  <a:cubicBezTo>
                    <a:pt x="582" y="24"/>
                    <a:pt x="576" y="24"/>
                    <a:pt x="573" y="24"/>
                  </a:cubicBezTo>
                  <a:cubicBezTo>
                    <a:pt x="569" y="24"/>
                    <a:pt x="567" y="23"/>
                    <a:pt x="568" y="23"/>
                  </a:cubicBezTo>
                  <a:cubicBezTo>
                    <a:pt x="574" y="22"/>
                    <a:pt x="574" y="22"/>
                    <a:pt x="574" y="22"/>
                  </a:cubicBezTo>
                  <a:cubicBezTo>
                    <a:pt x="570" y="23"/>
                    <a:pt x="573" y="22"/>
                    <a:pt x="570" y="22"/>
                  </a:cubicBezTo>
                  <a:cubicBezTo>
                    <a:pt x="568" y="22"/>
                    <a:pt x="564" y="23"/>
                    <a:pt x="562" y="23"/>
                  </a:cubicBezTo>
                  <a:cubicBezTo>
                    <a:pt x="558" y="23"/>
                    <a:pt x="558" y="22"/>
                    <a:pt x="556" y="22"/>
                  </a:cubicBezTo>
                  <a:cubicBezTo>
                    <a:pt x="562" y="22"/>
                    <a:pt x="562" y="22"/>
                    <a:pt x="562" y="22"/>
                  </a:cubicBezTo>
                  <a:cubicBezTo>
                    <a:pt x="556" y="22"/>
                    <a:pt x="564" y="21"/>
                    <a:pt x="556" y="21"/>
                  </a:cubicBezTo>
                  <a:cubicBezTo>
                    <a:pt x="553" y="21"/>
                    <a:pt x="553" y="21"/>
                    <a:pt x="553" y="21"/>
                  </a:cubicBezTo>
                  <a:cubicBezTo>
                    <a:pt x="552" y="21"/>
                    <a:pt x="552" y="21"/>
                    <a:pt x="554" y="20"/>
                  </a:cubicBezTo>
                  <a:cubicBezTo>
                    <a:pt x="552" y="21"/>
                    <a:pt x="548" y="21"/>
                    <a:pt x="546" y="21"/>
                  </a:cubicBezTo>
                  <a:cubicBezTo>
                    <a:pt x="546" y="20"/>
                    <a:pt x="546" y="20"/>
                    <a:pt x="546" y="20"/>
                  </a:cubicBezTo>
                  <a:cubicBezTo>
                    <a:pt x="543" y="20"/>
                    <a:pt x="536" y="21"/>
                    <a:pt x="532" y="21"/>
                  </a:cubicBezTo>
                  <a:cubicBezTo>
                    <a:pt x="534" y="22"/>
                    <a:pt x="538" y="20"/>
                    <a:pt x="543" y="21"/>
                  </a:cubicBezTo>
                  <a:cubicBezTo>
                    <a:pt x="545" y="22"/>
                    <a:pt x="536" y="22"/>
                    <a:pt x="534" y="22"/>
                  </a:cubicBezTo>
                  <a:cubicBezTo>
                    <a:pt x="537" y="21"/>
                    <a:pt x="523" y="22"/>
                    <a:pt x="513" y="25"/>
                  </a:cubicBezTo>
                  <a:cubicBezTo>
                    <a:pt x="507" y="26"/>
                    <a:pt x="500" y="29"/>
                    <a:pt x="500" y="29"/>
                  </a:cubicBezTo>
                  <a:cubicBezTo>
                    <a:pt x="501" y="30"/>
                    <a:pt x="501" y="30"/>
                    <a:pt x="501" y="30"/>
                  </a:cubicBezTo>
                  <a:cubicBezTo>
                    <a:pt x="493" y="32"/>
                    <a:pt x="499" y="34"/>
                    <a:pt x="498" y="36"/>
                  </a:cubicBezTo>
                  <a:cubicBezTo>
                    <a:pt x="496" y="35"/>
                    <a:pt x="494" y="35"/>
                    <a:pt x="494" y="37"/>
                  </a:cubicBezTo>
                  <a:cubicBezTo>
                    <a:pt x="497" y="35"/>
                    <a:pt x="499" y="38"/>
                    <a:pt x="501" y="37"/>
                  </a:cubicBezTo>
                  <a:cubicBezTo>
                    <a:pt x="501" y="39"/>
                    <a:pt x="496" y="37"/>
                    <a:pt x="494" y="38"/>
                  </a:cubicBezTo>
                  <a:cubicBezTo>
                    <a:pt x="497" y="39"/>
                    <a:pt x="494" y="41"/>
                    <a:pt x="498" y="41"/>
                  </a:cubicBezTo>
                  <a:cubicBezTo>
                    <a:pt x="498" y="40"/>
                    <a:pt x="500" y="41"/>
                    <a:pt x="502" y="41"/>
                  </a:cubicBezTo>
                  <a:cubicBezTo>
                    <a:pt x="503" y="43"/>
                    <a:pt x="500" y="41"/>
                    <a:pt x="500" y="43"/>
                  </a:cubicBezTo>
                  <a:cubicBezTo>
                    <a:pt x="501" y="43"/>
                    <a:pt x="504" y="44"/>
                    <a:pt x="504" y="42"/>
                  </a:cubicBezTo>
                  <a:cubicBezTo>
                    <a:pt x="504" y="43"/>
                    <a:pt x="509" y="44"/>
                    <a:pt x="507" y="45"/>
                  </a:cubicBezTo>
                  <a:cubicBezTo>
                    <a:pt x="506" y="46"/>
                    <a:pt x="505" y="44"/>
                    <a:pt x="504" y="45"/>
                  </a:cubicBezTo>
                  <a:cubicBezTo>
                    <a:pt x="505" y="47"/>
                    <a:pt x="510" y="45"/>
                    <a:pt x="513" y="47"/>
                  </a:cubicBezTo>
                  <a:cubicBezTo>
                    <a:pt x="513" y="45"/>
                    <a:pt x="518" y="45"/>
                    <a:pt x="520" y="46"/>
                  </a:cubicBezTo>
                  <a:cubicBezTo>
                    <a:pt x="521" y="49"/>
                    <a:pt x="518" y="45"/>
                    <a:pt x="516" y="47"/>
                  </a:cubicBezTo>
                  <a:cubicBezTo>
                    <a:pt x="517" y="48"/>
                    <a:pt x="517" y="48"/>
                    <a:pt x="517" y="48"/>
                  </a:cubicBezTo>
                  <a:cubicBezTo>
                    <a:pt x="515" y="50"/>
                    <a:pt x="508" y="46"/>
                    <a:pt x="506" y="48"/>
                  </a:cubicBezTo>
                  <a:cubicBezTo>
                    <a:pt x="509" y="49"/>
                    <a:pt x="509" y="49"/>
                    <a:pt x="509" y="49"/>
                  </a:cubicBezTo>
                  <a:cubicBezTo>
                    <a:pt x="507" y="49"/>
                    <a:pt x="505" y="49"/>
                    <a:pt x="504" y="50"/>
                  </a:cubicBezTo>
                  <a:cubicBezTo>
                    <a:pt x="507" y="50"/>
                    <a:pt x="507" y="52"/>
                    <a:pt x="508" y="52"/>
                  </a:cubicBezTo>
                  <a:cubicBezTo>
                    <a:pt x="511" y="52"/>
                    <a:pt x="507" y="52"/>
                    <a:pt x="509" y="51"/>
                  </a:cubicBezTo>
                  <a:cubicBezTo>
                    <a:pt x="510" y="52"/>
                    <a:pt x="514" y="52"/>
                    <a:pt x="515" y="54"/>
                  </a:cubicBezTo>
                  <a:cubicBezTo>
                    <a:pt x="512" y="53"/>
                    <a:pt x="512" y="55"/>
                    <a:pt x="510" y="55"/>
                  </a:cubicBezTo>
                  <a:cubicBezTo>
                    <a:pt x="510" y="56"/>
                    <a:pt x="513" y="55"/>
                    <a:pt x="513" y="56"/>
                  </a:cubicBezTo>
                  <a:cubicBezTo>
                    <a:pt x="512" y="56"/>
                    <a:pt x="512" y="56"/>
                    <a:pt x="512" y="56"/>
                  </a:cubicBezTo>
                  <a:cubicBezTo>
                    <a:pt x="516" y="61"/>
                    <a:pt x="521" y="66"/>
                    <a:pt x="530" y="69"/>
                  </a:cubicBezTo>
                  <a:cubicBezTo>
                    <a:pt x="528" y="70"/>
                    <a:pt x="529" y="72"/>
                    <a:pt x="529" y="74"/>
                  </a:cubicBezTo>
                  <a:cubicBezTo>
                    <a:pt x="529" y="73"/>
                    <a:pt x="531" y="74"/>
                    <a:pt x="532" y="74"/>
                  </a:cubicBezTo>
                  <a:cubicBezTo>
                    <a:pt x="530" y="76"/>
                    <a:pt x="530" y="76"/>
                    <a:pt x="530" y="76"/>
                  </a:cubicBezTo>
                  <a:cubicBezTo>
                    <a:pt x="530" y="78"/>
                    <a:pt x="533" y="79"/>
                    <a:pt x="535" y="80"/>
                  </a:cubicBezTo>
                  <a:cubicBezTo>
                    <a:pt x="535" y="80"/>
                    <a:pt x="534" y="80"/>
                    <a:pt x="534" y="80"/>
                  </a:cubicBezTo>
                  <a:cubicBezTo>
                    <a:pt x="533" y="82"/>
                    <a:pt x="536" y="81"/>
                    <a:pt x="537" y="82"/>
                  </a:cubicBezTo>
                  <a:cubicBezTo>
                    <a:pt x="535" y="83"/>
                    <a:pt x="535" y="83"/>
                    <a:pt x="535" y="83"/>
                  </a:cubicBezTo>
                  <a:cubicBezTo>
                    <a:pt x="537" y="83"/>
                    <a:pt x="537" y="83"/>
                    <a:pt x="537" y="83"/>
                  </a:cubicBezTo>
                  <a:cubicBezTo>
                    <a:pt x="538" y="84"/>
                    <a:pt x="538" y="86"/>
                    <a:pt x="535" y="86"/>
                  </a:cubicBezTo>
                  <a:cubicBezTo>
                    <a:pt x="536" y="86"/>
                    <a:pt x="536" y="87"/>
                    <a:pt x="537" y="86"/>
                  </a:cubicBezTo>
                  <a:cubicBezTo>
                    <a:pt x="536" y="87"/>
                    <a:pt x="535" y="90"/>
                    <a:pt x="535" y="91"/>
                  </a:cubicBezTo>
                  <a:cubicBezTo>
                    <a:pt x="530" y="91"/>
                    <a:pt x="523" y="91"/>
                    <a:pt x="518" y="91"/>
                  </a:cubicBezTo>
                  <a:cubicBezTo>
                    <a:pt x="516" y="91"/>
                    <a:pt x="516" y="91"/>
                    <a:pt x="515" y="91"/>
                  </a:cubicBezTo>
                  <a:cubicBezTo>
                    <a:pt x="510" y="89"/>
                    <a:pt x="499" y="90"/>
                    <a:pt x="493" y="88"/>
                  </a:cubicBezTo>
                  <a:cubicBezTo>
                    <a:pt x="494" y="89"/>
                    <a:pt x="489" y="90"/>
                    <a:pt x="485" y="90"/>
                  </a:cubicBezTo>
                  <a:cubicBezTo>
                    <a:pt x="479" y="90"/>
                    <a:pt x="486" y="88"/>
                    <a:pt x="483" y="87"/>
                  </a:cubicBezTo>
                  <a:cubicBezTo>
                    <a:pt x="480" y="87"/>
                    <a:pt x="476" y="87"/>
                    <a:pt x="475" y="87"/>
                  </a:cubicBezTo>
                  <a:cubicBezTo>
                    <a:pt x="475" y="87"/>
                    <a:pt x="475" y="87"/>
                    <a:pt x="475" y="87"/>
                  </a:cubicBezTo>
                  <a:cubicBezTo>
                    <a:pt x="472" y="87"/>
                    <a:pt x="468" y="87"/>
                    <a:pt x="466" y="86"/>
                  </a:cubicBezTo>
                  <a:cubicBezTo>
                    <a:pt x="466" y="86"/>
                    <a:pt x="466" y="86"/>
                    <a:pt x="466" y="86"/>
                  </a:cubicBezTo>
                  <a:cubicBezTo>
                    <a:pt x="464" y="86"/>
                    <a:pt x="463" y="85"/>
                    <a:pt x="460" y="85"/>
                  </a:cubicBezTo>
                  <a:cubicBezTo>
                    <a:pt x="457" y="85"/>
                    <a:pt x="453" y="84"/>
                    <a:pt x="450" y="85"/>
                  </a:cubicBezTo>
                  <a:cubicBezTo>
                    <a:pt x="450" y="84"/>
                    <a:pt x="450" y="84"/>
                    <a:pt x="450" y="84"/>
                  </a:cubicBezTo>
                  <a:cubicBezTo>
                    <a:pt x="448" y="85"/>
                    <a:pt x="448" y="85"/>
                    <a:pt x="448" y="85"/>
                  </a:cubicBezTo>
                  <a:cubicBezTo>
                    <a:pt x="444" y="84"/>
                    <a:pt x="444" y="84"/>
                    <a:pt x="444" y="84"/>
                  </a:cubicBezTo>
                  <a:cubicBezTo>
                    <a:pt x="446" y="84"/>
                    <a:pt x="447" y="83"/>
                    <a:pt x="448" y="83"/>
                  </a:cubicBezTo>
                  <a:cubicBezTo>
                    <a:pt x="444" y="82"/>
                    <a:pt x="445" y="84"/>
                    <a:pt x="442" y="84"/>
                  </a:cubicBezTo>
                  <a:cubicBezTo>
                    <a:pt x="437" y="84"/>
                    <a:pt x="439" y="83"/>
                    <a:pt x="438" y="83"/>
                  </a:cubicBezTo>
                  <a:cubicBezTo>
                    <a:pt x="440" y="83"/>
                    <a:pt x="440" y="83"/>
                    <a:pt x="441" y="83"/>
                  </a:cubicBezTo>
                  <a:cubicBezTo>
                    <a:pt x="445" y="83"/>
                    <a:pt x="440" y="83"/>
                    <a:pt x="440" y="82"/>
                  </a:cubicBezTo>
                  <a:cubicBezTo>
                    <a:pt x="440" y="82"/>
                    <a:pt x="438" y="83"/>
                    <a:pt x="435" y="82"/>
                  </a:cubicBezTo>
                  <a:cubicBezTo>
                    <a:pt x="433" y="82"/>
                    <a:pt x="428" y="82"/>
                    <a:pt x="430" y="81"/>
                  </a:cubicBezTo>
                  <a:cubicBezTo>
                    <a:pt x="427" y="81"/>
                    <a:pt x="425" y="81"/>
                    <a:pt x="423" y="81"/>
                  </a:cubicBezTo>
                  <a:cubicBezTo>
                    <a:pt x="424" y="81"/>
                    <a:pt x="427" y="82"/>
                    <a:pt x="427" y="82"/>
                  </a:cubicBezTo>
                  <a:cubicBezTo>
                    <a:pt x="425" y="82"/>
                    <a:pt x="421" y="82"/>
                    <a:pt x="421" y="82"/>
                  </a:cubicBezTo>
                  <a:cubicBezTo>
                    <a:pt x="423" y="82"/>
                    <a:pt x="423" y="82"/>
                    <a:pt x="423" y="82"/>
                  </a:cubicBezTo>
                  <a:cubicBezTo>
                    <a:pt x="421" y="82"/>
                    <a:pt x="417" y="81"/>
                    <a:pt x="418" y="82"/>
                  </a:cubicBezTo>
                  <a:cubicBezTo>
                    <a:pt x="417" y="80"/>
                    <a:pt x="417" y="80"/>
                    <a:pt x="417" y="80"/>
                  </a:cubicBezTo>
                  <a:cubicBezTo>
                    <a:pt x="414" y="81"/>
                    <a:pt x="411" y="80"/>
                    <a:pt x="408" y="80"/>
                  </a:cubicBezTo>
                  <a:cubicBezTo>
                    <a:pt x="409" y="79"/>
                    <a:pt x="413" y="79"/>
                    <a:pt x="408" y="78"/>
                  </a:cubicBezTo>
                  <a:cubicBezTo>
                    <a:pt x="402" y="78"/>
                    <a:pt x="402" y="78"/>
                    <a:pt x="402" y="78"/>
                  </a:cubicBezTo>
                  <a:cubicBezTo>
                    <a:pt x="400" y="78"/>
                    <a:pt x="399" y="78"/>
                    <a:pt x="401" y="77"/>
                  </a:cubicBezTo>
                  <a:cubicBezTo>
                    <a:pt x="393" y="76"/>
                    <a:pt x="388" y="78"/>
                    <a:pt x="383" y="77"/>
                  </a:cubicBezTo>
                  <a:cubicBezTo>
                    <a:pt x="387" y="76"/>
                    <a:pt x="385" y="76"/>
                    <a:pt x="383" y="75"/>
                  </a:cubicBezTo>
                  <a:cubicBezTo>
                    <a:pt x="383" y="75"/>
                    <a:pt x="382" y="76"/>
                    <a:pt x="380" y="76"/>
                  </a:cubicBezTo>
                  <a:cubicBezTo>
                    <a:pt x="380" y="76"/>
                    <a:pt x="383" y="75"/>
                    <a:pt x="384" y="76"/>
                  </a:cubicBezTo>
                  <a:cubicBezTo>
                    <a:pt x="384" y="77"/>
                    <a:pt x="381" y="76"/>
                    <a:pt x="379" y="76"/>
                  </a:cubicBezTo>
                  <a:cubicBezTo>
                    <a:pt x="378" y="73"/>
                    <a:pt x="361" y="73"/>
                    <a:pt x="354" y="71"/>
                  </a:cubicBezTo>
                  <a:cubicBezTo>
                    <a:pt x="352" y="72"/>
                    <a:pt x="349" y="71"/>
                    <a:pt x="346" y="71"/>
                  </a:cubicBezTo>
                  <a:cubicBezTo>
                    <a:pt x="349" y="70"/>
                    <a:pt x="340" y="71"/>
                    <a:pt x="339" y="70"/>
                  </a:cubicBezTo>
                  <a:cubicBezTo>
                    <a:pt x="338" y="71"/>
                    <a:pt x="338" y="71"/>
                    <a:pt x="338" y="71"/>
                  </a:cubicBezTo>
                  <a:cubicBezTo>
                    <a:pt x="333" y="70"/>
                    <a:pt x="325" y="71"/>
                    <a:pt x="324" y="70"/>
                  </a:cubicBezTo>
                  <a:cubicBezTo>
                    <a:pt x="321" y="69"/>
                    <a:pt x="327" y="69"/>
                    <a:pt x="329" y="69"/>
                  </a:cubicBezTo>
                  <a:cubicBezTo>
                    <a:pt x="327" y="67"/>
                    <a:pt x="314" y="69"/>
                    <a:pt x="313" y="67"/>
                  </a:cubicBezTo>
                  <a:cubicBezTo>
                    <a:pt x="312" y="67"/>
                    <a:pt x="312" y="68"/>
                    <a:pt x="307" y="68"/>
                  </a:cubicBezTo>
                  <a:cubicBezTo>
                    <a:pt x="305" y="68"/>
                    <a:pt x="299" y="66"/>
                    <a:pt x="300" y="66"/>
                  </a:cubicBezTo>
                  <a:cubicBezTo>
                    <a:pt x="297" y="66"/>
                    <a:pt x="295" y="67"/>
                    <a:pt x="293" y="66"/>
                  </a:cubicBezTo>
                  <a:cubicBezTo>
                    <a:pt x="294" y="66"/>
                    <a:pt x="295" y="66"/>
                    <a:pt x="297" y="66"/>
                  </a:cubicBezTo>
                  <a:cubicBezTo>
                    <a:pt x="292" y="65"/>
                    <a:pt x="287" y="65"/>
                    <a:pt x="282" y="65"/>
                  </a:cubicBezTo>
                  <a:cubicBezTo>
                    <a:pt x="281" y="64"/>
                    <a:pt x="271" y="64"/>
                    <a:pt x="263" y="64"/>
                  </a:cubicBezTo>
                  <a:cubicBezTo>
                    <a:pt x="259" y="65"/>
                    <a:pt x="244" y="65"/>
                    <a:pt x="240" y="69"/>
                  </a:cubicBezTo>
                  <a:cubicBezTo>
                    <a:pt x="240" y="68"/>
                    <a:pt x="238" y="69"/>
                    <a:pt x="237" y="70"/>
                  </a:cubicBezTo>
                  <a:cubicBezTo>
                    <a:pt x="235" y="72"/>
                    <a:pt x="239" y="72"/>
                    <a:pt x="239" y="73"/>
                  </a:cubicBezTo>
                  <a:cubicBezTo>
                    <a:pt x="236" y="73"/>
                    <a:pt x="236" y="73"/>
                    <a:pt x="236" y="73"/>
                  </a:cubicBezTo>
                  <a:cubicBezTo>
                    <a:pt x="233" y="74"/>
                    <a:pt x="237" y="76"/>
                    <a:pt x="236" y="77"/>
                  </a:cubicBezTo>
                  <a:cubicBezTo>
                    <a:pt x="238" y="76"/>
                    <a:pt x="237" y="78"/>
                    <a:pt x="239" y="77"/>
                  </a:cubicBezTo>
                  <a:cubicBezTo>
                    <a:pt x="241" y="78"/>
                    <a:pt x="241" y="78"/>
                    <a:pt x="241" y="78"/>
                  </a:cubicBezTo>
                  <a:cubicBezTo>
                    <a:pt x="243" y="80"/>
                    <a:pt x="242" y="78"/>
                    <a:pt x="245" y="80"/>
                  </a:cubicBezTo>
                  <a:cubicBezTo>
                    <a:pt x="246" y="81"/>
                    <a:pt x="242" y="81"/>
                    <a:pt x="242" y="81"/>
                  </a:cubicBezTo>
                  <a:cubicBezTo>
                    <a:pt x="241" y="82"/>
                    <a:pt x="243" y="82"/>
                    <a:pt x="245" y="83"/>
                  </a:cubicBezTo>
                  <a:cubicBezTo>
                    <a:pt x="245" y="83"/>
                    <a:pt x="245" y="83"/>
                    <a:pt x="246" y="83"/>
                  </a:cubicBezTo>
                  <a:cubicBezTo>
                    <a:pt x="245" y="83"/>
                    <a:pt x="245" y="83"/>
                    <a:pt x="245" y="83"/>
                  </a:cubicBezTo>
                  <a:cubicBezTo>
                    <a:pt x="246" y="84"/>
                    <a:pt x="246" y="84"/>
                    <a:pt x="247" y="84"/>
                  </a:cubicBezTo>
                  <a:cubicBezTo>
                    <a:pt x="247" y="84"/>
                    <a:pt x="247" y="84"/>
                    <a:pt x="247" y="84"/>
                  </a:cubicBezTo>
                  <a:cubicBezTo>
                    <a:pt x="246" y="84"/>
                    <a:pt x="246" y="84"/>
                    <a:pt x="245" y="83"/>
                  </a:cubicBezTo>
                  <a:cubicBezTo>
                    <a:pt x="245" y="84"/>
                    <a:pt x="246" y="84"/>
                    <a:pt x="246" y="84"/>
                  </a:cubicBezTo>
                  <a:cubicBezTo>
                    <a:pt x="246" y="85"/>
                    <a:pt x="246" y="85"/>
                    <a:pt x="246" y="85"/>
                  </a:cubicBezTo>
                  <a:cubicBezTo>
                    <a:pt x="247" y="85"/>
                    <a:pt x="247" y="85"/>
                    <a:pt x="247" y="85"/>
                  </a:cubicBezTo>
                  <a:cubicBezTo>
                    <a:pt x="245" y="86"/>
                    <a:pt x="245" y="86"/>
                    <a:pt x="245" y="86"/>
                  </a:cubicBezTo>
                  <a:cubicBezTo>
                    <a:pt x="245" y="86"/>
                    <a:pt x="250" y="87"/>
                    <a:pt x="251" y="87"/>
                  </a:cubicBezTo>
                  <a:cubicBezTo>
                    <a:pt x="252" y="90"/>
                    <a:pt x="260" y="94"/>
                    <a:pt x="263" y="95"/>
                  </a:cubicBezTo>
                  <a:cubicBezTo>
                    <a:pt x="262" y="95"/>
                    <a:pt x="262" y="95"/>
                    <a:pt x="263" y="95"/>
                  </a:cubicBezTo>
                  <a:cubicBezTo>
                    <a:pt x="265" y="96"/>
                    <a:pt x="268" y="96"/>
                    <a:pt x="267" y="96"/>
                  </a:cubicBezTo>
                  <a:cubicBezTo>
                    <a:pt x="269" y="97"/>
                    <a:pt x="266" y="97"/>
                    <a:pt x="268" y="99"/>
                  </a:cubicBezTo>
                  <a:cubicBezTo>
                    <a:pt x="268" y="99"/>
                    <a:pt x="270" y="98"/>
                    <a:pt x="269" y="98"/>
                  </a:cubicBezTo>
                  <a:cubicBezTo>
                    <a:pt x="270" y="101"/>
                    <a:pt x="279" y="102"/>
                    <a:pt x="281" y="105"/>
                  </a:cubicBezTo>
                  <a:cubicBezTo>
                    <a:pt x="280" y="105"/>
                    <a:pt x="279" y="105"/>
                    <a:pt x="278" y="105"/>
                  </a:cubicBezTo>
                  <a:cubicBezTo>
                    <a:pt x="282" y="106"/>
                    <a:pt x="285" y="108"/>
                    <a:pt x="291" y="109"/>
                  </a:cubicBezTo>
                  <a:cubicBezTo>
                    <a:pt x="289" y="109"/>
                    <a:pt x="289" y="109"/>
                    <a:pt x="287" y="109"/>
                  </a:cubicBezTo>
                  <a:cubicBezTo>
                    <a:pt x="289" y="110"/>
                    <a:pt x="292" y="112"/>
                    <a:pt x="295" y="112"/>
                  </a:cubicBezTo>
                  <a:cubicBezTo>
                    <a:pt x="295" y="111"/>
                    <a:pt x="294" y="112"/>
                    <a:pt x="293" y="111"/>
                  </a:cubicBezTo>
                  <a:cubicBezTo>
                    <a:pt x="293" y="110"/>
                    <a:pt x="298" y="111"/>
                    <a:pt x="299" y="112"/>
                  </a:cubicBezTo>
                  <a:cubicBezTo>
                    <a:pt x="299" y="112"/>
                    <a:pt x="299" y="112"/>
                    <a:pt x="299" y="112"/>
                  </a:cubicBezTo>
                  <a:cubicBezTo>
                    <a:pt x="301" y="113"/>
                    <a:pt x="302" y="113"/>
                    <a:pt x="304" y="114"/>
                  </a:cubicBezTo>
                  <a:cubicBezTo>
                    <a:pt x="304" y="115"/>
                    <a:pt x="302" y="114"/>
                    <a:pt x="302" y="115"/>
                  </a:cubicBezTo>
                  <a:cubicBezTo>
                    <a:pt x="299" y="116"/>
                    <a:pt x="304" y="118"/>
                    <a:pt x="304" y="118"/>
                  </a:cubicBezTo>
                  <a:cubicBezTo>
                    <a:pt x="306" y="118"/>
                    <a:pt x="307" y="119"/>
                    <a:pt x="308" y="118"/>
                  </a:cubicBezTo>
                  <a:cubicBezTo>
                    <a:pt x="310" y="119"/>
                    <a:pt x="307" y="119"/>
                    <a:pt x="308" y="120"/>
                  </a:cubicBezTo>
                  <a:cubicBezTo>
                    <a:pt x="318" y="121"/>
                    <a:pt x="318" y="121"/>
                    <a:pt x="318" y="121"/>
                  </a:cubicBezTo>
                  <a:cubicBezTo>
                    <a:pt x="317" y="121"/>
                    <a:pt x="317" y="123"/>
                    <a:pt x="314" y="122"/>
                  </a:cubicBezTo>
                  <a:cubicBezTo>
                    <a:pt x="318" y="124"/>
                    <a:pt x="324" y="124"/>
                    <a:pt x="328" y="125"/>
                  </a:cubicBezTo>
                  <a:cubicBezTo>
                    <a:pt x="329" y="126"/>
                    <a:pt x="333" y="127"/>
                    <a:pt x="334" y="128"/>
                  </a:cubicBezTo>
                  <a:cubicBezTo>
                    <a:pt x="333" y="129"/>
                    <a:pt x="334" y="127"/>
                    <a:pt x="332" y="128"/>
                  </a:cubicBezTo>
                  <a:cubicBezTo>
                    <a:pt x="332" y="129"/>
                    <a:pt x="332" y="129"/>
                    <a:pt x="332" y="129"/>
                  </a:cubicBezTo>
                  <a:cubicBezTo>
                    <a:pt x="329" y="128"/>
                    <a:pt x="329" y="130"/>
                    <a:pt x="326" y="130"/>
                  </a:cubicBezTo>
                  <a:cubicBezTo>
                    <a:pt x="329" y="131"/>
                    <a:pt x="332" y="133"/>
                    <a:pt x="335" y="135"/>
                  </a:cubicBezTo>
                  <a:cubicBezTo>
                    <a:pt x="336" y="133"/>
                    <a:pt x="340" y="137"/>
                    <a:pt x="343" y="136"/>
                  </a:cubicBezTo>
                  <a:cubicBezTo>
                    <a:pt x="347" y="138"/>
                    <a:pt x="342" y="138"/>
                    <a:pt x="342" y="139"/>
                  </a:cubicBezTo>
                  <a:cubicBezTo>
                    <a:pt x="347" y="140"/>
                    <a:pt x="349" y="143"/>
                    <a:pt x="352" y="144"/>
                  </a:cubicBezTo>
                  <a:cubicBezTo>
                    <a:pt x="352" y="144"/>
                    <a:pt x="352" y="144"/>
                    <a:pt x="351" y="144"/>
                  </a:cubicBezTo>
                  <a:cubicBezTo>
                    <a:pt x="355" y="146"/>
                    <a:pt x="358" y="149"/>
                    <a:pt x="363" y="150"/>
                  </a:cubicBezTo>
                  <a:cubicBezTo>
                    <a:pt x="363" y="150"/>
                    <a:pt x="362" y="150"/>
                    <a:pt x="361" y="150"/>
                  </a:cubicBezTo>
                  <a:cubicBezTo>
                    <a:pt x="362" y="152"/>
                    <a:pt x="366" y="149"/>
                    <a:pt x="367" y="152"/>
                  </a:cubicBezTo>
                  <a:cubicBezTo>
                    <a:pt x="364" y="152"/>
                    <a:pt x="364" y="152"/>
                    <a:pt x="364" y="152"/>
                  </a:cubicBezTo>
                  <a:cubicBezTo>
                    <a:pt x="368" y="153"/>
                    <a:pt x="366" y="155"/>
                    <a:pt x="371" y="156"/>
                  </a:cubicBezTo>
                  <a:cubicBezTo>
                    <a:pt x="370" y="156"/>
                    <a:pt x="369" y="156"/>
                    <a:pt x="368" y="156"/>
                  </a:cubicBezTo>
                  <a:cubicBezTo>
                    <a:pt x="371" y="157"/>
                    <a:pt x="372" y="159"/>
                    <a:pt x="376" y="160"/>
                  </a:cubicBezTo>
                  <a:cubicBezTo>
                    <a:pt x="375" y="160"/>
                    <a:pt x="374" y="160"/>
                    <a:pt x="372" y="160"/>
                  </a:cubicBezTo>
                  <a:cubicBezTo>
                    <a:pt x="372" y="161"/>
                    <a:pt x="377" y="161"/>
                    <a:pt x="376" y="162"/>
                  </a:cubicBezTo>
                  <a:cubicBezTo>
                    <a:pt x="376" y="163"/>
                    <a:pt x="375" y="164"/>
                    <a:pt x="375" y="164"/>
                  </a:cubicBezTo>
                  <a:cubicBezTo>
                    <a:pt x="378" y="164"/>
                    <a:pt x="376" y="167"/>
                    <a:pt x="370" y="167"/>
                  </a:cubicBezTo>
                  <a:cubicBezTo>
                    <a:pt x="370" y="167"/>
                    <a:pt x="368" y="167"/>
                    <a:pt x="365" y="167"/>
                  </a:cubicBezTo>
                  <a:cubicBezTo>
                    <a:pt x="339" y="166"/>
                    <a:pt x="317" y="163"/>
                    <a:pt x="293" y="161"/>
                  </a:cubicBezTo>
                  <a:cubicBezTo>
                    <a:pt x="292" y="159"/>
                    <a:pt x="300" y="161"/>
                    <a:pt x="299" y="160"/>
                  </a:cubicBezTo>
                  <a:cubicBezTo>
                    <a:pt x="297" y="161"/>
                    <a:pt x="295" y="159"/>
                    <a:pt x="288" y="159"/>
                  </a:cubicBezTo>
                  <a:cubicBezTo>
                    <a:pt x="288" y="159"/>
                    <a:pt x="288" y="159"/>
                    <a:pt x="288" y="159"/>
                  </a:cubicBezTo>
                  <a:cubicBezTo>
                    <a:pt x="285" y="158"/>
                    <a:pt x="285" y="157"/>
                    <a:pt x="281" y="157"/>
                  </a:cubicBezTo>
                  <a:cubicBezTo>
                    <a:pt x="280" y="158"/>
                    <a:pt x="280" y="158"/>
                    <a:pt x="280" y="158"/>
                  </a:cubicBezTo>
                  <a:cubicBezTo>
                    <a:pt x="276" y="158"/>
                    <a:pt x="276" y="155"/>
                    <a:pt x="272" y="156"/>
                  </a:cubicBezTo>
                  <a:cubicBezTo>
                    <a:pt x="271" y="155"/>
                    <a:pt x="271" y="155"/>
                    <a:pt x="271" y="155"/>
                  </a:cubicBezTo>
                  <a:cubicBezTo>
                    <a:pt x="265" y="156"/>
                    <a:pt x="267" y="154"/>
                    <a:pt x="261" y="154"/>
                  </a:cubicBezTo>
                  <a:cubicBezTo>
                    <a:pt x="262" y="154"/>
                    <a:pt x="262" y="154"/>
                    <a:pt x="262" y="154"/>
                  </a:cubicBezTo>
                  <a:cubicBezTo>
                    <a:pt x="258" y="153"/>
                    <a:pt x="249" y="154"/>
                    <a:pt x="249" y="152"/>
                  </a:cubicBezTo>
                  <a:cubicBezTo>
                    <a:pt x="244" y="152"/>
                    <a:pt x="239" y="151"/>
                    <a:pt x="236" y="152"/>
                  </a:cubicBezTo>
                  <a:cubicBezTo>
                    <a:pt x="236" y="151"/>
                    <a:pt x="238" y="151"/>
                    <a:pt x="239" y="151"/>
                  </a:cubicBezTo>
                  <a:cubicBezTo>
                    <a:pt x="222" y="149"/>
                    <a:pt x="205" y="145"/>
                    <a:pt x="188" y="144"/>
                  </a:cubicBezTo>
                  <a:cubicBezTo>
                    <a:pt x="188" y="143"/>
                    <a:pt x="189" y="144"/>
                    <a:pt x="190" y="143"/>
                  </a:cubicBezTo>
                  <a:cubicBezTo>
                    <a:pt x="179" y="143"/>
                    <a:pt x="175" y="139"/>
                    <a:pt x="164" y="140"/>
                  </a:cubicBezTo>
                  <a:cubicBezTo>
                    <a:pt x="160" y="140"/>
                    <a:pt x="160" y="140"/>
                    <a:pt x="160" y="140"/>
                  </a:cubicBezTo>
                  <a:cubicBezTo>
                    <a:pt x="159" y="139"/>
                    <a:pt x="160" y="139"/>
                    <a:pt x="159" y="138"/>
                  </a:cubicBezTo>
                  <a:cubicBezTo>
                    <a:pt x="156" y="139"/>
                    <a:pt x="151" y="137"/>
                    <a:pt x="148" y="138"/>
                  </a:cubicBezTo>
                  <a:cubicBezTo>
                    <a:pt x="148" y="137"/>
                    <a:pt x="150" y="137"/>
                    <a:pt x="150" y="137"/>
                  </a:cubicBezTo>
                  <a:cubicBezTo>
                    <a:pt x="147" y="136"/>
                    <a:pt x="139" y="136"/>
                    <a:pt x="136" y="135"/>
                  </a:cubicBezTo>
                  <a:cubicBezTo>
                    <a:pt x="138" y="135"/>
                    <a:pt x="138" y="135"/>
                    <a:pt x="138" y="135"/>
                  </a:cubicBezTo>
                  <a:cubicBezTo>
                    <a:pt x="122" y="130"/>
                    <a:pt x="100" y="124"/>
                    <a:pt x="79" y="123"/>
                  </a:cubicBezTo>
                  <a:cubicBezTo>
                    <a:pt x="74" y="122"/>
                    <a:pt x="80" y="122"/>
                    <a:pt x="78" y="121"/>
                  </a:cubicBezTo>
                  <a:cubicBezTo>
                    <a:pt x="58" y="120"/>
                    <a:pt x="44" y="114"/>
                    <a:pt x="23" y="113"/>
                  </a:cubicBezTo>
                  <a:cubicBezTo>
                    <a:pt x="10" y="111"/>
                    <a:pt x="0" y="113"/>
                    <a:pt x="0" y="113"/>
                  </a:cubicBezTo>
                  <a:cubicBezTo>
                    <a:pt x="31" y="117"/>
                    <a:pt x="53" y="123"/>
                    <a:pt x="78" y="130"/>
                  </a:cubicBezTo>
                  <a:close/>
                  <a:moveTo>
                    <a:pt x="656" y="33"/>
                  </a:moveTo>
                  <a:cubicBezTo>
                    <a:pt x="656" y="33"/>
                    <a:pt x="656" y="33"/>
                    <a:pt x="656" y="33"/>
                  </a:cubicBezTo>
                  <a:moveTo>
                    <a:pt x="655" y="33"/>
                  </a:moveTo>
                  <a:cubicBezTo>
                    <a:pt x="655" y="33"/>
                    <a:pt x="655" y="33"/>
                    <a:pt x="655" y="33"/>
                  </a:cubicBezTo>
                  <a:cubicBezTo>
                    <a:pt x="656" y="33"/>
                    <a:pt x="656" y="33"/>
                    <a:pt x="655" y="33"/>
                  </a:cubicBezTo>
                  <a:close/>
                  <a:moveTo>
                    <a:pt x="650" y="3"/>
                  </a:moveTo>
                  <a:cubicBezTo>
                    <a:pt x="650" y="3"/>
                    <a:pt x="650" y="4"/>
                    <a:pt x="650" y="4"/>
                  </a:cubicBezTo>
                  <a:cubicBezTo>
                    <a:pt x="650" y="4"/>
                    <a:pt x="649" y="4"/>
                    <a:pt x="648" y="5"/>
                  </a:cubicBezTo>
                  <a:cubicBezTo>
                    <a:pt x="648" y="4"/>
                    <a:pt x="648" y="3"/>
                    <a:pt x="650" y="3"/>
                  </a:cubicBezTo>
                  <a:close/>
                  <a:moveTo>
                    <a:pt x="649" y="34"/>
                  </a:moveTo>
                  <a:cubicBezTo>
                    <a:pt x="650" y="34"/>
                    <a:pt x="651" y="34"/>
                    <a:pt x="653" y="34"/>
                  </a:cubicBezTo>
                  <a:cubicBezTo>
                    <a:pt x="653" y="33"/>
                    <a:pt x="653" y="33"/>
                    <a:pt x="653" y="33"/>
                  </a:cubicBezTo>
                  <a:cubicBezTo>
                    <a:pt x="653" y="34"/>
                    <a:pt x="653" y="34"/>
                    <a:pt x="653" y="34"/>
                  </a:cubicBezTo>
                  <a:cubicBezTo>
                    <a:pt x="654" y="34"/>
                    <a:pt x="655" y="33"/>
                    <a:pt x="655" y="33"/>
                  </a:cubicBezTo>
                  <a:cubicBezTo>
                    <a:pt x="654" y="34"/>
                    <a:pt x="654" y="34"/>
                    <a:pt x="653" y="34"/>
                  </a:cubicBezTo>
                  <a:cubicBezTo>
                    <a:pt x="653" y="34"/>
                    <a:pt x="653" y="35"/>
                    <a:pt x="652" y="35"/>
                  </a:cubicBezTo>
                  <a:cubicBezTo>
                    <a:pt x="652" y="35"/>
                    <a:pt x="652" y="35"/>
                    <a:pt x="652" y="35"/>
                  </a:cubicBezTo>
                  <a:cubicBezTo>
                    <a:pt x="652" y="35"/>
                    <a:pt x="651" y="35"/>
                    <a:pt x="650" y="35"/>
                  </a:cubicBezTo>
                  <a:cubicBezTo>
                    <a:pt x="649" y="35"/>
                    <a:pt x="649" y="35"/>
                    <a:pt x="649" y="35"/>
                  </a:cubicBezTo>
                  <a:cubicBezTo>
                    <a:pt x="647" y="36"/>
                    <a:pt x="650" y="36"/>
                    <a:pt x="648" y="37"/>
                  </a:cubicBezTo>
                  <a:cubicBezTo>
                    <a:pt x="646" y="37"/>
                    <a:pt x="644" y="37"/>
                    <a:pt x="643" y="37"/>
                  </a:cubicBezTo>
                  <a:cubicBezTo>
                    <a:pt x="643" y="36"/>
                    <a:pt x="646" y="35"/>
                    <a:pt x="640" y="34"/>
                  </a:cubicBezTo>
                  <a:cubicBezTo>
                    <a:pt x="644" y="33"/>
                    <a:pt x="649" y="35"/>
                    <a:pt x="649" y="34"/>
                  </a:cubicBezTo>
                  <a:close/>
                  <a:moveTo>
                    <a:pt x="539" y="91"/>
                  </a:moveTo>
                  <a:cubicBezTo>
                    <a:pt x="541" y="91"/>
                    <a:pt x="537" y="92"/>
                    <a:pt x="538" y="92"/>
                  </a:cubicBezTo>
                  <a:cubicBezTo>
                    <a:pt x="537" y="92"/>
                    <a:pt x="535" y="93"/>
                    <a:pt x="535" y="92"/>
                  </a:cubicBezTo>
                  <a:cubicBezTo>
                    <a:pt x="538" y="92"/>
                    <a:pt x="539" y="91"/>
                    <a:pt x="539" y="91"/>
                  </a:cubicBez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grpSp>
          <p:nvGrpSpPr>
            <p:cNvPr id="65" name="组合 64"/>
            <p:cNvGrpSpPr/>
            <p:nvPr/>
          </p:nvGrpSpPr>
          <p:grpSpPr>
            <a:xfrm>
              <a:off x="4378613" y="1298947"/>
              <a:ext cx="3296028" cy="3382760"/>
              <a:chOff x="4516324" y="1568450"/>
              <a:chExt cx="3559176" cy="3652838"/>
            </a:xfrm>
            <a:grpFill/>
          </p:grpSpPr>
          <p:sp>
            <p:nvSpPr>
              <p:cNvPr id="66" name="任意多边形: 形状 65"/>
              <p:cNvSpPr/>
              <p:nvPr/>
            </p:nvSpPr>
            <p:spPr bwMode="auto">
              <a:xfrm>
                <a:off x="7670687" y="1568450"/>
                <a:ext cx="404813" cy="365125"/>
              </a:xfrm>
              <a:custGeom>
                <a:avLst/>
                <a:gdLst>
                  <a:gd name="T0" fmla="*/ 0 w 71"/>
                  <a:gd name="T1" fmla="*/ 18 h 64"/>
                  <a:gd name="T2" fmla="*/ 26 w 71"/>
                  <a:gd name="T3" fmla="*/ 2 h 64"/>
                  <a:gd name="T4" fmla="*/ 55 w 71"/>
                  <a:gd name="T5" fmla="*/ 11 h 64"/>
                  <a:gd name="T6" fmla="*/ 65 w 71"/>
                  <a:gd name="T7" fmla="*/ 40 h 64"/>
                  <a:gd name="T8" fmla="*/ 52 w 71"/>
                  <a:gd name="T9" fmla="*/ 64 h 64"/>
                  <a:gd name="T10" fmla="*/ 0 w 71"/>
                  <a:gd name="T11" fmla="*/ 18 h 64"/>
                </a:gdLst>
                <a:ahLst/>
                <a:cxnLst>
                  <a:cxn ang="0">
                    <a:pos x="T0" y="T1"/>
                  </a:cxn>
                  <a:cxn ang="0">
                    <a:pos x="T2" y="T3"/>
                  </a:cxn>
                  <a:cxn ang="0">
                    <a:pos x="T4" y="T5"/>
                  </a:cxn>
                  <a:cxn ang="0">
                    <a:pos x="T6" y="T7"/>
                  </a:cxn>
                  <a:cxn ang="0">
                    <a:pos x="T8" y="T9"/>
                  </a:cxn>
                  <a:cxn ang="0">
                    <a:pos x="T10" y="T11"/>
                  </a:cxn>
                </a:cxnLst>
                <a:rect l="0" t="0" r="r" b="b"/>
                <a:pathLst>
                  <a:path w="71" h="64">
                    <a:moveTo>
                      <a:pt x="0" y="18"/>
                    </a:moveTo>
                    <a:cubicBezTo>
                      <a:pt x="0" y="18"/>
                      <a:pt x="17" y="3"/>
                      <a:pt x="26" y="2"/>
                    </a:cubicBezTo>
                    <a:cubicBezTo>
                      <a:pt x="36" y="0"/>
                      <a:pt x="47" y="3"/>
                      <a:pt x="55" y="11"/>
                    </a:cubicBezTo>
                    <a:cubicBezTo>
                      <a:pt x="62" y="18"/>
                      <a:pt x="71" y="29"/>
                      <a:pt x="65" y="40"/>
                    </a:cubicBezTo>
                    <a:cubicBezTo>
                      <a:pt x="60" y="52"/>
                      <a:pt x="52" y="64"/>
                      <a:pt x="52" y="64"/>
                    </a:cubicBezTo>
                    <a:lnTo>
                      <a:pt x="0" y="18"/>
                    </a:ln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67" name="任意多边形: 形状 66"/>
              <p:cNvSpPr/>
              <p:nvPr/>
            </p:nvSpPr>
            <p:spPr bwMode="auto">
              <a:xfrm>
                <a:off x="7899287" y="1636713"/>
                <a:ext cx="153988" cy="268288"/>
              </a:xfrm>
              <a:custGeom>
                <a:avLst/>
                <a:gdLst>
                  <a:gd name="T0" fmla="*/ 0 w 27"/>
                  <a:gd name="T1" fmla="*/ 19 h 47"/>
                  <a:gd name="T2" fmla="*/ 14 w 27"/>
                  <a:gd name="T3" fmla="*/ 0 h 47"/>
                  <a:gd name="T4" fmla="*/ 25 w 27"/>
                  <a:gd name="T5" fmla="*/ 22 h 47"/>
                  <a:gd name="T6" fmla="*/ 13 w 27"/>
                  <a:gd name="T7" fmla="*/ 46 h 47"/>
                  <a:gd name="T8" fmla="*/ 0 w 27"/>
                  <a:gd name="T9" fmla="*/ 19 h 47"/>
                </a:gdLst>
                <a:ahLst/>
                <a:cxnLst>
                  <a:cxn ang="0">
                    <a:pos x="T0" y="T1"/>
                  </a:cxn>
                  <a:cxn ang="0">
                    <a:pos x="T2" y="T3"/>
                  </a:cxn>
                  <a:cxn ang="0">
                    <a:pos x="T4" y="T5"/>
                  </a:cxn>
                  <a:cxn ang="0">
                    <a:pos x="T6" y="T7"/>
                  </a:cxn>
                  <a:cxn ang="0">
                    <a:pos x="T8" y="T9"/>
                  </a:cxn>
                </a:cxnLst>
                <a:rect l="0" t="0" r="r" b="b"/>
                <a:pathLst>
                  <a:path w="27" h="47">
                    <a:moveTo>
                      <a:pt x="0" y="19"/>
                    </a:moveTo>
                    <a:cubicBezTo>
                      <a:pt x="0" y="19"/>
                      <a:pt x="15" y="7"/>
                      <a:pt x="14" y="0"/>
                    </a:cubicBezTo>
                    <a:cubicBezTo>
                      <a:pt x="14" y="0"/>
                      <a:pt x="27" y="12"/>
                      <a:pt x="25" y="22"/>
                    </a:cubicBezTo>
                    <a:cubicBezTo>
                      <a:pt x="23" y="32"/>
                      <a:pt x="14" y="45"/>
                      <a:pt x="13" y="46"/>
                    </a:cubicBezTo>
                    <a:cubicBezTo>
                      <a:pt x="11" y="47"/>
                      <a:pt x="0" y="19"/>
                      <a:pt x="0" y="19"/>
                    </a:cubicBez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68" name="任意多边形: 形状 67"/>
              <p:cNvSpPr/>
              <p:nvPr/>
            </p:nvSpPr>
            <p:spPr bwMode="auto">
              <a:xfrm>
                <a:off x="7597662" y="1665288"/>
                <a:ext cx="398463" cy="314325"/>
              </a:xfrm>
              <a:custGeom>
                <a:avLst/>
                <a:gdLst>
                  <a:gd name="T0" fmla="*/ 64 w 70"/>
                  <a:gd name="T1" fmla="*/ 35 h 55"/>
                  <a:gd name="T2" fmla="*/ 18 w 70"/>
                  <a:gd name="T3" fmla="*/ 1 h 55"/>
                  <a:gd name="T4" fmla="*/ 0 w 70"/>
                  <a:gd name="T5" fmla="*/ 10 h 55"/>
                  <a:gd name="T6" fmla="*/ 60 w 70"/>
                  <a:gd name="T7" fmla="*/ 55 h 55"/>
                  <a:gd name="T8" fmla="*/ 64 w 70"/>
                  <a:gd name="T9" fmla="*/ 35 h 55"/>
                </a:gdLst>
                <a:ahLst/>
                <a:cxnLst>
                  <a:cxn ang="0">
                    <a:pos x="T0" y="T1"/>
                  </a:cxn>
                  <a:cxn ang="0">
                    <a:pos x="T2" y="T3"/>
                  </a:cxn>
                  <a:cxn ang="0">
                    <a:pos x="T4" y="T5"/>
                  </a:cxn>
                  <a:cxn ang="0">
                    <a:pos x="T6" y="T7"/>
                  </a:cxn>
                  <a:cxn ang="0">
                    <a:pos x="T8" y="T9"/>
                  </a:cxn>
                </a:cxnLst>
                <a:rect l="0" t="0" r="r" b="b"/>
                <a:pathLst>
                  <a:path w="70" h="55">
                    <a:moveTo>
                      <a:pt x="64" y="35"/>
                    </a:moveTo>
                    <a:cubicBezTo>
                      <a:pt x="52" y="1"/>
                      <a:pt x="28" y="2"/>
                      <a:pt x="18" y="1"/>
                    </a:cubicBezTo>
                    <a:cubicBezTo>
                      <a:pt x="8" y="0"/>
                      <a:pt x="0" y="10"/>
                      <a:pt x="0" y="10"/>
                    </a:cubicBezTo>
                    <a:cubicBezTo>
                      <a:pt x="60" y="55"/>
                      <a:pt x="60" y="55"/>
                      <a:pt x="60" y="55"/>
                    </a:cubicBezTo>
                    <a:cubicBezTo>
                      <a:pt x="70" y="47"/>
                      <a:pt x="64" y="35"/>
                      <a:pt x="64" y="35"/>
                    </a:cubicBez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69" name="任意多边形: 形状 68"/>
              <p:cNvSpPr/>
              <p:nvPr/>
            </p:nvSpPr>
            <p:spPr bwMode="auto">
              <a:xfrm>
                <a:off x="7859599" y="1797050"/>
                <a:ext cx="125413" cy="182563"/>
              </a:xfrm>
              <a:custGeom>
                <a:avLst/>
                <a:gdLst>
                  <a:gd name="T0" fmla="*/ 11 w 22"/>
                  <a:gd name="T1" fmla="*/ 0 h 32"/>
                  <a:gd name="T2" fmla="*/ 6 w 22"/>
                  <a:gd name="T3" fmla="*/ 7 h 32"/>
                  <a:gd name="T4" fmla="*/ 0 w 22"/>
                  <a:gd name="T5" fmla="*/ 22 h 32"/>
                  <a:gd name="T6" fmla="*/ 14 w 22"/>
                  <a:gd name="T7" fmla="*/ 32 h 32"/>
                  <a:gd name="T8" fmla="*/ 18 w 22"/>
                  <a:gd name="T9" fmla="*/ 27 h 32"/>
                  <a:gd name="T10" fmla="*/ 11 w 22"/>
                  <a:gd name="T11" fmla="*/ 0 h 32"/>
                </a:gdLst>
                <a:ahLst/>
                <a:cxnLst>
                  <a:cxn ang="0">
                    <a:pos x="T0" y="T1"/>
                  </a:cxn>
                  <a:cxn ang="0">
                    <a:pos x="T2" y="T3"/>
                  </a:cxn>
                  <a:cxn ang="0">
                    <a:pos x="T4" y="T5"/>
                  </a:cxn>
                  <a:cxn ang="0">
                    <a:pos x="T6" y="T7"/>
                  </a:cxn>
                  <a:cxn ang="0">
                    <a:pos x="T8" y="T9"/>
                  </a:cxn>
                  <a:cxn ang="0">
                    <a:pos x="T10" y="T11"/>
                  </a:cxn>
                </a:cxnLst>
                <a:rect l="0" t="0" r="r" b="b"/>
                <a:pathLst>
                  <a:path w="22" h="32">
                    <a:moveTo>
                      <a:pt x="11" y="0"/>
                    </a:moveTo>
                    <a:cubicBezTo>
                      <a:pt x="12" y="7"/>
                      <a:pt x="6" y="7"/>
                      <a:pt x="6" y="7"/>
                    </a:cubicBezTo>
                    <a:cubicBezTo>
                      <a:pt x="0" y="22"/>
                      <a:pt x="0" y="22"/>
                      <a:pt x="0" y="22"/>
                    </a:cubicBezTo>
                    <a:cubicBezTo>
                      <a:pt x="14" y="32"/>
                      <a:pt x="14" y="32"/>
                      <a:pt x="14" y="32"/>
                    </a:cubicBezTo>
                    <a:cubicBezTo>
                      <a:pt x="16" y="30"/>
                      <a:pt x="17" y="28"/>
                      <a:pt x="18" y="27"/>
                    </a:cubicBezTo>
                    <a:cubicBezTo>
                      <a:pt x="22" y="17"/>
                      <a:pt x="11" y="0"/>
                      <a:pt x="11" y="0"/>
                    </a:cubicBez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70" name="任意多边形: 形状 69"/>
              <p:cNvSpPr/>
              <p:nvPr/>
            </p:nvSpPr>
            <p:spPr bwMode="auto">
              <a:xfrm>
                <a:off x="5090999" y="1643063"/>
                <a:ext cx="2847975" cy="2911475"/>
              </a:xfrm>
              <a:custGeom>
                <a:avLst/>
                <a:gdLst>
                  <a:gd name="T0" fmla="*/ 0 w 500"/>
                  <a:gd name="T1" fmla="*/ 338 h 511"/>
                  <a:gd name="T2" fmla="*/ 440 w 500"/>
                  <a:gd name="T3" fmla="*/ 14 h 511"/>
                  <a:gd name="T4" fmla="*/ 500 w 500"/>
                  <a:gd name="T5" fmla="*/ 59 h 511"/>
                  <a:gd name="T6" fmla="*/ 227 w 500"/>
                  <a:gd name="T7" fmla="*/ 511 h 511"/>
                  <a:gd name="T8" fmla="*/ 0 w 500"/>
                  <a:gd name="T9" fmla="*/ 338 h 511"/>
                </a:gdLst>
                <a:ahLst/>
                <a:cxnLst>
                  <a:cxn ang="0">
                    <a:pos x="T0" y="T1"/>
                  </a:cxn>
                  <a:cxn ang="0">
                    <a:pos x="T2" y="T3"/>
                  </a:cxn>
                  <a:cxn ang="0">
                    <a:pos x="T4" y="T5"/>
                  </a:cxn>
                  <a:cxn ang="0">
                    <a:pos x="T6" y="T7"/>
                  </a:cxn>
                  <a:cxn ang="0">
                    <a:pos x="T8" y="T9"/>
                  </a:cxn>
                </a:cxnLst>
                <a:rect l="0" t="0" r="r" b="b"/>
                <a:pathLst>
                  <a:path w="500" h="511">
                    <a:moveTo>
                      <a:pt x="0" y="338"/>
                    </a:moveTo>
                    <a:cubicBezTo>
                      <a:pt x="440" y="14"/>
                      <a:pt x="440" y="14"/>
                      <a:pt x="440" y="14"/>
                    </a:cubicBezTo>
                    <a:cubicBezTo>
                      <a:pt x="440" y="14"/>
                      <a:pt x="491" y="0"/>
                      <a:pt x="500" y="59"/>
                    </a:cubicBezTo>
                    <a:cubicBezTo>
                      <a:pt x="227" y="511"/>
                      <a:pt x="227" y="511"/>
                      <a:pt x="227" y="511"/>
                    </a:cubicBezTo>
                    <a:lnTo>
                      <a:pt x="0" y="338"/>
                    </a:lnTo>
                    <a:close/>
                  </a:path>
                </a:pathLst>
              </a:custGeom>
              <a:grpFill/>
              <a:ln>
                <a:solidFill>
                  <a:schemeClr val="bg1"/>
                </a:solidFill>
              </a:ln>
            </p:spPr>
            <p:txBody>
              <a:bodyPr anchor="ctr"/>
              <a:lstStyle/>
              <a:p>
                <a:pPr algn="ctr"/>
                <a:endParaRPr sz="1350">
                  <a:latin typeface="微软雅黑"/>
                  <a:ea typeface="微软雅黑"/>
                  <a:sym typeface="微软雅黑"/>
                </a:endParaRPr>
              </a:p>
            </p:txBody>
          </p:sp>
          <p:sp>
            <p:nvSpPr>
              <p:cNvPr id="71" name="任意多边形: 形状 70"/>
              <p:cNvSpPr/>
              <p:nvPr/>
            </p:nvSpPr>
            <p:spPr bwMode="auto">
              <a:xfrm>
                <a:off x="6195899" y="1836738"/>
                <a:ext cx="1743075" cy="2717800"/>
              </a:xfrm>
              <a:custGeom>
                <a:avLst/>
                <a:gdLst>
                  <a:gd name="T0" fmla="*/ 0 w 306"/>
                  <a:gd name="T1" fmla="*/ 414 h 477"/>
                  <a:gd name="T2" fmla="*/ 12 w 306"/>
                  <a:gd name="T3" fmla="*/ 461 h 477"/>
                  <a:gd name="T4" fmla="*/ 33 w 306"/>
                  <a:gd name="T5" fmla="*/ 477 h 477"/>
                  <a:gd name="T6" fmla="*/ 306 w 306"/>
                  <a:gd name="T7" fmla="*/ 25 h 477"/>
                  <a:gd name="T8" fmla="*/ 298 w 306"/>
                  <a:gd name="T9" fmla="*/ 0 h 477"/>
                  <a:gd name="T10" fmla="*/ 0 w 306"/>
                  <a:gd name="T11" fmla="*/ 414 h 477"/>
                </a:gdLst>
                <a:ahLst/>
                <a:cxnLst>
                  <a:cxn ang="0">
                    <a:pos x="T0" y="T1"/>
                  </a:cxn>
                  <a:cxn ang="0">
                    <a:pos x="T2" y="T3"/>
                  </a:cxn>
                  <a:cxn ang="0">
                    <a:pos x="T4" y="T5"/>
                  </a:cxn>
                  <a:cxn ang="0">
                    <a:pos x="T6" y="T7"/>
                  </a:cxn>
                  <a:cxn ang="0">
                    <a:pos x="T8" y="T9"/>
                  </a:cxn>
                  <a:cxn ang="0">
                    <a:pos x="T10" y="T11"/>
                  </a:cxn>
                </a:cxnLst>
                <a:rect l="0" t="0" r="r" b="b"/>
                <a:pathLst>
                  <a:path w="306" h="477">
                    <a:moveTo>
                      <a:pt x="0" y="414"/>
                    </a:moveTo>
                    <a:cubicBezTo>
                      <a:pt x="12" y="461"/>
                      <a:pt x="12" y="461"/>
                      <a:pt x="12" y="461"/>
                    </a:cubicBezTo>
                    <a:cubicBezTo>
                      <a:pt x="33" y="477"/>
                      <a:pt x="33" y="477"/>
                      <a:pt x="33" y="477"/>
                    </a:cubicBezTo>
                    <a:cubicBezTo>
                      <a:pt x="306" y="25"/>
                      <a:pt x="306" y="25"/>
                      <a:pt x="306" y="25"/>
                    </a:cubicBezTo>
                    <a:cubicBezTo>
                      <a:pt x="304" y="14"/>
                      <a:pt x="302" y="7"/>
                      <a:pt x="298" y="0"/>
                    </a:cubicBezTo>
                    <a:lnTo>
                      <a:pt x="0" y="414"/>
                    </a:lnTo>
                    <a:close/>
                  </a:path>
                </a:pathLst>
              </a:custGeom>
              <a:grpFill/>
              <a:ln>
                <a:solidFill>
                  <a:schemeClr val="bg1"/>
                </a:solidFill>
              </a:ln>
            </p:spPr>
            <p:txBody>
              <a:bodyPr anchor="ctr"/>
              <a:lstStyle/>
              <a:p>
                <a:pPr algn="ctr"/>
                <a:endParaRPr sz="1350">
                  <a:latin typeface="微软雅黑"/>
                  <a:ea typeface="微软雅黑"/>
                  <a:sym typeface="微软雅黑"/>
                </a:endParaRPr>
              </a:p>
            </p:txBody>
          </p:sp>
          <p:sp>
            <p:nvSpPr>
              <p:cNvPr id="72" name="任意多边形: 形状 71"/>
              <p:cNvSpPr/>
              <p:nvPr/>
            </p:nvSpPr>
            <p:spPr bwMode="auto">
              <a:xfrm>
                <a:off x="5090998" y="1693863"/>
                <a:ext cx="2693988" cy="2092325"/>
              </a:xfrm>
              <a:custGeom>
                <a:avLst/>
                <a:gdLst>
                  <a:gd name="T0" fmla="*/ 473 w 473"/>
                  <a:gd name="T1" fmla="*/ 8 h 367"/>
                  <a:gd name="T2" fmla="*/ 440 w 473"/>
                  <a:gd name="T3" fmla="*/ 5 h 367"/>
                  <a:gd name="T4" fmla="*/ 0 w 473"/>
                  <a:gd name="T5" fmla="*/ 329 h 367"/>
                  <a:gd name="T6" fmla="*/ 51 w 473"/>
                  <a:gd name="T7" fmla="*/ 367 h 367"/>
                  <a:gd name="T8" fmla="*/ 114 w 473"/>
                  <a:gd name="T9" fmla="*/ 355 h 367"/>
                  <a:gd name="T10" fmla="*/ 473 w 473"/>
                  <a:gd name="T11" fmla="*/ 8 h 367"/>
                </a:gdLst>
                <a:ahLst/>
                <a:cxnLst>
                  <a:cxn ang="0">
                    <a:pos x="T0" y="T1"/>
                  </a:cxn>
                  <a:cxn ang="0">
                    <a:pos x="T2" y="T3"/>
                  </a:cxn>
                  <a:cxn ang="0">
                    <a:pos x="T4" y="T5"/>
                  </a:cxn>
                  <a:cxn ang="0">
                    <a:pos x="T6" y="T7"/>
                  </a:cxn>
                  <a:cxn ang="0">
                    <a:pos x="T8" y="T9"/>
                  </a:cxn>
                  <a:cxn ang="0">
                    <a:pos x="T10" y="T11"/>
                  </a:cxn>
                </a:cxnLst>
                <a:rect l="0" t="0" r="r" b="b"/>
                <a:pathLst>
                  <a:path w="473" h="367">
                    <a:moveTo>
                      <a:pt x="473" y="8"/>
                    </a:moveTo>
                    <a:cubicBezTo>
                      <a:pt x="457" y="0"/>
                      <a:pt x="440" y="5"/>
                      <a:pt x="440" y="5"/>
                    </a:cubicBezTo>
                    <a:cubicBezTo>
                      <a:pt x="0" y="329"/>
                      <a:pt x="0" y="329"/>
                      <a:pt x="0" y="329"/>
                    </a:cubicBezTo>
                    <a:cubicBezTo>
                      <a:pt x="51" y="367"/>
                      <a:pt x="51" y="367"/>
                      <a:pt x="51" y="367"/>
                    </a:cubicBezTo>
                    <a:cubicBezTo>
                      <a:pt x="114" y="355"/>
                      <a:pt x="114" y="355"/>
                      <a:pt x="114" y="355"/>
                    </a:cubicBezTo>
                    <a:cubicBezTo>
                      <a:pt x="473" y="8"/>
                      <a:pt x="473" y="8"/>
                      <a:pt x="473" y="8"/>
                    </a:cubicBezTo>
                    <a:close/>
                  </a:path>
                </a:pathLst>
              </a:custGeom>
              <a:grpFill/>
              <a:ln>
                <a:solidFill>
                  <a:schemeClr val="bg1"/>
                </a:solidFill>
              </a:ln>
            </p:spPr>
            <p:txBody>
              <a:bodyPr anchor="ctr"/>
              <a:lstStyle/>
              <a:p>
                <a:pPr algn="ctr"/>
                <a:endParaRPr sz="1350">
                  <a:latin typeface="微软雅黑"/>
                  <a:ea typeface="微软雅黑"/>
                  <a:sym typeface="微软雅黑"/>
                </a:endParaRPr>
              </a:p>
            </p:txBody>
          </p:sp>
          <p:sp>
            <p:nvSpPr>
              <p:cNvPr id="73" name="任意多边形: 形状 72"/>
              <p:cNvSpPr/>
              <p:nvPr/>
            </p:nvSpPr>
            <p:spPr bwMode="auto">
              <a:xfrm>
                <a:off x="4822712" y="3335338"/>
                <a:ext cx="1560513" cy="1549400"/>
              </a:xfrm>
              <a:custGeom>
                <a:avLst/>
                <a:gdLst>
                  <a:gd name="T0" fmla="*/ 0 w 274"/>
                  <a:gd name="T1" fmla="*/ 156 h 272"/>
                  <a:gd name="T2" fmla="*/ 47 w 274"/>
                  <a:gd name="T3" fmla="*/ 41 h 272"/>
                  <a:gd name="T4" fmla="*/ 161 w 274"/>
                  <a:gd name="T5" fmla="*/ 67 h 272"/>
                  <a:gd name="T6" fmla="*/ 241 w 274"/>
                  <a:gd name="T7" fmla="*/ 151 h 272"/>
                  <a:gd name="T8" fmla="*/ 274 w 274"/>
                  <a:gd name="T9" fmla="*/ 214 h 272"/>
                  <a:gd name="T10" fmla="*/ 146 w 274"/>
                  <a:gd name="T11" fmla="*/ 272 h 272"/>
                  <a:gd name="T12" fmla="*/ 0 w 274"/>
                  <a:gd name="T13" fmla="*/ 156 h 272"/>
                </a:gdLst>
                <a:ahLst/>
                <a:cxnLst>
                  <a:cxn ang="0">
                    <a:pos x="T0" y="T1"/>
                  </a:cxn>
                  <a:cxn ang="0">
                    <a:pos x="T2" y="T3"/>
                  </a:cxn>
                  <a:cxn ang="0">
                    <a:pos x="T4" y="T5"/>
                  </a:cxn>
                  <a:cxn ang="0">
                    <a:pos x="T6" y="T7"/>
                  </a:cxn>
                  <a:cxn ang="0">
                    <a:pos x="T8" y="T9"/>
                  </a:cxn>
                  <a:cxn ang="0">
                    <a:pos x="T10" y="T11"/>
                  </a:cxn>
                  <a:cxn ang="0">
                    <a:pos x="T12" y="T13"/>
                  </a:cxn>
                </a:cxnLst>
                <a:rect l="0" t="0" r="r" b="b"/>
                <a:pathLst>
                  <a:path w="274" h="272">
                    <a:moveTo>
                      <a:pt x="0" y="156"/>
                    </a:moveTo>
                    <a:cubicBezTo>
                      <a:pt x="0" y="156"/>
                      <a:pt x="41" y="65"/>
                      <a:pt x="47" y="41"/>
                    </a:cubicBezTo>
                    <a:cubicBezTo>
                      <a:pt x="47" y="41"/>
                      <a:pt x="116" y="0"/>
                      <a:pt x="161" y="67"/>
                    </a:cubicBezTo>
                    <a:cubicBezTo>
                      <a:pt x="161" y="67"/>
                      <a:pt x="255" y="55"/>
                      <a:pt x="241" y="151"/>
                    </a:cubicBezTo>
                    <a:cubicBezTo>
                      <a:pt x="241" y="151"/>
                      <a:pt x="274" y="164"/>
                      <a:pt x="274" y="214"/>
                    </a:cubicBezTo>
                    <a:cubicBezTo>
                      <a:pt x="274" y="214"/>
                      <a:pt x="203" y="249"/>
                      <a:pt x="146" y="272"/>
                    </a:cubicBezTo>
                    <a:lnTo>
                      <a:pt x="0" y="156"/>
                    </a:ln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74" name="任意多边形: 形状 73"/>
              <p:cNvSpPr/>
              <p:nvPr/>
            </p:nvSpPr>
            <p:spPr bwMode="auto">
              <a:xfrm>
                <a:off x="4862399" y="3414713"/>
                <a:ext cx="838200" cy="860425"/>
              </a:xfrm>
              <a:custGeom>
                <a:avLst/>
                <a:gdLst>
                  <a:gd name="T0" fmla="*/ 47 w 147"/>
                  <a:gd name="T1" fmla="*/ 31 h 151"/>
                  <a:gd name="T2" fmla="*/ 147 w 147"/>
                  <a:gd name="T3" fmla="*/ 57 h 151"/>
                  <a:gd name="T4" fmla="*/ 63 w 147"/>
                  <a:gd name="T5" fmla="*/ 151 h 151"/>
                  <a:gd name="T6" fmla="*/ 0 w 147"/>
                  <a:gd name="T7" fmla="*/ 141 h 151"/>
                  <a:gd name="T8" fmla="*/ 47 w 147"/>
                  <a:gd name="T9" fmla="*/ 31 h 151"/>
                </a:gdLst>
                <a:ahLst/>
                <a:cxnLst>
                  <a:cxn ang="0">
                    <a:pos x="T0" y="T1"/>
                  </a:cxn>
                  <a:cxn ang="0">
                    <a:pos x="T2" y="T3"/>
                  </a:cxn>
                  <a:cxn ang="0">
                    <a:pos x="T4" y="T5"/>
                  </a:cxn>
                  <a:cxn ang="0">
                    <a:pos x="T6" y="T7"/>
                  </a:cxn>
                  <a:cxn ang="0">
                    <a:pos x="T8" y="T9"/>
                  </a:cxn>
                </a:cxnLst>
                <a:rect l="0" t="0" r="r" b="b"/>
                <a:pathLst>
                  <a:path w="147" h="151">
                    <a:moveTo>
                      <a:pt x="47" y="31"/>
                    </a:moveTo>
                    <a:cubicBezTo>
                      <a:pt x="47" y="31"/>
                      <a:pt x="104" y="0"/>
                      <a:pt x="147" y="57"/>
                    </a:cubicBezTo>
                    <a:cubicBezTo>
                      <a:pt x="63" y="151"/>
                      <a:pt x="63" y="151"/>
                      <a:pt x="63" y="151"/>
                    </a:cubicBezTo>
                    <a:cubicBezTo>
                      <a:pt x="0" y="141"/>
                      <a:pt x="0" y="141"/>
                      <a:pt x="0" y="141"/>
                    </a:cubicBezTo>
                    <a:lnTo>
                      <a:pt x="47" y="31"/>
                    </a:ln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75" name="任意多边形: 形状 74"/>
              <p:cNvSpPr/>
              <p:nvPr/>
            </p:nvSpPr>
            <p:spPr bwMode="auto">
              <a:xfrm>
                <a:off x="5511687" y="4217988"/>
                <a:ext cx="849313" cy="666750"/>
              </a:xfrm>
              <a:custGeom>
                <a:avLst/>
                <a:gdLst>
                  <a:gd name="T0" fmla="*/ 116 w 149"/>
                  <a:gd name="T1" fmla="*/ 0 h 117"/>
                  <a:gd name="T2" fmla="*/ 145 w 149"/>
                  <a:gd name="T3" fmla="*/ 63 h 117"/>
                  <a:gd name="T4" fmla="*/ 25 w 149"/>
                  <a:gd name="T5" fmla="*/ 117 h 117"/>
                  <a:gd name="T6" fmla="*/ 0 w 149"/>
                  <a:gd name="T7" fmla="*/ 54 h 117"/>
                  <a:gd name="T8" fmla="*/ 116 w 149"/>
                  <a:gd name="T9" fmla="*/ 0 h 117"/>
                </a:gdLst>
                <a:ahLst/>
                <a:cxnLst>
                  <a:cxn ang="0">
                    <a:pos x="T0" y="T1"/>
                  </a:cxn>
                  <a:cxn ang="0">
                    <a:pos x="T2" y="T3"/>
                  </a:cxn>
                  <a:cxn ang="0">
                    <a:pos x="T4" y="T5"/>
                  </a:cxn>
                  <a:cxn ang="0">
                    <a:pos x="T6" y="T7"/>
                  </a:cxn>
                  <a:cxn ang="0">
                    <a:pos x="T8" y="T9"/>
                  </a:cxn>
                </a:cxnLst>
                <a:rect l="0" t="0" r="r" b="b"/>
                <a:pathLst>
                  <a:path w="149" h="117">
                    <a:moveTo>
                      <a:pt x="116" y="0"/>
                    </a:moveTo>
                    <a:cubicBezTo>
                      <a:pt x="116" y="0"/>
                      <a:pt x="149" y="19"/>
                      <a:pt x="145" y="63"/>
                    </a:cubicBezTo>
                    <a:cubicBezTo>
                      <a:pt x="25" y="117"/>
                      <a:pt x="25" y="117"/>
                      <a:pt x="25" y="117"/>
                    </a:cubicBezTo>
                    <a:cubicBezTo>
                      <a:pt x="0" y="54"/>
                      <a:pt x="0" y="54"/>
                      <a:pt x="0" y="54"/>
                    </a:cubicBezTo>
                    <a:lnTo>
                      <a:pt x="116" y="0"/>
                    </a:ln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76" name="任意多边形: 形状 75"/>
              <p:cNvSpPr/>
              <p:nvPr/>
            </p:nvSpPr>
            <p:spPr bwMode="auto">
              <a:xfrm>
                <a:off x="4516324" y="4081463"/>
                <a:ext cx="1138238" cy="1139825"/>
              </a:xfrm>
              <a:custGeom>
                <a:avLst/>
                <a:gdLst>
                  <a:gd name="T0" fmla="*/ 0 w 200"/>
                  <a:gd name="T1" fmla="*/ 200 h 200"/>
                  <a:gd name="T2" fmla="*/ 200 w 200"/>
                  <a:gd name="T3" fmla="*/ 141 h 200"/>
                  <a:gd name="T4" fmla="*/ 54 w 200"/>
                  <a:gd name="T5" fmla="*/ 25 h 200"/>
                  <a:gd name="T6" fmla="*/ 0 w 200"/>
                  <a:gd name="T7" fmla="*/ 200 h 200"/>
                </a:gdLst>
                <a:ahLst/>
                <a:cxnLst>
                  <a:cxn ang="0">
                    <a:pos x="T0" y="T1"/>
                  </a:cxn>
                  <a:cxn ang="0">
                    <a:pos x="T2" y="T3"/>
                  </a:cxn>
                  <a:cxn ang="0">
                    <a:pos x="T4" y="T5"/>
                  </a:cxn>
                  <a:cxn ang="0">
                    <a:pos x="T6" y="T7"/>
                  </a:cxn>
                </a:cxnLst>
                <a:rect l="0" t="0" r="r" b="b"/>
                <a:pathLst>
                  <a:path w="200" h="200">
                    <a:moveTo>
                      <a:pt x="0" y="200"/>
                    </a:moveTo>
                    <a:cubicBezTo>
                      <a:pt x="200" y="141"/>
                      <a:pt x="200" y="141"/>
                      <a:pt x="200" y="141"/>
                    </a:cubicBezTo>
                    <a:cubicBezTo>
                      <a:pt x="169" y="0"/>
                      <a:pt x="54" y="25"/>
                      <a:pt x="54" y="25"/>
                    </a:cubicBezTo>
                    <a:lnTo>
                      <a:pt x="0" y="200"/>
                    </a:ln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77" name="任意多边形: 形状 76"/>
              <p:cNvSpPr/>
              <p:nvPr/>
            </p:nvSpPr>
            <p:spPr bwMode="auto">
              <a:xfrm>
                <a:off x="4571887" y="4206875"/>
                <a:ext cx="655638" cy="912813"/>
              </a:xfrm>
              <a:custGeom>
                <a:avLst/>
                <a:gdLst>
                  <a:gd name="T0" fmla="*/ 115 w 115"/>
                  <a:gd name="T1" fmla="*/ 12 h 160"/>
                  <a:gd name="T2" fmla="*/ 115 w 115"/>
                  <a:gd name="T3" fmla="*/ 12 h 160"/>
                  <a:gd name="T4" fmla="*/ 51 w 115"/>
                  <a:gd name="T5" fmla="*/ 2 h 160"/>
                  <a:gd name="T6" fmla="*/ 0 w 115"/>
                  <a:gd name="T7" fmla="*/ 160 h 160"/>
                  <a:gd name="T8" fmla="*/ 115 w 115"/>
                  <a:gd name="T9" fmla="*/ 12 h 160"/>
                </a:gdLst>
                <a:ahLst/>
                <a:cxnLst>
                  <a:cxn ang="0">
                    <a:pos x="T0" y="T1"/>
                  </a:cxn>
                  <a:cxn ang="0">
                    <a:pos x="T2" y="T3"/>
                  </a:cxn>
                  <a:cxn ang="0">
                    <a:pos x="T4" y="T5"/>
                  </a:cxn>
                  <a:cxn ang="0">
                    <a:pos x="T6" y="T7"/>
                  </a:cxn>
                  <a:cxn ang="0">
                    <a:pos x="T8" y="T9"/>
                  </a:cxn>
                </a:cxnLst>
                <a:rect l="0" t="0" r="r" b="b"/>
                <a:pathLst>
                  <a:path w="115" h="160">
                    <a:moveTo>
                      <a:pt x="115" y="12"/>
                    </a:moveTo>
                    <a:cubicBezTo>
                      <a:pt x="115" y="12"/>
                      <a:pt x="115" y="12"/>
                      <a:pt x="115" y="12"/>
                    </a:cubicBezTo>
                    <a:cubicBezTo>
                      <a:pt x="88" y="0"/>
                      <a:pt x="63" y="1"/>
                      <a:pt x="51" y="2"/>
                    </a:cubicBezTo>
                    <a:cubicBezTo>
                      <a:pt x="0" y="160"/>
                      <a:pt x="0" y="160"/>
                      <a:pt x="0" y="160"/>
                    </a:cubicBezTo>
                    <a:lnTo>
                      <a:pt x="115" y="12"/>
                    </a:lnTo>
                    <a:close/>
                  </a:path>
                </a:pathLst>
              </a:custGeom>
              <a:grpFill/>
              <a:ln w="9525">
                <a:solidFill>
                  <a:schemeClr val="bg1"/>
                </a:solidFill>
                <a:round/>
              </a:ln>
              <a:extLst/>
            </p:spPr>
            <p:txBody>
              <a:bodyPr anchor="ctr"/>
              <a:lstStyle/>
              <a:p>
                <a:pPr algn="ctr"/>
                <a:endParaRPr sz="1350">
                  <a:latin typeface="微软雅黑"/>
                  <a:ea typeface="微软雅黑"/>
                  <a:sym typeface="微软雅黑"/>
                </a:endParaRPr>
              </a:p>
            </p:txBody>
          </p:sp>
          <p:sp>
            <p:nvSpPr>
              <p:cNvPr id="78" name="任意多边形: 形状 77"/>
              <p:cNvSpPr/>
              <p:nvPr/>
            </p:nvSpPr>
            <p:spPr bwMode="auto">
              <a:xfrm>
                <a:off x="5711712" y="1739899"/>
                <a:ext cx="2073275" cy="1976438"/>
              </a:xfrm>
              <a:custGeom>
                <a:avLst/>
                <a:gdLst>
                  <a:gd name="T0" fmla="*/ 1306 w 1306"/>
                  <a:gd name="T1" fmla="*/ 0 h 1245"/>
                  <a:gd name="T2" fmla="*/ 18 w 1306"/>
                  <a:gd name="T3" fmla="*/ 1245 h 1245"/>
                  <a:gd name="T4" fmla="*/ 0 w 1306"/>
                  <a:gd name="T5" fmla="*/ 1220 h 1245"/>
                  <a:gd name="T6" fmla="*/ 1306 w 1306"/>
                  <a:gd name="T7" fmla="*/ 0 h 1245"/>
                </a:gdLst>
                <a:ahLst/>
                <a:cxnLst>
                  <a:cxn ang="0">
                    <a:pos x="T0" y="T1"/>
                  </a:cxn>
                  <a:cxn ang="0">
                    <a:pos x="T2" y="T3"/>
                  </a:cxn>
                  <a:cxn ang="0">
                    <a:pos x="T4" y="T5"/>
                  </a:cxn>
                  <a:cxn ang="0">
                    <a:pos x="T6" y="T7"/>
                  </a:cxn>
                </a:cxnLst>
                <a:rect l="0" t="0" r="r" b="b"/>
                <a:pathLst>
                  <a:path w="1306" h="1245">
                    <a:moveTo>
                      <a:pt x="1306" y="0"/>
                    </a:moveTo>
                    <a:lnTo>
                      <a:pt x="18" y="1245"/>
                    </a:lnTo>
                    <a:lnTo>
                      <a:pt x="0" y="1220"/>
                    </a:lnTo>
                    <a:lnTo>
                      <a:pt x="1306" y="0"/>
                    </a:lnTo>
                    <a:close/>
                  </a:path>
                </a:pathLst>
              </a:custGeom>
              <a:grpFill/>
              <a:ln>
                <a:solidFill>
                  <a:schemeClr val="bg1"/>
                </a:solidFill>
              </a:ln>
            </p:spPr>
            <p:txBody>
              <a:bodyPr anchor="ctr"/>
              <a:lstStyle/>
              <a:p>
                <a:pPr algn="ctr"/>
                <a:endParaRPr sz="1350">
                  <a:latin typeface="微软雅黑"/>
                  <a:ea typeface="微软雅黑"/>
                  <a:sym typeface="微软雅黑"/>
                </a:endParaRPr>
              </a:p>
            </p:txBody>
          </p:sp>
          <p:sp>
            <p:nvSpPr>
              <p:cNvPr id="79" name="任意多边形: 形状 78"/>
              <p:cNvSpPr/>
              <p:nvPr/>
            </p:nvSpPr>
            <p:spPr bwMode="auto">
              <a:xfrm>
                <a:off x="6195899" y="1836738"/>
                <a:ext cx="1697038" cy="2359025"/>
              </a:xfrm>
              <a:custGeom>
                <a:avLst/>
                <a:gdLst>
                  <a:gd name="T0" fmla="*/ 1069 w 1069"/>
                  <a:gd name="T1" fmla="*/ 0 h 1486"/>
                  <a:gd name="T2" fmla="*/ 0 w 1069"/>
                  <a:gd name="T3" fmla="*/ 1486 h 1486"/>
                  <a:gd name="T4" fmla="*/ 4 w 1069"/>
                  <a:gd name="T5" fmla="*/ 1450 h 1486"/>
                  <a:gd name="T6" fmla="*/ 1069 w 1069"/>
                  <a:gd name="T7" fmla="*/ 0 h 1486"/>
                </a:gdLst>
                <a:ahLst/>
                <a:cxnLst>
                  <a:cxn ang="0">
                    <a:pos x="T0" y="T1"/>
                  </a:cxn>
                  <a:cxn ang="0">
                    <a:pos x="T2" y="T3"/>
                  </a:cxn>
                  <a:cxn ang="0">
                    <a:pos x="T4" y="T5"/>
                  </a:cxn>
                  <a:cxn ang="0">
                    <a:pos x="T6" y="T7"/>
                  </a:cxn>
                </a:cxnLst>
                <a:rect l="0" t="0" r="r" b="b"/>
                <a:pathLst>
                  <a:path w="1069" h="1486">
                    <a:moveTo>
                      <a:pt x="1069" y="0"/>
                    </a:moveTo>
                    <a:lnTo>
                      <a:pt x="0" y="1486"/>
                    </a:lnTo>
                    <a:lnTo>
                      <a:pt x="4" y="1450"/>
                    </a:lnTo>
                    <a:lnTo>
                      <a:pt x="1069" y="0"/>
                    </a:lnTo>
                    <a:close/>
                  </a:path>
                </a:pathLst>
              </a:custGeom>
              <a:grpFill/>
              <a:ln>
                <a:solidFill>
                  <a:schemeClr val="bg1"/>
                </a:solidFill>
              </a:ln>
            </p:spPr>
            <p:txBody>
              <a:bodyPr anchor="ctr"/>
              <a:lstStyle/>
              <a:p>
                <a:pPr algn="ctr"/>
                <a:endParaRPr sz="1350">
                  <a:latin typeface="微软雅黑"/>
                  <a:ea typeface="微软雅黑"/>
                  <a:sym typeface="微软雅黑"/>
                </a:endParaRPr>
              </a:p>
            </p:txBody>
          </p:sp>
          <p:sp>
            <p:nvSpPr>
              <p:cNvPr id="80" name="任意多边形: 形状 79"/>
              <p:cNvSpPr/>
              <p:nvPr/>
            </p:nvSpPr>
            <p:spPr bwMode="auto">
              <a:xfrm>
                <a:off x="5090999" y="1722438"/>
                <a:ext cx="2506663" cy="1846263"/>
              </a:xfrm>
              <a:custGeom>
                <a:avLst/>
                <a:gdLst>
                  <a:gd name="T0" fmla="*/ 1579 w 1579"/>
                  <a:gd name="T1" fmla="*/ 0 h 1163"/>
                  <a:gd name="T2" fmla="*/ 0 w 1579"/>
                  <a:gd name="T3" fmla="*/ 1163 h 1163"/>
                  <a:gd name="T4" fmla="*/ 57 w 1579"/>
                  <a:gd name="T5" fmla="*/ 1138 h 1163"/>
                  <a:gd name="T6" fmla="*/ 1579 w 1579"/>
                  <a:gd name="T7" fmla="*/ 0 h 1163"/>
                </a:gdLst>
                <a:ahLst/>
                <a:cxnLst>
                  <a:cxn ang="0">
                    <a:pos x="T0" y="T1"/>
                  </a:cxn>
                  <a:cxn ang="0">
                    <a:pos x="T2" y="T3"/>
                  </a:cxn>
                  <a:cxn ang="0">
                    <a:pos x="T4" y="T5"/>
                  </a:cxn>
                  <a:cxn ang="0">
                    <a:pos x="T6" y="T7"/>
                  </a:cxn>
                </a:cxnLst>
                <a:rect l="0" t="0" r="r" b="b"/>
                <a:pathLst>
                  <a:path w="1579" h="1163">
                    <a:moveTo>
                      <a:pt x="1579" y="0"/>
                    </a:moveTo>
                    <a:lnTo>
                      <a:pt x="0" y="1163"/>
                    </a:lnTo>
                    <a:lnTo>
                      <a:pt x="57" y="1138"/>
                    </a:lnTo>
                    <a:lnTo>
                      <a:pt x="1579" y="0"/>
                    </a:lnTo>
                    <a:close/>
                  </a:path>
                </a:pathLst>
              </a:custGeom>
              <a:grpFill/>
              <a:ln>
                <a:solidFill>
                  <a:schemeClr val="bg1"/>
                </a:solidFill>
              </a:ln>
            </p:spPr>
            <p:txBody>
              <a:bodyPr anchor="ctr"/>
              <a:lstStyle/>
              <a:p>
                <a:pPr algn="ctr"/>
                <a:endParaRPr sz="1350">
                  <a:latin typeface="微软雅黑"/>
                  <a:ea typeface="微软雅黑"/>
                  <a:sym typeface="微软雅黑"/>
                </a:endParaRPr>
              </a:p>
            </p:txBody>
          </p:sp>
        </p:grpSp>
      </p:grpSp>
      <p:grpSp>
        <p:nvGrpSpPr>
          <p:cNvPr id="58" name="组合 57"/>
          <p:cNvGrpSpPr/>
          <p:nvPr/>
        </p:nvGrpSpPr>
        <p:grpSpPr>
          <a:xfrm>
            <a:off x="4064492" y="1264842"/>
            <a:ext cx="299410" cy="299410"/>
            <a:chOff x="0" y="0"/>
            <a:chExt cx="767929" cy="767929"/>
          </a:xfrm>
          <a:solidFill>
            <a:srgbClr val="F75994"/>
          </a:solidFill>
        </p:grpSpPr>
        <p:sp>
          <p:nvSpPr>
            <p:cNvPr id="62" name="任意多边形: 形状 61"/>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sp>
          <p:nvSpPr>
            <p:cNvPr id="63" name="任意多边形: 形状 62"/>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grpSp>
      <p:grpSp>
        <p:nvGrpSpPr>
          <p:cNvPr id="59" name="组合 58"/>
          <p:cNvGrpSpPr/>
          <p:nvPr/>
        </p:nvGrpSpPr>
        <p:grpSpPr>
          <a:xfrm>
            <a:off x="4363901" y="1241861"/>
            <a:ext cx="2670918" cy="525387"/>
            <a:chOff x="6729846" y="3935365"/>
            <a:chExt cx="3561227" cy="700517"/>
          </a:xfrm>
        </p:grpSpPr>
        <p:sp>
          <p:nvSpPr>
            <p:cNvPr id="60" name="矩形 59"/>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a:ea typeface="微软雅黑"/>
                  <a:sym typeface="微软雅黑"/>
                </a:rPr>
                <a:t>输入标题文本</a:t>
              </a:r>
            </a:p>
          </p:txBody>
        </p:sp>
        <p:sp>
          <p:nvSpPr>
            <p:cNvPr id="61" name="矩形 60"/>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a:ea typeface="微软雅黑"/>
                  <a:sym typeface="微软雅黑"/>
                </a:rPr>
                <a:t>请替换文字内容复制你的内容到此请替换文字内容复制你的内容到此</a:t>
              </a:r>
            </a:p>
          </p:txBody>
        </p:sp>
      </p:grpSp>
      <p:grpSp>
        <p:nvGrpSpPr>
          <p:cNvPr id="52" name="组合 51"/>
          <p:cNvGrpSpPr/>
          <p:nvPr/>
        </p:nvGrpSpPr>
        <p:grpSpPr>
          <a:xfrm>
            <a:off x="4064492" y="1966965"/>
            <a:ext cx="299410" cy="299410"/>
            <a:chOff x="0" y="0"/>
            <a:chExt cx="767929" cy="767929"/>
          </a:xfrm>
          <a:solidFill>
            <a:srgbClr val="F75994"/>
          </a:solidFill>
        </p:grpSpPr>
        <p:sp>
          <p:nvSpPr>
            <p:cNvPr id="56" name="任意多边形: 形状 55"/>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sp>
          <p:nvSpPr>
            <p:cNvPr id="57" name="任意多边形: 形状 56"/>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grpSp>
      <p:grpSp>
        <p:nvGrpSpPr>
          <p:cNvPr id="53" name="组合 52"/>
          <p:cNvGrpSpPr/>
          <p:nvPr/>
        </p:nvGrpSpPr>
        <p:grpSpPr>
          <a:xfrm>
            <a:off x="4372172" y="1908099"/>
            <a:ext cx="2670918" cy="525387"/>
            <a:chOff x="6729846" y="3935365"/>
            <a:chExt cx="3561227" cy="700517"/>
          </a:xfrm>
        </p:grpSpPr>
        <p:sp>
          <p:nvSpPr>
            <p:cNvPr id="54" name="矩形 53"/>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a:ea typeface="微软雅黑"/>
                  <a:sym typeface="微软雅黑"/>
                </a:rPr>
                <a:t>输入标题文本</a:t>
              </a:r>
            </a:p>
          </p:txBody>
        </p:sp>
        <p:sp>
          <p:nvSpPr>
            <p:cNvPr id="55" name="矩形 54"/>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a:ea typeface="微软雅黑"/>
                  <a:sym typeface="微软雅黑"/>
                </a:rPr>
                <a:t>请替换文字内容复制你的内容到此请替换文字内容复制你的内容到此</a:t>
              </a:r>
            </a:p>
          </p:txBody>
        </p:sp>
      </p:grpSp>
      <p:grpSp>
        <p:nvGrpSpPr>
          <p:cNvPr id="46" name="组合 45"/>
          <p:cNvGrpSpPr/>
          <p:nvPr/>
        </p:nvGrpSpPr>
        <p:grpSpPr>
          <a:xfrm>
            <a:off x="4064492" y="2574338"/>
            <a:ext cx="299410" cy="299410"/>
            <a:chOff x="0" y="0"/>
            <a:chExt cx="767929" cy="767929"/>
          </a:xfrm>
          <a:solidFill>
            <a:srgbClr val="F75994"/>
          </a:solidFill>
        </p:grpSpPr>
        <p:sp>
          <p:nvSpPr>
            <p:cNvPr id="50" name="任意多边形: 形状 49"/>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sp>
          <p:nvSpPr>
            <p:cNvPr id="51" name="任意多边形: 形状 50"/>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grpSp>
      <p:grpSp>
        <p:nvGrpSpPr>
          <p:cNvPr id="47" name="组合 46"/>
          <p:cNvGrpSpPr/>
          <p:nvPr/>
        </p:nvGrpSpPr>
        <p:grpSpPr>
          <a:xfrm>
            <a:off x="4363901" y="2574337"/>
            <a:ext cx="2670918" cy="525387"/>
            <a:chOff x="6729846" y="3935365"/>
            <a:chExt cx="3561227" cy="700517"/>
          </a:xfrm>
        </p:grpSpPr>
        <p:sp>
          <p:nvSpPr>
            <p:cNvPr id="48" name="矩形 47"/>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a:ea typeface="微软雅黑"/>
                  <a:sym typeface="微软雅黑"/>
                </a:rPr>
                <a:t>输入标题文本</a:t>
              </a:r>
            </a:p>
          </p:txBody>
        </p:sp>
        <p:sp>
          <p:nvSpPr>
            <p:cNvPr id="49" name="矩形 48"/>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a:ea typeface="微软雅黑"/>
                  <a:sym typeface="微软雅黑"/>
                </a:rPr>
                <a:t>请替换文字内容复制你的内容到此请替换文字内容复制你的内容到此</a:t>
              </a:r>
            </a:p>
          </p:txBody>
        </p:sp>
      </p:grpSp>
      <p:grpSp>
        <p:nvGrpSpPr>
          <p:cNvPr id="40" name="组合 39"/>
          <p:cNvGrpSpPr/>
          <p:nvPr/>
        </p:nvGrpSpPr>
        <p:grpSpPr>
          <a:xfrm>
            <a:off x="4064492" y="3240575"/>
            <a:ext cx="299410" cy="299410"/>
            <a:chOff x="0" y="0"/>
            <a:chExt cx="767929" cy="767929"/>
          </a:xfrm>
          <a:solidFill>
            <a:srgbClr val="F75994"/>
          </a:solidFill>
        </p:grpSpPr>
        <p:sp>
          <p:nvSpPr>
            <p:cNvPr id="44" name="任意多边形: 形状 43"/>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sp>
          <p:nvSpPr>
            <p:cNvPr id="45" name="任意多边形: 形状 44"/>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grpSp>
      <p:grpSp>
        <p:nvGrpSpPr>
          <p:cNvPr id="41" name="组合 40"/>
          <p:cNvGrpSpPr/>
          <p:nvPr/>
        </p:nvGrpSpPr>
        <p:grpSpPr>
          <a:xfrm>
            <a:off x="4363901" y="3240574"/>
            <a:ext cx="2670918" cy="525387"/>
            <a:chOff x="6729846" y="3935365"/>
            <a:chExt cx="3561227" cy="700517"/>
          </a:xfrm>
        </p:grpSpPr>
        <p:sp>
          <p:nvSpPr>
            <p:cNvPr id="42" name="矩形 41"/>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a:ea typeface="微软雅黑"/>
                  <a:sym typeface="微软雅黑"/>
                </a:rPr>
                <a:t>输入标题文本</a:t>
              </a:r>
            </a:p>
          </p:txBody>
        </p:sp>
        <p:sp>
          <p:nvSpPr>
            <p:cNvPr id="43" name="矩形 42"/>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a:ea typeface="微软雅黑"/>
                  <a:sym typeface="微软雅黑"/>
                </a:rPr>
                <a:t>请替换文字内容复制你的内容到此请替换文字内容复制你的内容到此</a:t>
              </a:r>
            </a:p>
          </p:txBody>
        </p:sp>
      </p:grpSp>
      <p:grpSp>
        <p:nvGrpSpPr>
          <p:cNvPr id="30" name="组合 29"/>
          <p:cNvGrpSpPr/>
          <p:nvPr/>
        </p:nvGrpSpPr>
        <p:grpSpPr>
          <a:xfrm>
            <a:off x="1018571" y="1264842"/>
            <a:ext cx="299410" cy="299410"/>
            <a:chOff x="0" y="0"/>
            <a:chExt cx="767929" cy="767929"/>
          </a:xfrm>
          <a:solidFill>
            <a:srgbClr val="F75994"/>
          </a:solidFill>
        </p:grpSpPr>
        <p:sp>
          <p:nvSpPr>
            <p:cNvPr id="34" name="任意多边形: 形状 33"/>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sp>
          <p:nvSpPr>
            <p:cNvPr id="35" name="任意多边形: 形状 34"/>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grpSp>
      <p:grpSp>
        <p:nvGrpSpPr>
          <p:cNvPr id="31" name="组合 30"/>
          <p:cNvGrpSpPr/>
          <p:nvPr/>
        </p:nvGrpSpPr>
        <p:grpSpPr>
          <a:xfrm>
            <a:off x="1317980" y="1241861"/>
            <a:ext cx="2670918" cy="525387"/>
            <a:chOff x="6729846" y="3935365"/>
            <a:chExt cx="3561227" cy="700517"/>
          </a:xfrm>
        </p:grpSpPr>
        <p:sp>
          <p:nvSpPr>
            <p:cNvPr id="32" name="矩形 31"/>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a:ea typeface="微软雅黑"/>
                  <a:sym typeface="微软雅黑"/>
                </a:rPr>
                <a:t>输入标题文本</a:t>
              </a:r>
            </a:p>
          </p:txBody>
        </p:sp>
        <p:sp>
          <p:nvSpPr>
            <p:cNvPr id="33" name="矩形 32"/>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a:ea typeface="微软雅黑"/>
                  <a:sym typeface="微软雅黑"/>
                </a:rPr>
                <a:t>请替换文字内容复制你的内容到此请替换文字内容复制你的内容到此</a:t>
              </a:r>
            </a:p>
          </p:txBody>
        </p:sp>
      </p:grpSp>
      <p:grpSp>
        <p:nvGrpSpPr>
          <p:cNvPr id="24" name="组合 23"/>
          <p:cNvGrpSpPr/>
          <p:nvPr/>
        </p:nvGrpSpPr>
        <p:grpSpPr>
          <a:xfrm>
            <a:off x="1018571" y="1966965"/>
            <a:ext cx="299410" cy="299410"/>
            <a:chOff x="0" y="0"/>
            <a:chExt cx="767929" cy="767929"/>
          </a:xfrm>
          <a:solidFill>
            <a:srgbClr val="F75994"/>
          </a:solidFill>
        </p:grpSpPr>
        <p:sp>
          <p:nvSpPr>
            <p:cNvPr id="28" name="任意多边形: 形状 27"/>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sp>
          <p:nvSpPr>
            <p:cNvPr id="29" name="任意多边形: 形状 28"/>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grpSp>
      <p:grpSp>
        <p:nvGrpSpPr>
          <p:cNvPr id="25" name="组合 24"/>
          <p:cNvGrpSpPr/>
          <p:nvPr/>
        </p:nvGrpSpPr>
        <p:grpSpPr>
          <a:xfrm>
            <a:off x="1326251" y="1908099"/>
            <a:ext cx="2670918" cy="525387"/>
            <a:chOff x="6729846" y="3935365"/>
            <a:chExt cx="3561227" cy="700517"/>
          </a:xfrm>
        </p:grpSpPr>
        <p:sp>
          <p:nvSpPr>
            <p:cNvPr id="26" name="矩形 25"/>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a:ea typeface="微软雅黑"/>
                  <a:sym typeface="微软雅黑"/>
                </a:rPr>
                <a:t>输入标题文本</a:t>
              </a:r>
            </a:p>
          </p:txBody>
        </p:sp>
        <p:sp>
          <p:nvSpPr>
            <p:cNvPr id="27" name="矩形 26"/>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a:ea typeface="微软雅黑"/>
                  <a:sym typeface="微软雅黑"/>
                </a:rPr>
                <a:t>请替换文字内容复制你的内容到此请替换文字内容复制你的内容到此</a:t>
              </a:r>
            </a:p>
          </p:txBody>
        </p:sp>
      </p:grpSp>
      <p:grpSp>
        <p:nvGrpSpPr>
          <p:cNvPr id="18" name="组合 17"/>
          <p:cNvGrpSpPr/>
          <p:nvPr/>
        </p:nvGrpSpPr>
        <p:grpSpPr>
          <a:xfrm>
            <a:off x="1018571" y="2574338"/>
            <a:ext cx="299410" cy="299410"/>
            <a:chOff x="0" y="0"/>
            <a:chExt cx="767929" cy="767929"/>
          </a:xfrm>
          <a:solidFill>
            <a:srgbClr val="F75994"/>
          </a:solidFill>
        </p:grpSpPr>
        <p:sp>
          <p:nvSpPr>
            <p:cNvPr id="22" name="任意多边形: 形状 21"/>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sp>
          <p:nvSpPr>
            <p:cNvPr id="23" name="任意多边形: 形状 22"/>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grpSp>
      <p:grpSp>
        <p:nvGrpSpPr>
          <p:cNvPr id="19" name="组合 18"/>
          <p:cNvGrpSpPr/>
          <p:nvPr/>
        </p:nvGrpSpPr>
        <p:grpSpPr>
          <a:xfrm>
            <a:off x="1317980" y="2574337"/>
            <a:ext cx="2670918" cy="525387"/>
            <a:chOff x="6729846" y="3935365"/>
            <a:chExt cx="3561227" cy="700517"/>
          </a:xfrm>
        </p:grpSpPr>
        <p:sp>
          <p:nvSpPr>
            <p:cNvPr id="20" name="矩形 19"/>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a:ea typeface="微软雅黑"/>
                  <a:sym typeface="微软雅黑"/>
                </a:rPr>
                <a:t>输入标题文本</a:t>
              </a:r>
            </a:p>
          </p:txBody>
        </p:sp>
        <p:sp>
          <p:nvSpPr>
            <p:cNvPr id="21" name="矩形 20"/>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a:ea typeface="微软雅黑"/>
                  <a:sym typeface="微软雅黑"/>
                </a:rPr>
                <a:t>请替换文字内容复制你的内容到此请替换文字内容复制你的内容到此</a:t>
              </a:r>
            </a:p>
          </p:txBody>
        </p:sp>
      </p:grpSp>
      <p:grpSp>
        <p:nvGrpSpPr>
          <p:cNvPr id="12" name="组合 11"/>
          <p:cNvGrpSpPr/>
          <p:nvPr/>
        </p:nvGrpSpPr>
        <p:grpSpPr>
          <a:xfrm>
            <a:off x="1018571" y="3240575"/>
            <a:ext cx="299410" cy="299410"/>
            <a:chOff x="0" y="0"/>
            <a:chExt cx="767929" cy="767929"/>
          </a:xfrm>
          <a:solidFill>
            <a:srgbClr val="F75994"/>
          </a:solidFill>
        </p:grpSpPr>
        <p:sp>
          <p:nvSpPr>
            <p:cNvPr id="16" name="任意多边形: 形状 15"/>
            <p:cNvSpPr/>
            <p:nvPr/>
          </p:nvSpPr>
          <p:spPr>
            <a:xfrm>
              <a:off x="0" y="0"/>
              <a:ext cx="767929" cy="76792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sp>
          <p:nvSpPr>
            <p:cNvPr id="17" name="任意多边形: 形状 16"/>
            <p:cNvSpPr/>
            <p:nvPr/>
          </p:nvSpPr>
          <p:spPr>
            <a:xfrm>
              <a:off x="234638" y="227334"/>
              <a:ext cx="298653" cy="313261"/>
            </a:xfrm>
            <a:custGeom>
              <a:avLst/>
              <a:gdLst/>
              <a:ahLst/>
              <a:cxnLst>
                <a:cxn ang="0">
                  <a:pos x="wd2" y="hd2"/>
                </a:cxn>
                <a:cxn ang="5400000">
                  <a:pos x="wd2" y="hd2"/>
                </a:cxn>
                <a:cxn ang="10800000">
                  <a:pos x="wd2" y="hd2"/>
                </a:cxn>
                <a:cxn ang="16200000">
                  <a:pos x="wd2" y="hd2"/>
                </a:cxn>
              </a:cxnLst>
              <a:rect l="0" t="0" r="r" b="b"/>
              <a:pathLst>
                <a:path w="21004" h="21302" extrusionOk="0">
                  <a:moveTo>
                    <a:pt x="7816" y="21302"/>
                  </a:moveTo>
                  <a:cubicBezTo>
                    <a:pt x="7132" y="21302"/>
                    <a:pt x="6483" y="20993"/>
                    <a:pt x="6068" y="20461"/>
                  </a:cubicBezTo>
                  <a:lnTo>
                    <a:pt x="445" y="13277"/>
                  </a:lnTo>
                  <a:cubicBezTo>
                    <a:pt x="-287" y="12344"/>
                    <a:pt x="-97" y="11016"/>
                    <a:pt x="870" y="10308"/>
                  </a:cubicBezTo>
                  <a:cubicBezTo>
                    <a:pt x="1838" y="9597"/>
                    <a:pt x="3211" y="9785"/>
                    <a:pt x="3943" y="10719"/>
                  </a:cubicBezTo>
                  <a:lnTo>
                    <a:pt x="7643" y="15442"/>
                  </a:lnTo>
                  <a:lnTo>
                    <a:pt x="16946" y="999"/>
                  </a:lnTo>
                  <a:cubicBezTo>
                    <a:pt x="17586" y="6"/>
                    <a:pt x="18940" y="-298"/>
                    <a:pt x="19969" y="321"/>
                  </a:cubicBezTo>
                  <a:cubicBezTo>
                    <a:pt x="20997" y="939"/>
                    <a:pt x="21313" y="2248"/>
                    <a:pt x="20671" y="3243"/>
                  </a:cubicBezTo>
                  <a:lnTo>
                    <a:pt x="9680" y="20301"/>
                  </a:lnTo>
                  <a:cubicBezTo>
                    <a:pt x="9299" y="20896"/>
                    <a:pt x="8639" y="21267"/>
                    <a:pt x="7917" y="21299"/>
                  </a:cubicBezTo>
                  <a:cubicBezTo>
                    <a:pt x="7882" y="21302"/>
                    <a:pt x="7851" y="21302"/>
                    <a:pt x="7816" y="21302"/>
                  </a:cubicBezTo>
                  <a:close/>
                </a:path>
              </a:pathLst>
            </a:custGeom>
            <a:grpFill/>
            <a:ln w="12700" cap="flat">
              <a:solidFill>
                <a:schemeClr val="bg1"/>
              </a:solidFill>
              <a:miter lim="400000"/>
            </a:ln>
            <a:effectLst/>
          </p:spPr>
          <p:txBody>
            <a:bodyPr anchor="ctr"/>
            <a:lstStyle/>
            <a:p>
              <a:pPr algn="ctr"/>
              <a:endParaRPr sz="1350">
                <a:latin typeface="微软雅黑"/>
                <a:ea typeface="微软雅黑"/>
                <a:sym typeface="微软雅黑"/>
              </a:endParaRPr>
            </a:p>
          </p:txBody>
        </p:sp>
      </p:grpSp>
      <p:grpSp>
        <p:nvGrpSpPr>
          <p:cNvPr id="13" name="组合 12"/>
          <p:cNvGrpSpPr/>
          <p:nvPr/>
        </p:nvGrpSpPr>
        <p:grpSpPr>
          <a:xfrm>
            <a:off x="1317980" y="3240574"/>
            <a:ext cx="2670918" cy="525387"/>
            <a:chOff x="6729846" y="3935365"/>
            <a:chExt cx="3561227" cy="700517"/>
          </a:xfrm>
        </p:grpSpPr>
        <p:sp>
          <p:nvSpPr>
            <p:cNvPr id="14" name="矩形 13"/>
            <p:cNvSpPr/>
            <p:nvPr/>
          </p:nvSpPr>
          <p:spPr>
            <a:xfrm>
              <a:off x="6729846" y="3935365"/>
              <a:ext cx="3561227" cy="215444"/>
            </a:xfrm>
            <a:prstGeom prst="rect">
              <a:avLst/>
            </a:prstGeom>
          </p:spPr>
          <p:txBody>
            <a:bodyPr wrap="none" lIns="108000" tIns="0" rIns="108000" bIns="0" anchor="ctr">
              <a:normAutofit/>
            </a:bodyPr>
            <a:lstStyle/>
            <a:p>
              <a:r>
                <a:rPr lang="zh-CN" altLang="en-US" sz="1050" b="1" dirty="0">
                  <a:latin typeface="微软雅黑"/>
                  <a:ea typeface="微软雅黑"/>
                  <a:sym typeface="微软雅黑"/>
                </a:rPr>
                <a:t>输入标题文本</a:t>
              </a:r>
            </a:p>
          </p:txBody>
        </p:sp>
        <p:sp>
          <p:nvSpPr>
            <p:cNvPr id="15" name="矩形 14"/>
            <p:cNvSpPr/>
            <p:nvPr/>
          </p:nvSpPr>
          <p:spPr>
            <a:xfrm>
              <a:off x="6729846" y="4150812"/>
              <a:ext cx="2436151" cy="485070"/>
            </a:xfrm>
            <a:prstGeom prst="rect">
              <a:avLst/>
            </a:prstGeom>
          </p:spPr>
          <p:txBody>
            <a:bodyPr wrap="square" lIns="108000" tIns="0" rIns="108000" bIns="0" anchor="t">
              <a:normAutofit/>
            </a:bodyPr>
            <a:lstStyle/>
            <a:p>
              <a:pPr>
                <a:lnSpc>
                  <a:spcPct val="120000"/>
                </a:lnSpc>
              </a:pPr>
              <a:r>
                <a:rPr lang="zh-CN" altLang="en-US" sz="790" dirty="0">
                  <a:latin typeface="微软雅黑"/>
                  <a:ea typeface="微软雅黑"/>
                  <a:sym typeface="微软雅黑"/>
                </a:rPr>
                <a:t>请替换文字内容复制你的内容到此请替换文字内容复制你的内容到此</a:t>
              </a:r>
            </a:p>
          </p:txBody>
        </p:sp>
      </p:grpSp>
      <p:cxnSp>
        <p:nvCxnSpPr>
          <p:cNvPr id="7" name="直接连接符 6"/>
          <p:cNvCxnSpPr/>
          <p:nvPr/>
        </p:nvCxnSpPr>
        <p:spPr>
          <a:xfrm>
            <a:off x="3464875" y="1190403"/>
            <a:ext cx="0" cy="264386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5199392"/>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additive="base">
                                        <p:cTn id="15" dur="500" fill="hold"/>
                                        <p:tgtEl>
                                          <p:spTgt spid="58"/>
                                        </p:tgtEl>
                                        <p:attrNameLst>
                                          <p:attrName>ppt_x</p:attrName>
                                        </p:attrNameLst>
                                      </p:cBhvr>
                                      <p:tavLst>
                                        <p:tav tm="0">
                                          <p:val>
                                            <p:strVal val="#ppt_x"/>
                                          </p:val>
                                        </p:tav>
                                        <p:tav tm="100000">
                                          <p:val>
                                            <p:strVal val="#ppt_x"/>
                                          </p:val>
                                        </p:tav>
                                      </p:tavLst>
                                    </p:anim>
                                    <p:anim calcmode="lin" valueType="num">
                                      <p:cBhvr additive="base">
                                        <p:cTn id="16" dur="500" fill="hold"/>
                                        <p:tgtEl>
                                          <p:spTgt spid="5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ppt_x"/>
                                          </p:val>
                                        </p:tav>
                                        <p:tav tm="100000">
                                          <p:val>
                                            <p:strVal val="#ppt_x"/>
                                          </p:val>
                                        </p:tav>
                                      </p:tavLst>
                                    </p:anim>
                                    <p:anim calcmode="lin" valueType="num">
                                      <p:cBhvr additive="base">
                                        <p:cTn id="20" dur="500" fill="hold"/>
                                        <p:tgtEl>
                                          <p:spTgt spid="5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additive="base">
                                        <p:cTn id="27" dur="500" fill="hold"/>
                                        <p:tgtEl>
                                          <p:spTgt spid="53"/>
                                        </p:tgtEl>
                                        <p:attrNameLst>
                                          <p:attrName>ppt_x</p:attrName>
                                        </p:attrNameLst>
                                      </p:cBhvr>
                                      <p:tavLst>
                                        <p:tav tm="0">
                                          <p:val>
                                            <p:strVal val="#ppt_x"/>
                                          </p:val>
                                        </p:tav>
                                        <p:tav tm="100000">
                                          <p:val>
                                            <p:strVal val="#ppt_x"/>
                                          </p:val>
                                        </p:tav>
                                      </p:tavLst>
                                    </p:anim>
                                    <p:anim calcmode="lin" valueType="num">
                                      <p:cBhvr additive="base">
                                        <p:cTn id="28" dur="500" fill="hold"/>
                                        <p:tgtEl>
                                          <p:spTgt spid="5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additive="base">
                                        <p:cTn id="39" dur="500" fill="hold"/>
                                        <p:tgtEl>
                                          <p:spTgt spid="40"/>
                                        </p:tgtEl>
                                        <p:attrNameLst>
                                          <p:attrName>ppt_x</p:attrName>
                                        </p:attrNameLst>
                                      </p:cBhvr>
                                      <p:tavLst>
                                        <p:tav tm="0">
                                          <p:val>
                                            <p:strVal val="#ppt_x"/>
                                          </p:val>
                                        </p:tav>
                                        <p:tav tm="100000">
                                          <p:val>
                                            <p:strVal val="#ppt_x"/>
                                          </p:val>
                                        </p:tav>
                                      </p:tavLst>
                                    </p:anim>
                                    <p:anim calcmode="lin" valueType="num">
                                      <p:cBhvr additive="base">
                                        <p:cTn id="40" dur="500" fill="hold"/>
                                        <p:tgtEl>
                                          <p:spTgt spid="4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fill="hold"/>
                                        <p:tgtEl>
                                          <p:spTgt spid="41"/>
                                        </p:tgtEl>
                                        <p:attrNameLst>
                                          <p:attrName>ppt_x</p:attrName>
                                        </p:attrNameLst>
                                      </p:cBhvr>
                                      <p:tavLst>
                                        <p:tav tm="0">
                                          <p:val>
                                            <p:strVal val="#ppt_x"/>
                                          </p:val>
                                        </p:tav>
                                        <p:tav tm="100000">
                                          <p:val>
                                            <p:strVal val="#ppt_x"/>
                                          </p:val>
                                        </p:tav>
                                      </p:tavLst>
                                    </p:anim>
                                    <p:anim calcmode="lin" valueType="num">
                                      <p:cBhvr additive="base">
                                        <p:cTn id="44" dur="500" fill="hold"/>
                                        <p:tgtEl>
                                          <p:spTgt spid="4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fill="hold"/>
                                        <p:tgtEl>
                                          <p:spTgt spid="31"/>
                                        </p:tgtEl>
                                        <p:attrNameLst>
                                          <p:attrName>ppt_x</p:attrName>
                                        </p:attrNameLst>
                                      </p:cBhvr>
                                      <p:tavLst>
                                        <p:tav tm="0">
                                          <p:val>
                                            <p:strVal val="#ppt_x"/>
                                          </p:val>
                                        </p:tav>
                                        <p:tav tm="100000">
                                          <p:val>
                                            <p:strVal val="#ppt_x"/>
                                          </p:val>
                                        </p:tav>
                                      </p:tavLst>
                                    </p:anim>
                                    <p:anim calcmode="lin" valueType="num">
                                      <p:cBhvr additive="base">
                                        <p:cTn id="52" dur="500" fill="hold"/>
                                        <p:tgtEl>
                                          <p:spTgt spid="3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fill="hold"/>
                                        <p:tgtEl>
                                          <p:spTgt spid="25"/>
                                        </p:tgtEl>
                                        <p:attrNameLst>
                                          <p:attrName>ppt_x</p:attrName>
                                        </p:attrNameLst>
                                      </p:cBhvr>
                                      <p:tavLst>
                                        <p:tav tm="0">
                                          <p:val>
                                            <p:strVal val="#ppt_x"/>
                                          </p:val>
                                        </p:tav>
                                        <p:tav tm="100000">
                                          <p:val>
                                            <p:strVal val="#ppt_x"/>
                                          </p:val>
                                        </p:tav>
                                      </p:tavLst>
                                    </p:anim>
                                    <p:anim calcmode="lin" valueType="num">
                                      <p:cBhvr additive="base">
                                        <p:cTn id="60" dur="500" fill="hold"/>
                                        <p:tgtEl>
                                          <p:spTgt spid="25"/>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 fill="hold"/>
                                        <p:tgtEl>
                                          <p:spTgt spid="18"/>
                                        </p:tgtEl>
                                        <p:attrNameLst>
                                          <p:attrName>ppt_x</p:attrName>
                                        </p:attrNameLst>
                                      </p:cBhvr>
                                      <p:tavLst>
                                        <p:tav tm="0">
                                          <p:val>
                                            <p:strVal val="#ppt_x"/>
                                          </p:val>
                                        </p:tav>
                                        <p:tav tm="100000">
                                          <p:val>
                                            <p:strVal val="#ppt_x"/>
                                          </p:val>
                                        </p:tav>
                                      </p:tavLst>
                                    </p:anim>
                                    <p:anim calcmode="lin" valueType="num">
                                      <p:cBhvr additive="base">
                                        <p:cTn id="64" dur="500" fill="hold"/>
                                        <p:tgtEl>
                                          <p:spTgt spid="18"/>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ppt_x"/>
                                          </p:val>
                                        </p:tav>
                                        <p:tav tm="100000">
                                          <p:val>
                                            <p:strVal val="#ppt_x"/>
                                          </p:val>
                                        </p:tav>
                                      </p:tavLst>
                                    </p:anim>
                                    <p:anim calcmode="lin" valueType="num">
                                      <p:cBhvr additive="base">
                                        <p:cTn id="68" dur="500" fill="hold"/>
                                        <p:tgtEl>
                                          <p:spTgt spid="19"/>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500" fill="hold"/>
                                        <p:tgtEl>
                                          <p:spTgt spid="13"/>
                                        </p:tgtEl>
                                        <p:attrNameLst>
                                          <p:attrName>ppt_x</p:attrName>
                                        </p:attrNameLst>
                                      </p:cBhvr>
                                      <p:tavLst>
                                        <p:tav tm="0">
                                          <p:val>
                                            <p:strVal val="#ppt_x"/>
                                          </p:val>
                                        </p:tav>
                                        <p:tav tm="100000">
                                          <p:val>
                                            <p:strVal val="#ppt_x"/>
                                          </p:val>
                                        </p:tav>
                                      </p:tavLst>
                                    </p:anim>
                                    <p:anim calcmode="lin" valueType="num">
                                      <p:cBhvr additive="base">
                                        <p:cTn id="7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844025" y="3232934"/>
            <a:ext cx="945000" cy="945000"/>
          </a:xfrm>
          <a:prstGeom prst="ellipse">
            <a:avLst/>
          </a:prstGeom>
          <a:solidFill>
            <a:srgbClr val="00B0F0"/>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a:ea typeface="微软雅黑"/>
              <a:cs typeface="+mn-ea"/>
              <a:sym typeface="微软雅黑"/>
            </a:endParaRPr>
          </a:p>
        </p:txBody>
      </p:sp>
      <p:sp>
        <p:nvSpPr>
          <p:cNvPr id="5" name="椭圆 4"/>
          <p:cNvSpPr/>
          <p:nvPr/>
        </p:nvSpPr>
        <p:spPr>
          <a:xfrm>
            <a:off x="1840212" y="2203026"/>
            <a:ext cx="1310851" cy="1310851"/>
          </a:xfrm>
          <a:prstGeom prst="ellipse">
            <a:avLst/>
          </a:prstGeom>
          <a:solidFill>
            <a:srgbClr val="F75994"/>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a:ea typeface="微软雅黑"/>
              <a:cs typeface="+mn-ea"/>
              <a:sym typeface="微软雅黑"/>
            </a:endParaRPr>
          </a:p>
        </p:txBody>
      </p:sp>
      <p:sp>
        <p:nvSpPr>
          <p:cNvPr id="6" name="椭圆 5"/>
          <p:cNvSpPr/>
          <p:nvPr/>
        </p:nvSpPr>
        <p:spPr>
          <a:xfrm>
            <a:off x="4974688" y="1244111"/>
            <a:ext cx="1107831" cy="1107831"/>
          </a:xfrm>
          <a:prstGeom prst="ellipse">
            <a:avLst/>
          </a:prstGeom>
          <a:solidFill>
            <a:srgbClr val="00B0F0"/>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a:ea typeface="微软雅黑"/>
              <a:cs typeface="+mn-ea"/>
              <a:sym typeface="微软雅黑"/>
            </a:endParaRPr>
          </a:p>
        </p:txBody>
      </p:sp>
      <p:grpSp>
        <p:nvGrpSpPr>
          <p:cNvPr id="9" name="组合 8"/>
          <p:cNvGrpSpPr>
            <a:grpSpLocks noChangeAspect="1"/>
          </p:cNvGrpSpPr>
          <p:nvPr/>
        </p:nvGrpSpPr>
        <p:grpSpPr>
          <a:xfrm>
            <a:off x="6204530" y="1131487"/>
            <a:ext cx="366547" cy="378000"/>
            <a:chOff x="9405938" y="2763838"/>
            <a:chExt cx="1219201" cy="1257301"/>
          </a:xfrm>
          <a:solidFill>
            <a:srgbClr val="F75994"/>
          </a:solidFill>
        </p:grpSpPr>
        <p:sp>
          <p:nvSpPr>
            <p:cNvPr id="10" name="Rectangle 5"/>
            <p:cNvSpPr>
              <a:spLocks noChangeArrowheads="1"/>
            </p:cNvSpPr>
            <p:nvPr/>
          </p:nvSpPr>
          <p:spPr bwMode="auto">
            <a:xfrm>
              <a:off x="9405938" y="3505201"/>
              <a:ext cx="166688" cy="515938"/>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1" name="Rectangle 6"/>
            <p:cNvSpPr>
              <a:spLocks noChangeArrowheads="1"/>
            </p:cNvSpPr>
            <p:nvPr/>
          </p:nvSpPr>
          <p:spPr bwMode="auto">
            <a:xfrm>
              <a:off x="9405938" y="3505201"/>
              <a:ext cx="166688" cy="515938"/>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2" name="Rectangle 7"/>
            <p:cNvSpPr>
              <a:spLocks noChangeArrowheads="1"/>
            </p:cNvSpPr>
            <p:nvPr/>
          </p:nvSpPr>
          <p:spPr bwMode="auto">
            <a:xfrm>
              <a:off x="9671051" y="3376613"/>
              <a:ext cx="166688" cy="644525"/>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3" name="Rectangle 8"/>
            <p:cNvSpPr>
              <a:spLocks noChangeArrowheads="1"/>
            </p:cNvSpPr>
            <p:nvPr/>
          </p:nvSpPr>
          <p:spPr bwMode="auto">
            <a:xfrm>
              <a:off x="9671051" y="3376613"/>
              <a:ext cx="166688" cy="644525"/>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4" name="Rectangle 9"/>
            <p:cNvSpPr>
              <a:spLocks noChangeArrowheads="1"/>
            </p:cNvSpPr>
            <p:nvPr/>
          </p:nvSpPr>
          <p:spPr bwMode="auto">
            <a:xfrm>
              <a:off x="9931401" y="2763838"/>
              <a:ext cx="166688" cy="1257300"/>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5" name="Rectangle 10"/>
            <p:cNvSpPr>
              <a:spLocks noChangeArrowheads="1"/>
            </p:cNvSpPr>
            <p:nvPr/>
          </p:nvSpPr>
          <p:spPr bwMode="auto">
            <a:xfrm>
              <a:off x="9931401" y="2763838"/>
              <a:ext cx="166688" cy="1257300"/>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6" name="Rectangle 11"/>
            <p:cNvSpPr>
              <a:spLocks noChangeArrowheads="1"/>
            </p:cNvSpPr>
            <p:nvPr/>
          </p:nvSpPr>
          <p:spPr bwMode="auto">
            <a:xfrm>
              <a:off x="10196513" y="3111501"/>
              <a:ext cx="166688" cy="909638"/>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7" name="Rectangle 12"/>
            <p:cNvSpPr>
              <a:spLocks noChangeArrowheads="1"/>
            </p:cNvSpPr>
            <p:nvPr/>
          </p:nvSpPr>
          <p:spPr bwMode="auto">
            <a:xfrm>
              <a:off x="10196513" y="3111501"/>
              <a:ext cx="166688" cy="909638"/>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8" name="Rectangle 13"/>
            <p:cNvSpPr>
              <a:spLocks noChangeArrowheads="1"/>
            </p:cNvSpPr>
            <p:nvPr/>
          </p:nvSpPr>
          <p:spPr bwMode="auto">
            <a:xfrm>
              <a:off x="10458451" y="3449638"/>
              <a:ext cx="166688" cy="571500"/>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sp>
          <p:nvSpPr>
            <p:cNvPr id="19" name="Rectangle 14"/>
            <p:cNvSpPr>
              <a:spLocks noChangeArrowheads="1"/>
            </p:cNvSpPr>
            <p:nvPr/>
          </p:nvSpPr>
          <p:spPr bwMode="auto">
            <a:xfrm>
              <a:off x="10458451" y="3449638"/>
              <a:ext cx="166688" cy="571500"/>
            </a:xfrm>
            <a:prstGeom prst="rect">
              <a:avLst/>
            </a:prstGeom>
            <a:grpFill/>
            <a:ln w="9525">
              <a:solidFill>
                <a:schemeClr val="bg1"/>
              </a:solidFill>
              <a:miter lim="800000"/>
              <a:headEnd/>
              <a:tailEnd/>
            </a:ln>
            <a:extLst/>
          </p:spPr>
          <p:txBody>
            <a:bodyPr vert="horz" wrap="square" lIns="91440" tIns="45720" rIns="91440" bIns="45720" numCol="1" anchor="t" anchorCtr="0" compatLnSpc="1"/>
            <a:lstStyle/>
            <a:p>
              <a:endParaRPr lang="zh-CN" altLang="en-US">
                <a:latin typeface="微软雅黑"/>
                <a:ea typeface="微软雅黑"/>
                <a:cs typeface="+mn-ea"/>
                <a:sym typeface="微软雅黑"/>
              </a:endParaRPr>
            </a:p>
          </p:txBody>
        </p:sp>
      </p:grpSp>
      <p:cxnSp>
        <p:nvCxnSpPr>
          <p:cNvPr id="20" name="直接连接符 19"/>
          <p:cNvCxnSpPr/>
          <p:nvPr/>
        </p:nvCxnSpPr>
        <p:spPr>
          <a:xfrm>
            <a:off x="6204530" y="1626576"/>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6204530" y="1743667"/>
            <a:ext cx="1369606" cy="438581"/>
          </a:xfrm>
          <a:prstGeom prst="rect">
            <a:avLst/>
          </a:prstGeom>
          <a:noFill/>
        </p:spPr>
        <p:txBody>
          <a:bodyPr wrap="none" lIns="68580" tIns="34290" rIns="68580" bIns="34290" rtlCol="0">
            <a:spAutoFit/>
          </a:bodyPr>
          <a:lstStyle/>
          <a:p>
            <a:r>
              <a:rPr lang="zh-CN" altLang="en-US" sz="1200" dirty="0">
                <a:solidFill>
                  <a:schemeClr val="tx1">
                    <a:lumMod val="65000"/>
                    <a:lumOff val="35000"/>
                  </a:schemeClr>
                </a:solidFill>
                <a:latin typeface="微软雅黑"/>
                <a:ea typeface="微软雅黑"/>
                <a:cs typeface="+mn-ea"/>
                <a:sym typeface="微软雅黑"/>
              </a:rPr>
              <a:t>点击添加标题文字</a:t>
            </a:r>
            <a:endParaRPr lang="en-US" altLang="zh-CN" sz="1200" dirty="0">
              <a:solidFill>
                <a:schemeClr val="tx1">
                  <a:lumMod val="65000"/>
                  <a:lumOff val="35000"/>
                </a:schemeClr>
              </a:solidFill>
              <a:latin typeface="微软雅黑"/>
              <a:ea typeface="微软雅黑"/>
              <a:cs typeface="+mn-ea"/>
              <a:sym typeface="微软雅黑"/>
            </a:endParaRPr>
          </a:p>
          <a:p>
            <a:r>
              <a:rPr lang="zh-CN" altLang="en-US" sz="1200" dirty="0">
                <a:solidFill>
                  <a:schemeClr val="tx1">
                    <a:lumMod val="65000"/>
                    <a:lumOff val="35000"/>
                  </a:schemeClr>
                </a:solidFill>
                <a:latin typeface="微软雅黑"/>
                <a:ea typeface="微软雅黑"/>
                <a:cs typeface="+mn-ea"/>
                <a:sym typeface="微软雅黑"/>
              </a:rPr>
              <a:t>点击添加标题文字</a:t>
            </a:r>
          </a:p>
        </p:txBody>
      </p:sp>
      <p:sp>
        <p:nvSpPr>
          <p:cNvPr id="22" name="椭圆 21"/>
          <p:cNvSpPr/>
          <p:nvPr/>
        </p:nvSpPr>
        <p:spPr>
          <a:xfrm>
            <a:off x="5477710" y="3174134"/>
            <a:ext cx="1107831" cy="1107831"/>
          </a:xfrm>
          <a:prstGeom prst="ellipse">
            <a:avLst/>
          </a:prstGeom>
          <a:solidFill>
            <a:srgbClr val="F75994"/>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a:ea typeface="微软雅黑"/>
              <a:cs typeface="+mn-ea"/>
              <a:sym typeface="微软雅黑"/>
            </a:endParaRPr>
          </a:p>
        </p:txBody>
      </p:sp>
      <p:cxnSp>
        <p:nvCxnSpPr>
          <p:cNvPr id="25" name="直接连接符 24"/>
          <p:cNvCxnSpPr/>
          <p:nvPr/>
        </p:nvCxnSpPr>
        <p:spPr>
          <a:xfrm>
            <a:off x="6707552" y="3605510"/>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6707552" y="3722600"/>
            <a:ext cx="1369606" cy="438581"/>
          </a:xfrm>
          <a:prstGeom prst="rect">
            <a:avLst/>
          </a:prstGeom>
          <a:noFill/>
        </p:spPr>
        <p:txBody>
          <a:bodyPr wrap="none" lIns="68580" tIns="34290" rIns="68580" bIns="34290" rtlCol="0">
            <a:spAutoFit/>
          </a:bodyPr>
          <a:lstStyle/>
          <a:p>
            <a:r>
              <a:rPr lang="zh-CN" altLang="en-US" sz="1200" dirty="0">
                <a:solidFill>
                  <a:schemeClr val="tx1">
                    <a:lumMod val="65000"/>
                    <a:lumOff val="35000"/>
                  </a:schemeClr>
                </a:solidFill>
                <a:latin typeface="微软雅黑"/>
                <a:ea typeface="微软雅黑"/>
                <a:cs typeface="+mn-ea"/>
                <a:sym typeface="微软雅黑"/>
              </a:rPr>
              <a:t>点击添加标题文字</a:t>
            </a:r>
            <a:endParaRPr lang="en-US" altLang="zh-CN" sz="1200" dirty="0">
              <a:solidFill>
                <a:schemeClr val="tx1">
                  <a:lumMod val="65000"/>
                  <a:lumOff val="35000"/>
                </a:schemeClr>
              </a:solidFill>
              <a:latin typeface="微软雅黑"/>
              <a:ea typeface="微软雅黑"/>
              <a:cs typeface="+mn-ea"/>
              <a:sym typeface="微软雅黑"/>
            </a:endParaRPr>
          </a:p>
          <a:p>
            <a:r>
              <a:rPr lang="zh-CN" altLang="en-US" sz="1200" dirty="0">
                <a:solidFill>
                  <a:schemeClr val="tx1">
                    <a:lumMod val="65000"/>
                    <a:lumOff val="35000"/>
                  </a:schemeClr>
                </a:solidFill>
                <a:latin typeface="微软雅黑"/>
                <a:ea typeface="微软雅黑"/>
                <a:cs typeface="+mn-ea"/>
                <a:sym typeface="微软雅黑"/>
              </a:rPr>
              <a:t>点击添加标题文字</a:t>
            </a:r>
          </a:p>
        </p:txBody>
      </p:sp>
      <p:sp>
        <p:nvSpPr>
          <p:cNvPr id="27" name="Freeform 148"/>
          <p:cNvSpPr>
            <a:spLocks noChangeAspect="1"/>
          </p:cNvSpPr>
          <p:nvPr/>
        </p:nvSpPr>
        <p:spPr bwMode="auto">
          <a:xfrm>
            <a:off x="6707552" y="3033341"/>
            <a:ext cx="550189" cy="432000"/>
          </a:xfrm>
          <a:custGeom>
            <a:avLst/>
            <a:gdLst>
              <a:gd name="T0" fmla="*/ 7 w 135"/>
              <a:gd name="T1" fmla="*/ 99 h 106"/>
              <a:gd name="T2" fmla="*/ 135 w 135"/>
              <a:gd name="T3" fmla="*/ 99 h 106"/>
              <a:gd name="T4" fmla="*/ 135 w 135"/>
              <a:gd name="T5" fmla="*/ 106 h 106"/>
              <a:gd name="T6" fmla="*/ 7 w 135"/>
              <a:gd name="T7" fmla="*/ 106 h 106"/>
              <a:gd name="T8" fmla="*/ 0 w 135"/>
              <a:gd name="T9" fmla="*/ 106 h 106"/>
              <a:gd name="T10" fmla="*/ 0 w 135"/>
              <a:gd name="T11" fmla="*/ 99 h 106"/>
              <a:gd name="T12" fmla="*/ 0 w 135"/>
              <a:gd name="T13" fmla="*/ 0 h 106"/>
              <a:gd name="T14" fmla="*/ 7 w 135"/>
              <a:gd name="T15" fmla="*/ 0 h 106"/>
              <a:gd name="T16" fmla="*/ 7 w 135"/>
              <a:gd name="T17" fmla="*/ 56 h 106"/>
              <a:gd name="T18" fmla="*/ 22 w 135"/>
              <a:gd name="T19" fmla="*/ 47 h 106"/>
              <a:gd name="T20" fmla="*/ 26 w 135"/>
              <a:gd name="T21" fmla="*/ 42 h 106"/>
              <a:gd name="T22" fmla="*/ 31 w 135"/>
              <a:gd name="T23" fmla="*/ 49 h 106"/>
              <a:gd name="T24" fmla="*/ 33 w 135"/>
              <a:gd name="T25" fmla="*/ 54 h 106"/>
              <a:gd name="T26" fmla="*/ 38 w 135"/>
              <a:gd name="T27" fmla="*/ 49 h 106"/>
              <a:gd name="T28" fmla="*/ 45 w 135"/>
              <a:gd name="T29" fmla="*/ 44 h 106"/>
              <a:gd name="T30" fmla="*/ 50 w 135"/>
              <a:gd name="T31" fmla="*/ 52 h 106"/>
              <a:gd name="T32" fmla="*/ 52 w 135"/>
              <a:gd name="T33" fmla="*/ 56 h 106"/>
              <a:gd name="T34" fmla="*/ 64 w 135"/>
              <a:gd name="T35" fmla="*/ 49 h 106"/>
              <a:gd name="T36" fmla="*/ 69 w 135"/>
              <a:gd name="T37" fmla="*/ 47 h 106"/>
              <a:gd name="T38" fmla="*/ 71 w 135"/>
              <a:gd name="T39" fmla="*/ 49 h 106"/>
              <a:gd name="T40" fmla="*/ 83 w 135"/>
              <a:gd name="T41" fmla="*/ 33 h 106"/>
              <a:gd name="T42" fmla="*/ 88 w 135"/>
              <a:gd name="T43" fmla="*/ 26 h 106"/>
              <a:gd name="T44" fmla="*/ 93 w 135"/>
              <a:gd name="T45" fmla="*/ 30 h 106"/>
              <a:gd name="T46" fmla="*/ 95 w 135"/>
              <a:gd name="T47" fmla="*/ 33 h 106"/>
              <a:gd name="T48" fmla="*/ 102 w 135"/>
              <a:gd name="T49" fmla="*/ 23 h 106"/>
              <a:gd name="T50" fmla="*/ 95 w 135"/>
              <a:gd name="T51" fmla="*/ 16 h 106"/>
              <a:gd name="T52" fmla="*/ 111 w 135"/>
              <a:gd name="T53" fmla="*/ 9 h 106"/>
              <a:gd name="T54" fmla="*/ 128 w 135"/>
              <a:gd name="T55" fmla="*/ 2 h 106"/>
              <a:gd name="T56" fmla="*/ 126 w 135"/>
              <a:gd name="T57" fmla="*/ 21 h 106"/>
              <a:gd name="T58" fmla="*/ 123 w 135"/>
              <a:gd name="T59" fmla="*/ 40 h 106"/>
              <a:gd name="T60" fmla="*/ 114 w 135"/>
              <a:gd name="T61" fmla="*/ 33 h 106"/>
              <a:gd name="T62" fmla="*/ 104 w 135"/>
              <a:gd name="T63" fmla="*/ 47 h 106"/>
              <a:gd name="T64" fmla="*/ 100 w 135"/>
              <a:gd name="T65" fmla="*/ 54 h 106"/>
              <a:gd name="T66" fmla="*/ 93 w 135"/>
              <a:gd name="T67" fmla="*/ 49 h 106"/>
              <a:gd name="T68" fmla="*/ 90 w 135"/>
              <a:gd name="T69" fmla="*/ 47 h 106"/>
              <a:gd name="T70" fmla="*/ 78 w 135"/>
              <a:gd name="T71" fmla="*/ 63 h 106"/>
              <a:gd name="T72" fmla="*/ 76 w 135"/>
              <a:gd name="T73" fmla="*/ 71 h 106"/>
              <a:gd name="T74" fmla="*/ 69 w 135"/>
              <a:gd name="T75" fmla="*/ 66 h 106"/>
              <a:gd name="T76" fmla="*/ 67 w 135"/>
              <a:gd name="T77" fmla="*/ 66 h 106"/>
              <a:gd name="T78" fmla="*/ 52 w 135"/>
              <a:gd name="T79" fmla="*/ 73 h 106"/>
              <a:gd name="T80" fmla="*/ 45 w 135"/>
              <a:gd name="T81" fmla="*/ 75 h 106"/>
              <a:gd name="T82" fmla="*/ 43 w 135"/>
              <a:gd name="T83" fmla="*/ 71 h 106"/>
              <a:gd name="T84" fmla="*/ 40 w 135"/>
              <a:gd name="T85" fmla="*/ 66 h 106"/>
              <a:gd name="T86" fmla="*/ 38 w 135"/>
              <a:gd name="T87" fmla="*/ 71 h 106"/>
              <a:gd name="T88" fmla="*/ 31 w 135"/>
              <a:gd name="T89" fmla="*/ 75 h 106"/>
              <a:gd name="T90" fmla="*/ 26 w 135"/>
              <a:gd name="T91" fmla="*/ 68 h 106"/>
              <a:gd name="T92" fmla="*/ 24 w 135"/>
              <a:gd name="T93" fmla="*/ 63 h 106"/>
              <a:gd name="T94" fmla="*/ 7 w 135"/>
              <a:gd name="T95" fmla="*/ 75 h 106"/>
              <a:gd name="T96" fmla="*/ 7 w 135"/>
              <a:gd name="T97" fmla="*/ 9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5" h="106">
                <a:moveTo>
                  <a:pt x="7" y="99"/>
                </a:moveTo>
                <a:lnTo>
                  <a:pt x="135" y="99"/>
                </a:lnTo>
                <a:lnTo>
                  <a:pt x="135" y="106"/>
                </a:lnTo>
                <a:lnTo>
                  <a:pt x="7" y="106"/>
                </a:lnTo>
                <a:lnTo>
                  <a:pt x="0" y="106"/>
                </a:lnTo>
                <a:lnTo>
                  <a:pt x="0" y="99"/>
                </a:lnTo>
                <a:lnTo>
                  <a:pt x="0" y="0"/>
                </a:lnTo>
                <a:lnTo>
                  <a:pt x="7" y="0"/>
                </a:lnTo>
                <a:lnTo>
                  <a:pt x="7" y="56"/>
                </a:lnTo>
                <a:lnTo>
                  <a:pt x="22" y="47"/>
                </a:lnTo>
                <a:lnTo>
                  <a:pt x="26" y="42"/>
                </a:lnTo>
                <a:lnTo>
                  <a:pt x="31" y="49"/>
                </a:lnTo>
                <a:lnTo>
                  <a:pt x="33" y="54"/>
                </a:lnTo>
                <a:lnTo>
                  <a:pt x="38" y="49"/>
                </a:lnTo>
                <a:lnTo>
                  <a:pt x="45" y="44"/>
                </a:lnTo>
                <a:lnTo>
                  <a:pt x="50" y="52"/>
                </a:lnTo>
                <a:lnTo>
                  <a:pt x="52" y="56"/>
                </a:lnTo>
                <a:lnTo>
                  <a:pt x="64" y="49"/>
                </a:lnTo>
                <a:lnTo>
                  <a:pt x="69" y="47"/>
                </a:lnTo>
                <a:lnTo>
                  <a:pt x="71" y="49"/>
                </a:lnTo>
                <a:lnTo>
                  <a:pt x="83" y="33"/>
                </a:lnTo>
                <a:lnTo>
                  <a:pt x="88" y="26"/>
                </a:lnTo>
                <a:lnTo>
                  <a:pt x="93" y="30"/>
                </a:lnTo>
                <a:lnTo>
                  <a:pt x="95" y="33"/>
                </a:lnTo>
                <a:lnTo>
                  <a:pt x="102" y="23"/>
                </a:lnTo>
                <a:lnTo>
                  <a:pt x="95" y="16"/>
                </a:lnTo>
                <a:lnTo>
                  <a:pt x="111" y="9"/>
                </a:lnTo>
                <a:lnTo>
                  <a:pt x="128" y="2"/>
                </a:lnTo>
                <a:lnTo>
                  <a:pt x="126" y="21"/>
                </a:lnTo>
                <a:lnTo>
                  <a:pt x="123" y="40"/>
                </a:lnTo>
                <a:lnTo>
                  <a:pt x="114" y="33"/>
                </a:lnTo>
                <a:lnTo>
                  <a:pt x="104" y="47"/>
                </a:lnTo>
                <a:lnTo>
                  <a:pt x="100" y="54"/>
                </a:lnTo>
                <a:lnTo>
                  <a:pt x="93" y="49"/>
                </a:lnTo>
                <a:lnTo>
                  <a:pt x="90" y="47"/>
                </a:lnTo>
                <a:lnTo>
                  <a:pt x="78" y="63"/>
                </a:lnTo>
                <a:lnTo>
                  <a:pt x="76" y="71"/>
                </a:lnTo>
                <a:lnTo>
                  <a:pt x="69" y="66"/>
                </a:lnTo>
                <a:lnTo>
                  <a:pt x="67" y="66"/>
                </a:lnTo>
                <a:lnTo>
                  <a:pt x="52" y="73"/>
                </a:lnTo>
                <a:lnTo>
                  <a:pt x="45" y="75"/>
                </a:lnTo>
                <a:lnTo>
                  <a:pt x="43" y="71"/>
                </a:lnTo>
                <a:lnTo>
                  <a:pt x="40" y="66"/>
                </a:lnTo>
                <a:lnTo>
                  <a:pt x="38" y="71"/>
                </a:lnTo>
                <a:lnTo>
                  <a:pt x="31" y="75"/>
                </a:lnTo>
                <a:lnTo>
                  <a:pt x="26" y="68"/>
                </a:lnTo>
                <a:lnTo>
                  <a:pt x="24" y="63"/>
                </a:lnTo>
                <a:lnTo>
                  <a:pt x="7" y="75"/>
                </a:lnTo>
                <a:lnTo>
                  <a:pt x="7" y="99"/>
                </a:lnTo>
                <a:close/>
              </a:path>
            </a:pathLst>
          </a:custGeom>
          <a:solidFill>
            <a:srgbClr val="F75994"/>
          </a:solidFill>
          <a:ln>
            <a:solidFill>
              <a:schemeClr val="bg1"/>
            </a:solidFill>
          </a:ln>
        </p:spPr>
        <p:txBody>
          <a:bodyPr vert="horz" wrap="square" lIns="68580" tIns="34290" rIns="68580" bIns="34290" numCol="1" anchor="t" anchorCtr="0" compatLnSpc="1"/>
          <a:lstStyle/>
          <a:p>
            <a:endParaRPr lang="zh-CN" altLang="en-US">
              <a:latin typeface="微软雅黑"/>
              <a:ea typeface="微软雅黑"/>
              <a:cs typeface="+mn-ea"/>
              <a:sym typeface="微软雅黑"/>
            </a:endParaRPr>
          </a:p>
        </p:txBody>
      </p:sp>
      <p:sp>
        <p:nvSpPr>
          <p:cNvPr id="28" name="椭圆 27"/>
          <p:cNvSpPr/>
          <p:nvPr/>
        </p:nvSpPr>
        <p:spPr>
          <a:xfrm>
            <a:off x="2643894" y="1105108"/>
            <a:ext cx="1342184" cy="1342184"/>
          </a:xfrm>
          <a:prstGeom prst="ellipse">
            <a:avLst/>
          </a:prstGeom>
          <a:solidFill>
            <a:srgbClr val="00B0F0"/>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a:ea typeface="微软雅黑"/>
              <a:cs typeface="+mn-ea"/>
              <a:sym typeface="微软雅黑"/>
            </a:endParaRPr>
          </a:p>
        </p:txBody>
      </p:sp>
      <p:sp>
        <p:nvSpPr>
          <p:cNvPr id="30" name="文本框 29"/>
          <p:cNvSpPr txBox="1"/>
          <p:nvPr/>
        </p:nvSpPr>
        <p:spPr>
          <a:xfrm>
            <a:off x="2943476" y="1399126"/>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a:ea typeface="微软雅黑"/>
                <a:sym typeface="微软雅黑"/>
              </a:rPr>
              <a:t>标题</a:t>
            </a:r>
          </a:p>
        </p:txBody>
      </p:sp>
      <p:sp>
        <p:nvSpPr>
          <p:cNvPr id="31" name="椭圆 30"/>
          <p:cNvSpPr>
            <a:spLocks noChangeAspect="1"/>
          </p:cNvSpPr>
          <p:nvPr/>
        </p:nvSpPr>
        <p:spPr>
          <a:xfrm>
            <a:off x="3158597" y="1683836"/>
            <a:ext cx="2025000" cy="2025000"/>
          </a:xfrm>
          <a:prstGeom prst="ellipse">
            <a:avLst/>
          </a:prstGeom>
          <a:solidFill>
            <a:srgbClr val="F75994"/>
          </a:solidFill>
          <a:ln w="25400">
            <a:solidFill>
              <a:schemeClr val="bg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latin typeface="微软雅黑"/>
              <a:ea typeface="微软雅黑"/>
              <a:cs typeface="+mn-ea"/>
              <a:sym typeface="微软雅黑"/>
            </a:endParaRPr>
          </a:p>
        </p:txBody>
      </p:sp>
      <p:sp>
        <p:nvSpPr>
          <p:cNvPr id="33" name="文本框 32"/>
          <p:cNvSpPr txBox="1"/>
          <p:nvPr/>
        </p:nvSpPr>
        <p:spPr>
          <a:xfrm>
            <a:off x="3756861" y="2415490"/>
            <a:ext cx="959238" cy="561692"/>
          </a:xfrm>
          <a:prstGeom prst="rect">
            <a:avLst/>
          </a:prstGeom>
          <a:noFill/>
          <a:ln>
            <a:noFill/>
          </a:ln>
        </p:spPr>
        <p:txBody>
          <a:bodyPr wrap="none" lIns="68580" tIns="34290" rIns="68580" bIns="34290" rtlCol="0">
            <a:spAutoFit/>
          </a:bodyPr>
          <a:lstStyle/>
          <a:p>
            <a:pPr algn="ctr">
              <a:defRPr/>
            </a:pPr>
            <a:r>
              <a:rPr lang="zh-CN" altLang="en-US" sz="3200" b="1" dirty="0">
                <a:solidFill>
                  <a:schemeClr val="bg1"/>
                </a:solidFill>
                <a:latin typeface="微软雅黑"/>
                <a:ea typeface="微软雅黑"/>
                <a:sym typeface="微软雅黑"/>
              </a:rPr>
              <a:t>标题</a:t>
            </a:r>
          </a:p>
        </p:txBody>
      </p:sp>
      <p:sp>
        <p:nvSpPr>
          <p:cNvPr id="41" name="文本框 40"/>
          <p:cNvSpPr txBox="1"/>
          <p:nvPr/>
        </p:nvSpPr>
        <p:spPr>
          <a:xfrm>
            <a:off x="1276431" y="3722600"/>
            <a:ext cx="1369606" cy="438581"/>
          </a:xfrm>
          <a:prstGeom prst="rect">
            <a:avLst/>
          </a:prstGeom>
          <a:noFill/>
        </p:spPr>
        <p:txBody>
          <a:bodyPr wrap="none" lIns="68580" tIns="34290" rIns="68580" bIns="34290" rtlCol="0">
            <a:spAutoFit/>
          </a:bodyPr>
          <a:lstStyle/>
          <a:p>
            <a:r>
              <a:rPr lang="zh-CN" altLang="en-US" sz="1200" dirty="0">
                <a:solidFill>
                  <a:schemeClr val="tx1">
                    <a:lumMod val="65000"/>
                    <a:lumOff val="35000"/>
                  </a:schemeClr>
                </a:solidFill>
                <a:latin typeface="微软雅黑"/>
                <a:ea typeface="微软雅黑"/>
                <a:cs typeface="+mn-ea"/>
                <a:sym typeface="微软雅黑"/>
              </a:rPr>
              <a:t>点击添加标题文字</a:t>
            </a:r>
            <a:endParaRPr lang="en-US" altLang="zh-CN" sz="1200" dirty="0">
              <a:solidFill>
                <a:schemeClr val="tx1">
                  <a:lumMod val="65000"/>
                  <a:lumOff val="35000"/>
                </a:schemeClr>
              </a:solidFill>
              <a:latin typeface="微软雅黑"/>
              <a:ea typeface="微软雅黑"/>
              <a:cs typeface="+mn-ea"/>
              <a:sym typeface="微软雅黑"/>
            </a:endParaRPr>
          </a:p>
          <a:p>
            <a:r>
              <a:rPr lang="zh-CN" altLang="en-US" sz="1200" dirty="0">
                <a:solidFill>
                  <a:schemeClr val="tx1">
                    <a:lumMod val="65000"/>
                    <a:lumOff val="35000"/>
                  </a:schemeClr>
                </a:solidFill>
                <a:latin typeface="微软雅黑"/>
                <a:ea typeface="微软雅黑"/>
                <a:cs typeface="+mn-ea"/>
                <a:sym typeface="微软雅黑"/>
              </a:rPr>
              <a:t>点击添加标题文字</a:t>
            </a:r>
          </a:p>
        </p:txBody>
      </p:sp>
      <p:cxnSp>
        <p:nvCxnSpPr>
          <p:cNvPr id="42" name="直接连接符 41"/>
          <p:cNvCxnSpPr/>
          <p:nvPr/>
        </p:nvCxnSpPr>
        <p:spPr>
          <a:xfrm>
            <a:off x="1276431" y="3605510"/>
            <a:ext cx="1367462"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3" name="Freeform 13"/>
          <p:cNvSpPr>
            <a:spLocks noChangeAspect="1" noEditPoints="1"/>
          </p:cNvSpPr>
          <p:nvPr/>
        </p:nvSpPr>
        <p:spPr bwMode="auto">
          <a:xfrm>
            <a:off x="1276431" y="3148292"/>
            <a:ext cx="418733" cy="378000"/>
          </a:xfrm>
          <a:custGeom>
            <a:avLst/>
            <a:gdLst>
              <a:gd name="T0" fmla="*/ 52 w 106"/>
              <a:gd name="T1" fmla="*/ 61 h 95"/>
              <a:gd name="T2" fmla="*/ 37 w 106"/>
              <a:gd name="T3" fmla="*/ 72 h 95"/>
              <a:gd name="T4" fmla="*/ 37 w 106"/>
              <a:gd name="T5" fmla="*/ 56 h 95"/>
              <a:gd name="T6" fmla="*/ 20 w 106"/>
              <a:gd name="T7" fmla="*/ 31 h 95"/>
              <a:gd name="T8" fmla="*/ 0 w 106"/>
              <a:gd name="T9" fmla="*/ 55 h 95"/>
              <a:gd name="T10" fmla="*/ 40 w 106"/>
              <a:gd name="T11" fmla="*/ 82 h 95"/>
              <a:gd name="T12" fmla="*/ 53 w 106"/>
              <a:gd name="T13" fmla="*/ 81 h 95"/>
              <a:gd name="T14" fmla="*/ 67 w 106"/>
              <a:gd name="T15" fmla="*/ 95 h 95"/>
              <a:gd name="T16" fmla="*/ 63 w 106"/>
              <a:gd name="T17" fmla="*/ 78 h 95"/>
              <a:gd name="T18" fmla="*/ 80 w 106"/>
              <a:gd name="T19" fmla="*/ 60 h 95"/>
              <a:gd name="T20" fmla="*/ 64 w 106"/>
              <a:gd name="T21" fmla="*/ 62 h 95"/>
              <a:gd name="T22" fmla="*/ 52 w 106"/>
              <a:gd name="T23" fmla="*/ 61 h 95"/>
              <a:gd name="T24" fmla="*/ 66 w 106"/>
              <a:gd name="T25" fmla="*/ 0 h 95"/>
              <a:gd name="T26" fmla="*/ 26 w 106"/>
              <a:gd name="T27" fmla="*/ 27 h 95"/>
              <a:gd name="T28" fmla="*/ 43 w 106"/>
              <a:gd name="T29" fmla="*/ 50 h 95"/>
              <a:gd name="T30" fmla="*/ 43 w 106"/>
              <a:gd name="T31" fmla="*/ 61 h 95"/>
              <a:gd name="T32" fmla="*/ 54 w 106"/>
              <a:gd name="T33" fmla="*/ 53 h 95"/>
              <a:gd name="T34" fmla="*/ 66 w 106"/>
              <a:gd name="T35" fmla="*/ 55 h 95"/>
              <a:gd name="T36" fmla="*/ 106 w 106"/>
              <a:gd name="T37" fmla="*/ 27 h 95"/>
              <a:gd name="T38" fmla="*/ 66 w 106"/>
              <a:gd name="T3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rgbClr val="F75994"/>
          </a:solidFill>
          <a:ln>
            <a:solidFill>
              <a:schemeClr val="bg1"/>
            </a:solidFill>
          </a:ln>
        </p:spPr>
        <p:txBody>
          <a:bodyPr vert="horz" wrap="square" lIns="68580" tIns="34290" rIns="68580" bIns="34290" numCol="1" anchor="t" anchorCtr="0" compatLnSpc="1"/>
          <a:lstStyle/>
          <a:p>
            <a:endParaRPr lang="zh-CN" altLang="en-US">
              <a:latin typeface="微软雅黑"/>
              <a:ea typeface="微软雅黑"/>
              <a:cs typeface="+mn-ea"/>
              <a:sym typeface="微软雅黑"/>
            </a:endParaRPr>
          </a:p>
        </p:txBody>
      </p:sp>
      <p:sp>
        <p:nvSpPr>
          <p:cNvPr id="46" name="文本框 29"/>
          <p:cNvSpPr txBox="1"/>
          <p:nvPr/>
        </p:nvSpPr>
        <p:spPr>
          <a:xfrm>
            <a:off x="2220473" y="2639160"/>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a:ea typeface="微软雅黑"/>
                <a:sym typeface="微软雅黑"/>
              </a:rPr>
              <a:t>标题</a:t>
            </a:r>
          </a:p>
        </p:txBody>
      </p:sp>
      <p:sp>
        <p:nvSpPr>
          <p:cNvPr id="47" name="文本框 29"/>
          <p:cNvSpPr txBox="1"/>
          <p:nvPr/>
        </p:nvSpPr>
        <p:spPr>
          <a:xfrm>
            <a:off x="5183597" y="1556909"/>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a:ea typeface="微软雅黑"/>
                <a:sym typeface="微软雅黑"/>
              </a:rPr>
              <a:t>标题</a:t>
            </a:r>
          </a:p>
        </p:txBody>
      </p:sp>
      <p:sp>
        <p:nvSpPr>
          <p:cNvPr id="48" name="文本框 29"/>
          <p:cNvSpPr txBox="1"/>
          <p:nvPr/>
        </p:nvSpPr>
        <p:spPr>
          <a:xfrm>
            <a:off x="5676378" y="3465341"/>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a:ea typeface="微软雅黑"/>
                <a:sym typeface="微软雅黑"/>
              </a:rPr>
              <a:t>标题</a:t>
            </a:r>
          </a:p>
        </p:txBody>
      </p:sp>
      <p:sp>
        <p:nvSpPr>
          <p:cNvPr id="49" name="文本框 29"/>
          <p:cNvSpPr txBox="1"/>
          <p:nvPr/>
        </p:nvSpPr>
        <p:spPr>
          <a:xfrm>
            <a:off x="3002808" y="3469852"/>
            <a:ext cx="754053" cy="438582"/>
          </a:xfrm>
          <a:prstGeom prst="rect">
            <a:avLst/>
          </a:prstGeom>
          <a:noFill/>
          <a:ln>
            <a:noFill/>
          </a:ln>
        </p:spPr>
        <p:txBody>
          <a:bodyPr wrap="none" lIns="68580" tIns="34290" rIns="68580" bIns="34290" rtlCol="0">
            <a:spAutoFit/>
          </a:bodyPr>
          <a:lstStyle/>
          <a:p>
            <a:pPr algn="ctr">
              <a:defRPr/>
            </a:pPr>
            <a:r>
              <a:rPr lang="zh-CN" altLang="en-US" sz="2400" b="1" dirty="0">
                <a:solidFill>
                  <a:schemeClr val="bg1"/>
                </a:solidFill>
                <a:latin typeface="微软雅黑"/>
                <a:ea typeface="微软雅黑"/>
                <a:sym typeface="微软雅黑"/>
              </a:rPr>
              <a:t>标题</a:t>
            </a:r>
          </a:p>
        </p:txBody>
      </p:sp>
    </p:spTree>
    <p:extLst>
      <p:ext uri="{BB962C8B-B14F-4D97-AF65-F5344CB8AC3E}">
        <p14:creationId xmlns:p14="http://schemas.microsoft.com/office/powerpoint/2010/main" val="2711493622"/>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ppt_x"/>
                                          </p:val>
                                        </p:tav>
                                        <p:tav tm="100000">
                                          <p:val>
                                            <p:strVal val="#ppt_x"/>
                                          </p:val>
                                        </p:tav>
                                      </p:tavLst>
                                    </p:anim>
                                    <p:anim calcmode="lin" valueType="num">
                                      <p:cBhvr additive="base">
                                        <p:cTn id="36" dur="500" fill="hold"/>
                                        <p:tgtEl>
                                          <p:spTgt spid="2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ppt_x"/>
                                          </p:val>
                                        </p:tav>
                                        <p:tav tm="100000">
                                          <p:val>
                                            <p:strVal val="#ppt_x"/>
                                          </p:val>
                                        </p:tav>
                                      </p:tavLst>
                                    </p:anim>
                                    <p:anim calcmode="lin" valueType="num">
                                      <p:cBhvr additive="base">
                                        <p:cTn id="40" dur="500" fill="hold"/>
                                        <p:tgtEl>
                                          <p:spTgt spid="2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ppt_x"/>
                                          </p:val>
                                        </p:tav>
                                        <p:tav tm="100000">
                                          <p:val>
                                            <p:strVal val="#ppt_x"/>
                                          </p:val>
                                        </p:tav>
                                      </p:tavLst>
                                    </p:anim>
                                    <p:anim calcmode="lin" valueType="num">
                                      <p:cBhvr additive="base">
                                        <p:cTn id="44" dur="500" fill="hold"/>
                                        <p:tgtEl>
                                          <p:spTgt spid="2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fill="hold"/>
                                        <p:tgtEl>
                                          <p:spTgt spid="28"/>
                                        </p:tgtEl>
                                        <p:attrNameLst>
                                          <p:attrName>ppt_x</p:attrName>
                                        </p:attrNameLst>
                                      </p:cBhvr>
                                      <p:tavLst>
                                        <p:tav tm="0">
                                          <p:val>
                                            <p:strVal val="#ppt_x"/>
                                          </p:val>
                                        </p:tav>
                                        <p:tav tm="100000">
                                          <p:val>
                                            <p:strVal val="#ppt_x"/>
                                          </p:val>
                                        </p:tav>
                                      </p:tavLst>
                                    </p:anim>
                                    <p:anim calcmode="lin" valueType="num">
                                      <p:cBhvr additive="base">
                                        <p:cTn id="48" dur="500" fill="hold"/>
                                        <p:tgtEl>
                                          <p:spTgt spid="2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500" fill="hold"/>
                                        <p:tgtEl>
                                          <p:spTgt spid="30"/>
                                        </p:tgtEl>
                                        <p:attrNameLst>
                                          <p:attrName>ppt_x</p:attrName>
                                        </p:attrNameLst>
                                      </p:cBhvr>
                                      <p:tavLst>
                                        <p:tav tm="0">
                                          <p:val>
                                            <p:strVal val="#ppt_x"/>
                                          </p:val>
                                        </p:tav>
                                        <p:tav tm="100000">
                                          <p:val>
                                            <p:strVal val="#ppt_x"/>
                                          </p:val>
                                        </p:tav>
                                      </p:tavLst>
                                    </p:anim>
                                    <p:anim calcmode="lin" valueType="num">
                                      <p:cBhvr additive="base">
                                        <p:cTn id="52" dur="500" fill="hold"/>
                                        <p:tgtEl>
                                          <p:spTgt spid="3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ppt_x"/>
                                          </p:val>
                                        </p:tav>
                                        <p:tav tm="100000">
                                          <p:val>
                                            <p:strVal val="#ppt_x"/>
                                          </p:val>
                                        </p:tav>
                                      </p:tavLst>
                                    </p:anim>
                                    <p:anim calcmode="lin" valueType="num">
                                      <p:cBhvr additive="base">
                                        <p:cTn id="56" dur="500" fill="hold"/>
                                        <p:tgtEl>
                                          <p:spTgt spid="3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fill="hold"/>
                                        <p:tgtEl>
                                          <p:spTgt spid="33"/>
                                        </p:tgtEl>
                                        <p:attrNameLst>
                                          <p:attrName>ppt_x</p:attrName>
                                        </p:attrNameLst>
                                      </p:cBhvr>
                                      <p:tavLst>
                                        <p:tav tm="0">
                                          <p:val>
                                            <p:strVal val="#ppt_x"/>
                                          </p:val>
                                        </p:tav>
                                        <p:tav tm="100000">
                                          <p:val>
                                            <p:strVal val="#ppt_x"/>
                                          </p:val>
                                        </p:tav>
                                      </p:tavLst>
                                    </p:anim>
                                    <p:anim calcmode="lin" valueType="num">
                                      <p:cBhvr additive="base">
                                        <p:cTn id="60" dur="500" fill="hold"/>
                                        <p:tgtEl>
                                          <p:spTgt spid="3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fill="hold"/>
                                        <p:tgtEl>
                                          <p:spTgt spid="41"/>
                                        </p:tgtEl>
                                        <p:attrNameLst>
                                          <p:attrName>ppt_x</p:attrName>
                                        </p:attrNameLst>
                                      </p:cBhvr>
                                      <p:tavLst>
                                        <p:tav tm="0">
                                          <p:val>
                                            <p:strVal val="#ppt_x"/>
                                          </p:val>
                                        </p:tav>
                                        <p:tav tm="100000">
                                          <p:val>
                                            <p:strVal val="#ppt_x"/>
                                          </p:val>
                                        </p:tav>
                                      </p:tavLst>
                                    </p:anim>
                                    <p:anim calcmode="lin" valueType="num">
                                      <p:cBhvr additive="base">
                                        <p:cTn id="64" dur="500" fill="hold"/>
                                        <p:tgtEl>
                                          <p:spTgt spid="41"/>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additive="base">
                                        <p:cTn id="67" dur="500" fill="hold"/>
                                        <p:tgtEl>
                                          <p:spTgt spid="42"/>
                                        </p:tgtEl>
                                        <p:attrNameLst>
                                          <p:attrName>ppt_x</p:attrName>
                                        </p:attrNameLst>
                                      </p:cBhvr>
                                      <p:tavLst>
                                        <p:tav tm="0">
                                          <p:val>
                                            <p:strVal val="#ppt_x"/>
                                          </p:val>
                                        </p:tav>
                                        <p:tav tm="100000">
                                          <p:val>
                                            <p:strVal val="#ppt_x"/>
                                          </p:val>
                                        </p:tav>
                                      </p:tavLst>
                                    </p:anim>
                                    <p:anim calcmode="lin" valueType="num">
                                      <p:cBhvr additive="base">
                                        <p:cTn id="68" dur="500" fill="hold"/>
                                        <p:tgtEl>
                                          <p:spTgt spid="4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43"/>
                                        </p:tgtEl>
                                        <p:attrNameLst>
                                          <p:attrName>style.visibility</p:attrName>
                                        </p:attrNameLst>
                                      </p:cBhvr>
                                      <p:to>
                                        <p:strVal val="visible"/>
                                      </p:to>
                                    </p:set>
                                    <p:anim calcmode="lin" valueType="num">
                                      <p:cBhvr additive="base">
                                        <p:cTn id="71" dur="500" fill="hold"/>
                                        <p:tgtEl>
                                          <p:spTgt spid="43"/>
                                        </p:tgtEl>
                                        <p:attrNameLst>
                                          <p:attrName>ppt_x</p:attrName>
                                        </p:attrNameLst>
                                      </p:cBhvr>
                                      <p:tavLst>
                                        <p:tav tm="0">
                                          <p:val>
                                            <p:strVal val="#ppt_x"/>
                                          </p:val>
                                        </p:tav>
                                        <p:tav tm="100000">
                                          <p:val>
                                            <p:strVal val="#ppt_x"/>
                                          </p:val>
                                        </p:tav>
                                      </p:tavLst>
                                    </p:anim>
                                    <p:anim calcmode="lin" valueType="num">
                                      <p:cBhvr additive="base">
                                        <p:cTn id="72" dur="500" fill="hold"/>
                                        <p:tgtEl>
                                          <p:spTgt spid="4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fill="hold"/>
                                        <p:tgtEl>
                                          <p:spTgt spid="46"/>
                                        </p:tgtEl>
                                        <p:attrNameLst>
                                          <p:attrName>ppt_x</p:attrName>
                                        </p:attrNameLst>
                                      </p:cBhvr>
                                      <p:tavLst>
                                        <p:tav tm="0">
                                          <p:val>
                                            <p:strVal val="#ppt_x"/>
                                          </p:val>
                                        </p:tav>
                                        <p:tav tm="100000">
                                          <p:val>
                                            <p:strVal val="#ppt_x"/>
                                          </p:val>
                                        </p:tav>
                                      </p:tavLst>
                                    </p:anim>
                                    <p:anim calcmode="lin" valueType="num">
                                      <p:cBhvr additive="base">
                                        <p:cTn id="76" dur="500" fill="hold"/>
                                        <p:tgtEl>
                                          <p:spTgt spid="4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47"/>
                                        </p:tgtEl>
                                        <p:attrNameLst>
                                          <p:attrName>style.visibility</p:attrName>
                                        </p:attrNameLst>
                                      </p:cBhvr>
                                      <p:to>
                                        <p:strVal val="visible"/>
                                      </p:to>
                                    </p:set>
                                    <p:anim calcmode="lin" valueType="num">
                                      <p:cBhvr additive="base">
                                        <p:cTn id="79" dur="500" fill="hold"/>
                                        <p:tgtEl>
                                          <p:spTgt spid="47"/>
                                        </p:tgtEl>
                                        <p:attrNameLst>
                                          <p:attrName>ppt_x</p:attrName>
                                        </p:attrNameLst>
                                      </p:cBhvr>
                                      <p:tavLst>
                                        <p:tav tm="0">
                                          <p:val>
                                            <p:strVal val="#ppt_x"/>
                                          </p:val>
                                        </p:tav>
                                        <p:tav tm="100000">
                                          <p:val>
                                            <p:strVal val="#ppt_x"/>
                                          </p:val>
                                        </p:tav>
                                      </p:tavLst>
                                    </p:anim>
                                    <p:anim calcmode="lin" valueType="num">
                                      <p:cBhvr additive="base">
                                        <p:cTn id="80" dur="500" fill="hold"/>
                                        <p:tgtEl>
                                          <p:spTgt spid="4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8"/>
                                        </p:tgtEl>
                                        <p:attrNameLst>
                                          <p:attrName>style.visibility</p:attrName>
                                        </p:attrNameLst>
                                      </p:cBhvr>
                                      <p:to>
                                        <p:strVal val="visible"/>
                                      </p:to>
                                    </p:set>
                                    <p:anim calcmode="lin" valueType="num">
                                      <p:cBhvr additive="base">
                                        <p:cTn id="83" dur="500" fill="hold"/>
                                        <p:tgtEl>
                                          <p:spTgt spid="48"/>
                                        </p:tgtEl>
                                        <p:attrNameLst>
                                          <p:attrName>ppt_x</p:attrName>
                                        </p:attrNameLst>
                                      </p:cBhvr>
                                      <p:tavLst>
                                        <p:tav tm="0">
                                          <p:val>
                                            <p:strVal val="#ppt_x"/>
                                          </p:val>
                                        </p:tav>
                                        <p:tav tm="100000">
                                          <p:val>
                                            <p:strVal val="#ppt_x"/>
                                          </p:val>
                                        </p:tav>
                                      </p:tavLst>
                                    </p:anim>
                                    <p:anim calcmode="lin" valueType="num">
                                      <p:cBhvr additive="base">
                                        <p:cTn id="84" dur="500" fill="hold"/>
                                        <p:tgtEl>
                                          <p:spTgt spid="4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fill="hold"/>
                                        <p:tgtEl>
                                          <p:spTgt spid="49"/>
                                        </p:tgtEl>
                                        <p:attrNameLst>
                                          <p:attrName>ppt_x</p:attrName>
                                        </p:attrNameLst>
                                      </p:cBhvr>
                                      <p:tavLst>
                                        <p:tav tm="0">
                                          <p:val>
                                            <p:strVal val="#ppt_x"/>
                                          </p:val>
                                        </p:tav>
                                        <p:tav tm="100000">
                                          <p:val>
                                            <p:strVal val="#ppt_x"/>
                                          </p:val>
                                        </p:tav>
                                      </p:tavLst>
                                    </p:anim>
                                    <p:anim calcmode="lin" valueType="num">
                                      <p:cBhvr additive="base">
                                        <p:cTn id="8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21" grpId="0"/>
      <p:bldP spid="22" grpId="0" animBg="1"/>
      <p:bldP spid="26" grpId="0"/>
      <p:bldP spid="27" grpId="0" animBg="1"/>
      <p:bldP spid="28" grpId="0" animBg="1"/>
      <p:bldP spid="30" grpId="0"/>
      <p:bldP spid="31" grpId="0" animBg="1"/>
      <p:bldP spid="33" grpId="0"/>
      <p:bldP spid="41" grpId="0"/>
      <p:bldP spid="43" grpId="0" animBg="1"/>
      <p:bldP spid="46" grpId="0"/>
      <p:bldP spid="47" grpId="0"/>
      <p:bldP spid="48"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0"/>
          <p:cNvSpPr txBox="1"/>
          <p:nvPr/>
        </p:nvSpPr>
        <p:spPr>
          <a:xfrm>
            <a:off x="7053458" y="1061179"/>
            <a:ext cx="1460980" cy="481514"/>
          </a:xfrm>
          <a:prstGeom prst="rect">
            <a:avLst/>
          </a:prstGeom>
        </p:spPr>
        <p:txBody>
          <a:bodyPr wrap="square" lIns="108000" tIns="0" rIns="0" bIns="0" anchor="ctr">
            <a:normAutofit/>
          </a:bodyPr>
          <a:lstStyle/>
          <a:p>
            <a:pPr marL="0" indent="0">
              <a:lnSpc>
                <a:spcPct val="120000"/>
              </a:lnSpc>
              <a:spcBef>
                <a:spcPct val="0"/>
              </a:spcBef>
              <a:buNone/>
              <a:defRPr/>
            </a:pPr>
            <a:r>
              <a:rPr lang="zh-CN" altLang="en-US" sz="750" dirty="0">
                <a:solidFill>
                  <a:schemeClr val="dk1">
                    <a:lumMod val="100000"/>
                  </a:schemeClr>
                </a:solidFill>
                <a:latin typeface="微软雅黑"/>
                <a:ea typeface="微软雅黑"/>
                <a:sym typeface="微软雅黑"/>
              </a:rPr>
              <a:t>此部分内容作为文字排版占位</a:t>
            </a:r>
            <a:br>
              <a:rPr lang="zh-CN" altLang="en-US" sz="750" dirty="0">
                <a:solidFill>
                  <a:schemeClr val="dk1">
                    <a:lumMod val="100000"/>
                  </a:schemeClr>
                </a:solidFill>
                <a:latin typeface="微软雅黑"/>
                <a:ea typeface="微软雅黑"/>
                <a:sym typeface="微软雅黑"/>
              </a:rPr>
            </a:br>
            <a:r>
              <a:rPr lang="zh-CN" altLang="en-US" sz="750" dirty="0">
                <a:solidFill>
                  <a:schemeClr val="dk1">
                    <a:lumMod val="100000"/>
                  </a:schemeClr>
                </a:solidFill>
                <a:latin typeface="微软雅黑"/>
                <a:ea typeface="微软雅黑"/>
                <a:sym typeface="微软雅黑"/>
              </a:rPr>
              <a:t>显示 请替换文字内容复制你的内容到此</a:t>
            </a:r>
          </a:p>
        </p:txBody>
      </p:sp>
      <p:sp>
        <p:nvSpPr>
          <p:cNvPr id="5" name="Freeform: Shape 3"/>
          <p:cNvSpPr/>
          <p:nvPr/>
        </p:nvSpPr>
        <p:spPr bwMode="auto">
          <a:xfrm>
            <a:off x="2720457" y="3335908"/>
            <a:ext cx="792303" cy="701507"/>
          </a:xfrm>
          <a:custGeom>
            <a:avLst/>
            <a:gdLst>
              <a:gd name="connsiteX0" fmla="*/ 0 w 1163638"/>
              <a:gd name="connsiteY0" fmla="*/ 0 h 1030288"/>
              <a:gd name="connsiteX1" fmla="*/ 172767 w 1163638"/>
              <a:gd name="connsiteY1" fmla="*/ 78963 h 1030288"/>
              <a:gd name="connsiteX2" fmla="*/ 244127 w 1163638"/>
              <a:gd name="connsiteY2" fmla="*/ 270732 h 1030288"/>
              <a:gd name="connsiteX3" fmla="*/ 300464 w 1163638"/>
              <a:gd name="connsiteY3" fmla="*/ 428660 h 1030288"/>
              <a:gd name="connsiteX4" fmla="*/ 439428 w 1163638"/>
              <a:gd name="connsiteY4" fmla="*/ 492583 h 1030288"/>
              <a:gd name="connsiteX5" fmla="*/ 429267 w 1163638"/>
              <a:gd name="connsiteY5" fmla="*/ 493712 h 1030288"/>
              <a:gd name="connsiteX6" fmla="*/ 442248 w 1163638"/>
              <a:gd name="connsiteY6" fmla="*/ 493712 h 1030288"/>
              <a:gd name="connsiteX7" fmla="*/ 1163638 w 1163638"/>
              <a:gd name="connsiteY7" fmla="*/ 493712 h 1030288"/>
              <a:gd name="connsiteX8" fmla="*/ 1163638 w 1163638"/>
              <a:gd name="connsiteY8" fmla="*/ 538162 h 1030288"/>
              <a:gd name="connsiteX9" fmla="*/ 435198 w 1163638"/>
              <a:gd name="connsiteY9" fmla="*/ 538162 h 1030288"/>
              <a:gd name="connsiteX10" fmla="*/ 400814 w 1163638"/>
              <a:gd name="connsiteY10" fmla="*/ 541877 h 1030288"/>
              <a:gd name="connsiteX11" fmla="*/ 300464 w 1163638"/>
              <a:gd name="connsiteY11" fmla="*/ 601628 h 1030288"/>
              <a:gd name="connsiteX12" fmla="*/ 244127 w 1163638"/>
              <a:gd name="connsiteY12" fmla="*/ 759556 h 1030288"/>
              <a:gd name="connsiteX13" fmla="*/ 172767 w 1163638"/>
              <a:gd name="connsiteY13" fmla="*/ 951325 h 1030288"/>
              <a:gd name="connsiteX14" fmla="*/ 0 w 1163638"/>
              <a:gd name="connsiteY14" fmla="*/ 1030288 h 1030288"/>
              <a:gd name="connsiteX15" fmla="*/ 0 w 1163638"/>
              <a:gd name="connsiteY15" fmla="*/ 985166 h 1030288"/>
              <a:gd name="connsiteX16" fmla="*/ 138964 w 1163638"/>
              <a:gd name="connsiteY16" fmla="*/ 921243 h 1030288"/>
              <a:gd name="connsiteX17" fmla="*/ 199057 w 1163638"/>
              <a:gd name="connsiteY17" fmla="*/ 759556 h 1030288"/>
              <a:gd name="connsiteX18" fmla="*/ 266661 w 1163638"/>
              <a:gd name="connsiteY18" fmla="*/ 571547 h 1030288"/>
              <a:gd name="connsiteX19" fmla="*/ 303163 w 1163638"/>
              <a:gd name="connsiteY19" fmla="*/ 538587 h 1030288"/>
              <a:gd name="connsiteX20" fmla="*/ 342244 w 1163638"/>
              <a:gd name="connsiteY20" fmla="*/ 515144 h 1030288"/>
              <a:gd name="connsiteX21" fmla="*/ 344594 w 1163638"/>
              <a:gd name="connsiteY21" fmla="*/ 516554 h 1030288"/>
              <a:gd name="connsiteX22" fmla="*/ 360363 w 1163638"/>
              <a:gd name="connsiteY22" fmla="*/ 521972 h 1030288"/>
              <a:gd name="connsiteX23" fmla="*/ 360363 w 1163638"/>
              <a:gd name="connsiteY23" fmla="*/ 508316 h 1030288"/>
              <a:gd name="connsiteX24" fmla="*/ 344594 w 1163638"/>
              <a:gd name="connsiteY24" fmla="*/ 513734 h 1030288"/>
              <a:gd name="connsiteX25" fmla="*/ 342244 w 1163638"/>
              <a:gd name="connsiteY25" fmla="*/ 515144 h 1030288"/>
              <a:gd name="connsiteX26" fmla="*/ 303163 w 1163638"/>
              <a:gd name="connsiteY26" fmla="*/ 491701 h 1030288"/>
              <a:gd name="connsiteX27" fmla="*/ 266661 w 1163638"/>
              <a:gd name="connsiteY27" fmla="*/ 458741 h 1030288"/>
              <a:gd name="connsiteX28" fmla="*/ 199057 w 1163638"/>
              <a:gd name="connsiteY28" fmla="*/ 270732 h 1030288"/>
              <a:gd name="connsiteX29" fmla="*/ 138964 w 1163638"/>
              <a:gd name="connsiteY29" fmla="*/ 109045 h 1030288"/>
              <a:gd name="connsiteX30" fmla="*/ 0 w 1163638"/>
              <a:gd name="connsiteY30" fmla="*/ 45122 h 103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163638" h="1030288">
                <a:moveTo>
                  <a:pt x="0" y="0"/>
                </a:moveTo>
                <a:cubicBezTo>
                  <a:pt x="67604" y="0"/>
                  <a:pt x="127697" y="30081"/>
                  <a:pt x="172767" y="78963"/>
                </a:cubicBezTo>
                <a:cubicBezTo>
                  <a:pt x="217836" y="127846"/>
                  <a:pt x="244127" y="195529"/>
                  <a:pt x="244127" y="270732"/>
                </a:cubicBezTo>
                <a:cubicBezTo>
                  <a:pt x="244127" y="330895"/>
                  <a:pt x="266661" y="387298"/>
                  <a:pt x="300464" y="428660"/>
                </a:cubicBezTo>
                <a:cubicBezTo>
                  <a:pt x="338022" y="470022"/>
                  <a:pt x="386847" y="492583"/>
                  <a:pt x="439428" y="492583"/>
                </a:cubicBezTo>
                <a:lnTo>
                  <a:pt x="429267" y="493712"/>
                </a:lnTo>
                <a:lnTo>
                  <a:pt x="442248" y="493712"/>
                </a:lnTo>
                <a:lnTo>
                  <a:pt x="1163638" y="493712"/>
                </a:lnTo>
                <a:lnTo>
                  <a:pt x="1163638" y="538162"/>
                </a:lnTo>
                <a:lnTo>
                  <a:pt x="435198" y="538162"/>
                </a:lnTo>
                <a:lnTo>
                  <a:pt x="400814" y="541877"/>
                </a:lnTo>
                <a:cubicBezTo>
                  <a:pt x="363139" y="550161"/>
                  <a:pt x="328632" y="570607"/>
                  <a:pt x="300464" y="601628"/>
                </a:cubicBezTo>
                <a:cubicBezTo>
                  <a:pt x="266661" y="642990"/>
                  <a:pt x="244127" y="699393"/>
                  <a:pt x="244127" y="759556"/>
                </a:cubicBezTo>
                <a:cubicBezTo>
                  <a:pt x="244127" y="834759"/>
                  <a:pt x="217836" y="902442"/>
                  <a:pt x="172767" y="951325"/>
                </a:cubicBezTo>
                <a:cubicBezTo>
                  <a:pt x="127697" y="996447"/>
                  <a:pt x="67604" y="1030288"/>
                  <a:pt x="0" y="1030288"/>
                </a:cubicBezTo>
                <a:cubicBezTo>
                  <a:pt x="0" y="1030288"/>
                  <a:pt x="0" y="1030288"/>
                  <a:pt x="0" y="985166"/>
                </a:cubicBezTo>
                <a:cubicBezTo>
                  <a:pt x="52581" y="985166"/>
                  <a:pt x="101406" y="958845"/>
                  <a:pt x="138964" y="921243"/>
                </a:cubicBezTo>
                <a:cubicBezTo>
                  <a:pt x="176522" y="879881"/>
                  <a:pt x="199057" y="823479"/>
                  <a:pt x="199057" y="759556"/>
                </a:cubicBezTo>
                <a:cubicBezTo>
                  <a:pt x="199057" y="688112"/>
                  <a:pt x="225348" y="620429"/>
                  <a:pt x="266661" y="571547"/>
                </a:cubicBezTo>
                <a:cubicBezTo>
                  <a:pt x="277929" y="559326"/>
                  <a:pt x="290135" y="548281"/>
                  <a:pt x="303163" y="538587"/>
                </a:cubicBezTo>
                <a:lnTo>
                  <a:pt x="342244" y="515144"/>
                </a:lnTo>
                <a:lnTo>
                  <a:pt x="344594" y="516554"/>
                </a:lnTo>
                <a:lnTo>
                  <a:pt x="360363" y="521972"/>
                </a:lnTo>
                <a:lnTo>
                  <a:pt x="360363" y="508316"/>
                </a:lnTo>
                <a:lnTo>
                  <a:pt x="344594" y="513734"/>
                </a:lnTo>
                <a:lnTo>
                  <a:pt x="342244" y="515144"/>
                </a:lnTo>
                <a:lnTo>
                  <a:pt x="303163" y="491701"/>
                </a:lnTo>
                <a:cubicBezTo>
                  <a:pt x="290135" y="482007"/>
                  <a:pt x="277929" y="470962"/>
                  <a:pt x="266661" y="458741"/>
                </a:cubicBezTo>
                <a:cubicBezTo>
                  <a:pt x="225348" y="409859"/>
                  <a:pt x="199057" y="342176"/>
                  <a:pt x="199057" y="270732"/>
                </a:cubicBezTo>
                <a:cubicBezTo>
                  <a:pt x="199057" y="206809"/>
                  <a:pt x="176522" y="150407"/>
                  <a:pt x="138964" y="109045"/>
                </a:cubicBezTo>
                <a:cubicBezTo>
                  <a:pt x="101406" y="71443"/>
                  <a:pt x="52581" y="45122"/>
                  <a:pt x="0" y="45122"/>
                </a:cubicBezTo>
                <a:close/>
              </a:path>
            </a:pathLst>
          </a:custGeom>
          <a:solidFill>
            <a:srgbClr val="00B0F0"/>
          </a:solidFill>
          <a:ln>
            <a:solidFill>
              <a:srgbClr val="00B0F0"/>
            </a:solidFill>
          </a:ln>
          <a:extLst/>
        </p:spPr>
        <p:txBody>
          <a:bodyPr anchor="ctr"/>
          <a:lstStyle/>
          <a:p>
            <a:pPr algn="ctr"/>
            <a:endParaRPr sz="1350">
              <a:latin typeface="微软雅黑"/>
              <a:ea typeface="微软雅黑"/>
              <a:sym typeface="微软雅黑"/>
            </a:endParaRPr>
          </a:p>
        </p:txBody>
      </p:sp>
      <p:sp>
        <p:nvSpPr>
          <p:cNvPr id="6" name="Freeform: Shape 4"/>
          <p:cNvSpPr/>
          <p:nvPr/>
        </p:nvSpPr>
        <p:spPr bwMode="auto">
          <a:xfrm>
            <a:off x="2965823" y="3672069"/>
            <a:ext cx="546938" cy="30266"/>
          </a:xfrm>
          <a:custGeom>
            <a:avLst/>
            <a:gdLst>
              <a:gd name="T0" fmla="*/ 0 w 506"/>
              <a:gd name="T1" fmla="*/ 28 h 28"/>
              <a:gd name="T2" fmla="*/ 506 w 506"/>
              <a:gd name="T3" fmla="*/ 28 h 28"/>
              <a:gd name="T4" fmla="*/ 506 w 506"/>
              <a:gd name="T5" fmla="*/ 0 h 28"/>
              <a:gd name="T6" fmla="*/ 0 w 506"/>
              <a:gd name="T7" fmla="*/ 0 h 28"/>
            </a:gdLst>
            <a:ahLst/>
            <a:cxnLst>
              <a:cxn ang="0">
                <a:pos x="T0" y="T1"/>
              </a:cxn>
              <a:cxn ang="0">
                <a:pos x="T2" y="T3"/>
              </a:cxn>
              <a:cxn ang="0">
                <a:pos x="T4" y="T5"/>
              </a:cxn>
              <a:cxn ang="0">
                <a:pos x="T6" y="T7"/>
              </a:cxn>
            </a:cxnLst>
            <a:rect l="0" t="0" r="r" b="b"/>
            <a:pathLst>
              <a:path w="506" h="28">
                <a:moveTo>
                  <a:pt x="0" y="28"/>
                </a:moveTo>
                <a:lnTo>
                  <a:pt x="506" y="28"/>
                </a:lnTo>
                <a:lnTo>
                  <a:pt x="506" y="0"/>
                </a:lnTo>
                <a:lnTo>
                  <a:pt x="0" y="0"/>
                </a:lnTo>
              </a:path>
            </a:pathLst>
          </a:custGeom>
          <a:solidFill>
            <a:srgbClr val="F75994"/>
          </a:solidFill>
          <a:ln>
            <a:solidFill>
              <a:schemeClr val="bg1"/>
            </a:solidFill>
          </a:ln>
          <a:extLst/>
        </p:spPr>
        <p:txBody>
          <a:bodyPr anchor="ctr"/>
          <a:lstStyle/>
          <a:p>
            <a:pPr algn="ctr"/>
            <a:endParaRPr sz="1350">
              <a:latin typeface="微软雅黑"/>
              <a:ea typeface="微软雅黑"/>
              <a:sym typeface="微软雅黑"/>
            </a:endParaRPr>
          </a:p>
        </p:txBody>
      </p:sp>
      <p:sp>
        <p:nvSpPr>
          <p:cNvPr id="7" name="Freeform: Shape 5"/>
          <p:cNvSpPr/>
          <p:nvPr/>
        </p:nvSpPr>
        <p:spPr bwMode="auto">
          <a:xfrm>
            <a:off x="2707487" y="1380552"/>
            <a:ext cx="1234393" cy="356474"/>
          </a:xfrm>
          <a:custGeom>
            <a:avLst/>
            <a:gdLst>
              <a:gd name="connsiteX0" fmla="*/ 477838 w 1812926"/>
              <a:gd name="connsiteY0" fmla="*/ 0 h 523546"/>
              <a:gd name="connsiteX1" fmla="*/ 514350 w 1812926"/>
              <a:gd name="connsiteY1" fmla="*/ 0 h 523546"/>
              <a:gd name="connsiteX2" fmla="*/ 1812926 w 1812926"/>
              <a:gd name="connsiteY2" fmla="*/ 0 h 523546"/>
              <a:gd name="connsiteX3" fmla="*/ 1812926 w 1812926"/>
              <a:gd name="connsiteY3" fmla="*/ 30163 h 523546"/>
              <a:gd name="connsiteX4" fmla="*/ 513382 w 1812926"/>
              <a:gd name="connsiteY4" fmla="*/ 30163 h 523546"/>
              <a:gd name="connsiteX5" fmla="*/ 465271 w 1812926"/>
              <a:gd name="connsiteY5" fmla="*/ 34826 h 523546"/>
              <a:gd name="connsiteX6" fmla="*/ 341930 w 1812926"/>
              <a:gd name="connsiteY6" fmla="*/ 97725 h 523546"/>
              <a:gd name="connsiteX7" fmla="*/ 279205 w 1812926"/>
              <a:gd name="connsiteY7" fmla="*/ 209779 h 523546"/>
              <a:gd name="connsiteX8" fmla="*/ 277914 w 1812926"/>
              <a:gd name="connsiteY8" fmla="*/ 222250 h 523546"/>
              <a:gd name="connsiteX9" fmla="*/ 282575 w 1812926"/>
              <a:gd name="connsiteY9" fmla="*/ 222250 h 523546"/>
              <a:gd name="connsiteX10" fmla="*/ 199686 w 1812926"/>
              <a:gd name="connsiteY10" fmla="*/ 436739 h 523546"/>
              <a:gd name="connsiteX11" fmla="*/ 0 w 1812926"/>
              <a:gd name="connsiteY11" fmla="*/ 523287 h 523546"/>
              <a:gd name="connsiteX12" fmla="*/ 0 w 1812926"/>
              <a:gd name="connsiteY12" fmla="*/ 478132 h 523546"/>
              <a:gd name="connsiteX13" fmla="*/ 165777 w 1812926"/>
              <a:gd name="connsiteY13" fmla="*/ 406635 h 523546"/>
              <a:gd name="connsiteX14" fmla="*/ 237363 w 1812926"/>
              <a:gd name="connsiteY14" fmla="*/ 222250 h 523546"/>
              <a:gd name="connsiteX15" fmla="*/ 247969 w 1812926"/>
              <a:gd name="connsiteY15" fmla="*/ 222250 h 523546"/>
              <a:gd name="connsiteX16" fmla="*/ 249922 w 1812926"/>
              <a:gd name="connsiteY16" fmla="*/ 203613 h 523546"/>
              <a:gd name="connsiteX17" fmla="*/ 323189 w 1812926"/>
              <a:gd name="connsiteY17" fmla="*/ 75173 h 523546"/>
              <a:gd name="connsiteX18" fmla="*/ 459708 w 1812926"/>
              <a:gd name="connsiteY18" fmla="*/ 5403 h 523546"/>
              <a:gd name="connsiteX19" fmla="*/ 477838 w 1812926"/>
              <a:gd name="connsiteY19" fmla="*/ 3610 h 523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12926" h="523546">
                <a:moveTo>
                  <a:pt x="477838" y="0"/>
                </a:moveTo>
                <a:lnTo>
                  <a:pt x="514350" y="0"/>
                </a:lnTo>
                <a:lnTo>
                  <a:pt x="1812926" y="0"/>
                </a:lnTo>
                <a:lnTo>
                  <a:pt x="1812926" y="30163"/>
                </a:lnTo>
                <a:lnTo>
                  <a:pt x="513382" y="30163"/>
                </a:lnTo>
                <a:lnTo>
                  <a:pt x="465271" y="34826"/>
                </a:lnTo>
                <a:cubicBezTo>
                  <a:pt x="417832" y="44164"/>
                  <a:pt x="375664" y="66716"/>
                  <a:pt x="341930" y="97725"/>
                </a:cubicBezTo>
                <a:cubicBezTo>
                  <a:pt x="311007" y="128734"/>
                  <a:pt x="288517" y="166085"/>
                  <a:pt x="279205" y="209779"/>
                </a:cubicBezTo>
                <a:lnTo>
                  <a:pt x="277914" y="222250"/>
                </a:lnTo>
                <a:lnTo>
                  <a:pt x="282575" y="222250"/>
                </a:lnTo>
                <a:cubicBezTo>
                  <a:pt x="282575" y="305035"/>
                  <a:pt x="252434" y="380295"/>
                  <a:pt x="199686" y="436739"/>
                </a:cubicBezTo>
                <a:cubicBezTo>
                  <a:pt x="150707" y="489421"/>
                  <a:pt x="79121" y="527050"/>
                  <a:pt x="0" y="523287"/>
                </a:cubicBezTo>
                <a:cubicBezTo>
                  <a:pt x="0" y="523287"/>
                  <a:pt x="0" y="523287"/>
                  <a:pt x="0" y="478132"/>
                </a:cubicBezTo>
                <a:cubicBezTo>
                  <a:pt x="64050" y="478132"/>
                  <a:pt x="124333" y="451791"/>
                  <a:pt x="165777" y="406635"/>
                </a:cubicBezTo>
                <a:cubicBezTo>
                  <a:pt x="210989" y="357717"/>
                  <a:pt x="237363" y="293746"/>
                  <a:pt x="237363" y="222250"/>
                </a:cubicBezTo>
                <a:lnTo>
                  <a:pt x="247969" y="222250"/>
                </a:lnTo>
                <a:lnTo>
                  <a:pt x="249922" y="203613"/>
                </a:lnTo>
                <a:cubicBezTo>
                  <a:pt x="260639" y="153400"/>
                  <a:pt x="286643" y="109001"/>
                  <a:pt x="323189" y="75173"/>
                </a:cubicBezTo>
                <a:cubicBezTo>
                  <a:pt x="359734" y="41345"/>
                  <a:pt x="406822" y="15974"/>
                  <a:pt x="459708" y="5403"/>
                </a:cubicBezTo>
                <a:lnTo>
                  <a:pt x="477838" y="3610"/>
                </a:lnTo>
                <a:close/>
              </a:path>
            </a:pathLst>
          </a:custGeom>
          <a:solidFill>
            <a:srgbClr val="00B0F0"/>
          </a:solidFill>
          <a:ln>
            <a:solidFill>
              <a:srgbClr val="00B0F0"/>
            </a:solidFill>
          </a:ln>
          <a:extLst/>
        </p:spPr>
        <p:txBody>
          <a:bodyPr anchor="ctr"/>
          <a:lstStyle/>
          <a:p>
            <a:pPr algn="ctr"/>
            <a:endParaRPr sz="1350">
              <a:latin typeface="微软雅黑"/>
              <a:ea typeface="微软雅黑"/>
              <a:sym typeface="微软雅黑"/>
            </a:endParaRPr>
          </a:p>
        </p:txBody>
      </p:sp>
      <p:sp>
        <p:nvSpPr>
          <p:cNvPr id="8" name="Freeform: Shape 6"/>
          <p:cNvSpPr/>
          <p:nvPr/>
        </p:nvSpPr>
        <p:spPr bwMode="auto">
          <a:xfrm>
            <a:off x="3032840" y="1380552"/>
            <a:ext cx="909041" cy="20537"/>
          </a:xfrm>
          <a:custGeom>
            <a:avLst/>
            <a:gdLst>
              <a:gd name="T0" fmla="*/ 0 w 841"/>
              <a:gd name="T1" fmla="*/ 19 h 19"/>
              <a:gd name="T2" fmla="*/ 841 w 841"/>
              <a:gd name="T3" fmla="*/ 19 h 19"/>
              <a:gd name="T4" fmla="*/ 841 w 841"/>
              <a:gd name="T5" fmla="*/ 0 h 19"/>
              <a:gd name="T6" fmla="*/ 0 w 841"/>
              <a:gd name="T7" fmla="*/ 0 h 19"/>
            </a:gdLst>
            <a:ahLst/>
            <a:cxnLst>
              <a:cxn ang="0">
                <a:pos x="T0" y="T1"/>
              </a:cxn>
              <a:cxn ang="0">
                <a:pos x="T2" y="T3"/>
              </a:cxn>
              <a:cxn ang="0">
                <a:pos x="T4" y="T5"/>
              </a:cxn>
              <a:cxn ang="0">
                <a:pos x="T6" y="T7"/>
              </a:cxn>
            </a:cxnLst>
            <a:rect l="0" t="0" r="r" b="b"/>
            <a:pathLst>
              <a:path w="841" h="19">
                <a:moveTo>
                  <a:pt x="0" y="19"/>
                </a:moveTo>
                <a:lnTo>
                  <a:pt x="841" y="19"/>
                </a:lnTo>
                <a:lnTo>
                  <a:pt x="841" y="0"/>
                </a:lnTo>
                <a:lnTo>
                  <a:pt x="0" y="0"/>
                </a:lnTo>
              </a:path>
            </a:pathLst>
          </a:custGeom>
          <a:solidFill>
            <a:srgbClr val="F75994"/>
          </a:solidFill>
          <a:ln>
            <a:solidFill>
              <a:schemeClr val="bg1"/>
            </a:solidFill>
          </a:ln>
          <a:extLst/>
        </p:spPr>
        <p:txBody>
          <a:bodyPr anchor="ctr"/>
          <a:lstStyle/>
          <a:p>
            <a:pPr algn="ctr"/>
            <a:endParaRPr sz="1350">
              <a:latin typeface="微软雅黑"/>
              <a:ea typeface="微软雅黑"/>
              <a:sym typeface="微软雅黑"/>
            </a:endParaRPr>
          </a:p>
        </p:txBody>
      </p:sp>
      <p:sp>
        <p:nvSpPr>
          <p:cNvPr id="9" name="Freeform: Shape 7"/>
          <p:cNvSpPr/>
          <p:nvPr/>
        </p:nvSpPr>
        <p:spPr bwMode="auto">
          <a:xfrm>
            <a:off x="2697759" y="2218253"/>
            <a:ext cx="625844" cy="355617"/>
          </a:xfrm>
          <a:custGeom>
            <a:avLst/>
            <a:gdLst>
              <a:gd name="connsiteX0" fmla="*/ 476250 w 919163"/>
              <a:gd name="connsiteY0" fmla="*/ 0 h 522287"/>
              <a:gd name="connsiteX1" fmla="*/ 514350 w 919163"/>
              <a:gd name="connsiteY1" fmla="*/ 0 h 522287"/>
              <a:gd name="connsiteX2" fmla="*/ 919163 w 919163"/>
              <a:gd name="connsiteY2" fmla="*/ 0 h 522287"/>
              <a:gd name="connsiteX3" fmla="*/ 919163 w 919163"/>
              <a:gd name="connsiteY3" fmla="*/ 30163 h 522287"/>
              <a:gd name="connsiteX4" fmla="*/ 513240 w 919163"/>
              <a:gd name="connsiteY4" fmla="*/ 30163 h 522287"/>
              <a:gd name="connsiteX5" fmla="*/ 464983 w 919163"/>
              <a:gd name="connsiteY5" fmla="*/ 34239 h 522287"/>
              <a:gd name="connsiteX6" fmla="*/ 340915 w 919163"/>
              <a:gd name="connsiteY6" fmla="*/ 93966 h 522287"/>
              <a:gd name="connsiteX7" fmla="*/ 277821 w 919163"/>
              <a:gd name="connsiteY7" fmla="*/ 209192 h 522287"/>
              <a:gd name="connsiteX8" fmla="*/ 276968 w 919163"/>
              <a:gd name="connsiteY8" fmla="*/ 217487 h 522287"/>
              <a:gd name="connsiteX9" fmla="*/ 280988 w 919163"/>
              <a:gd name="connsiteY9" fmla="*/ 217487 h 522287"/>
              <a:gd name="connsiteX10" fmla="*/ 198565 w 919163"/>
              <a:gd name="connsiteY10" fmla="*/ 431976 h 522287"/>
              <a:gd name="connsiteX11" fmla="*/ 0 w 919163"/>
              <a:gd name="connsiteY11" fmla="*/ 522287 h 522287"/>
              <a:gd name="connsiteX12" fmla="*/ 0 w 919163"/>
              <a:gd name="connsiteY12" fmla="*/ 477132 h 522287"/>
              <a:gd name="connsiteX13" fmla="*/ 164846 w 919163"/>
              <a:gd name="connsiteY13" fmla="*/ 401872 h 522287"/>
              <a:gd name="connsiteX14" fmla="*/ 236030 w 919163"/>
              <a:gd name="connsiteY14" fmla="*/ 217487 h 522287"/>
              <a:gd name="connsiteX15" fmla="*/ 246899 w 919163"/>
              <a:gd name="connsiteY15" fmla="*/ 217487 h 522287"/>
              <a:gd name="connsiteX16" fmla="*/ 248366 w 919163"/>
              <a:gd name="connsiteY16" fmla="*/ 203554 h 522287"/>
              <a:gd name="connsiteX17" fmla="*/ 322064 w 919163"/>
              <a:gd name="connsiteY17" fmla="*/ 71414 h 522287"/>
              <a:gd name="connsiteX18" fmla="*/ 459386 w 919163"/>
              <a:gd name="connsiteY18" fmla="*/ 4816 h 522287"/>
              <a:gd name="connsiteX19" fmla="*/ 476250 w 919163"/>
              <a:gd name="connsiteY19" fmla="*/ 3338 h 52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19163" h="522287">
                <a:moveTo>
                  <a:pt x="476250" y="0"/>
                </a:moveTo>
                <a:lnTo>
                  <a:pt x="514350" y="0"/>
                </a:lnTo>
                <a:lnTo>
                  <a:pt x="919163" y="0"/>
                </a:lnTo>
                <a:lnTo>
                  <a:pt x="919163" y="30163"/>
                </a:lnTo>
                <a:lnTo>
                  <a:pt x="513240" y="30163"/>
                </a:lnTo>
                <a:lnTo>
                  <a:pt x="464983" y="34239"/>
                </a:lnTo>
                <a:cubicBezTo>
                  <a:pt x="417264" y="42520"/>
                  <a:pt x="374848" y="62957"/>
                  <a:pt x="340915" y="93966"/>
                </a:cubicBezTo>
                <a:cubicBezTo>
                  <a:pt x="309810" y="124975"/>
                  <a:pt x="287188" y="164441"/>
                  <a:pt x="277821" y="209192"/>
                </a:cubicBezTo>
                <a:lnTo>
                  <a:pt x="276968" y="217487"/>
                </a:lnTo>
                <a:lnTo>
                  <a:pt x="280988" y="217487"/>
                </a:lnTo>
                <a:cubicBezTo>
                  <a:pt x="280988" y="304035"/>
                  <a:pt x="251016" y="379295"/>
                  <a:pt x="198565" y="431976"/>
                </a:cubicBezTo>
                <a:cubicBezTo>
                  <a:pt x="149860" y="488420"/>
                  <a:pt x="78677" y="522287"/>
                  <a:pt x="0" y="522287"/>
                </a:cubicBezTo>
                <a:cubicBezTo>
                  <a:pt x="0" y="522287"/>
                  <a:pt x="0" y="522287"/>
                  <a:pt x="0" y="477132"/>
                </a:cubicBezTo>
                <a:cubicBezTo>
                  <a:pt x="63691" y="477132"/>
                  <a:pt x="123635" y="450791"/>
                  <a:pt x="164846" y="401872"/>
                </a:cubicBezTo>
                <a:cubicBezTo>
                  <a:pt x="209805" y="356717"/>
                  <a:pt x="236030" y="292746"/>
                  <a:pt x="236030" y="217487"/>
                </a:cubicBezTo>
                <a:lnTo>
                  <a:pt x="246899" y="217487"/>
                </a:lnTo>
                <a:lnTo>
                  <a:pt x="248366" y="203554"/>
                </a:lnTo>
                <a:cubicBezTo>
                  <a:pt x="259147" y="153165"/>
                  <a:pt x="285303" y="108061"/>
                  <a:pt x="322064" y="71414"/>
                </a:cubicBezTo>
                <a:cubicBezTo>
                  <a:pt x="358824" y="37586"/>
                  <a:pt x="406189" y="14330"/>
                  <a:pt x="459386" y="4816"/>
                </a:cubicBezTo>
                <a:lnTo>
                  <a:pt x="476250" y="3338"/>
                </a:lnTo>
                <a:close/>
              </a:path>
            </a:pathLst>
          </a:custGeom>
          <a:solidFill>
            <a:srgbClr val="00B0F0"/>
          </a:solidFill>
          <a:ln>
            <a:solidFill>
              <a:srgbClr val="00B0F0"/>
            </a:solidFill>
          </a:ln>
          <a:extLst/>
        </p:spPr>
        <p:txBody>
          <a:bodyPr anchor="ctr"/>
          <a:lstStyle/>
          <a:p>
            <a:pPr algn="ctr"/>
            <a:endParaRPr sz="1350">
              <a:latin typeface="微软雅黑"/>
              <a:ea typeface="微软雅黑"/>
              <a:sym typeface="微软雅黑"/>
            </a:endParaRPr>
          </a:p>
        </p:txBody>
      </p:sp>
      <p:sp>
        <p:nvSpPr>
          <p:cNvPr id="10" name="Freeform: Shape 8"/>
          <p:cNvSpPr/>
          <p:nvPr/>
        </p:nvSpPr>
        <p:spPr bwMode="auto">
          <a:xfrm>
            <a:off x="3022031" y="2218253"/>
            <a:ext cx="301573" cy="20537"/>
          </a:xfrm>
          <a:custGeom>
            <a:avLst/>
            <a:gdLst>
              <a:gd name="T0" fmla="*/ 0 w 279"/>
              <a:gd name="T1" fmla="*/ 19 h 19"/>
              <a:gd name="T2" fmla="*/ 279 w 279"/>
              <a:gd name="T3" fmla="*/ 19 h 19"/>
              <a:gd name="T4" fmla="*/ 279 w 279"/>
              <a:gd name="T5" fmla="*/ 0 h 19"/>
              <a:gd name="T6" fmla="*/ 0 w 279"/>
              <a:gd name="T7" fmla="*/ 0 h 19"/>
            </a:gdLst>
            <a:ahLst/>
            <a:cxnLst>
              <a:cxn ang="0">
                <a:pos x="T0" y="T1"/>
              </a:cxn>
              <a:cxn ang="0">
                <a:pos x="T2" y="T3"/>
              </a:cxn>
              <a:cxn ang="0">
                <a:pos x="T4" y="T5"/>
              </a:cxn>
              <a:cxn ang="0">
                <a:pos x="T6" y="T7"/>
              </a:cxn>
            </a:cxnLst>
            <a:rect l="0" t="0" r="r" b="b"/>
            <a:pathLst>
              <a:path w="279" h="19">
                <a:moveTo>
                  <a:pt x="0" y="19"/>
                </a:moveTo>
                <a:lnTo>
                  <a:pt x="279" y="19"/>
                </a:lnTo>
                <a:lnTo>
                  <a:pt x="279" y="0"/>
                </a:lnTo>
                <a:lnTo>
                  <a:pt x="0" y="0"/>
                </a:lnTo>
              </a:path>
            </a:pathLst>
          </a:custGeom>
          <a:solidFill>
            <a:srgbClr val="F75994"/>
          </a:solidFill>
          <a:ln>
            <a:solidFill>
              <a:schemeClr val="bg1"/>
            </a:solidFill>
          </a:ln>
          <a:extLst/>
        </p:spPr>
        <p:txBody>
          <a:bodyPr anchor="ctr"/>
          <a:lstStyle/>
          <a:p>
            <a:pPr algn="ctr"/>
            <a:endParaRPr sz="1350">
              <a:latin typeface="微软雅黑"/>
              <a:ea typeface="微软雅黑"/>
              <a:sym typeface="微软雅黑"/>
            </a:endParaRPr>
          </a:p>
        </p:txBody>
      </p:sp>
      <p:grpSp>
        <p:nvGrpSpPr>
          <p:cNvPr id="11" name="Group 9"/>
          <p:cNvGrpSpPr/>
          <p:nvPr/>
        </p:nvGrpSpPr>
        <p:grpSpPr>
          <a:xfrm>
            <a:off x="5177356" y="3620207"/>
            <a:ext cx="1226828" cy="361025"/>
            <a:chOff x="6753744" y="5103599"/>
            <a:chExt cx="1801813" cy="530226"/>
          </a:xfrm>
          <a:solidFill>
            <a:srgbClr val="00B0F0"/>
          </a:solidFill>
        </p:grpSpPr>
        <p:sp>
          <p:nvSpPr>
            <p:cNvPr id="62" name="Freeform: Shape 10"/>
            <p:cNvSpPr/>
            <p:nvPr/>
          </p:nvSpPr>
          <p:spPr bwMode="auto">
            <a:xfrm>
              <a:off x="6753744" y="5600487"/>
              <a:ext cx="1323975" cy="33338"/>
            </a:xfrm>
            <a:custGeom>
              <a:avLst/>
              <a:gdLst>
                <a:gd name="T0" fmla="*/ 834 w 834"/>
                <a:gd name="T1" fmla="*/ 0 h 21"/>
                <a:gd name="T2" fmla="*/ 0 w 834"/>
                <a:gd name="T3" fmla="*/ 2 h 21"/>
                <a:gd name="T4" fmla="*/ 0 w 834"/>
                <a:gd name="T5" fmla="*/ 21 h 21"/>
                <a:gd name="T6" fmla="*/ 834 w 834"/>
                <a:gd name="T7" fmla="*/ 19 h 21"/>
              </a:gdLst>
              <a:ahLst/>
              <a:cxnLst>
                <a:cxn ang="0">
                  <a:pos x="T0" y="T1"/>
                </a:cxn>
                <a:cxn ang="0">
                  <a:pos x="T2" y="T3"/>
                </a:cxn>
                <a:cxn ang="0">
                  <a:pos x="T4" y="T5"/>
                </a:cxn>
                <a:cxn ang="0">
                  <a:pos x="T6" y="T7"/>
                </a:cxn>
              </a:cxnLst>
              <a:rect l="0" t="0" r="r" b="b"/>
              <a:pathLst>
                <a:path w="834" h="21">
                  <a:moveTo>
                    <a:pt x="834" y="0"/>
                  </a:moveTo>
                  <a:lnTo>
                    <a:pt x="0" y="2"/>
                  </a:lnTo>
                  <a:lnTo>
                    <a:pt x="0" y="21"/>
                  </a:lnTo>
                  <a:lnTo>
                    <a:pt x="834" y="19"/>
                  </a:lnTo>
                </a:path>
              </a:pathLst>
            </a:custGeom>
            <a:grpFill/>
            <a:ln w="9525">
              <a:solidFill>
                <a:srgbClr val="000000"/>
              </a:solidFill>
              <a:round/>
            </a:ln>
            <a:extLst/>
          </p:spPr>
          <p:txBody>
            <a:bodyPr anchor="ctr"/>
            <a:lstStyle/>
            <a:p>
              <a:pPr algn="ctr"/>
              <a:endParaRPr sz="1350">
                <a:latin typeface="微软雅黑"/>
                <a:ea typeface="微软雅黑"/>
                <a:sym typeface="微软雅黑"/>
              </a:endParaRPr>
            </a:p>
          </p:txBody>
        </p:sp>
        <p:sp>
          <p:nvSpPr>
            <p:cNvPr id="63" name="Freeform: Shape 11"/>
            <p:cNvSpPr/>
            <p:nvPr/>
          </p:nvSpPr>
          <p:spPr bwMode="auto">
            <a:xfrm>
              <a:off x="6753744" y="5103599"/>
              <a:ext cx="1801813" cy="530226"/>
            </a:xfrm>
            <a:custGeom>
              <a:avLst/>
              <a:gdLst>
                <a:gd name="connsiteX0" fmla="*/ 1801813 w 1801813"/>
                <a:gd name="connsiteY0" fmla="*/ 0 h 530226"/>
                <a:gd name="connsiteX1" fmla="*/ 1801813 w 1801813"/>
                <a:gd name="connsiteY1" fmla="*/ 45155 h 530226"/>
                <a:gd name="connsiteX2" fmla="*/ 1636627 w 1801813"/>
                <a:gd name="connsiteY2" fmla="*/ 120415 h 530226"/>
                <a:gd name="connsiteX3" fmla="*/ 1569051 w 1801813"/>
                <a:gd name="connsiteY3" fmla="*/ 304800 h 530226"/>
                <a:gd name="connsiteX4" fmla="*/ 1553489 w 1801813"/>
                <a:gd name="connsiteY4" fmla="*/ 304800 h 530226"/>
                <a:gd name="connsiteX5" fmla="*/ 1539428 w 1801813"/>
                <a:gd name="connsiteY5" fmla="*/ 371537 h 530226"/>
                <a:gd name="connsiteX6" fmla="*/ 1481799 w 1801813"/>
                <a:gd name="connsiteY6" fmla="*/ 451878 h 530226"/>
                <a:gd name="connsiteX7" fmla="*/ 1345280 w 1801813"/>
                <a:gd name="connsiteY7" fmla="*/ 521648 h 530226"/>
                <a:gd name="connsiteX8" fmla="*/ 1323975 w 1801813"/>
                <a:gd name="connsiteY8" fmla="*/ 523755 h 530226"/>
                <a:gd name="connsiteX9" fmla="*/ 1323975 w 1801813"/>
                <a:gd name="connsiteY9" fmla="*/ 527051 h 530226"/>
                <a:gd name="connsiteX10" fmla="*/ 0 w 1801813"/>
                <a:gd name="connsiteY10" fmla="*/ 530226 h 530226"/>
                <a:gd name="connsiteX11" fmla="*/ 0 w 1801813"/>
                <a:gd name="connsiteY11" fmla="*/ 500063 h 530226"/>
                <a:gd name="connsiteX12" fmla="*/ 1290786 w 1801813"/>
                <a:gd name="connsiteY12" fmla="*/ 496968 h 530226"/>
                <a:gd name="connsiteX13" fmla="*/ 1339658 w 1801813"/>
                <a:gd name="connsiteY13" fmla="*/ 492225 h 530226"/>
                <a:gd name="connsiteX14" fmla="*/ 1459309 w 1801813"/>
                <a:gd name="connsiteY14" fmla="*/ 429326 h 530226"/>
                <a:gd name="connsiteX15" fmla="*/ 1511785 w 1801813"/>
                <a:gd name="connsiteY15" fmla="*/ 357442 h 530226"/>
                <a:gd name="connsiteX16" fmla="*/ 1527111 w 1801813"/>
                <a:gd name="connsiteY16" fmla="*/ 287129 h 530226"/>
                <a:gd name="connsiteX17" fmla="*/ 1545118 w 1801813"/>
                <a:gd name="connsiteY17" fmla="*/ 184855 h 530226"/>
                <a:gd name="connsiteX18" fmla="*/ 1602839 w 1801813"/>
                <a:gd name="connsiteY18" fmla="*/ 90311 h 530226"/>
                <a:gd name="connsiteX19" fmla="*/ 1801813 w 1801813"/>
                <a:gd name="connsiteY19" fmla="*/ 0 h 530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01813" h="530226">
                  <a:moveTo>
                    <a:pt x="1801813" y="0"/>
                  </a:moveTo>
                  <a:cubicBezTo>
                    <a:pt x="1801813" y="0"/>
                    <a:pt x="1801813" y="0"/>
                    <a:pt x="1801813" y="45155"/>
                  </a:cubicBezTo>
                  <a:cubicBezTo>
                    <a:pt x="1737991" y="45155"/>
                    <a:pt x="1681678" y="75259"/>
                    <a:pt x="1636627" y="120415"/>
                  </a:cubicBezTo>
                  <a:cubicBezTo>
                    <a:pt x="1595331" y="165570"/>
                    <a:pt x="1569051" y="229540"/>
                    <a:pt x="1569051" y="304800"/>
                  </a:cubicBezTo>
                  <a:lnTo>
                    <a:pt x="1553489" y="304800"/>
                  </a:lnTo>
                  <a:lnTo>
                    <a:pt x="1539428" y="371537"/>
                  </a:lnTo>
                  <a:cubicBezTo>
                    <a:pt x="1525841" y="402076"/>
                    <a:pt x="1506163" y="429327"/>
                    <a:pt x="1481799" y="451878"/>
                  </a:cubicBezTo>
                  <a:cubicBezTo>
                    <a:pt x="1445253" y="485706"/>
                    <a:pt x="1398166" y="511077"/>
                    <a:pt x="1345280" y="521648"/>
                  </a:cubicBezTo>
                  <a:lnTo>
                    <a:pt x="1323975" y="523755"/>
                  </a:lnTo>
                  <a:lnTo>
                    <a:pt x="1323975" y="527051"/>
                  </a:lnTo>
                  <a:lnTo>
                    <a:pt x="0" y="530226"/>
                  </a:lnTo>
                  <a:lnTo>
                    <a:pt x="0" y="500063"/>
                  </a:lnTo>
                  <a:lnTo>
                    <a:pt x="1290786" y="496968"/>
                  </a:lnTo>
                  <a:lnTo>
                    <a:pt x="1339658" y="492225"/>
                  </a:lnTo>
                  <a:cubicBezTo>
                    <a:pt x="1386921" y="482887"/>
                    <a:pt x="1428386" y="460335"/>
                    <a:pt x="1459309" y="429326"/>
                  </a:cubicBezTo>
                  <a:cubicBezTo>
                    <a:pt x="1481799" y="408654"/>
                    <a:pt x="1499603" y="384223"/>
                    <a:pt x="1511785" y="357442"/>
                  </a:cubicBezTo>
                  <a:lnTo>
                    <a:pt x="1527111" y="287129"/>
                  </a:lnTo>
                  <a:lnTo>
                    <a:pt x="1545118" y="184855"/>
                  </a:lnTo>
                  <a:cubicBezTo>
                    <a:pt x="1558727" y="148637"/>
                    <a:pt x="1578437" y="116652"/>
                    <a:pt x="1602839" y="90311"/>
                  </a:cubicBezTo>
                  <a:cubicBezTo>
                    <a:pt x="1655398" y="33866"/>
                    <a:pt x="1726728" y="0"/>
                    <a:pt x="1801813" y="0"/>
                  </a:cubicBezTo>
                  <a:close/>
                </a:path>
              </a:pathLst>
            </a:custGeom>
            <a:grpFill/>
            <a:ln>
              <a:solidFill>
                <a:srgbClr val="00B0F0"/>
              </a:solidFill>
            </a:ln>
          </p:spPr>
          <p:txBody>
            <a:bodyPr anchor="ctr"/>
            <a:lstStyle/>
            <a:p>
              <a:pPr algn="ctr"/>
              <a:endParaRPr sz="1350">
                <a:latin typeface="微软雅黑"/>
                <a:ea typeface="微软雅黑"/>
                <a:sym typeface="微软雅黑"/>
              </a:endParaRPr>
            </a:p>
          </p:txBody>
        </p:sp>
      </p:grpSp>
      <p:sp>
        <p:nvSpPr>
          <p:cNvPr id="12" name="Freeform: Shape 12"/>
          <p:cNvSpPr/>
          <p:nvPr/>
        </p:nvSpPr>
        <p:spPr bwMode="auto">
          <a:xfrm>
            <a:off x="5803196" y="3082976"/>
            <a:ext cx="299411" cy="20537"/>
          </a:xfrm>
          <a:custGeom>
            <a:avLst/>
            <a:gdLst>
              <a:gd name="T0" fmla="*/ 277 w 277"/>
              <a:gd name="T1" fmla="*/ 0 h 19"/>
              <a:gd name="T2" fmla="*/ 0 w 277"/>
              <a:gd name="T3" fmla="*/ 0 h 19"/>
              <a:gd name="T4" fmla="*/ 0 w 277"/>
              <a:gd name="T5" fmla="*/ 19 h 19"/>
              <a:gd name="T6" fmla="*/ 277 w 277"/>
              <a:gd name="T7" fmla="*/ 19 h 19"/>
            </a:gdLst>
            <a:ahLst/>
            <a:cxnLst>
              <a:cxn ang="0">
                <a:pos x="T0" y="T1"/>
              </a:cxn>
              <a:cxn ang="0">
                <a:pos x="T2" y="T3"/>
              </a:cxn>
              <a:cxn ang="0">
                <a:pos x="T4" y="T5"/>
              </a:cxn>
              <a:cxn ang="0">
                <a:pos x="T6" y="T7"/>
              </a:cxn>
            </a:cxnLst>
            <a:rect l="0" t="0" r="r" b="b"/>
            <a:pathLst>
              <a:path w="277" h="19">
                <a:moveTo>
                  <a:pt x="277" y="0"/>
                </a:moveTo>
                <a:lnTo>
                  <a:pt x="0" y="0"/>
                </a:lnTo>
                <a:lnTo>
                  <a:pt x="0" y="19"/>
                </a:lnTo>
                <a:lnTo>
                  <a:pt x="277" y="19"/>
                </a:lnTo>
              </a:path>
            </a:pathLst>
          </a:custGeom>
          <a:solidFill>
            <a:srgbClr val="F75994"/>
          </a:solidFill>
          <a:ln>
            <a:solidFill>
              <a:schemeClr val="bg1"/>
            </a:solidFill>
          </a:ln>
          <a:extLst/>
        </p:spPr>
        <p:txBody>
          <a:bodyPr anchor="ctr"/>
          <a:lstStyle/>
          <a:p>
            <a:pPr algn="ctr"/>
            <a:endParaRPr sz="1350">
              <a:latin typeface="微软雅黑"/>
              <a:ea typeface="微软雅黑"/>
              <a:sym typeface="微软雅黑"/>
            </a:endParaRPr>
          </a:p>
        </p:txBody>
      </p:sp>
      <p:sp>
        <p:nvSpPr>
          <p:cNvPr id="13" name="Freeform: Shape 13"/>
          <p:cNvSpPr/>
          <p:nvPr/>
        </p:nvSpPr>
        <p:spPr bwMode="auto">
          <a:xfrm>
            <a:off x="5803196" y="2747897"/>
            <a:ext cx="625844" cy="355618"/>
          </a:xfrm>
          <a:custGeom>
            <a:avLst/>
            <a:gdLst>
              <a:gd name="connsiteX0" fmla="*/ 919163 w 919163"/>
              <a:gd name="connsiteY0" fmla="*/ 0 h 522288"/>
              <a:gd name="connsiteX1" fmla="*/ 919163 w 919163"/>
              <a:gd name="connsiteY1" fmla="*/ 45155 h 522288"/>
              <a:gd name="connsiteX2" fmla="*/ 750570 w 919163"/>
              <a:gd name="connsiteY2" fmla="*/ 120415 h 522288"/>
              <a:gd name="connsiteX3" fmla="*/ 683133 w 919163"/>
              <a:gd name="connsiteY3" fmla="*/ 304800 h 522288"/>
              <a:gd name="connsiteX4" fmla="*/ 668240 w 919163"/>
              <a:gd name="connsiteY4" fmla="*/ 304800 h 522288"/>
              <a:gd name="connsiteX5" fmla="*/ 655068 w 919163"/>
              <a:gd name="connsiteY5" fmla="*/ 367244 h 522288"/>
              <a:gd name="connsiteX6" fmla="*/ 597100 w 919163"/>
              <a:gd name="connsiteY6" fmla="*/ 450874 h 522288"/>
              <a:gd name="connsiteX7" fmla="*/ 459777 w 919163"/>
              <a:gd name="connsiteY7" fmla="*/ 517472 h 522288"/>
              <a:gd name="connsiteX8" fmla="*/ 439738 w 919163"/>
              <a:gd name="connsiteY8" fmla="*/ 519228 h 522288"/>
              <a:gd name="connsiteX9" fmla="*/ 439738 w 919163"/>
              <a:gd name="connsiteY9" fmla="*/ 522288 h 522288"/>
              <a:gd name="connsiteX10" fmla="*/ 404813 w 919163"/>
              <a:gd name="connsiteY10" fmla="*/ 522288 h 522288"/>
              <a:gd name="connsiteX11" fmla="*/ 0 w 919163"/>
              <a:gd name="connsiteY11" fmla="*/ 522288 h 522288"/>
              <a:gd name="connsiteX12" fmla="*/ 0 w 919163"/>
              <a:gd name="connsiteY12" fmla="*/ 492125 h 522288"/>
              <a:gd name="connsiteX13" fmla="*/ 405925 w 919163"/>
              <a:gd name="connsiteY13" fmla="*/ 492125 h 522288"/>
              <a:gd name="connsiteX14" fmla="*/ 454122 w 919163"/>
              <a:gd name="connsiteY14" fmla="*/ 488049 h 522288"/>
              <a:gd name="connsiteX15" fmla="*/ 574478 w 919163"/>
              <a:gd name="connsiteY15" fmla="*/ 428322 h 522288"/>
              <a:gd name="connsiteX16" fmla="*/ 627262 w 919163"/>
              <a:gd name="connsiteY16" fmla="*/ 355968 h 522288"/>
              <a:gd name="connsiteX17" fmla="*/ 638839 w 919163"/>
              <a:gd name="connsiteY17" fmla="*/ 301148 h 522288"/>
              <a:gd name="connsiteX18" fmla="*/ 659718 w 919163"/>
              <a:gd name="connsiteY18" fmla="*/ 186266 h 522288"/>
              <a:gd name="connsiteX19" fmla="*/ 720598 w 919163"/>
              <a:gd name="connsiteY19" fmla="*/ 90311 h 522288"/>
              <a:gd name="connsiteX20" fmla="*/ 919163 w 919163"/>
              <a:gd name="connsiteY20" fmla="*/ 0 h 522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19163" h="522288">
                <a:moveTo>
                  <a:pt x="919163" y="0"/>
                </a:moveTo>
                <a:cubicBezTo>
                  <a:pt x="919163" y="0"/>
                  <a:pt x="919163" y="0"/>
                  <a:pt x="919163" y="45155"/>
                </a:cubicBezTo>
                <a:cubicBezTo>
                  <a:pt x="855472" y="45155"/>
                  <a:pt x="795528" y="75259"/>
                  <a:pt x="750570" y="120415"/>
                </a:cubicBezTo>
                <a:cubicBezTo>
                  <a:pt x="709359" y="165570"/>
                  <a:pt x="683133" y="233304"/>
                  <a:pt x="683133" y="304800"/>
                </a:cubicBezTo>
                <a:lnTo>
                  <a:pt x="668240" y="304800"/>
                </a:lnTo>
                <a:lnTo>
                  <a:pt x="655068" y="367244"/>
                </a:lnTo>
                <a:cubicBezTo>
                  <a:pt x="641401" y="398253"/>
                  <a:pt x="621607" y="426443"/>
                  <a:pt x="597100" y="450874"/>
                </a:cubicBezTo>
                <a:cubicBezTo>
                  <a:pt x="560339" y="484702"/>
                  <a:pt x="512974" y="507958"/>
                  <a:pt x="459777" y="517472"/>
                </a:cubicBezTo>
                <a:lnTo>
                  <a:pt x="439738" y="519228"/>
                </a:lnTo>
                <a:lnTo>
                  <a:pt x="439738" y="522288"/>
                </a:lnTo>
                <a:lnTo>
                  <a:pt x="404813" y="522288"/>
                </a:lnTo>
                <a:lnTo>
                  <a:pt x="0" y="522288"/>
                </a:lnTo>
                <a:lnTo>
                  <a:pt x="0" y="492125"/>
                </a:lnTo>
                <a:lnTo>
                  <a:pt x="405925" y="492125"/>
                </a:lnTo>
                <a:lnTo>
                  <a:pt x="454122" y="488049"/>
                </a:lnTo>
                <a:cubicBezTo>
                  <a:pt x="501664" y="479769"/>
                  <a:pt x="543373" y="459331"/>
                  <a:pt x="574478" y="428322"/>
                </a:cubicBezTo>
                <a:cubicBezTo>
                  <a:pt x="597100" y="407649"/>
                  <a:pt x="615009" y="383218"/>
                  <a:pt x="627262" y="355968"/>
                </a:cubicBezTo>
                <a:lnTo>
                  <a:pt x="638839" y="301148"/>
                </a:lnTo>
                <a:lnTo>
                  <a:pt x="659718" y="186266"/>
                </a:lnTo>
                <a:cubicBezTo>
                  <a:pt x="673767" y="149578"/>
                  <a:pt x="694373" y="116652"/>
                  <a:pt x="720598" y="90311"/>
                </a:cubicBezTo>
                <a:cubicBezTo>
                  <a:pt x="769303" y="33867"/>
                  <a:pt x="840486" y="0"/>
                  <a:pt x="919163" y="0"/>
                </a:cubicBezTo>
                <a:close/>
              </a:path>
            </a:pathLst>
          </a:custGeom>
          <a:solidFill>
            <a:srgbClr val="00B0F0"/>
          </a:solidFill>
          <a:ln>
            <a:solidFill>
              <a:srgbClr val="00B0F0"/>
            </a:solidFill>
          </a:ln>
          <a:extLst/>
        </p:spPr>
        <p:txBody>
          <a:bodyPr anchor="ctr"/>
          <a:lstStyle/>
          <a:p>
            <a:pPr algn="ctr"/>
            <a:endParaRPr sz="1350">
              <a:latin typeface="微软雅黑"/>
              <a:ea typeface="微软雅黑"/>
              <a:sym typeface="微软雅黑"/>
            </a:endParaRPr>
          </a:p>
        </p:txBody>
      </p:sp>
      <p:sp>
        <p:nvSpPr>
          <p:cNvPr id="14" name="Freeform: Shape 14"/>
          <p:cNvSpPr/>
          <p:nvPr/>
        </p:nvSpPr>
        <p:spPr bwMode="auto">
          <a:xfrm>
            <a:off x="5606471" y="1303808"/>
            <a:ext cx="805274" cy="699346"/>
          </a:xfrm>
          <a:custGeom>
            <a:avLst/>
            <a:gdLst>
              <a:gd name="connsiteX0" fmla="*/ 1182688 w 1182688"/>
              <a:gd name="connsiteY0" fmla="*/ 0 h 1027113"/>
              <a:gd name="connsiteX1" fmla="*/ 1182688 w 1182688"/>
              <a:gd name="connsiteY1" fmla="*/ 45148 h 1027113"/>
              <a:gd name="connsiteX2" fmla="*/ 1043897 w 1182688"/>
              <a:gd name="connsiteY2" fmla="*/ 109107 h 1027113"/>
              <a:gd name="connsiteX3" fmla="*/ 983879 w 1182688"/>
              <a:gd name="connsiteY3" fmla="*/ 267125 h 1027113"/>
              <a:gd name="connsiteX4" fmla="*/ 916359 w 1182688"/>
              <a:gd name="connsiteY4" fmla="*/ 455240 h 1027113"/>
              <a:gd name="connsiteX5" fmla="*/ 879844 w 1182688"/>
              <a:gd name="connsiteY5" fmla="*/ 488220 h 1027113"/>
              <a:gd name="connsiteX6" fmla="*/ 839236 w 1182688"/>
              <a:gd name="connsiteY6" fmla="*/ 512383 h 1027113"/>
              <a:gd name="connsiteX7" fmla="*/ 838055 w 1182688"/>
              <a:gd name="connsiteY7" fmla="*/ 511675 h 1027113"/>
              <a:gd name="connsiteX8" fmla="*/ 803275 w 1182688"/>
              <a:gd name="connsiteY8" fmla="*/ 499333 h 1027113"/>
              <a:gd name="connsiteX9" fmla="*/ 803275 w 1182688"/>
              <a:gd name="connsiteY9" fmla="*/ 524772 h 1027113"/>
              <a:gd name="connsiteX10" fmla="*/ 838055 w 1182688"/>
              <a:gd name="connsiteY10" fmla="*/ 513086 h 1027113"/>
              <a:gd name="connsiteX11" fmla="*/ 839236 w 1182688"/>
              <a:gd name="connsiteY11" fmla="*/ 512383 h 1027113"/>
              <a:gd name="connsiteX12" fmla="*/ 879844 w 1182688"/>
              <a:gd name="connsiteY12" fmla="*/ 536718 h 1027113"/>
              <a:gd name="connsiteX13" fmla="*/ 916359 w 1182688"/>
              <a:gd name="connsiteY13" fmla="*/ 568110 h 1027113"/>
              <a:gd name="connsiteX14" fmla="*/ 983879 w 1182688"/>
              <a:gd name="connsiteY14" fmla="*/ 759989 h 1027113"/>
              <a:gd name="connsiteX15" fmla="*/ 1043897 w 1182688"/>
              <a:gd name="connsiteY15" fmla="*/ 918006 h 1027113"/>
              <a:gd name="connsiteX16" fmla="*/ 1182688 w 1182688"/>
              <a:gd name="connsiteY16" fmla="*/ 981965 h 1027113"/>
              <a:gd name="connsiteX17" fmla="*/ 1182688 w 1182688"/>
              <a:gd name="connsiteY17" fmla="*/ 1027113 h 1027113"/>
              <a:gd name="connsiteX18" fmla="*/ 1010137 w 1182688"/>
              <a:gd name="connsiteY18" fmla="*/ 948104 h 1027113"/>
              <a:gd name="connsiteX19" fmla="*/ 938866 w 1182688"/>
              <a:gd name="connsiteY19" fmla="*/ 759989 h 1027113"/>
              <a:gd name="connsiteX20" fmla="*/ 882599 w 1182688"/>
              <a:gd name="connsiteY20" fmla="*/ 598209 h 1027113"/>
              <a:gd name="connsiteX21" fmla="*/ 780792 w 1182688"/>
              <a:gd name="connsiteY21" fmla="*/ 538952 h 1027113"/>
              <a:gd name="connsiteX22" fmla="*/ 746456 w 1182688"/>
              <a:gd name="connsiteY22" fmla="*/ 534988 h 1027113"/>
              <a:gd name="connsiteX23" fmla="*/ 0 w 1182688"/>
              <a:gd name="connsiteY23" fmla="*/ 534988 h 1027113"/>
              <a:gd name="connsiteX24" fmla="*/ 0 w 1182688"/>
              <a:gd name="connsiteY24" fmla="*/ 488950 h 1027113"/>
              <a:gd name="connsiteX25" fmla="*/ 741535 w 1182688"/>
              <a:gd name="connsiteY25" fmla="*/ 488950 h 1027113"/>
              <a:gd name="connsiteX26" fmla="*/ 780792 w 1182688"/>
              <a:gd name="connsiteY26" fmla="*/ 484928 h 1027113"/>
              <a:gd name="connsiteX27" fmla="*/ 882599 w 1182688"/>
              <a:gd name="connsiteY27" fmla="*/ 425142 h 1027113"/>
              <a:gd name="connsiteX28" fmla="*/ 938866 w 1182688"/>
              <a:gd name="connsiteY28" fmla="*/ 267125 h 1027113"/>
              <a:gd name="connsiteX29" fmla="*/ 1010137 w 1182688"/>
              <a:gd name="connsiteY29" fmla="*/ 79009 h 1027113"/>
              <a:gd name="connsiteX30" fmla="*/ 1182688 w 1182688"/>
              <a:gd name="connsiteY30" fmla="*/ 0 h 1027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182688" h="1027113">
                <a:moveTo>
                  <a:pt x="1182688" y="0"/>
                </a:moveTo>
                <a:cubicBezTo>
                  <a:pt x="1182688" y="0"/>
                  <a:pt x="1182688" y="0"/>
                  <a:pt x="1182688" y="45148"/>
                </a:cubicBezTo>
                <a:cubicBezTo>
                  <a:pt x="1130172" y="45148"/>
                  <a:pt x="1081408" y="67722"/>
                  <a:pt x="1043897" y="109107"/>
                </a:cubicBezTo>
                <a:cubicBezTo>
                  <a:pt x="1006386" y="150493"/>
                  <a:pt x="983879" y="203165"/>
                  <a:pt x="983879" y="267125"/>
                </a:cubicBezTo>
                <a:cubicBezTo>
                  <a:pt x="983879" y="342371"/>
                  <a:pt x="957621" y="406330"/>
                  <a:pt x="916359" y="455240"/>
                </a:cubicBezTo>
                <a:cubicBezTo>
                  <a:pt x="905106" y="467468"/>
                  <a:pt x="892915" y="478520"/>
                  <a:pt x="879844" y="488220"/>
                </a:cubicBezTo>
                <a:lnTo>
                  <a:pt x="839236" y="512383"/>
                </a:lnTo>
                <a:lnTo>
                  <a:pt x="838055" y="511675"/>
                </a:lnTo>
                <a:lnTo>
                  <a:pt x="803275" y="499333"/>
                </a:lnTo>
                <a:lnTo>
                  <a:pt x="803275" y="524772"/>
                </a:lnTo>
                <a:lnTo>
                  <a:pt x="838055" y="513086"/>
                </a:lnTo>
                <a:lnTo>
                  <a:pt x="839236" y="512383"/>
                </a:lnTo>
                <a:lnTo>
                  <a:pt x="879844" y="536718"/>
                </a:lnTo>
                <a:cubicBezTo>
                  <a:pt x="892915" y="546242"/>
                  <a:pt x="905106" y="556823"/>
                  <a:pt x="916359" y="568110"/>
                </a:cubicBezTo>
                <a:cubicBezTo>
                  <a:pt x="957621" y="617020"/>
                  <a:pt x="983879" y="684742"/>
                  <a:pt x="983879" y="759989"/>
                </a:cubicBezTo>
                <a:cubicBezTo>
                  <a:pt x="983879" y="820186"/>
                  <a:pt x="1006386" y="876620"/>
                  <a:pt x="1043897" y="918006"/>
                </a:cubicBezTo>
                <a:cubicBezTo>
                  <a:pt x="1081408" y="959391"/>
                  <a:pt x="1130172" y="981965"/>
                  <a:pt x="1182688" y="981965"/>
                </a:cubicBezTo>
                <a:lnTo>
                  <a:pt x="1182688" y="1027113"/>
                </a:lnTo>
                <a:cubicBezTo>
                  <a:pt x="1115168" y="1027113"/>
                  <a:pt x="1055150" y="997015"/>
                  <a:pt x="1010137" y="948104"/>
                </a:cubicBezTo>
                <a:cubicBezTo>
                  <a:pt x="965124" y="899194"/>
                  <a:pt x="938866" y="831473"/>
                  <a:pt x="938866" y="759989"/>
                </a:cubicBezTo>
                <a:cubicBezTo>
                  <a:pt x="938866" y="696029"/>
                  <a:pt x="916359" y="639594"/>
                  <a:pt x="882599" y="598209"/>
                </a:cubicBezTo>
                <a:cubicBezTo>
                  <a:pt x="854466" y="569991"/>
                  <a:pt x="820003" y="548123"/>
                  <a:pt x="780792" y="538952"/>
                </a:cubicBezTo>
                <a:lnTo>
                  <a:pt x="746456" y="534988"/>
                </a:lnTo>
                <a:lnTo>
                  <a:pt x="0" y="534988"/>
                </a:lnTo>
                <a:lnTo>
                  <a:pt x="0" y="488950"/>
                </a:lnTo>
                <a:lnTo>
                  <a:pt x="741535" y="488950"/>
                </a:lnTo>
                <a:lnTo>
                  <a:pt x="780792" y="484928"/>
                </a:lnTo>
                <a:cubicBezTo>
                  <a:pt x="820003" y="476639"/>
                  <a:pt x="854466" y="456181"/>
                  <a:pt x="882599" y="425142"/>
                </a:cubicBezTo>
                <a:cubicBezTo>
                  <a:pt x="916359" y="383756"/>
                  <a:pt x="938866" y="331084"/>
                  <a:pt x="938866" y="267125"/>
                </a:cubicBezTo>
                <a:cubicBezTo>
                  <a:pt x="938866" y="191878"/>
                  <a:pt x="965124" y="127919"/>
                  <a:pt x="1010137" y="79009"/>
                </a:cubicBezTo>
                <a:cubicBezTo>
                  <a:pt x="1055150" y="30098"/>
                  <a:pt x="1115168" y="0"/>
                  <a:pt x="1182688" y="0"/>
                </a:cubicBezTo>
                <a:close/>
              </a:path>
            </a:pathLst>
          </a:custGeom>
          <a:solidFill>
            <a:srgbClr val="00B0F0"/>
          </a:solidFill>
          <a:ln>
            <a:solidFill>
              <a:srgbClr val="00B0F0"/>
            </a:solidFill>
          </a:ln>
          <a:extLst/>
        </p:spPr>
        <p:txBody>
          <a:bodyPr anchor="ctr"/>
          <a:lstStyle/>
          <a:p>
            <a:pPr algn="ctr"/>
            <a:endParaRPr sz="1350">
              <a:latin typeface="微软雅黑"/>
              <a:ea typeface="微软雅黑"/>
              <a:sym typeface="微软雅黑"/>
            </a:endParaRPr>
          </a:p>
        </p:txBody>
      </p:sp>
      <p:sp>
        <p:nvSpPr>
          <p:cNvPr id="15" name="Freeform: Shape 15"/>
          <p:cNvSpPr/>
          <p:nvPr/>
        </p:nvSpPr>
        <p:spPr bwMode="auto">
          <a:xfrm>
            <a:off x="5606471" y="1636727"/>
            <a:ext cx="546938" cy="31346"/>
          </a:xfrm>
          <a:custGeom>
            <a:avLst/>
            <a:gdLst>
              <a:gd name="T0" fmla="*/ 0 w 506"/>
              <a:gd name="T1" fmla="*/ 29 h 29"/>
              <a:gd name="T2" fmla="*/ 506 w 506"/>
              <a:gd name="T3" fmla="*/ 29 h 29"/>
              <a:gd name="T4" fmla="*/ 506 w 506"/>
              <a:gd name="T5" fmla="*/ 0 h 29"/>
              <a:gd name="T6" fmla="*/ 0 w 506"/>
              <a:gd name="T7" fmla="*/ 0 h 29"/>
            </a:gdLst>
            <a:ahLst/>
            <a:cxnLst>
              <a:cxn ang="0">
                <a:pos x="T0" y="T1"/>
              </a:cxn>
              <a:cxn ang="0">
                <a:pos x="T2" y="T3"/>
              </a:cxn>
              <a:cxn ang="0">
                <a:pos x="T4" y="T5"/>
              </a:cxn>
              <a:cxn ang="0">
                <a:pos x="T6" y="T7"/>
              </a:cxn>
            </a:cxnLst>
            <a:rect l="0" t="0" r="r" b="b"/>
            <a:pathLst>
              <a:path w="506" h="29">
                <a:moveTo>
                  <a:pt x="0" y="29"/>
                </a:moveTo>
                <a:lnTo>
                  <a:pt x="506" y="29"/>
                </a:lnTo>
                <a:lnTo>
                  <a:pt x="506" y="0"/>
                </a:lnTo>
                <a:lnTo>
                  <a:pt x="0" y="0"/>
                </a:lnTo>
              </a:path>
            </a:pathLst>
          </a:custGeom>
          <a:solidFill>
            <a:srgbClr val="F75994"/>
          </a:solidFill>
          <a:ln>
            <a:solidFill>
              <a:schemeClr val="bg1"/>
            </a:solidFill>
          </a:ln>
          <a:extLst/>
        </p:spPr>
        <p:txBody>
          <a:bodyPr anchor="ctr"/>
          <a:lstStyle/>
          <a:p>
            <a:pPr algn="ctr"/>
            <a:endParaRPr sz="1350">
              <a:latin typeface="微软雅黑"/>
              <a:ea typeface="微软雅黑"/>
              <a:sym typeface="微软雅黑"/>
            </a:endParaRPr>
          </a:p>
        </p:txBody>
      </p:sp>
      <p:sp>
        <p:nvSpPr>
          <p:cNvPr id="16" name="Freeform: Shape 16"/>
          <p:cNvSpPr/>
          <p:nvPr/>
        </p:nvSpPr>
        <p:spPr bwMode="auto">
          <a:xfrm>
            <a:off x="3287933" y="1513503"/>
            <a:ext cx="481003" cy="474518"/>
          </a:xfrm>
          <a:custGeom>
            <a:avLst/>
            <a:gdLst>
              <a:gd name="T0" fmla="*/ 159 w 188"/>
              <a:gd name="T1" fmla="*/ 0 h 185"/>
              <a:gd name="T2" fmla="*/ 158 w 188"/>
              <a:gd name="T3" fmla="*/ 11 h 185"/>
              <a:gd name="T4" fmla="*/ 89 w 188"/>
              <a:gd name="T5" fmla="*/ 12 h 185"/>
              <a:gd name="T6" fmla="*/ 7 w 188"/>
              <a:gd name="T7" fmla="*/ 159 h 185"/>
              <a:gd name="T8" fmla="*/ 17 w 188"/>
              <a:gd name="T9" fmla="*/ 185 h 185"/>
              <a:gd name="T10" fmla="*/ 31 w 188"/>
              <a:gd name="T11" fmla="*/ 181 h 185"/>
              <a:gd name="T12" fmla="*/ 108 w 188"/>
              <a:gd name="T13" fmla="*/ 42 h 185"/>
              <a:gd name="T14" fmla="*/ 156 w 188"/>
              <a:gd name="T15" fmla="*/ 42 h 185"/>
              <a:gd name="T16" fmla="*/ 158 w 188"/>
              <a:gd name="T17" fmla="*/ 56 h 185"/>
              <a:gd name="T18" fmla="*/ 188 w 188"/>
              <a:gd name="T19" fmla="*/ 31 h 185"/>
              <a:gd name="T20" fmla="*/ 161 w 188"/>
              <a:gd name="T21" fmla="*/ 1 h 185"/>
              <a:gd name="T22" fmla="*/ 159 w 188"/>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8" h="185">
                <a:moveTo>
                  <a:pt x="159" y="0"/>
                </a:moveTo>
                <a:cubicBezTo>
                  <a:pt x="158" y="11"/>
                  <a:pt x="158" y="11"/>
                  <a:pt x="158" y="11"/>
                </a:cubicBezTo>
                <a:cubicBezTo>
                  <a:pt x="89" y="12"/>
                  <a:pt x="89" y="12"/>
                  <a:pt x="89" y="12"/>
                </a:cubicBezTo>
                <a:cubicBezTo>
                  <a:pt x="7" y="159"/>
                  <a:pt x="7" y="159"/>
                  <a:pt x="7" y="159"/>
                </a:cubicBezTo>
                <a:cubicBezTo>
                  <a:pt x="7" y="159"/>
                  <a:pt x="0" y="185"/>
                  <a:pt x="17" y="185"/>
                </a:cubicBezTo>
                <a:cubicBezTo>
                  <a:pt x="21" y="185"/>
                  <a:pt x="25" y="184"/>
                  <a:pt x="31" y="181"/>
                </a:cubicBezTo>
                <a:cubicBezTo>
                  <a:pt x="108" y="42"/>
                  <a:pt x="108" y="42"/>
                  <a:pt x="108" y="42"/>
                </a:cubicBezTo>
                <a:cubicBezTo>
                  <a:pt x="156" y="42"/>
                  <a:pt x="156" y="42"/>
                  <a:pt x="156" y="42"/>
                </a:cubicBezTo>
                <a:cubicBezTo>
                  <a:pt x="158" y="56"/>
                  <a:pt x="158" y="56"/>
                  <a:pt x="158" y="56"/>
                </a:cubicBezTo>
                <a:cubicBezTo>
                  <a:pt x="188" y="31"/>
                  <a:pt x="188" y="31"/>
                  <a:pt x="188" y="31"/>
                </a:cubicBezTo>
                <a:cubicBezTo>
                  <a:pt x="161" y="1"/>
                  <a:pt x="161" y="1"/>
                  <a:pt x="161" y="1"/>
                </a:cubicBezTo>
                <a:cubicBezTo>
                  <a:pt x="159" y="0"/>
                  <a:pt x="159" y="0"/>
                  <a:pt x="159" y="0"/>
                </a:cubicBezTo>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17" name="Freeform: Shape 17"/>
          <p:cNvSpPr/>
          <p:nvPr/>
        </p:nvSpPr>
        <p:spPr bwMode="auto">
          <a:xfrm>
            <a:off x="5463792" y="3348879"/>
            <a:ext cx="479921" cy="476679"/>
          </a:xfrm>
          <a:custGeom>
            <a:avLst/>
            <a:gdLst>
              <a:gd name="T0" fmla="*/ 171 w 188"/>
              <a:gd name="T1" fmla="*/ 0 h 186"/>
              <a:gd name="T2" fmla="*/ 157 w 188"/>
              <a:gd name="T3" fmla="*/ 4 h 186"/>
              <a:gd name="T4" fmla="*/ 80 w 188"/>
              <a:gd name="T5" fmla="*/ 143 h 186"/>
              <a:gd name="T6" fmla="*/ 32 w 188"/>
              <a:gd name="T7" fmla="*/ 143 h 186"/>
              <a:gd name="T8" fmla="*/ 30 w 188"/>
              <a:gd name="T9" fmla="*/ 129 h 186"/>
              <a:gd name="T10" fmla="*/ 0 w 188"/>
              <a:gd name="T11" fmla="*/ 154 h 186"/>
              <a:gd name="T12" fmla="*/ 27 w 188"/>
              <a:gd name="T13" fmla="*/ 184 h 186"/>
              <a:gd name="T14" fmla="*/ 29 w 188"/>
              <a:gd name="T15" fmla="*/ 186 h 186"/>
              <a:gd name="T16" fmla="*/ 30 w 188"/>
              <a:gd name="T17" fmla="*/ 174 h 186"/>
              <a:gd name="T18" fmla="*/ 99 w 188"/>
              <a:gd name="T19" fmla="*/ 173 h 186"/>
              <a:gd name="T20" fmla="*/ 181 w 188"/>
              <a:gd name="T21" fmla="*/ 26 h 186"/>
              <a:gd name="T22" fmla="*/ 171 w 18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8" h="186">
                <a:moveTo>
                  <a:pt x="171" y="0"/>
                </a:moveTo>
                <a:cubicBezTo>
                  <a:pt x="167" y="0"/>
                  <a:pt x="163" y="2"/>
                  <a:pt x="157" y="4"/>
                </a:cubicBezTo>
                <a:cubicBezTo>
                  <a:pt x="80" y="143"/>
                  <a:pt x="80" y="143"/>
                  <a:pt x="80" y="143"/>
                </a:cubicBezTo>
                <a:cubicBezTo>
                  <a:pt x="32" y="143"/>
                  <a:pt x="32" y="143"/>
                  <a:pt x="32" y="143"/>
                </a:cubicBezTo>
                <a:cubicBezTo>
                  <a:pt x="30" y="129"/>
                  <a:pt x="30" y="129"/>
                  <a:pt x="30" y="129"/>
                </a:cubicBezTo>
                <a:cubicBezTo>
                  <a:pt x="0" y="154"/>
                  <a:pt x="0" y="154"/>
                  <a:pt x="0" y="154"/>
                </a:cubicBezTo>
                <a:cubicBezTo>
                  <a:pt x="27" y="184"/>
                  <a:pt x="27" y="184"/>
                  <a:pt x="27" y="184"/>
                </a:cubicBezTo>
                <a:cubicBezTo>
                  <a:pt x="29" y="186"/>
                  <a:pt x="29" y="186"/>
                  <a:pt x="29" y="186"/>
                </a:cubicBezTo>
                <a:cubicBezTo>
                  <a:pt x="30" y="174"/>
                  <a:pt x="30" y="174"/>
                  <a:pt x="30" y="174"/>
                </a:cubicBezTo>
                <a:cubicBezTo>
                  <a:pt x="99" y="173"/>
                  <a:pt x="99" y="173"/>
                  <a:pt x="99" y="173"/>
                </a:cubicBezTo>
                <a:cubicBezTo>
                  <a:pt x="181" y="26"/>
                  <a:pt x="181" y="26"/>
                  <a:pt x="181" y="26"/>
                </a:cubicBezTo>
                <a:cubicBezTo>
                  <a:pt x="181" y="26"/>
                  <a:pt x="188" y="0"/>
                  <a:pt x="171" y="0"/>
                </a:cubicBezTo>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18" name="Freeform: Shape 18"/>
          <p:cNvSpPr/>
          <p:nvPr/>
        </p:nvSpPr>
        <p:spPr bwMode="auto">
          <a:xfrm>
            <a:off x="4091045" y="3927163"/>
            <a:ext cx="638815" cy="259417"/>
          </a:xfrm>
          <a:custGeom>
            <a:avLst/>
            <a:gdLst>
              <a:gd name="T0" fmla="*/ 14 w 250"/>
              <a:gd name="T1" fmla="*/ 0 h 101"/>
              <a:gd name="T2" fmla="*/ 0 w 250"/>
              <a:gd name="T3" fmla="*/ 38 h 101"/>
              <a:gd name="T4" fmla="*/ 0 w 250"/>
              <a:gd name="T5" fmla="*/ 40 h 101"/>
              <a:gd name="T6" fmla="*/ 10 w 250"/>
              <a:gd name="T7" fmla="*/ 36 h 101"/>
              <a:gd name="T8" fmla="*/ 43 w 250"/>
              <a:gd name="T9" fmla="*/ 97 h 101"/>
              <a:gd name="T10" fmla="*/ 212 w 250"/>
              <a:gd name="T11" fmla="*/ 101 h 101"/>
              <a:gd name="T12" fmla="*/ 220 w 250"/>
              <a:gd name="T13" fmla="*/ 70 h 101"/>
              <a:gd name="T14" fmla="*/ 61 w 250"/>
              <a:gd name="T15" fmla="*/ 66 h 101"/>
              <a:gd name="T16" fmla="*/ 39 w 250"/>
              <a:gd name="T17" fmla="*/ 23 h 101"/>
              <a:gd name="T18" fmla="*/ 50 w 250"/>
              <a:gd name="T19" fmla="*/ 15 h 101"/>
              <a:gd name="T20" fmla="*/ 14 w 250"/>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0" h="101">
                <a:moveTo>
                  <a:pt x="14" y="0"/>
                </a:moveTo>
                <a:cubicBezTo>
                  <a:pt x="0" y="38"/>
                  <a:pt x="0" y="38"/>
                  <a:pt x="0" y="38"/>
                </a:cubicBezTo>
                <a:cubicBezTo>
                  <a:pt x="0" y="40"/>
                  <a:pt x="0" y="40"/>
                  <a:pt x="0" y="40"/>
                </a:cubicBezTo>
                <a:cubicBezTo>
                  <a:pt x="10" y="36"/>
                  <a:pt x="10" y="36"/>
                  <a:pt x="10" y="36"/>
                </a:cubicBezTo>
                <a:cubicBezTo>
                  <a:pt x="43" y="97"/>
                  <a:pt x="43" y="97"/>
                  <a:pt x="43" y="97"/>
                </a:cubicBezTo>
                <a:cubicBezTo>
                  <a:pt x="212" y="101"/>
                  <a:pt x="212" y="101"/>
                  <a:pt x="212" y="101"/>
                </a:cubicBezTo>
                <a:cubicBezTo>
                  <a:pt x="212" y="101"/>
                  <a:pt x="250" y="92"/>
                  <a:pt x="220" y="70"/>
                </a:cubicBezTo>
                <a:cubicBezTo>
                  <a:pt x="61" y="66"/>
                  <a:pt x="61" y="66"/>
                  <a:pt x="61" y="66"/>
                </a:cubicBezTo>
                <a:cubicBezTo>
                  <a:pt x="39" y="23"/>
                  <a:pt x="39" y="23"/>
                  <a:pt x="39" y="23"/>
                </a:cubicBezTo>
                <a:cubicBezTo>
                  <a:pt x="50" y="15"/>
                  <a:pt x="50" y="15"/>
                  <a:pt x="50" y="15"/>
                </a:cubicBezTo>
                <a:cubicBezTo>
                  <a:pt x="14" y="0"/>
                  <a:pt x="14" y="0"/>
                  <a:pt x="14" y="0"/>
                </a:cubicBezTo>
              </a:path>
            </a:pathLst>
          </a:custGeom>
          <a:solidFill>
            <a:srgbClr val="00B0F0"/>
          </a:solidFill>
          <a:ln>
            <a:solidFill>
              <a:srgbClr val="00B0F0"/>
            </a:solidFill>
          </a:ln>
        </p:spPr>
        <p:txBody>
          <a:bodyPr anchor="ctr"/>
          <a:lstStyle/>
          <a:p>
            <a:pPr algn="ctr"/>
            <a:endParaRPr sz="1350">
              <a:latin typeface="微软雅黑"/>
              <a:ea typeface="微软雅黑"/>
              <a:sym typeface="微软雅黑"/>
            </a:endParaRPr>
          </a:p>
        </p:txBody>
      </p:sp>
      <p:sp>
        <p:nvSpPr>
          <p:cNvPr id="19" name="Freeform: Shape 19"/>
          <p:cNvSpPr/>
          <p:nvPr/>
        </p:nvSpPr>
        <p:spPr bwMode="auto">
          <a:xfrm>
            <a:off x="3093370" y="2880847"/>
            <a:ext cx="294006" cy="591255"/>
          </a:xfrm>
          <a:custGeom>
            <a:avLst/>
            <a:gdLst>
              <a:gd name="T0" fmla="*/ 68 w 115"/>
              <a:gd name="T1" fmla="*/ 0 h 231"/>
              <a:gd name="T2" fmla="*/ 28 w 115"/>
              <a:gd name="T3" fmla="*/ 7 h 231"/>
              <a:gd name="T4" fmla="*/ 26 w 115"/>
              <a:gd name="T5" fmla="*/ 8 h 231"/>
              <a:gd name="T6" fmla="*/ 35 w 115"/>
              <a:gd name="T7" fmla="*/ 15 h 231"/>
              <a:gd name="T8" fmla="*/ 0 w 115"/>
              <a:gd name="T9" fmla="*/ 75 h 231"/>
              <a:gd name="T10" fmla="*/ 83 w 115"/>
              <a:gd name="T11" fmla="*/ 221 h 231"/>
              <a:gd name="T12" fmla="*/ 102 w 115"/>
              <a:gd name="T13" fmla="*/ 231 h 231"/>
              <a:gd name="T14" fmla="*/ 115 w 115"/>
              <a:gd name="T15" fmla="*/ 212 h 231"/>
              <a:gd name="T16" fmla="*/ 36 w 115"/>
              <a:gd name="T17" fmla="*/ 74 h 231"/>
              <a:gd name="T18" fmla="*/ 60 w 115"/>
              <a:gd name="T19" fmla="*/ 33 h 231"/>
              <a:gd name="T20" fmla="*/ 73 w 115"/>
              <a:gd name="T21" fmla="*/ 38 h 231"/>
              <a:gd name="T22" fmla="*/ 68 w 115"/>
              <a:gd name="T23"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5" h="231">
                <a:moveTo>
                  <a:pt x="68" y="0"/>
                </a:moveTo>
                <a:cubicBezTo>
                  <a:pt x="28" y="7"/>
                  <a:pt x="28" y="7"/>
                  <a:pt x="28" y="7"/>
                </a:cubicBezTo>
                <a:cubicBezTo>
                  <a:pt x="26" y="8"/>
                  <a:pt x="26" y="8"/>
                  <a:pt x="26" y="8"/>
                </a:cubicBezTo>
                <a:cubicBezTo>
                  <a:pt x="35" y="15"/>
                  <a:pt x="35" y="15"/>
                  <a:pt x="35" y="15"/>
                </a:cubicBezTo>
                <a:cubicBezTo>
                  <a:pt x="0" y="75"/>
                  <a:pt x="0" y="75"/>
                  <a:pt x="0" y="75"/>
                </a:cubicBezTo>
                <a:cubicBezTo>
                  <a:pt x="83" y="221"/>
                  <a:pt x="83" y="221"/>
                  <a:pt x="83" y="221"/>
                </a:cubicBezTo>
                <a:cubicBezTo>
                  <a:pt x="83" y="221"/>
                  <a:pt x="93" y="231"/>
                  <a:pt x="102" y="231"/>
                </a:cubicBezTo>
                <a:cubicBezTo>
                  <a:pt x="108" y="231"/>
                  <a:pt x="113" y="226"/>
                  <a:pt x="115" y="212"/>
                </a:cubicBezTo>
                <a:cubicBezTo>
                  <a:pt x="36" y="74"/>
                  <a:pt x="36" y="74"/>
                  <a:pt x="36" y="74"/>
                </a:cubicBezTo>
                <a:cubicBezTo>
                  <a:pt x="60" y="33"/>
                  <a:pt x="60" y="33"/>
                  <a:pt x="60" y="33"/>
                </a:cubicBezTo>
                <a:cubicBezTo>
                  <a:pt x="73" y="38"/>
                  <a:pt x="73" y="38"/>
                  <a:pt x="73" y="38"/>
                </a:cubicBezTo>
                <a:cubicBezTo>
                  <a:pt x="68" y="0"/>
                  <a:pt x="68" y="0"/>
                  <a:pt x="68" y="0"/>
                </a:cubicBezTo>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20" name="Freeform: Shape 20"/>
          <p:cNvSpPr/>
          <p:nvPr/>
        </p:nvSpPr>
        <p:spPr bwMode="auto">
          <a:xfrm>
            <a:off x="4520164" y="1140591"/>
            <a:ext cx="644219" cy="245366"/>
          </a:xfrm>
          <a:custGeom>
            <a:avLst/>
            <a:gdLst>
              <a:gd name="T0" fmla="*/ 206 w 252"/>
              <a:gd name="T1" fmla="*/ 0 h 96"/>
              <a:gd name="T2" fmla="*/ 38 w 252"/>
              <a:gd name="T3" fmla="*/ 2 h 96"/>
              <a:gd name="T4" fmla="*/ 31 w 252"/>
              <a:gd name="T5" fmla="*/ 33 h 96"/>
              <a:gd name="T6" fmla="*/ 189 w 252"/>
              <a:gd name="T7" fmla="*/ 31 h 96"/>
              <a:gd name="T8" fmla="*/ 213 w 252"/>
              <a:gd name="T9" fmla="*/ 73 h 96"/>
              <a:gd name="T10" fmla="*/ 202 w 252"/>
              <a:gd name="T11" fmla="*/ 82 h 96"/>
              <a:gd name="T12" fmla="*/ 239 w 252"/>
              <a:gd name="T13" fmla="*/ 96 h 96"/>
              <a:gd name="T14" fmla="*/ 251 w 252"/>
              <a:gd name="T15" fmla="*/ 57 h 96"/>
              <a:gd name="T16" fmla="*/ 252 w 252"/>
              <a:gd name="T17" fmla="*/ 55 h 96"/>
              <a:gd name="T18" fmla="*/ 241 w 252"/>
              <a:gd name="T19" fmla="*/ 60 h 96"/>
              <a:gd name="T20" fmla="*/ 206 w 252"/>
              <a:gd name="T21"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2" h="96">
                <a:moveTo>
                  <a:pt x="206" y="0"/>
                </a:moveTo>
                <a:cubicBezTo>
                  <a:pt x="38" y="2"/>
                  <a:pt x="38" y="2"/>
                  <a:pt x="38" y="2"/>
                </a:cubicBezTo>
                <a:cubicBezTo>
                  <a:pt x="38" y="2"/>
                  <a:pt x="0" y="12"/>
                  <a:pt x="31" y="33"/>
                </a:cubicBezTo>
                <a:cubicBezTo>
                  <a:pt x="189" y="31"/>
                  <a:pt x="189" y="31"/>
                  <a:pt x="189" y="31"/>
                </a:cubicBezTo>
                <a:cubicBezTo>
                  <a:pt x="213" y="73"/>
                  <a:pt x="213" y="73"/>
                  <a:pt x="213" y="73"/>
                </a:cubicBezTo>
                <a:cubicBezTo>
                  <a:pt x="202" y="82"/>
                  <a:pt x="202" y="82"/>
                  <a:pt x="202" y="82"/>
                </a:cubicBezTo>
                <a:cubicBezTo>
                  <a:pt x="239" y="96"/>
                  <a:pt x="239" y="96"/>
                  <a:pt x="239" y="96"/>
                </a:cubicBezTo>
                <a:cubicBezTo>
                  <a:pt x="251" y="57"/>
                  <a:pt x="251" y="57"/>
                  <a:pt x="251" y="57"/>
                </a:cubicBezTo>
                <a:cubicBezTo>
                  <a:pt x="252" y="55"/>
                  <a:pt x="252" y="55"/>
                  <a:pt x="252" y="55"/>
                </a:cubicBezTo>
                <a:cubicBezTo>
                  <a:pt x="241" y="60"/>
                  <a:pt x="241" y="60"/>
                  <a:pt x="241" y="60"/>
                </a:cubicBezTo>
                <a:cubicBezTo>
                  <a:pt x="206" y="0"/>
                  <a:pt x="206" y="0"/>
                  <a:pt x="206" y="0"/>
                </a:cubicBezTo>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21" name="Freeform: Shape 21"/>
          <p:cNvSpPr/>
          <p:nvPr/>
        </p:nvSpPr>
        <p:spPr bwMode="auto">
          <a:xfrm>
            <a:off x="5836712" y="1852367"/>
            <a:ext cx="296168" cy="591255"/>
          </a:xfrm>
          <a:custGeom>
            <a:avLst/>
            <a:gdLst>
              <a:gd name="T0" fmla="*/ 13 w 116"/>
              <a:gd name="T1" fmla="*/ 0 h 231"/>
              <a:gd name="T2" fmla="*/ 0 w 116"/>
              <a:gd name="T3" fmla="*/ 20 h 231"/>
              <a:gd name="T4" fmla="*/ 81 w 116"/>
              <a:gd name="T5" fmla="*/ 157 h 231"/>
              <a:gd name="T6" fmla="*/ 56 w 116"/>
              <a:gd name="T7" fmla="*/ 198 h 231"/>
              <a:gd name="T8" fmla="*/ 43 w 116"/>
              <a:gd name="T9" fmla="*/ 193 h 231"/>
              <a:gd name="T10" fmla="*/ 50 w 116"/>
              <a:gd name="T11" fmla="*/ 231 h 231"/>
              <a:gd name="T12" fmla="*/ 89 w 116"/>
              <a:gd name="T13" fmla="*/ 223 h 231"/>
              <a:gd name="T14" fmla="*/ 91 w 116"/>
              <a:gd name="T15" fmla="*/ 223 h 231"/>
              <a:gd name="T16" fmla="*/ 82 w 116"/>
              <a:gd name="T17" fmla="*/ 216 h 231"/>
              <a:gd name="T18" fmla="*/ 116 w 116"/>
              <a:gd name="T19" fmla="*/ 155 h 231"/>
              <a:gd name="T20" fmla="*/ 31 w 116"/>
              <a:gd name="T21" fmla="*/ 10 h 231"/>
              <a:gd name="T22" fmla="*/ 13 w 116"/>
              <a:gd name="T23"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1">
                <a:moveTo>
                  <a:pt x="13" y="0"/>
                </a:moveTo>
                <a:cubicBezTo>
                  <a:pt x="7" y="0"/>
                  <a:pt x="1" y="5"/>
                  <a:pt x="0" y="20"/>
                </a:cubicBezTo>
                <a:cubicBezTo>
                  <a:pt x="81" y="157"/>
                  <a:pt x="81" y="157"/>
                  <a:pt x="81" y="157"/>
                </a:cubicBezTo>
                <a:cubicBezTo>
                  <a:pt x="56" y="198"/>
                  <a:pt x="56" y="198"/>
                  <a:pt x="56" y="198"/>
                </a:cubicBezTo>
                <a:cubicBezTo>
                  <a:pt x="43" y="193"/>
                  <a:pt x="43" y="193"/>
                  <a:pt x="43" y="193"/>
                </a:cubicBezTo>
                <a:cubicBezTo>
                  <a:pt x="50" y="231"/>
                  <a:pt x="50" y="231"/>
                  <a:pt x="50" y="231"/>
                </a:cubicBezTo>
                <a:cubicBezTo>
                  <a:pt x="89" y="223"/>
                  <a:pt x="89" y="223"/>
                  <a:pt x="89" y="223"/>
                </a:cubicBezTo>
                <a:cubicBezTo>
                  <a:pt x="91" y="223"/>
                  <a:pt x="91" y="223"/>
                  <a:pt x="91" y="223"/>
                </a:cubicBezTo>
                <a:cubicBezTo>
                  <a:pt x="82" y="216"/>
                  <a:pt x="82" y="216"/>
                  <a:pt x="82" y="216"/>
                </a:cubicBezTo>
                <a:cubicBezTo>
                  <a:pt x="116" y="155"/>
                  <a:pt x="116" y="155"/>
                  <a:pt x="116" y="155"/>
                </a:cubicBezTo>
                <a:cubicBezTo>
                  <a:pt x="31" y="10"/>
                  <a:pt x="31" y="10"/>
                  <a:pt x="31" y="10"/>
                </a:cubicBezTo>
                <a:cubicBezTo>
                  <a:pt x="31" y="10"/>
                  <a:pt x="21" y="0"/>
                  <a:pt x="13" y="0"/>
                </a:cubicBezTo>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22" name="Freeform: Shape 22"/>
          <p:cNvSpPr/>
          <p:nvPr/>
        </p:nvSpPr>
        <p:spPr bwMode="auto">
          <a:xfrm>
            <a:off x="4507193" y="2066927"/>
            <a:ext cx="232395" cy="232395"/>
          </a:xfrm>
          <a:custGeom>
            <a:avLst/>
            <a:gdLst>
              <a:gd name="T0" fmla="*/ 89 w 91"/>
              <a:gd name="T1" fmla="*/ 46 h 91"/>
              <a:gd name="T2" fmla="*/ 87 w 91"/>
              <a:gd name="T3" fmla="*/ 46 h 91"/>
              <a:gd name="T4" fmla="*/ 74 w 91"/>
              <a:gd name="T5" fmla="*/ 75 h 91"/>
              <a:gd name="T6" fmla="*/ 45 w 91"/>
              <a:gd name="T7" fmla="*/ 87 h 91"/>
              <a:gd name="T8" fmla="*/ 16 w 91"/>
              <a:gd name="T9" fmla="*/ 75 h 91"/>
              <a:gd name="T10" fmla="*/ 4 w 91"/>
              <a:gd name="T11" fmla="*/ 46 h 91"/>
              <a:gd name="T12" fmla="*/ 16 w 91"/>
              <a:gd name="T13" fmla="*/ 16 h 91"/>
              <a:gd name="T14" fmla="*/ 45 w 91"/>
              <a:gd name="T15" fmla="*/ 4 h 91"/>
              <a:gd name="T16" fmla="*/ 74 w 91"/>
              <a:gd name="T17" fmla="*/ 16 h 91"/>
              <a:gd name="T18" fmla="*/ 87 w 91"/>
              <a:gd name="T19" fmla="*/ 46 h 91"/>
              <a:gd name="T20" fmla="*/ 89 w 91"/>
              <a:gd name="T21" fmla="*/ 46 h 91"/>
              <a:gd name="T22" fmla="*/ 91 w 91"/>
              <a:gd name="T23" fmla="*/ 46 h 91"/>
              <a:gd name="T24" fmla="*/ 45 w 91"/>
              <a:gd name="T25" fmla="*/ 0 h 91"/>
              <a:gd name="T26" fmla="*/ 0 w 91"/>
              <a:gd name="T27" fmla="*/ 46 h 91"/>
              <a:gd name="T28" fmla="*/ 45 w 91"/>
              <a:gd name="T29" fmla="*/ 91 h 91"/>
              <a:gd name="T30" fmla="*/ 91 w 91"/>
              <a:gd name="T31" fmla="*/ 46 h 91"/>
              <a:gd name="T32" fmla="*/ 89 w 91"/>
              <a:gd name="T33"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91">
                <a:moveTo>
                  <a:pt x="89" y="46"/>
                </a:moveTo>
                <a:cubicBezTo>
                  <a:pt x="87" y="46"/>
                  <a:pt x="87" y="46"/>
                  <a:pt x="87" y="46"/>
                </a:cubicBezTo>
                <a:cubicBezTo>
                  <a:pt x="87" y="57"/>
                  <a:pt x="82" y="67"/>
                  <a:pt x="74" y="75"/>
                </a:cubicBezTo>
                <a:cubicBezTo>
                  <a:pt x="67" y="82"/>
                  <a:pt x="57" y="87"/>
                  <a:pt x="45" y="87"/>
                </a:cubicBezTo>
                <a:cubicBezTo>
                  <a:pt x="34" y="87"/>
                  <a:pt x="23" y="82"/>
                  <a:pt x="16" y="75"/>
                </a:cubicBezTo>
                <a:cubicBezTo>
                  <a:pt x="8" y="67"/>
                  <a:pt x="4" y="57"/>
                  <a:pt x="4" y="46"/>
                </a:cubicBezTo>
                <a:cubicBezTo>
                  <a:pt x="4" y="34"/>
                  <a:pt x="8" y="24"/>
                  <a:pt x="16" y="16"/>
                </a:cubicBezTo>
                <a:cubicBezTo>
                  <a:pt x="23" y="9"/>
                  <a:pt x="34" y="4"/>
                  <a:pt x="45" y="4"/>
                </a:cubicBezTo>
                <a:cubicBezTo>
                  <a:pt x="57" y="4"/>
                  <a:pt x="67" y="9"/>
                  <a:pt x="74" y="16"/>
                </a:cubicBezTo>
                <a:cubicBezTo>
                  <a:pt x="82" y="24"/>
                  <a:pt x="87" y="34"/>
                  <a:pt x="87" y="46"/>
                </a:cubicBezTo>
                <a:cubicBezTo>
                  <a:pt x="89" y="46"/>
                  <a:pt x="89" y="46"/>
                  <a:pt x="89" y="46"/>
                </a:cubicBezTo>
                <a:cubicBezTo>
                  <a:pt x="91" y="46"/>
                  <a:pt x="91" y="46"/>
                  <a:pt x="91" y="46"/>
                </a:cubicBezTo>
                <a:cubicBezTo>
                  <a:pt x="91" y="20"/>
                  <a:pt x="70" y="0"/>
                  <a:pt x="45" y="0"/>
                </a:cubicBezTo>
                <a:cubicBezTo>
                  <a:pt x="20" y="0"/>
                  <a:pt x="0" y="20"/>
                  <a:pt x="0" y="46"/>
                </a:cubicBezTo>
                <a:cubicBezTo>
                  <a:pt x="0" y="71"/>
                  <a:pt x="20" y="91"/>
                  <a:pt x="45" y="91"/>
                </a:cubicBezTo>
                <a:cubicBezTo>
                  <a:pt x="70" y="91"/>
                  <a:pt x="91" y="71"/>
                  <a:pt x="91" y="46"/>
                </a:cubicBezTo>
                <a:lnTo>
                  <a:pt x="89" y="46"/>
                </a:lnTo>
                <a:close/>
              </a:path>
            </a:pathLst>
          </a:custGeom>
          <a:solidFill>
            <a:srgbClr val="F75994"/>
          </a:solidFill>
          <a:ln>
            <a:solidFill>
              <a:schemeClr val="bg1"/>
            </a:solidFill>
          </a:ln>
          <a:extLst/>
        </p:spPr>
        <p:txBody>
          <a:bodyPr anchor="ctr"/>
          <a:lstStyle/>
          <a:p>
            <a:pPr algn="ctr"/>
            <a:endParaRPr sz="1350">
              <a:latin typeface="微软雅黑"/>
              <a:ea typeface="微软雅黑"/>
              <a:sym typeface="微软雅黑"/>
            </a:endParaRPr>
          </a:p>
        </p:txBody>
      </p:sp>
      <p:sp>
        <p:nvSpPr>
          <p:cNvPr id="23" name="Freeform: Shape 24"/>
          <p:cNvSpPr/>
          <p:nvPr/>
        </p:nvSpPr>
        <p:spPr bwMode="auto">
          <a:xfrm>
            <a:off x="2065773" y="1614353"/>
            <a:ext cx="669818" cy="196510"/>
          </a:xfrm>
          <a:custGeom>
            <a:avLst/>
            <a:gdLst>
              <a:gd name="T0" fmla="*/ 577 w 577"/>
              <a:gd name="T1" fmla="*/ 69 h 138"/>
              <a:gd name="T2" fmla="*/ 528 w 577"/>
              <a:gd name="T3" fmla="*/ 138 h 138"/>
              <a:gd name="T4" fmla="*/ 3 w 577"/>
              <a:gd name="T5" fmla="*/ 138 h 138"/>
              <a:gd name="T6" fmla="*/ 0 w 577"/>
              <a:gd name="T7" fmla="*/ 0 h 138"/>
              <a:gd name="T8" fmla="*/ 528 w 577"/>
              <a:gd name="T9" fmla="*/ 0 h 138"/>
              <a:gd name="T10" fmla="*/ 577 w 577"/>
              <a:gd name="T11" fmla="*/ 69 h 138"/>
            </a:gdLst>
            <a:ahLst/>
            <a:cxnLst>
              <a:cxn ang="0">
                <a:pos x="T0" y="T1"/>
              </a:cxn>
              <a:cxn ang="0">
                <a:pos x="T2" y="T3"/>
              </a:cxn>
              <a:cxn ang="0">
                <a:pos x="T4" y="T5"/>
              </a:cxn>
              <a:cxn ang="0">
                <a:pos x="T6" y="T7"/>
              </a:cxn>
              <a:cxn ang="0">
                <a:pos x="T8" y="T9"/>
              </a:cxn>
              <a:cxn ang="0">
                <a:pos x="T10" y="T11"/>
              </a:cxn>
            </a:cxnLst>
            <a:rect l="0" t="0" r="r" b="b"/>
            <a:pathLst>
              <a:path w="577" h="138">
                <a:moveTo>
                  <a:pt x="577" y="69"/>
                </a:moveTo>
                <a:lnTo>
                  <a:pt x="528" y="138"/>
                </a:lnTo>
                <a:lnTo>
                  <a:pt x="3" y="138"/>
                </a:lnTo>
                <a:lnTo>
                  <a:pt x="0" y="0"/>
                </a:lnTo>
                <a:lnTo>
                  <a:pt x="528" y="0"/>
                </a:lnTo>
                <a:lnTo>
                  <a:pt x="577"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r>
              <a:rPr lang="zh-CN" altLang="en-US" sz="675" dirty="0">
                <a:solidFill>
                  <a:schemeClr val="bg1"/>
                </a:solidFill>
                <a:latin typeface="微软雅黑"/>
                <a:ea typeface="微软雅黑"/>
                <a:sym typeface="微软雅黑"/>
              </a:rPr>
              <a:t>输入标题文本 </a:t>
            </a:r>
          </a:p>
        </p:txBody>
      </p:sp>
      <p:sp>
        <p:nvSpPr>
          <p:cNvPr id="24" name="Freeform: Shape 28"/>
          <p:cNvSpPr/>
          <p:nvPr/>
        </p:nvSpPr>
        <p:spPr bwMode="auto">
          <a:xfrm>
            <a:off x="2065773" y="2463170"/>
            <a:ext cx="669818" cy="185095"/>
          </a:xfrm>
          <a:custGeom>
            <a:avLst/>
            <a:gdLst>
              <a:gd name="T0" fmla="*/ 577 w 577"/>
              <a:gd name="T1" fmla="*/ 69 h 137"/>
              <a:gd name="T2" fmla="*/ 528 w 577"/>
              <a:gd name="T3" fmla="*/ 137 h 137"/>
              <a:gd name="T4" fmla="*/ 3 w 577"/>
              <a:gd name="T5" fmla="*/ 137 h 137"/>
              <a:gd name="T6" fmla="*/ 0 w 577"/>
              <a:gd name="T7" fmla="*/ 0 h 137"/>
              <a:gd name="T8" fmla="*/ 528 w 577"/>
              <a:gd name="T9" fmla="*/ 0 h 137"/>
              <a:gd name="T10" fmla="*/ 577 w 577"/>
              <a:gd name="T11" fmla="*/ 69 h 137"/>
            </a:gdLst>
            <a:ahLst/>
            <a:cxnLst>
              <a:cxn ang="0">
                <a:pos x="T0" y="T1"/>
              </a:cxn>
              <a:cxn ang="0">
                <a:pos x="T2" y="T3"/>
              </a:cxn>
              <a:cxn ang="0">
                <a:pos x="T4" y="T5"/>
              </a:cxn>
              <a:cxn ang="0">
                <a:pos x="T6" y="T7"/>
              </a:cxn>
              <a:cxn ang="0">
                <a:pos x="T8" y="T9"/>
              </a:cxn>
              <a:cxn ang="0">
                <a:pos x="T10" y="T11"/>
              </a:cxn>
            </a:cxnLst>
            <a:rect l="0" t="0" r="r" b="b"/>
            <a:pathLst>
              <a:path w="577" h="137">
                <a:moveTo>
                  <a:pt x="577" y="69"/>
                </a:moveTo>
                <a:lnTo>
                  <a:pt x="528" y="137"/>
                </a:lnTo>
                <a:lnTo>
                  <a:pt x="3" y="137"/>
                </a:lnTo>
                <a:lnTo>
                  <a:pt x="0" y="0"/>
                </a:lnTo>
                <a:lnTo>
                  <a:pt x="528" y="0"/>
                </a:lnTo>
                <a:lnTo>
                  <a:pt x="577"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dirty="0">
                <a:solidFill>
                  <a:srgbClr val="FFFFFF"/>
                </a:solidFill>
                <a:latin typeface="微软雅黑"/>
                <a:ea typeface="微软雅黑"/>
                <a:sym typeface="微软雅黑"/>
              </a:rPr>
              <a:t>输入标题文本 </a:t>
            </a:r>
          </a:p>
        </p:txBody>
      </p:sp>
      <p:sp>
        <p:nvSpPr>
          <p:cNvPr id="25" name="Freeform: Shape 32"/>
          <p:cNvSpPr/>
          <p:nvPr/>
        </p:nvSpPr>
        <p:spPr bwMode="auto">
          <a:xfrm>
            <a:off x="2065773" y="3923661"/>
            <a:ext cx="669818" cy="184835"/>
          </a:xfrm>
          <a:custGeom>
            <a:avLst/>
            <a:gdLst>
              <a:gd name="T0" fmla="*/ 577 w 577"/>
              <a:gd name="T1" fmla="*/ 68 h 137"/>
              <a:gd name="T2" fmla="*/ 528 w 577"/>
              <a:gd name="T3" fmla="*/ 137 h 137"/>
              <a:gd name="T4" fmla="*/ 3 w 577"/>
              <a:gd name="T5" fmla="*/ 137 h 137"/>
              <a:gd name="T6" fmla="*/ 0 w 577"/>
              <a:gd name="T7" fmla="*/ 0 h 137"/>
              <a:gd name="T8" fmla="*/ 528 w 577"/>
              <a:gd name="T9" fmla="*/ 0 h 137"/>
              <a:gd name="T10" fmla="*/ 577 w 577"/>
              <a:gd name="T11" fmla="*/ 68 h 137"/>
            </a:gdLst>
            <a:ahLst/>
            <a:cxnLst>
              <a:cxn ang="0">
                <a:pos x="T0" y="T1"/>
              </a:cxn>
              <a:cxn ang="0">
                <a:pos x="T2" y="T3"/>
              </a:cxn>
              <a:cxn ang="0">
                <a:pos x="T4" y="T5"/>
              </a:cxn>
              <a:cxn ang="0">
                <a:pos x="T6" y="T7"/>
              </a:cxn>
              <a:cxn ang="0">
                <a:pos x="T8" y="T9"/>
              </a:cxn>
              <a:cxn ang="0">
                <a:pos x="T10" y="T11"/>
              </a:cxn>
            </a:cxnLst>
            <a:rect l="0" t="0" r="r" b="b"/>
            <a:pathLst>
              <a:path w="577" h="137">
                <a:moveTo>
                  <a:pt x="577" y="68"/>
                </a:moveTo>
                <a:lnTo>
                  <a:pt x="528" y="137"/>
                </a:lnTo>
                <a:lnTo>
                  <a:pt x="3" y="137"/>
                </a:lnTo>
                <a:lnTo>
                  <a:pt x="0" y="0"/>
                </a:lnTo>
                <a:lnTo>
                  <a:pt x="528" y="0"/>
                </a:lnTo>
                <a:lnTo>
                  <a:pt x="577" y="68"/>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dirty="0">
                <a:solidFill>
                  <a:srgbClr val="FFFFFF"/>
                </a:solidFill>
                <a:latin typeface="微软雅黑"/>
                <a:ea typeface="微软雅黑"/>
                <a:sym typeface="微软雅黑"/>
              </a:rPr>
              <a:t>输入标题文本 </a:t>
            </a:r>
          </a:p>
        </p:txBody>
      </p:sp>
      <p:sp>
        <p:nvSpPr>
          <p:cNvPr id="26" name="Freeform: Shape 33"/>
          <p:cNvSpPr/>
          <p:nvPr/>
        </p:nvSpPr>
        <p:spPr bwMode="auto">
          <a:xfrm>
            <a:off x="2065773" y="3253004"/>
            <a:ext cx="669818" cy="181592"/>
          </a:xfrm>
          <a:custGeom>
            <a:avLst/>
            <a:gdLst>
              <a:gd name="T0" fmla="*/ 577 w 577"/>
              <a:gd name="T1" fmla="*/ 68 h 137"/>
              <a:gd name="T2" fmla="*/ 528 w 577"/>
              <a:gd name="T3" fmla="*/ 137 h 137"/>
              <a:gd name="T4" fmla="*/ 3 w 577"/>
              <a:gd name="T5" fmla="*/ 137 h 137"/>
              <a:gd name="T6" fmla="*/ 0 w 577"/>
              <a:gd name="T7" fmla="*/ 0 h 137"/>
              <a:gd name="T8" fmla="*/ 528 w 577"/>
              <a:gd name="T9" fmla="*/ 0 h 137"/>
              <a:gd name="T10" fmla="*/ 577 w 577"/>
              <a:gd name="T11" fmla="*/ 68 h 137"/>
            </a:gdLst>
            <a:ahLst/>
            <a:cxnLst>
              <a:cxn ang="0">
                <a:pos x="T0" y="T1"/>
              </a:cxn>
              <a:cxn ang="0">
                <a:pos x="T2" y="T3"/>
              </a:cxn>
              <a:cxn ang="0">
                <a:pos x="T4" y="T5"/>
              </a:cxn>
              <a:cxn ang="0">
                <a:pos x="T6" y="T7"/>
              </a:cxn>
              <a:cxn ang="0">
                <a:pos x="T8" y="T9"/>
              </a:cxn>
              <a:cxn ang="0">
                <a:pos x="T10" y="T11"/>
              </a:cxn>
            </a:cxnLst>
            <a:rect l="0" t="0" r="r" b="b"/>
            <a:pathLst>
              <a:path w="577" h="137">
                <a:moveTo>
                  <a:pt x="577" y="68"/>
                </a:moveTo>
                <a:lnTo>
                  <a:pt x="528" y="137"/>
                </a:lnTo>
                <a:lnTo>
                  <a:pt x="3" y="137"/>
                </a:lnTo>
                <a:lnTo>
                  <a:pt x="0" y="0"/>
                </a:lnTo>
                <a:lnTo>
                  <a:pt x="528" y="0"/>
                </a:lnTo>
                <a:lnTo>
                  <a:pt x="577" y="68"/>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dirty="0">
                <a:solidFill>
                  <a:srgbClr val="FFFFFF"/>
                </a:solidFill>
                <a:latin typeface="微软雅黑"/>
                <a:ea typeface="微软雅黑"/>
                <a:sym typeface="微软雅黑"/>
              </a:rPr>
              <a:t>输入标题文本 </a:t>
            </a:r>
          </a:p>
        </p:txBody>
      </p:sp>
      <p:sp>
        <p:nvSpPr>
          <p:cNvPr id="27" name="Freeform: Shape 41"/>
          <p:cNvSpPr/>
          <p:nvPr/>
        </p:nvSpPr>
        <p:spPr bwMode="auto">
          <a:xfrm>
            <a:off x="6396613" y="1223000"/>
            <a:ext cx="656846" cy="186781"/>
          </a:xfrm>
          <a:custGeom>
            <a:avLst/>
            <a:gdLst>
              <a:gd name="T0" fmla="*/ 0 w 577"/>
              <a:gd name="T1" fmla="*/ 69 h 137"/>
              <a:gd name="T2" fmla="*/ 52 w 577"/>
              <a:gd name="T3" fmla="*/ 0 h 137"/>
              <a:gd name="T4" fmla="*/ 577 w 577"/>
              <a:gd name="T5" fmla="*/ 0 h 137"/>
              <a:gd name="T6" fmla="*/ 577 w 577"/>
              <a:gd name="T7" fmla="*/ 137 h 137"/>
              <a:gd name="T8" fmla="*/ 49 w 577"/>
              <a:gd name="T9" fmla="*/ 137 h 137"/>
              <a:gd name="T10" fmla="*/ 0 w 577"/>
              <a:gd name="T11" fmla="*/ 69 h 137"/>
            </a:gdLst>
            <a:ahLst/>
            <a:cxnLst>
              <a:cxn ang="0">
                <a:pos x="T0" y="T1"/>
              </a:cxn>
              <a:cxn ang="0">
                <a:pos x="T2" y="T3"/>
              </a:cxn>
              <a:cxn ang="0">
                <a:pos x="T4" y="T5"/>
              </a:cxn>
              <a:cxn ang="0">
                <a:pos x="T6" y="T7"/>
              </a:cxn>
              <a:cxn ang="0">
                <a:pos x="T8" y="T9"/>
              </a:cxn>
              <a:cxn ang="0">
                <a:pos x="T10" y="T11"/>
              </a:cxn>
            </a:cxnLst>
            <a:rect l="0" t="0" r="r" b="b"/>
            <a:pathLst>
              <a:path w="577" h="137">
                <a:moveTo>
                  <a:pt x="0" y="69"/>
                </a:moveTo>
                <a:lnTo>
                  <a:pt x="52" y="0"/>
                </a:lnTo>
                <a:lnTo>
                  <a:pt x="577" y="0"/>
                </a:lnTo>
                <a:lnTo>
                  <a:pt x="577" y="137"/>
                </a:lnTo>
                <a:lnTo>
                  <a:pt x="49" y="137"/>
                </a:lnTo>
                <a:lnTo>
                  <a:pt x="0"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b="1" dirty="0">
                <a:solidFill>
                  <a:srgbClr val="FFFFFF"/>
                </a:solidFill>
                <a:latin typeface="微软雅黑"/>
                <a:ea typeface="微软雅黑"/>
                <a:sym typeface="微软雅黑"/>
              </a:rPr>
              <a:t>输入标题文本 </a:t>
            </a:r>
          </a:p>
        </p:txBody>
      </p:sp>
      <p:sp>
        <p:nvSpPr>
          <p:cNvPr id="28" name="Freeform: Shape 46"/>
          <p:cNvSpPr/>
          <p:nvPr/>
        </p:nvSpPr>
        <p:spPr bwMode="auto">
          <a:xfrm>
            <a:off x="6396613" y="1902629"/>
            <a:ext cx="656846" cy="189914"/>
          </a:xfrm>
          <a:custGeom>
            <a:avLst/>
            <a:gdLst>
              <a:gd name="T0" fmla="*/ 0 w 577"/>
              <a:gd name="T1" fmla="*/ 69 h 138"/>
              <a:gd name="T2" fmla="*/ 52 w 577"/>
              <a:gd name="T3" fmla="*/ 0 h 138"/>
              <a:gd name="T4" fmla="*/ 577 w 577"/>
              <a:gd name="T5" fmla="*/ 0 h 138"/>
              <a:gd name="T6" fmla="*/ 577 w 577"/>
              <a:gd name="T7" fmla="*/ 138 h 138"/>
              <a:gd name="T8" fmla="*/ 49 w 577"/>
              <a:gd name="T9" fmla="*/ 138 h 138"/>
              <a:gd name="T10" fmla="*/ 0 w 577"/>
              <a:gd name="T11" fmla="*/ 69 h 138"/>
            </a:gdLst>
            <a:ahLst/>
            <a:cxnLst>
              <a:cxn ang="0">
                <a:pos x="T0" y="T1"/>
              </a:cxn>
              <a:cxn ang="0">
                <a:pos x="T2" y="T3"/>
              </a:cxn>
              <a:cxn ang="0">
                <a:pos x="T4" y="T5"/>
              </a:cxn>
              <a:cxn ang="0">
                <a:pos x="T6" y="T7"/>
              </a:cxn>
              <a:cxn ang="0">
                <a:pos x="T8" y="T9"/>
              </a:cxn>
              <a:cxn ang="0">
                <a:pos x="T10" y="T11"/>
              </a:cxn>
            </a:cxnLst>
            <a:rect l="0" t="0" r="r" b="b"/>
            <a:pathLst>
              <a:path w="577" h="138">
                <a:moveTo>
                  <a:pt x="0" y="69"/>
                </a:moveTo>
                <a:lnTo>
                  <a:pt x="52" y="0"/>
                </a:lnTo>
                <a:lnTo>
                  <a:pt x="577" y="0"/>
                </a:lnTo>
                <a:lnTo>
                  <a:pt x="577" y="138"/>
                </a:lnTo>
                <a:lnTo>
                  <a:pt x="49" y="138"/>
                </a:lnTo>
                <a:lnTo>
                  <a:pt x="0"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b="1" dirty="0">
                <a:solidFill>
                  <a:srgbClr val="FFFFFF"/>
                </a:solidFill>
                <a:latin typeface="微软雅黑"/>
                <a:ea typeface="微软雅黑"/>
                <a:sym typeface="微软雅黑"/>
              </a:rPr>
              <a:t>输入标题文本 </a:t>
            </a:r>
          </a:p>
        </p:txBody>
      </p:sp>
      <p:sp>
        <p:nvSpPr>
          <p:cNvPr id="29" name="Freeform: Shape 51"/>
          <p:cNvSpPr/>
          <p:nvPr/>
        </p:nvSpPr>
        <p:spPr bwMode="auto">
          <a:xfrm>
            <a:off x="6396613" y="2676845"/>
            <a:ext cx="656846" cy="173270"/>
          </a:xfrm>
          <a:custGeom>
            <a:avLst/>
            <a:gdLst>
              <a:gd name="T0" fmla="*/ 0 w 577"/>
              <a:gd name="T1" fmla="*/ 69 h 137"/>
              <a:gd name="T2" fmla="*/ 52 w 577"/>
              <a:gd name="T3" fmla="*/ 0 h 137"/>
              <a:gd name="T4" fmla="*/ 577 w 577"/>
              <a:gd name="T5" fmla="*/ 0 h 137"/>
              <a:gd name="T6" fmla="*/ 577 w 577"/>
              <a:gd name="T7" fmla="*/ 137 h 137"/>
              <a:gd name="T8" fmla="*/ 49 w 577"/>
              <a:gd name="T9" fmla="*/ 137 h 137"/>
              <a:gd name="T10" fmla="*/ 0 w 577"/>
              <a:gd name="T11" fmla="*/ 69 h 137"/>
            </a:gdLst>
            <a:ahLst/>
            <a:cxnLst>
              <a:cxn ang="0">
                <a:pos x="T0" y="T1"/>
              </a:cxn>
              <a:cxn ang="0">
                <a:pos x="T2" y="T3"/>
              </a:cxn>
              <a:cxn ang="0">
                <a:pos x="T4" y="T5"/>
              </a:cxn>
              <a:cxn ang="0">
                <a:pos x="T6" y="T7"/>
              </a:cxn>
              <a:cxn ang="0">
                <a:pos x="T8" y="T9"/>
              </a:cxn>
              <a:cxn ang="0">
                <a:pos x="T10" y="T11"/>
              </a:cxn>
            </a:cxnLst>
            <a:rect l="0" t="0" r="r" b="b"/>
            <a:pathLst>
              <a:path w="577" h="137">
                <a:moveTo>
                  <a:pt x="0" y="69"/>
                </a:moveTo>
                <a:lnTo>
                  <a:pt x="52" y="0"/>
                </a:lnTo>
                <a:lnTo>
                  <a:pt x="577" y="0"/>
                </a:lnTo>
                <a:lnTo>
                  <a:pt x="577" y="137"/>
                </a:lnTo>
                <a:lnTo>
                  <a:pt x="49" y="137"/>
                </a:lnTo>
                <a:lnTo>
                  <a:pt x="0" y="69"/>
                </a:lnTo>
                <a:close/>
              </a:path>
            </a:pathLst>
          </a:custGeom>
          <a:solidFill>
            <a:srgbClr val="00B0F0"/>
          </a:solidFill>
          <a:ln>
            <a:solidFill>
              <a:srgbClr val="00B0F0"/>
            </a:solidFill>
          </a:ln>
          <a:extLst/>
        </p:spPr>
        <p:txBody>
          <a:bodyPr vert="horz" wrap="none" lIns="68580" tIns="34290" rIns="68580" bIns="34290" anchor="ctr" anchorCtr="0" compatLnSpc="1">
            <a:normAutofit/>
          </a:bodyPr>
          <a:lstStyle/>
          <a:p>
            <a:pPr lvl="0"/>
            <a:r>
              <a:rPr lang="zh-CN" altLang="en-US" sz="675" b="1" dirty="0">
                <a:solidFill>
                  <a:srgbClr val="FFFFFF"/>
                </a:solidFill>
                <a:latin typeface="微软雅黑"/>
                <a:ea typeface="微软雅黑"/>
                <a:sym typeface="微软雅黑"/>
              </a:rPr>
              <a:t>输入标题文本 </a:t>
            </a:r>
          </a:p>
        </p:txBody>
      </p:sp>
      <p:sp>
        <p:nvSpPr>
          <p:cNvPr id="30" name="Freeform: Shape 54"/>
          <p:cNvSpPr/>
          <p:nvPr/>
        </p:nvSpPr>
        <p:spPr bwMode="auto">
          <a:xfrm>
            <a:off x="6396613" y="3530796"/>
            <a:ext cx="656846" cy="184379"/>
          </a:xfrm>
          <a:custGeom>
            <a:avLst/>
            <a:gdLst>
              <a:gd name="T0" fmla="*/ 0 w 577"/>
              <a:gd name="T1" fmla="*/ 69 h 138"/>
              <a:gd name="T2" fmla="*/ 52 w 577"/>
              <a:gd name="T3" fmla="*/ 0 h 138"/>
              <a:gd name="T4" fmla="*/ 577 w 577"/>
              <a:gd name="T5" fmla="*/ 0 h 138"/>
              <a:gd name="T6" fmla="*/ 577 w 577"/>
              <a:gd name="T7" fmla="*/ 138 h 138"/>
              <a:gd name="T8" fmla="*/ 49 w 577"/>
              <a:gd name="T9" fmla="*/ 138 h 138"/>
              <a:gd name="T10" fmla="*/ 0 w 577"/>
              <a:gd name="T11" fmla="*/ 69 h 138"/>
            </a:gdLst>
            <a:ahLst/>
            <a:cxnLst>
              <a:cxn ang="0">
                <a:pos x="T0" y="T1"/>
              </a:cxn>
              <a:cxn ang="0">
                <a:pos x="T2" y="T3"/>
              </a:cxn>
              <a:cxn ang="0">
                <a:pos x="T4" y="T5"/>
              </a:cxn>
              <a:cxn ang="0">
                <a:pos x="T6" y="T7"/>
              </a:cxn>
              <a:cxn ang="0">
                <a:pos x="T8" y="T9"/>
              </a:cxn>
              <a:cxn ang="0">
                <a:pos x="T10" y="T11"/>
              </a:cxn>
            </a:cxnLst>
            <a:rect l="0" t="0" r="r" b="b"/>
            <a:pathLst>
              <a:path w="577" h="138">
                <a:moveTo>
                  <a:pt x="0" y="69"/>
                </a:moveTo>
                <a:lnTo>
                  <a:pt x="52" y="0"/>
                </a:lnTo>
                <a:lnTo>
                  <a:pt x="577" y="0"/>
                </a:lnTo>
                <a:lnTo>
                  <a:pt x="577" y="138"/>
                </a:lnTo>
                <a:lnTo>
                  <a:pt x="49" y="138"/>
                </a:lnTo>
                <a:lnTo>
                  <a:pt x="0" y="69"/>
                </a:lnTo>
                <a:close/>
              </a:path>
            </a:pathLst>
          </a:custGeom>
          <a:solidFill>
            <a:srgbClr val="00B0F0"/>
          </a:solidFill>
          <a:ln>
            <a:solidFill>
              <a:srgbClr val="00B0F0"/>
            </a:solidFill>
          </a:ln>
        </p:spPr>
        <p:txBody>
          <a:bodyPr vert="horz" wrap="none" lIns="68580" tIns="34290" rIns="68580" bIns="34290" anchor="ctr" anchorCtr="0" compatLnSpc="1">
            <a:normAutofit/>
          </a:bodyPr>
          <a:lstStyle/>
          <a:p>
            <a:pPr lvl="0"/>
            <a:r>
              <a:rPr lang="zh-CN" altLang="en-US" sz="675" b="1" dirty="0">
                <a:solidFill>
                  <a:srgbClr val="FFFFFF"/>
                </a:solidFill>
                <a:latin typeface="微软雅黑"/>
                <a:ea typeface="微软雅黑"/>
                <a:sym typeface="微软雅黑"/>
              </a:rPr>
              <a:t>输入标题文本 </a:t>
            </a:r>
          </a:p>
        </p:txBody>
      </p:sp>
      <p:grpSp>
        <p:nvGrpSpPr>
          <p:cNvPr id="31" name="Group 57"/>
          <p:cNvGrpSpPr/>
          <p:nvPr/>
        </p:nvGrpSpPr>
        <p:grpSpPr>
          <a:xfrm>
            <a:off x="3050134" y="2053955"/>
            <a:ext cx="1357616" cy="765281"/>
            <a:chOff x="3486669" y="2803312"/>
            <a:chExt cx="1993900" cy="1123950"/>
          </a:xfrm>
          <a:solidFill>
            <a:srgbClr val="C00000"/>
          </a:solidFill>
        </p:grpSpPr>
        <p:sp>
          <p:nvSpPr>
            <p:cNvPr id="59" name="Freeform: Shape 58"/>
            <p:cNvSpPr/>
            <p:nvPr/>
          </p:nvSpPr>
          <p:spPr bwMode="auto">
            <a:xfrm>
              <a:off x="3486669" y="2803312"/>
              <a:ext cx="1993900" cy="1123950"/>
            </a:xfrm>
            <a:custGeom>
              <a:avLst/>
              <a:gdLst>
                <a:gd name="connsiteX0" fmla="*/ 973138 w 1993900"/>
                <a:gd name="connsiteY0" fmla="*/ 0 h 1123950"/>
                <a:gd name="connsiteX1" fmla="*/ 1232904 w 1993900"/>
                <a:gd name="connsiteY1" fmla="*/ 440852 h 1123950"/>
                <a:gd name="connsiteX2" fmla="*/ 1243544 w 1993900"/>
                <a:gd name="connsiteY2" fmla="*/ 450611 h 1123950"/>
                <a:gd name="connsiteX3" fmla="*/ 1366138 w 1993900"/>
                <a:gd name="connsiteY3" fmla="*/ 480946 h 1123950"/>
                <a:gd name="connsiteX4" fmla="*/ 1380836 w 1993900"/>
                <a:gd name="connsiteY4" fmla="*/ 474472 h 1123950"/>
                <a:gd name="connsiteX5" fmla="*/ 1509712 w 1993900"/>
                <a:gd name="connsiteY5" fmla="*/ 247650 h 1123950"/>
                <a:gd name="connsiteX6" fmla="*/ 1831975 w 1993900"/>
                <a:gd name="connsiteY6" fmla="*/ 247650 h 1123950"/>
                <a:gd name="connsiteX7" fmla="*/ 1993900 w 1993900"/>
                <a:gd name="connsiteY7" fmla="*/ 522288 h 1123950"/>
                <a:gd name="connsiteX8" fmla="*/ 1836738 w 1993900"/>
                <a:gd name="connsiteY8" fmla="*/ 800101 h 1123950"/>
                <a:gd name="connsiteX9" fmla="*/ 1512887 w 1993900"/>
                <a:gd name="connsiteY9" fmla="*/ 804863 h 1123950"/>
                <a:gd name="connsiteX10" fmla="*/ 1434758 w 1993900"/>
                <a:gd name="connsiteY10" fmla="*/ 670818 h 1123950"/>
                <a:gd name="connsiteX11" fmla="*/ 1428970 w 1993900"/>
                <a:gd name="connsiteY11" fmla="*/ 663919 h 1123950"/>
                <a:gd name="connsiteX12" fmla="*/ 1268351 w 1993900"/>
                <a:gd name="connsiteY12" fmla="*/ 638641 h 1123950"/>
                <a:gd name="connsiteX13" fmla="*/ 1247247 w 1993900"/>
                <a:gd name="connsiteY13" fmla="*/ 657447 h 1123950"/>
                <a:gd name="connsiteX14" fmla="*/ 979488 w 1993900"/>
                <a:gd name="connsiteY14" fmla="*/ 1120775 h 1123950"/>
                <a:gd name="connsiteX15" fmla="*/ 330200 w 1993900"/>
                <a:gd name="connsiteY15" fmla="*/ 1123950 h 1123950"/>
                <a:gd name="connsiteX16" fmla="*/ 0 w 1993900"/>
                <a:gd name="connsiteY16" fmla="*/ 568325 h 1123950"/>
                <a:gd name="connsiteX17" fmla="*/ 322263 w 1993900"/>
                <a:gd name="connsiteY17" fmla="*/ 7938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3900" h="1123950">
                  <a:moveTo>
                    <a:pt x="973138" y="0"/>
                  </a:moveTo>
                  <a:lnTo>
                    <a:pt x="1232904" y="440852"/>
                  </a:lnTo>
                  <a:lnTo>
                    <a:pt x="1243544" y="450611"/>
                  </a:lnTo>
                  <a:cubicBezTo>
                    <a:pt x="1273887" y="474638"/>
                    <a:pt x="1316917" y="495581"/>
                    <a:pt x="1366138" y="480946"/>
                  </a:cubicBezTo>
                  <a:lnTo>
                    <a:pt x="1380836" y="474472"/>
                  </a:lnTo>
                  <a:lnTo>
                    <a:pt x="1509712" y="247650"/>
                  </a:lnTo>
                  <a:lnTo>
                    <a:pt x="1831975" y="247650"/>
                  </a:lnTo>
                  <a:lnTo>
                    <a:pt x="1993900" y="522288"/>
                  </a:lnTo>
                  <a:lnTo>
                    <a:pt x="1836738" y="800101"/>
                  </a:lnTo>
                  <a:lnTo>
                    <a:pt x="1512887" y="804863"/>
                  </a:lnTo>
                  <a:lnTo>
                    <a:pt x="1434758" y="670818"/>
                  </a:lnTo>
                  <a:lnTo>
                    <a:pt x="1428970" y="663919"/>
                  </a:lnTo>
                  <a:cubicBezTo>
                    <a:pt x="1388557" y="622269"/>
                    <a:pt x="1332185" y="592223"/>
                    <a:pt x="1268351" y="638641"/>
                  </a:cubicBezTo>
                  <a:lnTo>
                    <a:pt x="1247247" y="657447"/>
                  </a:lnTo>
                  <a:lnTo>
                    <a:pt x="979488" y="1120775"/>
                  </a:lnTo>
                  <a:lnTo>
                    <a:pt x="330200" y="1123950"/>
                  </a:lnTo>
                  <a:lnTo>
                    <a:pt x="0" y="568325"/>
                  </a:lnTo>
                  <a:lnTo>
                    <a:pt x="322263" y="7938"/>
                  </a:lnTo>
                  <a:close/>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60" name="Oval 59"/>
            <p:cNvSpPr/>
            <p:nvPr/>
          </p:nvSpPr>
          <p:spPr bwMode="auto">
            <a:xfrm>
              <a:off x="5001235" y="3162101"/>
              <a:ext cx="327025" cy="327025"/>
            </a:xfrm>
            <a:prstGeom prst="ellipse">
              <a:avLst/>
            </a:prstGeom>
            <a:solidFill>
              <a:srgbClr val="F75994"/>
            </a:solidFill>
            <a:ln w="9525">
              <a:solidFill>
                <a:schemeClr val="bg1"/>
              </a:solidFill>
              <a:round/>
            </a:ln>
            <a:extLst/>
          </p:spPr>
          <p:txBody>
            <a:bodyPr anchor="ctr"/>
            <a:lstStyle/>
            <a:p>
              <a:pPr algn="ctr"/>
              <a:endParaRPr sz="1350">
                <a:latin typeface="微软雅黑"/>
                <a:ea typeface="微软雅黑"/>
                <a:sym typeface="微软雅黑"/>
              </a:endParaRPr>
            </a:p>
          </p:txBody>
        </p:sp>
        <p:sp>
          <p:nvSpPr>
            <p:cNvPr id="61" name="Freeform: Shape 60"/>
            <p:cNvSpPr/>
            <p:nvPr/>
          </p:nvSpPr>
          <p:spPr bwMode="auto">
            <a:xfrm>
              <a:off x="3986731" y="3113915"/>
              <a:ext cx="351070" cy="435946"/>
            </a:xfrm>
            <a:custGeom>
              <a:avLst/>
              <a:gdLst>
                <a:gd name="T0" fmla="*/ 381 w 400"/>
                <a:gd name="T1" fmla="*/ 124 h 498"/>
                <a:gd name="T2" fmla="*/ 381 w 400"/>
                <a:gd name="T3" fmla="*/ 124 h 498"/>
                <a:gd name="T4" fmla="*/ 231 w 400"/>
                <a:gd name="T5" fmla="*/ 9 h 498"/>
                <a:gd name="T6" fmla="*/ 115 w 400"/>
                <a:gd name="T7" fmla="*/ 151 h 498"/>
                <a:gd name="T8" fmla="*/ 133 w 400"/>
                <a:gd name="T9" fmla="*/ 213 h 498"/>
                <a:gd name="T10" fmla="*/ 9 w 400"/>
                <a:gd name="T11" fmla="*/ 407 h 498"/>
                <a:gd name="T12" fmla="*/ 0 w 400"/>
                <a:gd name="T13" fmla="*/ 434 h 498"/>
                <a:gd name="T14" fmla="*/ 9 w 400"/>
                <a:gd name="T15" fmla="*/ 478 h 498"/>
                <a:gd name="T16" fmla="*/ 27 w 400"/>
                <a:gd name="T17" fmla="*/ 497 h 498"/>
                <a:gd name="T18" fmla="*/ 62 w 400"/>
                <a:gd name="T19" fmla="*/ 487 h 498"/>
                <a:gd name="T20" fmla="*/ 89 w 400"/>
                <a:gd name="T21" fmla="*/ 470 h 498"/>
                <a:gd name="T22" fmla="*/ 142 w 400"/>
                <a:gd name="T23" fmla="*/ 390 h 498"/>
                <a:gd name="T24" fmla="*/ 142 w 400"/>
                <a:gd name="T25" fmla="*/ 390 h 498"/>
                <a:gd name="T26" fmla="*/ 177 w 400"/>
                <a:gd name="T27" fmla="*/ 381 h 498"/>
                <a:gd name="T28" fmla="*/ 231 w 400"/>
                <a:gd name="T29" fmla="*/ 284 h 498"/>
                <a:gd name="T30" fmla="*/ 293 w 400"/>
                <a:gd name="T31" fmla="*/ 284 h 498"/>
                <a:gd name="T32" fmla="*/ 381 w 400"/>
                <a:gd name="T33" fmla="*/ 124 h 498"/>
                <a:gd name="T34" fmla="*/ 319 w 400"/>
                <a:gd name="T35" fmla="*/ 159 h 498"/>
                <a:gd name="T36" fmla="*/ 319 w 400"/>
                <a:gd name="T37" fmla="*/ 159 h 498"/>
                <a:gd name="T38" fmla="*/ 256 w 400"/>
                <a:gd name="T39" fmla="*/ 142 h 498"/>
                <a:gd name="T40" fmla="*/ 221 w 400"/>
                <a:gd name="T41" fmla="*/ 80 h 498"/>
                <a:gd name="T42" fmla="*/ 310 w 400"/>
                <a:gd name="T43" fmla="*/ 71 h 498"/>
                <a:gd name="T44" fmla="*/ 319 w 400"/>
                <a:gd name="T45" fmla="*/ 15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0" h="498">
                  <a:moveTo>
                    <a:pt x="381" y="124"/>
                  </a:moveTo>
                  <a:lnTo>
                    <a:pt x="381" y="124"/>
                  </a:lnTo>
                  <a:cubicBezTo>
                    <a:pt x="372" y="44"/>
                    <a:pt x="301" y="0"/>
                    <a:pt x="231" y="9"/>
                  </a:cubicBezTo>
                  <a:cubicBezTo>
                    <a:pt x="159" y="27"/>
                    <a:pt x="106" y="80"/>
                    <a:pt x="115" y="151"/>
                  </a:cubicBezTo>
                  <a:cubicBezTo>
                    <a:pt x="115" y="168"/>
                    <a:pt x="124" y="195"/>
                    <a:pt x="133" y="213"/>
                  </a:cubicBezTo>
                  <a:cubicBezTo>
                    <a:pt x="9" y="407"/>
                    <a:pt x="9" y="407"/>
                    <a:pt x="9" y="407"/>
                  </a:cubicBezTo>
                  <a:cubicBezTo>
                    <a:pt x="0" y="407"/>
                    <a:pt x="0" y="425"/>
                    <a:pt x="0" y="434"/>
                  </a:cubicBezTo>
                  <a:cubicBezTo>
                    <a:pt x="9" y="478"/>
                    <a:pt x="9" y="478"/>
                    <a:pt x="9" y="478"/>
                  </a:cubicBezTo>
                  <a:cubicBezTo>
                    <a:pt x="9" y="487"/>
                    <a:pt x="18" y="497"/>
                    <a:pt x="27" y="497"/>
                  </a:cubicBezTo>
                  <a:cubicBezTo>
                    <a:pt x="62" y="487"/>
                    <a:pt x="62" y="487"/>
                    <a:pt x="62" y="487"/>
                  </a:cubicBezTo>
                  <a:cubicBezTo>
                    <a:pt x="71" y="487"/>
                    <a:pt x="80" y="478"/>
                    <a:pt x="89" y="470"/>
                  </a:cubicBezTo>
                  <a:cubicBezTo>
                    <a:pt x="142" y="390"/>
                    <a:pt x="142" y="390"/>
                    <a:pt x="142" y="390"/>
                  </a:cubicBezTo>
                  <a:lnTo>
                    <a:pt x="142" y="390"/>
                  </a:lnTo>
                  <a:cubicBezTo>
                    <a:pt x="177" y="381"/>
                    <a:pt x="177" y="381"/>
                    <a:pt x="177" y="381"/>
                  </a:cubicBezTo>
                  <a:cubicBezTo>
                    <a:pt x="231" y="284"/>
                    <a:pt x="231" y="284"/>
                    <a:pt x="231" y="284"/>
                  </a:cubicBezTo>
                  <a:cubicBezTo>
                    <a:pt x="248" y="293"/>
                    <a:pt x="284" y="284"/>
                    <a:pt x="293" y="284"/>
                  </a:cubicBezTo>
                  <a:cubicBezTo>
                    <a:pt x="363" y="275"/>
                    <a:pt x="399" y="195"/>
                    <a:pt x="381" y="124"/>
                  </a:cubicBezTo>
                  <a:close/>
                  <a:moveTo>
                    <a:pt x="319" y="159"/>
                  </a:moveTo>
                  <a:lnTo>
                    <a:pt x="319" y="159"/>
                  </a:lnTo>
                  <a:cubicBezTo>
                    <a:pt x="301" y="187"/>
                    <a:pt x="284" y="168"/>
                    <a:pt x="256" y="142"/>
                  </a:cubicBezTo>
                  <a:cubicBezTo>
                    <a:pt x="231" y="124"/>
                    <a:pt x="203" y="115"/>
                    <a:pt x="221" y="80"/>
                  </a:cubicBezTo>
                  <a:cubicBezTo>
                    <a:pt x="240" y="53"/>
                    <a:pt x="284" y="44"/>
                    <a:pt x="310" y="71"/>
                  </a:cubicBezTo>
                  <a:cubicBezTo>
                    <a:pt x="337" y="89"/>
                    <a:pt x="346" y="133"/>
                    <a:pt x="319" y="159"/>
                  </a:cubicBezTo>
                  <a:close/>
                </a:path>
              </a:pathLst>
            </a:custGeom>
            <a:solidFill>
              <a:srgbClr val="F75994"/>
            </a:solidFill>
            <a:ln>
              <a:solidFill>
                <a:schemeClr val="bg1"/>
              </a:solidFill>
            </a:ln>
            <a:effectLst/>
          </p:spPr>
          <p:txBody>
            <a:bodyPr anchor="ctr"/>
            <a:lstStyle/>
            <a:p>
              <a:pPr algn="ctr"/>
              <a:endParaRPr sz="1350">
                <a:latin typeface="微软雅黑"/>
                <a:ea typeface="微软雅黑"/>
                <a:sym typeface="微软雅黑"/>
              </a:endParaRPr>
            </a:p>
          </p:txBody>
        </p:sp>
      </p:grpSp>
      <p:grpSp>
        <p:nvGrpSpPr>
          <p:cNvPr id="32" name="Group 61"/>
          <p:cNvGrpSpPr/>
          <p:nvPr/>
        </p:nvGrpSpPr>
        <p:grpSpPr>
          <a:xfrm>
            <a:off x="3428450" y="2699255"/>
            <a:ext cx="1007402" cy="1190076"/>
            <a:chOff x="4042294" y="3751049"/>
            <a:chExt cx="1479550" cy="1747838"/>
          </a:xfrm>
          <a:solidFill>
            <a:srgbClr val="C00000"/>
          </a:solidFill>
        </p:grpSpPr>
        <p:sp>
          <p:nvSpPr>
            <p:cNvPr id="56" name="Freeform: Shape 62"/>
            <p:cNvSpPr/>
            <p:nvPr/>
          </p:nvSpPr>
          <p:spPr bwMode="auto">
            <a:xfrm>
              <a:off x="4042294" y="3751049"/>
              <a:ext cx="1479550" cy="1747838"/>
            </a:xfrm>
            <a:custGeom>
              <a:avLst/>
              <a:gdLst>
                <a:gd name="connsiteX0" fmla="*/ 990600 w 1479550"/>
                <a:gd name="connsiteY0" fmla="*/ 0 h 1747838"/>
                <a:gd name="connsiteX1" fmla="*/ 1314450 w 1479550"/>
                <a:gd name="connsiteY1" fmla="*/ 0 h 1747838"/>
                <a:gd name="connsiteX2" fmla="*/ 1479550 w 1479550"/>
                <a:gd name="connsiteY2" fmla="*/ 274637 h 1747838"/>
                <a:gd name="connsiteX3" fmla="*/ 1317625 w 1479550"/>
                <a:gd name="connsiteY3" fmla="*/ 552450 h 1747838"/>
                <a:gd name="connsiteX4" fmla="*/ 1190686 w 1479550"/>
                <a:gd name="connsiteY4" fmla="*/ 553700 h 1747838"/>
                <a:gd name="connsiteX5" fmla="*/ 1173661 w 1479550"/>
                <a:gd name="connsiteY5" fmla="*/ 557056 h 1747838"/>
                <a:gd name="connsiteX6" fmla="*/ 1035636 w 1479550"/>
                <a:gd name="connsiteY6" fmla="*/ 719360 h 1747838"/>
                <a:gd name="connsiteX7" fmla="*/ 1038266 w 1479550"/>
                <a:gd name="connsiteY7" fmla="*/ 733478 h 1747838"/>
                <a:gd name="connsiteX8" fmla="*/ 1303338 w 1479550"/>
                <a:gd name="connsiteY8" fmla="*/ 1179513 h 1747838"/>
                <a:gd name="connsiteX9" fmla="*/ 979488 w 1479550"/>
                <a:gd name="connsiteY9" fmla="*/ 1739901 h 1747838"/>
                <a:gd name="connsiteX10" fmla="*/ 330200 w 1479550"/>
                <a:gd name="connsiteY10" fmla="*/ 1747838 h 1747838"/>
                <a:gd name="connsiteX11" fmla="*/ 0 w 1479550"/>
                <a:gd name="connsiteY11" fmla="*/ 1187451 h 1747838"/>
                <a:gd name="connsiteX12" fmla="*/ 322263 w 1479550"/>
                <a:gd name="connsiteY12" fmla="*/ 627063 h 1747838"/>
                <a:gd name="connsiteX13" fmla="*/ 868819 w 1479550"/>
                <a:gd name="connsiteY13" fmla="*/ 624397 h 1747838"/>
                <a:gd name="connsiteX14" fmla="*/ 905334 w 1479550"/>
                <a:gd name="connsiteY14" fmla="*/ 603127 h 1747838"/>
                <a:gd name="connsiteX15" fmla="*/ 916230 w 1479550"/>
                <a:gd name="connsiteY15" fmla="*/ 420688 h 1747838"/>
                <a:gd name="connsiteX16" fmla="*/ 916890 w 1479550"/>
                <a:gd name="connsiteY16" fmla="*/ 420992 h 1747838"/>
                <a:gd name="connsiteX17" fmla="*/ 833437 w 1479550"/>
                <a:gd name="connsiteY17" fmla="*/ 277812 h 1747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79550" h="1747838">
                  <a:moveTo>
                    <a:pt x="990600" y="0"/>
                  </a:moveTo>
                  <a:lnTo>
                    <a:pt x="1314450" y="0"/>
                  </a:lnTo>
                  <a:lnTo>
                    <a:pt x="1479550" y="274637"/>
                  </a:lnTo>
                  <a:lnTo>
                    <a:pt x="1317625" y="552450"/>
                  </a:lnTo>
                  <a:lnTo>
                    <a:pt x="1190686" y="553700"/>
                  </a:lnTo>
                  <a:lnTo>
                    <a:pt x="1173661" y="557056"/>
                  </a:lnTo>
                  <a:cubicBezTo>
                    <a:pt x="1123406" y="568940"/>
                    <a:pt x="1024311" y="606781"/>
                    <a:pt x="1035636" y="719360"/>
                  </a:cubicBezTo>
                  <a:lnTo>
                    <a:pt x="1038266" y="733478"/>
                  </a:lnTo>
                  <a:lnTo>
                    <a:pt x="1303338" y="1179513"/>
                  </a:lnTo>
                  <a:lnTo>
                    <a:pt x="979488" y="1739901"/>
                  </a:lnTo>
                  <a:lnTo>
                    <a:pt x="330200" y="1747838"/>
                  </a:lnTo>
                  <a:lnTo>
                    <a:pt x="0" y="1187451"/>
                  </a:lnTo>
                  <a:lnTo>
                    <a:pt x="322263" y="627063"/>
                  </a:lnTo>
                  <a:lnTo>
                    <a:pt x="868819" y="624397"/>
                  </a:lnTo>
                  <a:lnTo>
                    <a:pt x="905334" y="603127"/>
                  </a:lnTo>
                  <a:cubicBezTo>
                    <a:pt x="945285" y="569489"/>
                    <a:pt x="962719" y="513557"/>
                    <a:pt x="916230" y="420688"/>
                  </a:cubicBezTo>
                  <a:lnTo>
                    <a:pt x="916890" y="420992"/>
                  </a:lnTo>
                  <a:lnTo>
                    <a:pt x="833437" y="277812"/>
                  </a:lnTo>
                  <a:close/>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57" name="Oval 63"/>
            <p:cNvSpPr/>
            <p:nvPr/>
          </p:nvSpPr>
          <p:spPr bwMode="auto">
            <a:xfrm>
              <a:off x="5037992" y="3856619"/>
              <a:ext cx="327025" cy="327025"/>
            </a:xfrm>
            <a:prstGeom prst="ellipse">
              <a:avLst/>
            </a:prstGeom>
            <a:solidFill>
              <a:srgbClr val="F75994"/>
            </a:solidFill>
            <a:ln w="9525">
              <a:solidFill>
                <a:schemeClr val="bg1"/>
              </a:solidFill>
              <a:round/>
            </a:ln>
            <a:extLst/>
          </p:spPr>
          <p:txBody>
            <a:bodyPr anchor="ctr"/>
            <a:lstStyle/>
            <a:p>
              <a:pPr algn="ctr"/>
              <a:endParaRPr sz="1350">
                <a:latin typeface="微软雅黑"/>
                <a:ea typeface="微软雅黑"/>
                <a:sym typeface="微软雅黑"/>
              </a:endParaRPr>
            </a:p>
          </p:txBody>
        </p:sp>
        <p:sp>
          <p:nvSpPr>
            <p:cNvPr id="58" name="Freeform: Shape 64"/>
            <p:cNvSpPr/>
            <p:nvPr/>
          </p:nvSpPr>
          <p:spPr bwMode="auto">
            <a:xfrm>
              <a:off x="4415273" y="4697677"/>
              <a:ext cx="527106" cy="452472"/>
            </a:xfrm>
            <a:custGeom>
              <a:avLst/>
              <a:gdLst>
                <a:gd name="T0" fmla="*/ 230 w 497"/>
                <a:gd name="T1" fmla="*/ 231 h 426"/>
                <a:gd name="T2" fmla="*/ 230 w 497"/>
                <a:gd name="T3" fmla="*/ 231 h 426"/>
                <a:gd name="T4" fmla="*/ 274 w 497"/>
                <a:gd name="T5" fmla="*/ 231 h 426"/>
                <a:gd name="T6" fmla="*/ 274 w 497"/>
                <a:gd name="T7" fmla="*/ 275 h 426"/>
                <a:gd name="T8" fmla="*/ 496 w 497"/>
                <a:gd name="T9" fmla="*/ 275 h 426"/>
                <a:gd name="T10" fmla="*/ 487 w 497"/>
                <a:gd name="T11" fmla="*/ 133 h 426"/>
                <a:gd name="T12" fmla="*/ 443 w 497"/>
                <a:gd name="T13" fmla="*/ 80 h 426"/>
                <a:gd name="T14" fmla="*/ 363 w 497"/>
                <a:gd name="T15" fmla="*/ 80 h 426"/>
                <a:gd name="T16" fmla="*/ 337 w 497"/>
                <a:gd name="T17" fmla="*/ 27 h 426"/>
                <a:gd name="T18" fmla="*/ 300 w 497"/>
                <a:gd name="T19" fmla="*/ 0 h 426"/>
                <a:gd name="T20" fmla="*/ 194 w 497"/>
                <a:gd name="T21" fmla="*/ 0 h 426"/>
                <a:gd name="T22" fmla="*/ 168 w 497"/>
                <a:gd name="T23" fmla="*/ 27 h 426"/>
                <a:gd name="T24" fmla="*/ 133 w 497"/>
                <a:gd name="T25" fmla="*/ 80 h 426"/>
                <a:gd name="T26" fmla="*/ 53 w 497"/>
                <a:gd name="T27" fmla="*/ 80 h 426"/>
                <a:gd name="T28" fmla="*/ 9 w 497"/>
                <a:gd name="T29" fmla="*/ 133 h 426"/>
                <a:gd name="T30" fmla="*/ 0 w 497"/>
                <a:gd name="T31" fmla="*/ 275 h 426"/>
                <a:gd name="T32" fmla="*/ 230 w 497"/>
                <a:gd name="T33" fmla="*/ 275 h 426"/>
                <a:gd name="T34" fmla="*/ 230 w 497"/>
                <a:gd name="T35" fmla="*/ 231 h 426"/>
                <a:gd name="T36" fmla="*/ 186 w 497"/>
                <a:gd name="T37" fmla="*/ 53 h 426"/>
                <a:gd name="T38" fmla="*/ 186 w 497"/>
                <a:gd name="T39" fmla="*/ 53 h 426"/>
                <a:gd name="T40" fmla="*/ 212 w 497"/>
                <a:gd name="T41" fmla="*/ 36 h 426"/>
                <a:gd name="T42" fmla="*/ 284 w 497"/>
                <a:gd name="T43" fmla="*/ 36 h 426"/>
                <a:gd name="T44" fmla="*/ 309 w 497"/>
                <a:gd name="T45" fmla="*/ 53 h 426"/>
                <a:gd name="T46" fmla="*/ 319 w 497"/>
                <a:gd name="T47" fmla="*/ 80 h 426"/>
                <a:gd name="T48" fmla="*/ 177 w 497"/>
                <a:gd name="T49" fmla="*/ 80 h 426"/>
                <a:gd name="T50" fmla="*/ 186 w 497"/>
                <a:gd name="T51" fmla="*/ 53 h 426"/>
                <a:gd name="T52" fmla="*/ 274 w 497"/>
                <a:gd name="T53" fmla="*/ 355 h 426"/>
                <a:gd name="T54" fmla="*/ 274 w 497"/>
                <a:gd name="T55" fmla="*/ 355 h 426"/>
                <a:gd name="T56" fmla="*/ 230 w 497"/>
                <a:gd name="T57" fmla="*/ 355 h 426"/>
                <a:gd name="T58" fmla="*/ 230 w 497"/>
                <a:gd name="T59" fmla="*/ 302 h 426"/>
                <a:gd name="T60" fmla="*/ 9 w 497"/>
                <a:gd name="T61" fmla="*/ 302 h 426"/>
                <a:gd name="T62" fmla="*/ 17 w 497"/>
                <a:gd name="T63" fmla="*/ 381 h 426"/>
                <a:gd name="T64" fmla="*/ 62 w 497"/>
                <a:gd name="T65" fmla="*/ 425 h 426"/>
                <a:gd name="T66" fmla="*/ 434 w 497"/>
                <a:gd name="T67" fmla="*/ 425 h 426"/>
                <a:gd name="T68" fmla="*/ 478 w 497"/>
                <a:gd name="T69" fmla="*/ 381 h 426"/>
                <a:gd name="T70" fmla="*/ 487 w 497"/>
                <a:gd name="T71" fmla="*/ 302 h 426"/>
                <a:gd name="T72" fmla="*/ 274 w 497"/>
                <a:gd name="T73" fmla="*/ 302 h 426"/>
                <a:gd name="T74" fmla="*/ 274 w 497"/>
                <a:gd name="T75" fmla="*/ 355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F75994"/>
            </a:solidFill>
            <a:ln>
              <a:solidFill>
                <a:schemeClr val="bg1"/>
              </a:solidFill>
            </a:ln>
            <a:effectLst/>
          </p:spPr>
          <p:txBody>
            <a:bodyPr anchor="ctr"/>
            <a:lstStyle/>
            <a:p>
              <a:pPr algn="ctr"/>
              <a:endParaRPr sz="1350">
                <a:latin typeface="微软雅黑"/>
                <a:ea typeface="微软雅黑"/>
                <a:sym typeface="微软雅黑"/>
              </a:endParaRPr>
            </a:p>
          </p:txBody>
        </p:sp>
      </p:grpSp>
      <p:grpSp>
        <p:nvGrpSpPr>
          <p:cNvPr id="33" name="Group 65"/>
          <p:cNvGrpSpPr/>
          <p:nvPr/>
        </p:nvGrpSpPr>
        <p:grpSpPr>
          <a:xfrm>
            <a:off x="3808928" y="1204365"/>
            <a:ext cx="1033344" cy="1169539"/>
            <a:chOff x="4601092" y="1555537"/>
            <a:chExt cx="1517650" cy="1717675"/>
          </a:xfrm>
          <a:solidFill>
            <a:srgbClr val="C00000"/>
          </a:solidFill>
        </p:grpSpPr>
        <p:sp>
          <p:nvSpPr>
            <p:cNvPr id="53" name="Freeform: Shape 66"/>
            <p:cNvSpPr/>
            <p:nvPr/>
          </p:nvSpPr>
          <p:spPr bwMode="auto">
            <a:xfrm>
              <a:off x="4601092" y="1555537"/>
              <a:ext cx="1517650" cy="1717675"/>
            </a:xfrm>
            <a:custGeom>
              <a:avLst/>
              <a:gdLst>
                <a:gd name="connsiteX0" fmla="*/ 973138 w 1517650"/>
                <a:gd name="connsiteY0" fmla="*/ 0 h 1717675"/>
                <a:gd name="connsiteX1" fmla="*/ 1303338 w 1517650"/>
                <a:gd name="connsiteY1" fmla="*/ 560387 h 1717675"/>
                <a:gd name="connsiteX2" fmla="*/ 1061082 w 1517650"/>
                <a:gd name="connsiteY2" fmla="*/ 981652 h 1717675"/>
                <a:gd name="connsiteX3" fmla="*/ 1053191 w 1517650"/>
                <a:gd name="connsiteY3" fmla="*/ 998736 h 1717675"/>
                <a:gd name="connsiteX4" fmla="*/ 1102518 w 1517650"/>
                <a:gd name="connsiteY4" fmla="*/ 1159809 h 1717675"/>
                <a:gd name="connsiteX5" fmla="*/ 1109907 w 1517650"/>
                <a:gd name="connsiteY5" fmla="*/ 1162050 h 1717675"/>
                <a:gd name="connsiteX6" fmla="*/ 1355725 w 1517650"/>
                <a:gd name="connsiteY6" fmla="*/ 1162050 h 1717675"/>
                <a:gd name="connsiteX7" fmla="*/ 1517650 w 1517650"/>
                <a:gd name="connsiteY7" fmla="*/ 1435100 h 1717675"/>
                <a:gd name="connsiteX8" fmla="*/ 1360488 w 1517650"/>
                <a:gd name="connsiteY8" fmla="*/ 1714500 h 1717675"/>
                <a:gd name="connsiteX9" fmla="*/ 1036637 w 1517650"/>
                <a:gd name="connsiteY9" fmla="*/ 1717675 h 1717675"/>
                <a:gd name="connsiteX10" fmla="*/ 871537 w 1517650"/>
                <a:gd name="connsiteY10" fmla="*/ 1439863 h 1717675"/>
                <a:gd name="connsiteX11" fmla="*/ 947555 w 1517650"/>
                <a:gd name="connsiteY11" fmla="*/ 1309441 h 1717675"/>
                <a:gd name="connsiteX12" fmla="*/ 950592 w 1517650"/>
                <a:gd name="connsiteY12" fmla="*/ 1301045 h 1717675"/>
                <a:gd name="connsiteX13" fmla="*/ 885744 w 1517650"/>
                <a:gd name="connsiteY13" fmla="*/ 1133696 h 1717675"/>
                <a:gd name="connsiteX14" fmla="*/ 840137 w 1517650"/>
                <a:gd name="connsiteY14" fmla="*/ 1121464 h 1717675"/>
                <a:gd name="connsiteX15" fmla="*/ 331787 w 1517650"/>
                <a:gd name="connsiteY15" fmla="*/ 1123950 h 1717675"/>
                <a:gd name="connsiteX16" fmla="*/ 0 w 1517650"/>
                <a:gd name="connsiteY16" fmla="*/ 568325 h 1717675"/>
                <a:gd name="connsiteX17" fmla="*/ 323850 w 1517650"/>
                <a:gd name="connsiteY17" fmla="*/ 7937 h 171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17650" h="1717675">
                  <a:moveTo>
                    <a:pt x="973138" y="0"/>
                  </a:moveTo>
                  <a:lnTo>
                    <a:pt x="1303338" y="560387"/>
                  </a:lnTo>
                  <a:lnTo>
                    <a:pt x="1061082" y="981652"/>
                  </a:lnTo>
                  <a:lnTo>
                    <a:pt x="1053191" y="998736"/>
                  </a:lnTo>
                  <a:cubicBezTo>
                    <a:pt x="1031548" y="1054740"/>
                    <a:pt x="1023278" y="1127088"/>
                    <a:pt x="1102518" y="1159809"/>
                  </a:cubicBezTo>
                  <a:lnTo>
                    <a:pt x="1109907" y="1162050"/>
                  </a:lnTo>
                  <a:lnTo>
                    <a:pt x="1355725" y="1162050"/>
                  </a:lnTo>
                  <a:lnTo>
                    <a:pt x="1517650" y="1435100"/>
                  </a:lnTo>
                  <a:lnTo>
                    <a:pt x="1360488" y="1714500"/>
                  </a:lnTo>
                  <a:lnTo>
                    <a:pt x="1036637" y="1717675"/>
                  </a:lnTo>
                  <a:lnTo>
                    <a:pt x="871537" y="1439863"/>
                  </a:lnTo>
                  <a:lnTo>
                    <a:pt x="947555" y="1309441"/>
                  </a:lnTo>
                  <a:lnTo>
                    <a:pt x="950592" y="1301045"/>
                  </a:lnTo>
                  <a:cubicBezTo>
                    <a:pt x="964229" y="1256653"/>
                    <a:pt x="975300" y="1173310"/>
                    <a:pt x="885744" y="1133696"/>
                  </a:cubicBezTo>
                  <a:lnTo>
                    <a:pt x="840137" y="1121464"/>
                  </a:lnTo>
                  <a:lnTo>
                    <a:pt x="331787" y="1123950"/>
                  </a:lnTo>
                  <a:lnTo>
                    <a:pt x="0" y="568325"/>
                  </a:lnTo>
                  <a:lnTo>
                    <a:pt x="323850" y="7937"/>
                  </a:lnTo>
                  <a:close/>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54" name="Oval 67"/>
            <p:cNvSpPr/>
            <p:nvPr/>
          </p:nvSpPr>
          <p:spPr bwMode="auto">
            <a:xfrm>
              <a:off x="5634556" y="2830299"/>
              <a:ext cx="327025" cy="327025"/>
            </a:xfrm>
            <a:prstGeom prst="ellipse">
              <a:avLst/>
            </a:prstGeom>
            <a:solidFill>
              <a:srgbClr val="F75994"/>
            </a:solidFill>
            <a:ln w="9525">
              <a:solidFill>
                <a:schemeClr val="bg1"/>
              </a:solidFill>
              <a:round/>
            </a:ln>
            <a:extLst/>
          </p:spPr>
          <p:txBody>
            <a:bodyPr anchor="ctr"/>
            <a:lstStyle/>
            <a:p>
              <a:pPr algn="ctr"/>
              <a:endParaRPr sz="1350">
                <a:latin typeface="微软雅黑"/>
                <a:ea typeface="微软雅黑"/>
                <a:sym typeface="微软雅黑"/>
              </a:endParaRPr>
            </a:p>
          </p:txBody>
        </p:sp>
        <p:sp>
          <p:nvSpPr>
            <p:cNvPr id="55" name="Freeform: Shape 68"/>
            <p:cNvSpPr/>
            <p:nvPr/>
          </p:nvSpPr>
          <p:spPr bwMode="auto">
            <a:xfrm>
              <a:off x="5020355" y="1904757"/>
              <a:ext cx="491853" cy="439619"/>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rgbClr val="F75994"/>
            </a:solidFill>
            <a:ln>
              <a:solidFill>
                <a:schemeClr val="bg1"/>
              </a:solidFill>
            </a:ln>
            <a:effectLst/>
          </p:spPr>
          <p:txBody>
            <a:bodyPr anchor="ctr"/>
            <a:lstStyle/>
            <a:p>
              <a:pPr algn="ctr"/>
              <a:endParaRPr sz="1350">
                <a:latin typeface="微软雅黑"/>
                <a:ea typeface="微软雅黑"/>
                <a:sym typeface="微软雅黑"/>
              </a:endParaRPr>
            </a:p>
          </p:txBody>
        </p:sp>
      </p:grpSp>
      <p:grpSp>
        <p:nvGrpSpPr>
          <p:cNvPr id="34" name="Group 69"/>
          <p:cNvGrpSpPr/>
          <p:nvPr/>
        </p:nvGrpSpPr>
        <p:grpSpPr>
          <a:xfrm>
            <a:off x="4806603" y="1427031"/>
            <a:ext cx="1007403" cy="1187915"/>
            <a:chOff x="6066356" y="1882562"/>
            <a:chExt cx="1479551" cy="1744663"/>
          </a:xfrm>
          <a:solidFill>
            <a:srgbClr val="C00000"/>
          </a:solidFill>
        </p:grpSpPr>
        <p:sp>
          <p:nvSpPr>
            <p:cNvPr id="50" name="Freeform: Shape 70"/>
            <p:cNvSpPr/>
            <p:nvPr/>
          </p:nvSpPr>
          <p:spPr bwMode="auto">
            <a:xfrm>
              <a:off x="6066356" y="1882562"/>
              <a:ext cx="1479551" cy="1744663"/>
            </a:xfrm>
            <a:custGeom>
              <a:avLst/>
              <a:gdLst>
                <a:gd name="connsiteX0" fmla="*/ 1152526 w 1479551"/>
                <a:gd name="connsiteY0" fmla="*/ 0 h 1744663"/>
                <a:gd name="connsiteX1" fmla="*/ 1479551 w 1479551"/>
                <a:gd name="connsiteY1" fmla="*/ 555625 h 1744663"/>
                <a:gd name="connsiteX2" fmla="*/ 1160464 w 1479551"/>
                <a:gd name="connsiteY2" fmla="*/ 1120775 h 1744663"/>
                <a:gd name="connsiteX3" fmla="*/ 656677 w 1479551"/>
                <a:gd name="connsiteY3" fmla="*/ 1123220 h 1744663"/>
                <a:gd name="connsiteX4" fmla="*/ 640838 w 1479551"/>
                <a:gd name="connsiteY4" fmla="*/ 1125317 h 1744663"/>
                <a:gd name="connsiteX5" fmla="*/ 535422 w 1479551"/>
                <a:gd name="connsiteY5" fmla="*/ 1260814 h 1744663"/>
                <a:gd name="connsiteX6" fmla="*/ 549999 w 1479551"/>
                <a:gd name="connsiteY6" fmla="*/ 1299071 h 1744663"/>
                <a:gd name="connsiteX7" fmla="*/ 646113 w 1479551"/>
                <a:gd name="connsiteY7" fmla="*/ 1462088 h 1744663"/>
                <a:gd name="connsiteX8" fmla="*/ 487363 w 1479551"/>
                <a:gd name="connsiteY8" fmla="*/ 1739901 h 1744663"/>
                <a:gd name="connsiteX9" fmla="*/ 165100 w 1479551"/>
                <a:gd name="connsiteY9" fmla="*/ 1744663 h 1744663"/>
                <a:gd name="connsiteX10" fmla="*/ 0 w 1479551"/>
                <a:gd name="connsiteY10" fmla="*/ 1465263 h 1744663"/>
                <a:gd name="connsiteX11" fmla="*/ 160338 w 1479551"/>
                <a:gd name="connsiteY11" fmla="*/ 1187450 h 1744663"/>
                <a:gd name="connsiteX12" fmla="*/ 341829 w 1479551"/>
                <a:gd name="connsiteY12" fmla="*/ 1187450 h 1744663"/>
                <a:gd name="connsiteX13" fmla="*/ 364282 w 1479551"/>
                <a:gd name="connsiteY13" fmla="*/ 1180580 h 1744663"/>
                <a:gd name="connsiteX14" fmla="*/ 445706 w 1479551"/>
                <a:gd name="connsiteY14" fmla="*/ 1050461 h 1744663"/>
                <a:gd name="connsiteX15" fmla="*/ 430066 w 1479551"/>
                <a:gd name="connsiteY15" fmla="*/ 994233 h 1744663"/>
                <a:gd name="connsiteX16" fmla="*/ 179388 w 1479551"/>
                <a:gd name="connsiteY16" fmla="*/ 568325 h 1744663"/>
                <a:gd name="connsiteX17" fmla="*/ 498476 w 1479551"/>
                <a:gd name="connsiteY17" fmla="*/ 3175 h 1744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79551" h="1744663">
                  <a:moveTo>
                    <a:pt x="1152526" y="0"/>
                  </a:moveTo>
                  <a:lnTo>
                    <a:pt x="1479551" y="555625"/>
                  </a:lnTo>
                  <a:lnTo>
                    <a:pt x="1160464" y="1120775"/>
                  </a:lnTo>
                  <a:lnTo>
                    <a:pt x="656677" y="1123220"/>
                  </a:lnTo>
                  <a:lnTo>
                    <a:pt x="640838" y="1125317"/>
                  </a:lnTo>
                  <a:cubicBezTo>
                    <a:pt x="580181" y="1136911"/>
                    <a:pt x="514750" y="1170152"/>
                    <a:pt x="535422" y="1260814"/>
                  </a:cubicBezTo>
                  <a:lnTo>
                    <a:pt x="549999" y="1299071"/>
                  </a:lnTo>
                  <a:lnTo>
                    <a:pt x="646113" y="1462088"/>
                  </a:lnTo>
                  <a:lnTo>
                    <a:pt x="487363" y="1739901"/>
                  </a:lnTo>
                  <a:lnTo>
                    <a:pt x="165100" y="1744663"/>
                  </a:lnTo>
                  <a:lnTo>
                    <a:pt x="0" y="1465263"/>
                  </a:lnTo>
                  <a:lnTo>
                    <a:pt x="160338" y="1187450"/>
                  </a:lnTo>
                  <a:lnTo>
                    <a:pt x="341829" y="1187450"/>
                  </a:lnTo>
                  <a:lnTo>
                    <a:pt x="364282" y="1180580"/>
                  </a:lnTo>
                  <a:cubicBezTo>
                    <a:pt x="406933" y="1163937"/>
                    <a:pt x="454754" y="1127922"/>
                    <a:pt x="445706" y="1050461"/>
                  </a:cubicBezTo>
                  <a:lnTo>
                    <a:pt x="430066" y="994233"/>
                  </a:lnTo>
                  <a:lnTo>
                    <a:pt x="179388" y="568325"/>
                  </a:lnTo>
                  <a:lnTo>
                    <a:pt x="498476" y="3175"/>
                  </a:lnTo>
                  <a:close/>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51" name="Oval 71"/>
            <p:cNvSpPr/>
            <p:nvPr/>
          </p:nvSpPr>
          <p:spPr bwMode="auto">
            <a:xfrm>
              <a:off x="6229079" y="3181015"/>
              <a:ext cx="327025" cy="327025"/>
            </a:xfrm>
            <a:prstGeom prst="ellipse">
              <a:avLst/>
            </a:prstGeom>
            <a:solidFill>
              <a:srgbClr val="F75994"/>
            </a:solidFill>
            <a:ln w="9525">
              <a:solidFill>
                <a:schemeClr val="bg1"/>
              </a:solidFill>
              <a:round/>
            </a:ln>
            <a:extLst/>
          </p:spPr>
          <p:txBody>
            <a:bodyPr anchor="ctr"/>
            <a:lstStyle/>
            <a:p>
              <a:pPr algn="ctr"/>
              <a:endParaRPr sz="1350">
                <a:latin typeface="微软雅黑"/>
                <a:ea typeface="微软雅黑"/>
                <a:sym typeface="微软雅黑"/>
              </a:endParaRPr>
            </a:p>
          </p:txBody>
        </p:sp>
        <p:sp>
          <p:nvSpPr>
            <p:cNvPr id="52" name="Freeform: Shape 72"/>
            <p:cNvSpPr/>
            <p:nvPr/>
          </p:nvSpPr>
          <p:spPr bwMode="auto">
            <a:xfrm>
              <a:off x="6604710" y="2237432"/>
              <a:ext cx="627465" cy="483091"/>
            </a:xfrm>
            <a:custGeom>
              <a:avLst/>
              <a:gdLst>
                <a:gd name="T0" fmla="*/ 80 w 497"/>
                <a:gd name="T1" fmla="*/ 248 h 382"/>
                <a:gd name="T2" fmla="*/ 80 w 497"/>
                <a:gd name="T3" fmla="*/ 248 h 382"/>
                <a:gd name="T4" fmla="*/ 159 w 497"/>
                <a:gd name="T5" fmla="*/ 328 h 382"/>
                <a:gd name="T6" fmla="*/ 248 w 497"/>
                <a:gd name="T7" fmla="*/ 381 h 382"/>
                <a:gd name="T8" fmla="*/ 337 w 497"/>
                <a:gd name="T9" fmla="*/ 337 h 382"/>
                <a:gd name="T10" fmla="*/ 390 w 497"/>
                <a:gd name="T11" fmla="*/ 258 h 382"/>
                <a:gd name="T12" fmla="*/ 248 w 497"/>
                <a:gd name="T13" fmla="*/ 328 h 382"/>
                <a:gd name="T14" fmla="*/ 80 w 497"/>
                <a:gd name="T15" fmla="*/ 248 h 382"/>
                <a:gd name="T16" fmla="*/ 487 w 497"/>
                <a:gd name="T17" fmla="*/ 124 h 382"/>
                <a:gd name="T18" fmla="*/ 487 w 497"/>
                <a:gd name="T19" fmla="*/ 124 h 382"/>
                <a:gd name="T20" fmla="*/ 274 w 497"/>
                <a:gd name="T21" fmla="*/ 9 h 382"/>
                <a:gd name="T22" fmla="*/ 221 w 497"/>
                <a:gd name="T23" fmla="*/ 9 h 382"/>
                <a:gd name="T24" fmla="*/ 9 w 497"/>
                <a:gd name="T25" fmla="*/ 124 h 382"/>
                <a:gd name="T26" fmla="*/ 9 w 497"/>
                <a:gd name="T27" fmla="*/ 160 h 382"/>
                <a:gd name="T28" fmla="*/ 221 w 497"/>
                <a:gd name="T29" fmla="*/ 275 h 382"/>
                <a:gd name="T30" fmla="*/ 274 w 497"/>
                <a:gd name="T31" fmla="*/ 275 h 382"/>
                <a:gd name="T32" fmla="*/ 408 w 497"/>
                <a:gd name="T33" fmla="*/ 195 h 382"/>
                <a:gd name="T34" fmla="*/ 266 w 497"/>
                <a:gd name="T35" fmla="*/ 160 h 382"/>
                <a:gd name="T36" fmla="*/ 248 w 497"/>
                <a:gd name="T37" fmla="*/ 168 h 382"/>
                <a:gd name="T38" fmla="*/ 203 w 497"/>
                <a:gd name="T39" fmla="*/ 133 h 382"/>
                <a:gd name="T40" fmla="*/ 248 w 497"/>
                <a:gd name="T41" fmla="*/ 107 h 382"/>
                <a:gd name="T42" fmla="*/ 293 w 497"/>
                <a:gd name="T43" fmla="*/ 124 h 382"/>
                <a:gd name="T44" fmla="*/ 443 w 497"/>
                <a:gd name="T45" fmla="*/ 177 h 382"/>
                <a:gd name="T46" fmla="*/ 487 w 497"/>
                <a:gd name="T47" fmla="*/ 160 h 382"/>
                <a:gd name="T48" fmla="*/ 487 w 497"/>
                <a:gd name="T49" fmla="*/ 124 h 382"/>
                <a:gd name="T50" fmla="*/ 425 w 497"/>
                <a:gd name="T51" fmla="*/ 346 h 382"/>
                <a:gd name="T52" fmla="*/ 425 w 497"/>
                <a:gd name="T53" fmla="*/ 346 h 382"/>
                <a:gd name="T54" fmla="*/ 461 w 497"/>
                <a:gd name="T55" fmla="*/ 337 h 382"/>
                <a:gd name="T56" fmla="*/ 443 w 497"/>
                <a:gd name="T57" fmla="*/ 177 h 382"/>
                <a:gd name="T58" fmla="*/ 408 w 497"/>
                <a:gd name="T59" fmla="*/ 195 h 382"/>
                <a:gd name="T60" fmla="*/ 425 w 497"/>
                <a:gd name="T61" fmla="*/ 34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97" h="382">
                  <a:moveTo>
                    <a:pt x="80" y="248"/>
                  </a:moveTo>
                  <a:lnTo>
                    <a:pt x="80" y="248"/>
                  </a:lnTo>
                  <a:cubicBezTo>
                    <a:pt x="97" y="293"/>
                    <a:pt x="106" y="311"/>
                    <a:pt x="159" y="328"/>
                  </a:cubicBezTo>
                  <a:cubicBezTo>
                    <a:pt x="203" y="355"/>
                    <a:pt x="230" y="381"/>
                    <a:pt x="248" y="381"/>
                  </a:cubicBezTo>
                  <a:cubicBezTo>
                    <a:pt x="266" y="381"/>
                    <a:pt x="293" y="355"/>
                    <a:pt x="337" y="337"/>
                  </a:cubicBezTo>
                  <a:cubicBezTo>
                    <a:pt x="390" y="311"/>
                    <a:pt x="372" y="311"/>
                    <a:pt x="390" y="258"/>
                  </a:cubicBezTo>
                  <a:cubicBezTo>
                    <a:pt x="248" y="328"/>
                    <a:pt x="248" y="328"/>
                    <a:pt x="248" y="328"/>
                  </a:cubicBezTo>
                  <a:lnTo>
                    <a:pt x="80" y="248"/>
                  </a:lnTo>
                  <a:close/>
                  <a:moveTo>
                    <a:pt x="487" y="124"/>
                  </a:moveTo>
                  <a:lnTo>
                    <a:pt x="487" y="124"/>
                  </a:lnTo>
                  <a:cubicBezTo>
                    <a:pt x="274" y="9"/>
                    <a:pt x="274" y="9"/>
                    <a:pt x="274" y="9"/>
                  </a:cubicBezTo>
                  <a:cubicBezTo>
                    <a:pt x="266" y="0"/>
                    <a:pt x="239" y="0"/>
                    <a:pt x="221" y="9"/>
                  </a:cubicBezTo>
                  <a:cubicBezTo>
                    <a:pt x="9" y="124"/>
                    <a:pt x="9" y="124"/>
                    <a:pt x="9" y="124"/>
                  </a:cubicBezTo>
                  <a:cubicBezTo>
                    <a:pt x="0" y="133"/>
                    <a:pt x="0" y="142"/>
                    <a:pt x="9" y="160"/>
                  </a:cubicBezTo>
                  <a:cubicBezTo>
                    <a:pt x="221" y="275"/>
                    <a:pt x="221" y="275"/>
                    <a:pt x="221" y="275"/>
                  </a:cubicBezTo>
                  <a:cubicBezTo>
                    <a:pt x="239" y="284"/>
                    <a:pt x="266" y="284"/>
                    <a:pt x="274" y="275"/>
                  </a:cubicBezTo>
                  <a:cubicBezTo>
                    <a:pt x="408" y="195"/>
                    <a:pt x="408" y="195"/>
                    <a:pt x="408" y="195"/>
                  </a:cubicBezTo>
                  <a:cubicBezTo>
                    <a:pt x="266" y="160"/>
                    <a:pt x="266" y="160"/>
                    <a:pt x="266" y="160"/>
                  </a:cubicBezTo>
                  <a:cubicBezTo>
                    <a:pt x="257" y="160"/>
                    <a:pt x="257" y="168"/>
                    <a:pt x="248" y="168"/>
                  </a:cubicBezTo>
                  <a:cubicBezTo>
                    <a:pt x="221" y="168"/>
                    <a:pt x="203" y="151"/>
                    <a:pt x="203" y="133"/>
                  </a:cubicBezTo>
                  <a:cubicBezTo>
                    <a:pt x="203" y="124"/>
                    <a:pt x="221" y="107"/>
                    <a:pt x="248" y="107"/>
                  </a:cubicBezTo>
                  <a:cubicBezTo>
                    <a:pt x="266" y="107"/>
                    <a:pt x="284" y="115"/>
                    <a:pt x="293" y="124"/>
                  </a:cubicBezTo>
                  <a:cubicBezTo>
                    <a:pt x="443" y="177"/>
                    <a:pt x="443" y="177"/>
                    <a:pt x="443" y="177"/>
                  </a:cubicBezTo>
                  <a:cubicBezTo>
                    <a:pt x="487" y="160"/>
                    <a:pt x="487" y="160"/>
                    <a:pt x="487" y="160"/>
                  </a:cubicBezTo>
                  <a:cubicBezTo>
                    <a:pt x="496" y="142"/>
                    <a:pt x="496" y="133"/>
                    <a:pt x="487" y="124"/>
                  </a:cubicBezTo>
                  <a:close/>
                  <a:moveTo>
                    <a:pt x="425" y="346"/>
                  </a:moveTo>
                  <a:lnTo>
                    <a:pt x="425" y="346"/>
                  </a:lnTo>
                  <a:cubicBezTo>
                    <a:pt x="416" y="355"/>
                    <a:pt x="452" y="364"/>
                    <a:pt x="461" y="337"/>
                  </a:cubicBezTo>
                  <a:cubicBezTo>
                    <a:pt x="469" y="213"/>
                    <a:pt x="443" y="177"/>
                    <a:pt x="443" y="177"/>
                  </a:cubicBezTo>
                  <a:cubicBezTo>
                    <a:pt x="408" y="195"/>
                    <a:pt x="408" y="195"/>
                    <a:pt x="408" y="195"/>
                  </a:cubicBezTo>
                  <a:cubicBezTo>
                    <a:pt x="408" y="195"/>
                    <a:pt x="443" y="222"/>
                    <a:pt x="425" y="346"/>
                  </a:cubicBezTo>
                  <a:close/>
                </a:path>
              </a:pathLst>
            </a:custGeom>
            <a:solidFill>
              <a:srgbClr val="F75994"/>
            </a:solidFill>
            <a:ln>
              <a:solidFill>
                <a:schemeClr val="bg1"/>
              </a:solidFill>
            </a:ln>
            <a:effectLst/>
          </p:spPr>
          <p:txBody>
            <a:bodyPr anchor="ctr"/>
            <a:lstStyle/>
            <a:p>
              <a:pPr algn="ctr"/>
              <a:endParaRPr sz="1350">
                <a:latin typeface="微软雅黑"/>
                <a:ea typeface="微软雅黑"/>
                <a:sym typeface="微软雅黑"/>
              </a:endParaRPr>
            </a:p>
          </p:txBody>
        </p:sp>
      </p:grpSp>
      <p:grpSp>
        <p:nvGrpSpPr>
          <p:cNvPr id="35" name="Group 73"/>
          <p:cNvGrpSpPr/>
          <p:nvPr/>
        </p:nvGrpSpPr>
        <p:grpSpPr>
          <a:xfrm>
            <a:off x="4409912" y="2952186"/>
            <a:ext cx="1012808" cy="1177106"/>
            <a:chOff x="5483744" y="4122523"/>
            <a:chExt cx="1487488" cy="1728788"/>
          </a:xfrm>
          <a:solidFill>
            <a:srgbClr val="C00000"/>
          </a:solidFill>
        </p:grpSpPr>
        <p:sp>
          <p:nvSpPr>
            <p:cNvPr id="47" name="Freeform: Shape 74"/>
            <p:cNvSpPr/>
            <p:nvPr/>
          </p:nvSpPr>
          <p:spPr bwMode="auto">
            <a:xfrm>
              <a:off x="5483744" y="4122523"/>
              <a:ext cx="1487488" cy="1728788"/>
            </a:xfrm>
            <a:custGeom>
              <a:avLst/>
              <a:gdLst>
                <a:gd name="connsiteX0" fmla="*/ 481013 w 1487488"/>
                <a:gd name="connsiteY0" fmla="*/ 0 h 1728788"/>
                <a:gd name="connsiteX1" fmla="*/ 642938 w 1487488"/>
                <a:gd name="connsiteY1" fmla="*/ 274638 h 1728788"/>
                <a:gd name="connsiteX2" fmla="*/ 526007 w 1487488"/>
                <a:gd name="connsiteY2" fmla="*/ 479268 h 1728788"/>
                <a:gd name="connsiteX3" fmla="*/ 525446 w 1487488"/>
                <a:gd name="connsiteY3" fmla="*/ 521267 h 1728788"/>
                <a:gd name="connsiteX4" fmla="*/ 665163 w 1487488"/>
                <a:gd name="connsiteY4" fmla="*/ 609307 h 1728788"/>
                <a:gd name="connsiteX5" fmla="*/ 662765 w 1487488"/>
                <a:gd name="connsiteY5" fmla="*/ 610869 h 1728788"/>
                <a:gd name="connsiteX6" fmla="*/ 1157288 w 1487488"/>
                <a:gd name="connsiteY6" fmla="*/ 604838 h 1728788"/>
                <a:gd name="connsiteX7" fmla="*/ 1487488 w 1487488"/>
                <a:gd name="connsiteY7" fmla="*/ 1165226 h 1728788"/>
                <a:gd name="connsiteX8" fmla="*/ 1163638 w 1487488"/>
                <a:gd name="connsiteY8" fmla="*/ 1725613 h 1728788"/>
                <a:gd name="connsiteX9" fmla="*/ 514350 w 1487488"/>
                <a:gd name="connsiteY9" fmla="*/ 1728788 h 1728788"/>
                <a:gd name="connsiteX10" fmla="*/ 184150 w 1487488"/>
                <a:gd name="connsiteY10" fmla="*/ 1173163 h 1728788"/>
                <a:gd name="connsiteX11" fmla="*/ 440113 w 1487488"/>
                <a:gd name="connsiteY11" fmla="*/ 728066 h 1728788"/>
                <a:gd name="connsiteX12" fmla="*/ 448577 w 1487488"/>
                <a:gd name="connsiteY12" fmla="*/ 686071 h 1728788"/>
                <a:gd name="connsiteX13" fmla="*/ 374676 w 1487488"/>
                <a:gd name="connsiteY13" fmla="*/ 566959 h 1728788"/>
                <a:gd name="connsiteX14" fmla="*/ 329055 w 1487488"/>
                <a:gd name="connsiteY14" fmla="*/ 554743 h 1728788"/>
                <a:gd name="connsiteX15" fmla="*/ 161925 w 1487488"/>
                <a:gd name="connsiteY15" fmla="*/ 557213 h 1728788"/>
                <a:gd name="connsiteX16" fmla="*/ 0 w 1487488"/>
                <a:gd name="connsiteY16" fmla="*/ 282575 h 1728788"/>
                <a:gd name="connsiteX17" fmla="*/ 158750 w 1487488"/>
                <a:gd name="connsiteY17" fmla="*/ 4763 h 172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87488" h="1728788">
                  <a:moveTo>
                    <a:pt x="481013" y="0"/>
                  </a:moveTo>
                  <a:lnTo>
                    <a:pt x="642938" y="274638"/>
                  </a:lnTo>
                  <a:lnTo>
                    <a:pt x="526007" y="479268"/>
                  </a:lnTo>
                  <a:lnTo>
                    <a:pt x="525446" y="521267"/>
                  </a:lnTo>
                  <a:cubicBezTo>
                    <a:pt x="533156" y="565033"/>
                    <a:pt x="569286" y="602251"/>
                    <a:pt x="665163" y="609307"/>
                  </a:cubicBezTo>
                  <a:lnTo>
                    <a:pt x="662765" y="610869"/>
                  </a:lnTo>
                  <a:lnTo>
                    <a:pt x="1157288" y="604838"/>
                  </a:lnTo>
                  <a:lnTo>
                    <a:pt x="1487488" y="1165226"/>
                  </a:lnTo>
                  <a:lnTo>
                    <a:pt x="1163638" y="1725613"/>
                  </a:lnTo>
                  <a:lnTo>
                    <a:pt x="514350" y="1728788"/>
                  </a:lnTo>
                  <a:lnTo>
                    <a:pt x="184150" y="1173163"/>
                  </a:lnTo>
                  <a:lnTo>
                    <a:pt x="440113" y="728066"/>
                  </a:lnTo>
                  <a:lnTo>
                    <a:pt x="448577" y="686071"/>
                  </a:lnTo>
                  <a:cubicBezTo>
                    <a:pt x="450871" y="643846"/>
                    <a:pt x="437467" y="594689"/>
                    <a:pt x="374676" y="566959"/>
                  </a:cubicBezTo>
                  <a:lnTo>
                    <a:pt x="329055" y="554743"/>
                  </a:lnTo>
                  <a:lnTo>
                    <a:pt x="161925" y="557213"/>
                  </a:lnTo>
                  <a:lnTo>
                    <a:pt x="0" y="282575"/>
                  </a:lnTo>
                  <a:lnTo>
                    <a:pt x="158750" y="4763"/>
                  </a:lnTo>
                  <a:close/>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48" name="Oval 75"/>
            <p:cNvSpPr/>
            <p:nvPr/>
          </p:nvSpPr>
          <p:spPr bwMode="auto">
            <a:xfrm>
              <a:off x="5637730" y="4242641"/>
              <a:ext cx="325438" cy="327025"/>
            </a:xfrm>
            <a:prstGeom prst="ellipse">
              <a:avLst/>
            </a:prstGeom>
            <a:solidFill>
              <a:srgbClr val="F75994"/>
            </a:solidFill>
            <a:ln w="9525">
              <a:solidFill>
                <a:schemeClr val="bg1"/>
              </a:solidFill>
              <a:round/>
            </a:ln>
            <a:extLst/>
          </p:spPr>
          <p:txBody>
            <a:bodyPr anchor="ctr"/>
            <a:lstStyle/>
            <a:p>
              <a:pPr algn="ctr"/>
              <a:endParaRPr sz="1350">
                <a:latin typeface="微软雅黑"/>
                <a:ea typeface="微软雅黑"/>
                <a:sym typeface="微软雅黑"/>
              </a:endParaRPr>
            </a:p>
          </p:txBody>
        </p:sp>
        <p:sp>
          <p:nvSpPr>
            <p:cNvPr id="49" name="Freeform: Shape 76"/>
            <p:cNvSpPr/>
            <p:nvPr/>
          </p:nvSpPr>
          <p:spPr bwMode="auto">
            <a:xfrm>
              <a:off x="5990157" y="5013947"/>
              <a:ext cx="606490" cy="407904"/>
            </a:xfrm>
            <a:custGeom>
              <a:avLst/>
              <a:gdLst>
                <a:gd name="T0" fmla="*/ 203 w 497"/>
                <a:gd name="T1" fmla="*/ 257 h 337"/>
                <a:gd name="T2" fmla="*/ 203 w 497"/>
                <a:gd name="T3" fmla="*/ 257 h 337"/>
                <a:gd name="T4" fmla="*/ 221 w 497"/>
                <a:gd name="T5" fmla="*/ 327 h 337"/>
                <a:gd name="T6" fmla="*/ 283 w 497"/>
                <a:gd name="T7" fmla="*/ 310 h 337"/>
                <a:gd name="T8" fmla="*/ 398 w 497"/>
                <a:gd name="T9" fmla="*/ 9 h 337"/>
                <a:gd name="T10" fmla="*/ 203 w 497"/>
                <a:gd name="T11" fmla="*/ 257 h 337"/>
                <a:gd name="T12" fmla="*/ 248 w 497"/>
                <a:gd name="T13" fmla="*/ 71 h 337"/>
                <a:gd name="T14" fmla="*/ 248 w 497"/>
                <a:gd name="T15" fmla="*/ 71 h 337"/>
                <a:gd name="T16" fmla="*/ 274 w 497"/>
                <a:gd name="T17" fmla="*/ 71 h 337"/>
                <a:gd name="T18" fmla="*/ 310 w 497"/>
                <a:gd name="T19" fmla="*/ 26 h 337"/>
                <a:gd name="T20" fmla="*/ 248 w 497"/>
                <a:gd name="T21" fmla="*/ 17 h 337"/>
                <a:gd name="T22" fmla="*/ 0 w 497"/>
                <a:gd name="T23" fmla="*/ 283 h 337"/>
                <a:gd name="T24" fmla="*/ 0 w 497"/>
                <a:gd name="T25" fmla="*/ 310 h 337"/>
                <a:gd name="T26" fmla="*/ 26 w 497"/>
                <a:gd name="T27" fmla="*/ 336 h 337"/>
                <a:gd name="T28" fmla="*/ 53 w 497"/>
                <a:gd name="T29" fmla="*/ 310 h 337"/>
                <a:gd name="T30" fmla="*/ 53 w 497"/>
                <a:gd name="T31" fmla="*/ 283 h 337"/>
                <a:gd name="T32" fmla="*/ 248 w 497"/>
                <a:gd name="T33" fmla="*/ 71 h 337"/>
                <a:gd name="T34" fmla="*/ 425 w 497"/>
                <a:gd name="T35" fmla="*/ 98 h 337"/>
                <a:gd name="T36" fmla="*/ 425 w 497"/>
                <a:gd name="T37" fmla="*/ 98 h 337"/>
                <a:gd name="T38" fmla="*/ 407 w 497"/>
                <a:gd name="T39" fmla="*/ 151 h 337"/>
                <a:gd name="T40" fmla="*/ 442 w 497"/>
                <a:gd name="T41" fmla="*/ 283 h 337"/>
                <a:gd name="T42" fmla="*/ 442 w 497"/>
                <a:gd name="T43" fmla="*/ 310 h 337"/>
                <a:gd name="T44" fmla="*/ 469 w 497"/>
                <a:gd name="T45" fmla="*/ 336 h 337"/>
                <a:gd name="T46" fmla="*/ 469 w 497"/>
                <a:gd name="T47" fmla="*/ 336 h 337"/>
                <a:gd name="T48" fmla="*/ 496 w 497"/>
                <a:gd name="T49" fmla="*/ 310 h 337"/>
                <a:gd name="T50" fmla="*/ 496 w 497"/>
                <a:gd name="T51" fmla="*/ 283 h 337"/>
                <a:gd name="T52" fmla="*/ 425 w 497"/>
                <a:gd name="T53" fmla="*/ 9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337">
                  <a:moveTo>
                    <a:pt x="203" y="257"/>
                  </a:moveTo>
                  <a:lnTo>
                    <a:pt x="203" y="257"/>
                  </a:lnTo>
                  <a:cubicBezTo>
                    <a:pt x="186" y="283"/>
                    <a:pt x="194" y="310"/>
                    <a:pt x="221" y="327"/>
                  </a:cubicBezTo>
                  <a:cubicBezTo>
                    <a:pt x="239" y="336"/>
                    <a:pt x="266" y="336"/>
                    <a:pt x="283" y="310"/>
                  </a:cubicBezTo>
                  <a:cubicBezTo>
                    <a:pt x="301" y="274"/>
                    <a:pt x="407" y="9"/>
                    <a:pt x="398" y="9"/>
                  </a:cubicBezTo>
                  <a:cubicBezTo>
                    <a:pt x="389" y="0"/>
                    <a:pt x="221" y="230"/>
                    <a:pt x="203" y="257"/>
                  </a:cubicBezTo>
                  <a:close/>
                  <a:moveTo>
                    <a:pt x="248" y="71"/>
                  </a:moveTo>
                  <a:lnTo>
                    <a:pt x="248" y="71"/>
                  </a:lnTo>
                  <a:cubicBezTo>
                    <a:pt x="257" y="71"/>
                    <a:pt x="266" y="71"/>
                    <a:pt x="274" y="71"/>
                  </a:cubicBezTo>
                  <a:cubicBezTo>
                    <a:pt x="292" y="53"/>
                    <a:pt x="301" y="44"/>
                    <a:pt x="310" y="26"/>
                  </a:cubicBezTo>
                  <a:cubicBezTo>
                    <a:pt x="292" y="17"/>
                    <a:pt x="274" y="17"/>
                    <a:pt x="248" y="17"/>
                  </a:cubicBezTo>
                  <a:cubicBezTo>
                    <a:pt x="106" y="17"/>
                    <a:pt x="0" y="133"/>
                    <a:pt x="0" y="283"/>
                  </a:cubicBezTo>
                  <a:cubicBezTo>
                    <a:pt x="0" y="292"/>
                    <a:pt x="0" y="301"/>
                    <a:pt x="0" y="310"/>
                  </a:cubicBezTo>
                  <a:cubicBezTo>
                    <a:pt x="0" y="327"/>
                    <a:pt x="17" y="336"/>
                    <a:pt x="26" y="336"/>
                  </a:cubicBezTo>
                  <a:cubicBezTo>
                    <a:pt x="44" y="336"/>
                    <a:pt x="53" y="319"/>
                    <a:pt x="53" y="310"/>
                  </a:cubicBezTo>
                  <a:cubicBezTo>
                    <a:pt x="53" y="301"/>
                    <a:pt x="53" y="292"/>
                    <a:pt x="53" y="283"/>
                  </a:cubicBezTo>
                  <a:cubicBezTo>
                    <a:pt x="53" y="160"/>
                    <a:pt x="132" y="71"/>
                    <a:pt x="248" y="71"/>
                  </a:cubicBezTo>
                  <a:close/>
                  <a:moveTo>
                    <a:pt x="425" y="98"/>
                  </a:moveTo>
                  <a:lnTo>
                    <a:pt x="425" y="98"/>
                  </a:lnTo>
                  <a:cubicBezTo>
                    <a:pt x="416" y="115"/>
                    <a:pt x="416" y="133"/>
                    <a:pt x="407" y="151"/>
                  </a:cubicBezTo>
                  <a:cubicBezTo>
                    <a:pt x="433" y="186"/>
                    <a:pt x="442" y="239"/>
                    <a:pt x="442" y="283"/>
                  </a:cubicBezTo>
                  <a:cubicBezTo>
                    <a:pt x="442" y="292"/>
                    <a:pt x="442" y="301"/>
                    <a:pt x="442" y="310"/>
                  </a:cubicBezTo>
                  <a:cubicBezTo>
                    <a:pt x="442" y="319"/>
                    <a:pt x="451" y="336"/>
                    <a:pt x="469" y="336"/>
                  </a:cubicBezTo>
                  <a:lnTo>
                    <a:pt x="469" y="336"/>
                  </a:lnTo>
                  <a:cubicBezTo>
                    <a:pt x="478" y="336"/>
                    <a:pt x="496" y="327"/>
                    <a:pt x="496" y="310"/>
                  </a:cubicBezTo>
                  <a:cubicBezTo>
                    <a:pt x="496" y="301"/>
                    <a:pt x="496" y="292"/>
                    <a:pt x="496" y="283"/>
                  </a:cubicBezTo>
                  <a:cubicBezTo>
                    <a:pt x="496" y="213"/>
                    <a:pt x="469" y="151"/>
                    <a:pt x="425" y="98"/>
                  </a:cubicBezTo>
                  <a:close/>
                </a:path>
              </a:pathLst>
            </a:custGeom>
            <a:solidFill>
              <a:srgbClr val="F75994"/>
            </a:solidFill>
            <a:ln>
              <a:solidFill>
                <a:schemeClr val="bg1"/>
              </a:solidFill>
            </a:ln>
            <a:effectLst/>
          </p:spPr>
          <p:txBody>
            <a:bodyPr anchor="ctr"/>
            <a:lstStyle/>
            <a:p>
              <a:pPr algn="ctr"/>
              <a:endParaRPr sz="1350">
                <a:latin typeface="微软雅黑"/>
                <a:ea typeface="微软雅黑"/>
                <a:sym typeface="微软雅黑"/>
              </a:endParaRPr>
            </a:p>
          </p:txBody>
        </p:sp>
      </p:grpSp>
      <p:grpSp>
        <p:nvGrpSpPr>
          <p:cNvPr id="36" name="Group 77"/>
          <p:cNvGrpSpPr/>
          <p:nvPr/>
        </p:nvGrpSpPr>
        <p:grpSpPr>
          <a:xfrm>
            <a:off x="4821734" y="2501450"/>
            <a:ext cx="1354373" cy="765281"/>
            <a:chOff x="6088580" y="3460537"/>
            <a:chExt cx="1989138" cy="1123950"/>
          </a:xfrm>
          <a:solidFill>
            <a:srgbClr val="C00000"/>
          </a:solidFill>
        </p:grpSpPr>
        <p:sp>
          <p:nvSpPr>
            <p:cNvPr id="44" name="Freeform: Shape 78"/>
            <p:cNvSpPr/>
            <p:nvPr/>
          </p:nvSpPr>
          <p:spPr bwMode="auto">
            <a:xfrm>
              <a:off x="6088580" y="3460537"/>
              <a:ext cx="1989138" cy="1123950"/>
            </a:xfrm>
            <a:custGeom>
              <a:avLst/>
              <a:gdLst>
                <a:gd name="connsiteX0" fmla="*/ 1658938 w 1989138"/>
                <a:gd name="connsiteY0" fmla="*/ 0 h 1123950"/>
                <a:gd name="connsiteX1" fmla="*/ 1989138 w 1989138"/>
                <a:gd name="connsiteY1" fmla="*/ 557213 h 1123950"/>
                <a:gd name="connsiteX2" fmla="*/ 1666876 w 1989138"/>
                <a:gd name="connsiteY2" fmla="*/ 1120775 h 1123950"/>
                <a:gd name="connsiteX3" fmla="*/ 1017588 w 1989138"/>
                <a:gd name="connsiteY3" fmla="*/ 1123950 h 1123950"/>
                <a:gd name="connsiteX4" fmla="*/ 771907 w 1989138"/>
                <a:gd name="connsiteY4" fmla="*/ 710545 h 1123950"/>
                <a:gd name="connsiteX5" fmla="*/ 769470 w 1989138"/>
                <a:gd name="connsiteY5" fmla="*/ 707521 h 1123950"/>
                <a:gd name="connsiteX6" fmla="*/ 629005 w 1989138"/>
                <a:gd name="connsiteY6" fmla="*/ 649495 h 1123950"/>
                <a:gd name="connsiteX7" fmla="*/ 592347 w 1989138"/>
                <a:gd name="connsiteY7" fmla="*/ 668509 h 1123950"/>
                <a:gd name="connsiteX8" fmla="*/ 484188 w 1989138"/>
                <a:gd name="connsiteY8" fmla="*/ 854075 h 1123950"/>
                <a:gd name="connsiteX9" fmla="*/ 165100 w 1989138"/>
                <a:gd name="connsiteY9" fmla="*/ 857250 h 1123950"/>
                <a:gd name="connsiteX10" fmla="*/ 0 w 1989138"/>
                <a:gd name="connsiteY10" fmla="*/ 579438 h 1123950"/>
                <a:gd name="connsiteX11" fmla="*/ 161925 w 1989138"/>
                <a:gd name="connsiteY11" fmla="*/ 301625 h 1123950"/>
                <a:gd name="connsiteX12" fmla="*/ 481013 w 1989138"/>
                <a:gd name="connsiteY12" fmla="*/ 301625 h 1123950"/>
                <a:gd name="connsiteX13" fmla="*/ 606080 w 1989138"/>
                <a:gd name="connsiteY13" fmla="*/ 509669 h 1123950"/>
                <a:gd name="connsiteX14" fmla="*/ 620191 w 1989138"/>
                <a:gd name="connsiteY14" fmla="*/ 517799 h 1123950"/>
                <a:gd name="connsiteX15" fmla="*/ 726585 w 1989138"/>
                <a:gd name="connsiteY15" fmla="*/ 488223 h 1123950"/>
                <a:gd name="connsiteX16" fmla="*/ 747636 w 1989138"/>
                <a:gd name="connsiteY16" fmla="*/ 462966 h 1123950"/>
                <a:gd name="connsiteX17" fmla="*/ 1009651 w 1989138"/>
                <a:gd name="connsiteY17" fmla="*/ 4762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89138" h="1123950">
                  <a:moveTo>
                    <a:pt x="1658938" y="0"/>
                  </a:moveTo>
                  <a:lnTo>
                    <a:pt x="1989138" y="557213"/>
                  </a:lnTo>
                  <a:lnTo>
                    <a:pt x="1666876" y="1120775"/>
                  </a:lnTo>
                  <a:lnTo>
                    <a:pt x="1017588" y="1123950"/>
                  </a:lnTo>
                  <a:lnTo>
                    <a:pt x="771907" y="710545"/>
                  </a:lnTo>
                  <a:lnTo>
                    <a:pt x="769470" y="707521"/>
                  </a:lnTo>
                  <a:cubicBezTo>
                    <a:pt x="746999" y="681352"/>
                    <a:pt x="693941" y="631290"/>
                    <a:pt x="629005" y="649495"/>
                  </a:cubicBezTo>
                  <a:lnTo>
                    <a:pt x="592347" y="668509"/>
                  </a:lnTo>
                  <a:lnTo>
                    <a:pt x="484188" y="854075"/>
                  </a:lnTo>
                  <a:lnTo>
                    <a:pt x="165100" y="857250"/>
                  </a:lnTo>
                  <a:lnTo>
                    <a:pt x="0" y="579438"/>
                  </a:lnTo>
                  <a:lnTo>
                    <a:pt x="161925" y="301625"/>
                  </a:lnTo>
                  <a:lnTo>
                    <a:pt x="481013" y="301625"/>
                  </a:lnTo>
                  <a:lnTo>
                    <a:pt x="606080" y="509669"/>
                  </a:lnTo>
                  <a:lnTo>
                    <a:pt x="620191" y="517799"/>
                  </a:lnTo>
                  <a:cubicBezTo>
                    <a:pt x="651703" y="528847"/>
                    <a:pt x="687891" y="524386"/>
                    <a:pt x="726585" y="488223"/>
                  </a:cubicBezTo>
                  <a:lnTo>
                    <a:pt x="747636" y="462966"/>
                  </a:lnTo>
                  <a:lnTo>
                    <a:pt x="1009651" y="4762"/>
                  </a:lnTo>
                  <a:close/>
                </a:path>
              </a:pathLst>
            </a:custGeom>
            <a:solidFill>
              <a:srgbClr val="F75994"/>
            </a:solidFill>
            <a:ln>
              <a:solidFill>
                <a:schemeClr val="bg1"/>
              </a:solidFill>
            </a:ln>
          </p:spPr>
          <p:txBody>
            <a:bodyPr anchor="ctr"/>
            <a:lstStyle/>
            <a:p>
              <a:pPr algn="ctr"/>
              <a:endParaRPr sz="1350">
                <a:latin typeface="微软雅黑"/>
                <a:ea typeface="微软雅黑"/>
                <a:sym typeface="微软雅黑"/>
              </a:endParaRPr>
            </a:p>
          </p:txBody>
        </p:sp>
        <p:sp>
          <p:nvSpPr>
            <p:cNvPr id="45" name="Oval 79"/>
            <p:cNvSpPr/>
            <p:nvPr/>
          </p:nvSpPr>
          <p:spPr bwMode="auto">
            <a:xfrm>
              <a:off x="6240188" y="3873815"/>
              <a:ext cx="327025" cy="327025"/>
            </a:xfrm>
            <a:prstGeom prst="ellipse">
              <a:avLst/>
            </a:prstGeom>
            <a:solidFill>
              <a:srgbClr val="F75994"/>
            </a:solidFill>
            <a:ln w="9525">
              <a:solidFill>
                <a:schemeClr val="bg1"/>
              </a:solidFill>
              <a:round/>
            </a:ln>
            <a:extLst/>
          </p:spPr>
          <p:txBody>
            <a:bodyPr anchor="ctr"/>
            <a:lstStyle/>
            <a:p>
              <a:pPr algn="ctr"/>
              <a:endParaRPr sz="1350">
                <a:latin typeface="微软雅黑"/>
                <a:ea typeface="微软雅黑"/>
                <a:sym typeface="微软雅黑"/>
              </a:endParaRPr>
            </a:p>
          </p:txBody>
        </p:sp>
        <p:sp>
          <p:nvSpPr>
            <p:cNvPr id="46" name="Freeform: Shape 80"/>
            <p:cNvSpPr/>
            <p:nvPr/>
          </p:nvSpPr>
          <p:spPr bwMode="auto">
            <a:xfrm>
              <a:off x="7207342" y="3809512"/>
              <a:ext cx="465564" cy="474603"/>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rgbClr val="F75994"/>
            </a:solidFill>
            <a:ln>
              <a:solidFill>
                <a:schemeClr val="bg1"/>
              </a:solidFill>
            </a:ln>
            <a:effectLst/>
          </p:spPr>
          <p:txBody>
            <a:bodyPr anchor="ctr"/>
            <a:lstStyle/>
            <a:p>
              <a:pPr algn="ctr"/>
              <a:endParaRPr sz="1350">
                <a:latin typeface="微软雅黑"/>
                <a:ea typeface="微软雅黑"/>
                <a:sym typeface="微软雅黑"/>
              </a:endParaRPr>
            </a:p>
          </p:txBody>
        </p:sp>
      </p:grpSp>
      <p:sp>
        <p:nvSpPr>
          <p:cNvPr id="37" name="TextBox 81"/>
          <p:cNvSpPr txBox="1"/>
          <p:nvPr/>
        </p:nvSpPr>
        <p:spPr>
          <a:xfrm>
            <a:off x="7053458" y="1734047"/>
            <a:ext cx="1460980" cy="481514"/>
          </a:xfrm>
          <a:prstGeom prst="rect">
            <a:avLst/>
          </a:prstGeom>
        </p:spPr>
        <p:txBody>
          <a:bodyPr wrap="square" lIns="108000" tIns="0" rIns="0" bIns="0" anchor="ctr">
            <a:normAutofit/>
          </a:bodyPr>
          <a:lstStyle/>
          <a:p>
            <a:pPr marL="0" indent="0">
              <a:lnSpc>
                <a:spcPct val="120000"/>
              </a:lnSpc>
              <a:spcBef>
                <a:spcPct val="0"/>
              </a:spcBef>
              <a:buNone/>
              <a:defRPr/>
            </a:pPr>
            <a:r>
              <a:rPr lang="zh-CN" altLang="en-US" sz="750" dirty="0">
                <a:solidFill>
                  <a:schemeClr val="dk1">
                    <a:lumMod val="100000"/>
                  </a:schemeClr>
                </a:solidFill>
                <a:latin typeface="微软雅黑"/>
                <a:ea typeface="微软雅黑"/>
                <a:sym typeface="微软雅黑"/>
              </a:rPr>
              <a:t>此部分内容作为文字排版占位</a:t>
            </a:r>
            <a:br>
              <a:rPr lang="zh-CN" altLang="en-US" sz="750" dirty="0">
                <a:solidFill>
                  <a:schemeClr val="dk1">
                    <a:lumMod val="100000"/>
                  </a:schemeClr>
                </a:solidFill>
                <a:latin typeface="微软雅黑"/>
                <a:ea typeface="微软雅黑"/>
                <a:sym typeface="微软雅黑"/>
              </a:rPr>
            </a:br>
            <a:r>
              <a:rPr lang="zh-CN" altLang="en-US" sz="750" dirty="0">
                <a:solidFill>
                  <a:schemeClr val="dk1">
                    <a:lumMod val="100000"/>
                  </a:schemeClr>
                </a:solidFill>
                <a:latin typeface="微软雅黑"/>
                <a:ea typeface="微软雅黑"/>
                <a:sym typeface="微软雅黑"/>
              </a:rPr>
              <a:t>显示 请替换文字内容复制你的内容到此</a:t>
            </a:r>
          </a:p>
        </p:txBody>
      </p:sp>
      <p:sp>
        <p:nvSpPr>
          <p:cNvPr id="38" name="TextBox 83"/>
          <p:cNvSpPr txBox="1"/>
          <p:nvPr/>
        </p:nvSpPr>
        <p:spPr>
          <a:xfrm>
            <a:off x="7053458" y="2526118"/>
            <a:ext cx="1460980" cy="481514"/>
          </a:xfrm>
          <a:prstGeom prst="rect">
            <a:avLst/>
          </a:prstGeom>
        </p:spPr>
        <p:txBody>
          <a:bodyPr wrap="square" lIns="108000" tIns="0" rIns="0" bIns="0" anchor="ctr">
            <a:normAutofit/>
          </a:bodyPr>
          <a:lstStyle/>
          <a:p>
            <a:pPr marL="0" indent="0">
              <a:lnSpc>
                <a:spcPct val="120000"/>
              </a:lnSpc>
              <a:spcBef>
                <a:spcPct val="0"/>
              </a:spcBef>
              <a:buNone/>
              <a:defRPr/>
            </a:pPr>
            <a:r>
              <a:rPr lang="zh-CN" altLang="en-US" sz="750" dirty="0">
                <a:solidFill>
                  <a:schemeClr val="dk1">
                    <a:lumMod val="100000"/>
                  </a:schemeClr>
                </a:solidFill>
                <a:latin typeface="微软雅黑"/>
                <a:ea typeface="微软雅黑"/>
                <a:sym typeface="微软雅黑"/>
              </a:rPr>
              <a:t>此部分内容作为文字排版占位</a:t>
            </a:r>
            <a:br>
              <a:rPr lang="zh-CN" altLang="en-US" sz="750" dirty="0">
                <a:solidFill>
                  <a:schemeClr val="dk1">
                    <a:lumMod val="100000"/>
                  </a:schemeClr>
                </a:solidFill>
                <a:latin typeface="微软雅黑"/>
                <a:ea typeface="微软雅黑"/>
                <a:sym typeface="微软雅黑"/>
              </a:rPr>
            </a:br>
            <a:r>
              <a:rPr lang="zh-CN" altLang="en-US" sz="750" dirty="0">
                <a:solidFill>
                  <a:schemeClr val="dk1">
                    <a:lumMod val="100000"/>
                  </a:schemeClr>
                </a:solidFill>
                <a:latin typeface="微软雅黑"/>
                <a:ea typeface="微软雅黑"/>
                <a:sym typeface="微软雅黑"/>
              </a:rPr>
              <a:t>显示 请替换文字内容复制你的内容到此</a:t>
            </a:r>
          </a:p>
        </p:txBody>
      </p:sp>
      <p:sp>
        <p:nvSpPr>
          <p:cNvPr id="39" name="TextBox 84"/>
          <p:cNvSpPr txBox="1"/>
          <p:nvPr/>
        </p:nvSpPr>
        <p:spPr>
          <a:xfrm>
            <a:off x="7053458" y="3379429"/>
            <a:ext cx="1460980" cy="481514"/>
          </a:xfrm>
          <a:prstGeom prst="rect">
            <a:avLst/>
          </a:prstGeom>
        </p:spPr>
        <p:txBody>
          <a:bodyPr wrap="square" lIns="108000" tIns="0" rIns="0" bIns="0" anchor="ctr">
            <a:normAutofit/>
          </a:bodyPr>
          <a:lstStyle/>
          <a:p>
            <a:pPr marL="0" indent="0">
              <a:lnSpc>
                <a:spcPct val="120000"/>
              </a:lnSpc>
              <a:spcBef>
                <a:spcPct val="0"/>
              </a:spcBef>
              <a:buNone/>
              <a:defRPr/>
            </a:pPr>
            <a:r>
              <a:rPr lang="zh-CN" altLang="en-US" sz="750" dirty="0">
                <a:solidFill>
                  <a:schemeClr val="dk1">
                    <a:lumMod val="100000"/>
                  </a:schemeClr>
                </a:solidFill>
                <a:latin typeface="微软雅黑"/>
                <a:ea typeface="微软雅黑"/>
                <a:sym typeface="微软雅黑"/>
              </a:rPr>
              <a:t>此部分内容作为文字排版占位</a:t>
            </a:r>
            <a:br>
              <a:rPr lang="zh-CN" altLang="en-US" sz="750" dirty="0">
                <a:solidFill>
                  <a:schemeClr val="dk1">
                    <a:lumMod val="100000"/>
                  </a:schemeClr>
                </a:solidFill>
                <a:latin typeface="微软雅黑"/>
                <a:ea typeface="微软雅黑"/>
                <a:sym typeface="微软雅黑"/>
              </a:rPr>
            </a:br>
            <a:r>
              <a:rPr lang="zh-CN" altLang="en-US" sz="750" dirty="0">
                <a:solidFill>
                  <a:schemeClr val="dk1">
                    <a:lumMod val="100000"/>
                  </a:schemeClr>
                </a:solidFill>
                <a:latin typeface="微软雅黑"/>
                <a:ea typeface="微软雅黑"/>
                <a:sym typeface="微软雅黑"/>
              </a:rPr>
              <a:t>显示 请替换文字内容复制你的内容到此</a:t>
            </a:r>
          </a:p>
        </p:txBody>
      </p:sp>
      <p:sp>
        <p:nvSpPr>
          <p:cNvPr id="40" name="TextBox 85"/>
          <p:cNvSpPr txBox="1"/>
          <p:nvPr/>
        </p:nvSpPr>
        <p:spPr>
          <a:xfrm>
            <a:off x="604793" y="1458730"/>
            <a:ext cx="1460980" cy="481514"/>
          </a:xfrm>
          <a:prstGeom prst="rect">
            <a:avLst/>
          </a:prstGeom>
        </p:spPr>
        <p:txBody>
          <a:bodyPr wrap="square" lIns="108000" tIns="0" rIns="108000" bIns="0" anchor="ctr" anchorCtr="0">
            <a:normAutofit/>
          </a:bodyPr>
          <a:lstStyle/>
          <a:p>
            <a:pPr marL="0" indent="0" algn="r">
              <a:lnSpc>
                <a:spcPct val="120000"/>
              </a:lnSpc>
              <a:spcBef>
                <a:spcPct val="0"/>
              </a:spcBef>
              <a:buNone/>
              <a:defRPr/>
            </a:pPr>
            <a:r>
              <a:rPr lang="zh-CN" altLang="en-US" sz="750" dirty="0">
                <a:solidFill>
                  <a:schemeClr val="dk1">
                    <a:lumMod val="100000"/>
                  </a:schemeClr>
                </a:solidFill>
                <a:latin typeface="微软雅黑"/>
                <a:ea typeface="微软雅黑"/>
                <a:sym typeface="微软雅黑"/>
              </a:rPr>
              <a:t>此部分内容作为文字排版占位</a:t>
            </a:r>
            <a:br>
              <a:rPr lang="zh-CN" altLang="en-US" sz="750" dirty="0">
                <a:solidFill>
                  <a:schemeClr val="dk1">
                    <a:lumMod val="100000"/>
                  </a:schemeClr>
                </a:solidFill>
                <a:latin typeface="微软雅黑"/>
                <a:ea typeface="微软雅黑"/>
                <a:sym typeface="微软雅黑"/>
              </a:rPr>
            </a:br>
            <a:r>
              <a:rPr lang="zh-CN" altLang="en-US" sz="750" dirty="0">
                <a:solidFill>
                  <a:schemeClr val="dk1">
                    <a:lumMod val="100000"/>
                  </a:schemeClr>
                </a:solidFill>
                <a:latin typeface="微软雅黑"/>
                <a:ea typeface="微软雅黑"/>
                <a:sym typeface="微软雅黑"/>
              </a:rPr>
              <a:t>显示 请替换文字内容复制你的内容到此</a:t>
            </a:r>
          </a:p>
        </p:txBody>
      </p:sp>
      <p:sp>
        <p:nvSpPr>
          <p:cNvPr id="41" name="TextBox 86"/>
          <p:cNvSpPr txBox="1"/>
          <p:nvPr/>
        </p:nvSpPr>
        <p:spPr>
          <a:xfrm>
            <a:off x="604793" y="2311128"/>
            <a:ext cx="1460980" cy="481514"/>
          </a:xfrm>
          <a:prstGeom prst="rect">
            <a:avLst/>
          </a:prstGeom>
        </p:spPr>
        <p:txBody>
          <a:bodyPr wrap="square" lIns="108000" tIns="0" rIns="108000" bIns="0" anchor="ctr" anchorCtr="0">
            <a:normAutofit/>
          </a:bodyPr>
          <a:lstStyle/>
          <a:p>
            <a:pPr marL="0" indent="0" algn="r">
              <a:lnSpc>
                <a:spcPct val="120000"/>
              </a:lnSpc>
              <a:spcBef>
                <a:spcPct val="0"/>
              </a:spcBef>
              <a:buNone/>
              <a:defRPr/>
            </a:pPr>
            <a:r>
              <a:rPr lang="zh-CN" altLang="en-US" sz="750" dirty="0">
                <a:solidFill>
                  <a:schemeClr val="dk1">
                    <a:lumMod val="100000"/>
                  </a:schemeClr>
                </a:solidFill>
                <a:latin typeface="微软雅黑"/>
                <a:ea typeface="微软雅黑"/>
                <a:sym typeface="微软雅黑"/>
              </a:rPr>
              <a:t>此部分内容作为文字排版占位</a:t>
            </a:r>
            <a:br>
              <a:rPr lang="zh-CN" altLang="en-US" sz="750" dirty="0">
                <a:solidFill>
                  <a:schemeClr val="dk1">
                    <a:lumMod val="100000"/>
                  </a:schemeClr>
                </a:solidFill>
                <a:latin typeface="微软雅黑"/>
                <a:ea typeface="微软雅黑"/>
                <a:sym typeface="微软雅黑"/>
              </a:rPr>
            </a:br>
            <a:r>
              <a:rPr lang="zh-CN" altLang="en-US" sz="750" dirty="0">
                <a:solidFill>
                  <a:schemeClr val="dk1">
                    <a:lumMod val="100000"/>
                  </a:schemeClr>
                </a:solidFill>
                <a:latin typeface="微软雅黑"/>
                <a:ea typeface="微软雅黑"/>
                <a:sym typeface="微软雅黑"/>
              </a:rPr>
              <a:t>显示 请替换文字内容复制你的内容到此</a:t>
            </a:r>
          </a:p>
        </p:txBody>
      </p:sp>
      <p:sp>
        <p:nvSpPr>
          <p:cNvPr id="42" name="TextBox 87"/>
          <p:cNvSpPr txBox="1"/>
          <p:nvPr/>
        </p:nvSpPr>
        <p:spPr>
          <a:xfrm>
            <a:off x="604793" y="3093245"/>
            <a:ext cx="1460980" cy="481514"/>
          </a:xfrm>
          <a:prstGeom prst="rect">
            <a:avLst/>
          </a:prstGeom>
        </p:spPr>
        <p:txBody>
          <a:bodyPr wrap="square" lIns="108000" tIns="0" rIns="108000" bIns="0" anchor="ctr" anchorCtr="0">
            <a:normAutofit/>
          </a:bodyPr>
          <a:lstStyle/>
          <a:p>
            <a:pPr marL="0" indent="0" algn="r">
              <a:lnSpc>
                <a:spcPct val="120000"/>
              </a:lnSpc>
              <a:spcBef>
                <a:spcPct val="0"/>
              </a:spcBef>
              <a:buNone/>
              <a:defRPr/>
            </a:pPr>
            <a:r>
              <a:rPr lang="zh-CN" altLang="en-US" sz="750" dirty="0">
                <a:solidFill>
                  <a:schemeClr val="dk1">
                    <a:lumMod val="100000"/>
                  </a:schemeClr>
                </a:solidFill>
                <a:latin typeface="微软雅黑"/>
                <a:ea typeface="微软雅黑"/>
                <a:sym typeface="微软雅黑"/>
              </a:rPr>
              <a:t>此部分内容作为文字排版占位</a:t>
            </a:r>
            <a:br>
              <a:rPr lang="zh-CN" altLang="en-US" sz="750" dirty="0">
                <a:solidFill>
                  <a:schemeClr val="dk1">
                    <a:lumMod val="100000"/>
                  </a:schemeClr>
                </a:solidFill>
                <a:latin typeface="微软雅黑"/>
                <a:ea typeface="微软雅黑"/>
                <a:sym typeface="微软雅黑"/>
              </a:rPr>
            </a:br>
            <a:r>
              <a:rPr lang="zh-CN" altLang="en-US" sz="750" dirty="0">
                <a:solidFill>
                  <a:schemeClr val="dk1">
                    <a:lumMod val="100000"/>
                  </a:schemeClr>
                </a:solidFill>
                <a:latin typeface="微软雅黑"/>
                <a:ea typeface="微软雅黑"/>
                <a:sym typeface="微软雅黑"/>
              </a:rPr>
              <a:t>显示 请替换文字内容复制你的内容到此</a:t>
            </a:r>
          </a:p>
        </p:txBody>
      </p:sp>
      <p:sp>
        <p:nvSpPr>
          <p:cNvPr id="43" name="TextBox 88"/>
          <p:cNvSpPr txBox="1"/>
          <p:nvPr/>
        </p:nvSpPr>
        <p:spPr>
          <a:xfrm>
            <a:off x="604793" y="3775322"/>
            <a:ext cx="1460980" cy="481514"/>
          </a:xfrm>
          <a:prstGeom prst="rect">
            <a:avLst/>
          </a:prstGeom>
        </p:spPr>
        <p:txBody>
          <a:bodyPr wrap="square" lIns="108000" tIns="0" rIns="108000" bIns="0" anchor="ctr" anchorCtr="0">
            <a:normAutofit/>
          </a:bodyPr>
          <a:lstStyle/>
          <a:p>
            <a:pPr marL="0" indent="0" algn="r">
              <a:lnSpc>
                <a:spcPct val="120000"/>
              </a:lnSpc>
              <a:spcBef>
                <a:spcPct val="0"/>
              </a:spcBef>
              <a:buNone/>
              <a:defRPr/>
            </a:pPr>
            <a:r>
              <a:rPr lang="zh-CN" altLang="en-US" sz="750" dirty="0">
                <a:solidFill>
                  <a:schemeClr val="dk1">
                    <a:lumMod val="100000"/>
                  </a:schemeClr>
                </a:solidFill>
                <a:latin typeface="微软雅黑"/>
                <a:ea typeface="微软雅黑"/>
                <a:sym typeface="微软雅黑"/>
              </a:rPr>
              <a:t>此部分内容作为文字排版占位</a:t>
            </a:r>
            <a:br>
              <a:rPr lang="zh-CN" altLang="en-US" sz="750" dirty="0">
                <a:solidFill>
                  <a:schemeClr val="dk1">
                    <a:lumMod val="100000"/>
                  </a:schemeClr>
                </a:solidFill>
                <a:latin typeface="微软雅黑"/>
                <a:ea typeface="微软雅黑"/>
                <a:sym typeface="微软雅黑"/>
              </a:rPr>
            </a:br>
            <a:r>
              <a:rPr lang="zh-CN" altLang="en-US" sz="750" dirty="0">
                <a:solidFill>
                  <a:schemeClr val="dk1">
                    <a:lumMod val="100000"/>
                  </a:schemeClr>
                </a:solidFill>
                <a:latin typeface="微软雅黑"/>
                <a:ea typeface="微软雅黑"/>
                <a:sym typeface="微软雅黑"/>
              </a:rPr>
              <a:t>显示 请替换文字内容复制你的内容到此</a:t>
            </a:r>
          </a:p>
        </p:txBody>
      </p:sp>
    </p:spTree>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animEffect transition="in" filter="fade">
                                      <p:cBhvr>
                                        <p:cTn id="79" dur="500"/>
                                        <p:tgtEl>
                                          <p:spTgt spid="18"/>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p:cTn id="92" dur="500" fill="hold"/>
                                        <p:tgtEl>
                                          <p:spTgt spid="21"/>
                                        </p:tgtEl>
                                        <p:attrNameLst>
                                          <p:attrName>ppt_w</p:attrName>
                                        </p:attrNameLst>
                                      </p:cBhvr>
                                      <p:tavLst>
                                        <p:tav tm="0">
                                          <p:val>
                                            <p:fltVal val="0"/>
                                          </p:val>
                                        </p:tav>
                                        <p:tav tm="100000">
                                          <p:val>
                                            <p:strVal val="#ppt_w"/>
                                          </p:val>
                                        </p:tav>
                                      </p:tavLst>
                                    </p:anim>
                                    <p:anim calcmode="lin" valueType="num">
                                      <p:cBhvr>
                                        <p:cTn id="93" dur="500" fill="hold"/>
                                        <p:tgtEl>
                                          <p:spTgt spid="21"/>
                                        </p:tgtEl>
                                        <p:attrNameLst>
                                          <p:attrName>ppt_h</p:attrName>
                                        </p:attrNameLst>
                                      </p:cBhvr>
                                      <p:tavLst>
                                        <p:tav tm="0">
                                          <p:val>
                                            <p:fltVal val="0"/>
                                          </p:val>
                                        </p:tav>
                                        <p:tav tm="100000">
                                          <p:val>
                                            <p:strVal val="#ppt_h"/>
                                          </p:val>
                                        </p:tav>
                                      </p:tavLst>
                                    </p:anim>
                                    <p:animEffect transition="in" filter="fade">
                                      <p:cBhvr>
                                        <p:cTn id="94" dur="500"/>
                                        <p:tgtEl>
                                          <p:spTgt spid="2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500" fill="hold"/>
                                        <p:tgtEl>
                                          <p:spTgt spid="22"/>
                                        </p:tgtEl>
                                        <p:attrNameLst>
                                          <p:attrName>ppt_w</p:attrName>
                                        </p:attrNameLst>
                                      </p:cBhvr>
                                      <p:tavLst>
                                        <p:tav tm="0">
                                          <p:val>
                                            <p:fltVal val="0"/>
                                          </p:val>
                                        </p:tav>
                                        <p:tav tm="100000">
                                          <p:val>
                                            <p:strVal val="#ppt_w"/>
                                          </p:val>
                                        </p:tav>
                                      </p:tavLst>
                                    </p:anim>
                                    <p:anim calcmode="lin" valueType="num">
                                      <p:cBhvr>
                                        <p:cTn id="98" dur="500" fill="hold"/>
                                        <p:tgtEl>
                                          <p:spTgt spid="22"/>
                                        </p:tgtEl>
                                        <p:attrNameLst>
                                          <p:attrName>ppt_h</p:attrName>
                                        </p:attrNameLst>
                                      </p:cBhvr>
                                      <p:tavLst>
                                        <p:tav tm="0">
                                          <p:val>
                                            <p:fltVal val="0"/>
                                          </p:val>
                                        </p:tav>
                                        <p:tav tm="100000">
                                          <p:val>
                                            <p:strVal val="#ppt_h"/>
                                          </p:val>
                                        </p:tav>
                                      </p:tavLst>
                                    </p:anim>
                                    <p:animEffect transition="in" filter="fade">
                                      <p:cBhvr>
                                        <p:cTn id="99" dur="500"/>
                                        <p:tgtEl>
                                          <p:spTgt spid="2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p:cTn id="102" dur="500" fill="hold"/>
                                        <p:tgtEl>
                                          <p:spTgt spid="23"/>
                                        </p:tgtEl>
                                        <p:attrNameLst>
                                          <p:attrName>ppt_w</p:attrName>
                                        </p:attrNameLst>
                                      </p:cBhvr>
                                      <p:tavLst>
                                        <p:tav tm="0">
                                          <p:val>
                                            <p:fltVal val="0"/>
                                          </p:val>
                                        </p:tav>
                                        <p:tav tm="100000">
                                          <p:val>
                                            <p:strVal val="#ppt_w"/>
                                          </p:val>
                                        </p:tav>
                                      </p:tavLst>
                                    </p:anim>
                                    <p:anim calcmode="lin" valueType="num">
                                      <p:cBhvr>
                                        <p:cTn id="103" dur="500" fill="hold"/>
                                        <p:tgtEl>
                                          <p:spTgt spid="23"/>
                                        </p:tgtEl>
                                        <p:attrNameLst>
                                          <p:attrName>ppt_h</p:attrName>
                                        </p:attrNameLst>
                                      </p:cBhvr>
                                      <p:tavLst>
                                        <p:tav tm="0">
                                          <p:val>
                                            <p:fltVal val="0"/>
                                          </p:val>
                                        </p:tav>
                                        <p:tav tm="100000">
                                          <p:val>
                                            <p:strVal val="#ppt_h"/>
                                          </p:val>
                                        </p:tav>
                                      </p:tavLst>
                                    </p:anim>
                                    <p:animEffect transition="in" filter="fade">
                                      <p:cBhvr>
                                        <p:cTn id="104" dur="500"/>
                                        <p:tgtEl>
                                          <p:spTgt spid="23"/>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500" fill="hold"/>
                                        <p:tgtEl>
                                          <p:spTgt spid="24"/>
                                        </p:tgtEl>
                                        <p:attrNameLst>
                                          <p:attrName>ppt_w</p:attrName>
                                        </p:attrNameLst>
                                      </p:cBhvr>
                                      <p:tavLst>
                                        <p:tav tm="0">
                                          <p:val>
                                            <p:fltVal val="0"/>
                                          </p:val>
                                        </p:tav>
                                        <p:tav tm="100000">
                                          <p:val>
                                            <p:strVal val="#ppt_w"/>
                                          </p:val>
                                        </p:tav>
                                      </p:tavLst>
                                    </p:anim>
                                    <p:anim calcmode="lin" valueType="num">
                                      <p:cBhvr>
                                        <p:cTn id="108" dur="500" fill="hold"/>
                                        <p:tgtEl>
                                          <p:spTgt spid="24"/>
                                        </p:tgtEl>
                                        <p:attrNameLst>
                                          <p:attrName>ppt_h</p:attrName>
                                        </p:attrNameLst>
                                      </p:cBhvr>
                                      <p:tavLst>
                                        <p:tav tm="0">
                                          <p:val>
                                            <p:fltVal val="0"/>
                                          </p:val>
                                        </p:tav>
                                        <p:tav tm="100000">
                                          <p:val>
                                            <p:strVal val="#ppt_h"/>
                                          </p:val>
                                        </p:tav>
                                      </p:tavLst>
                                    </p:anim>
                                    <p:animEffect transition="in" filter="fade">
                                      <p:cBhvr>
                                        <p:cTn id="109" dur="500"/>
                                        <p:tgtEl>
                                          <p:spTgt spid="24"/>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5"/>
                                        </p:tgtEl>
                                        <p:attrNameLst>
                                          <p:attrName>style.visibility</p:attrName>
                                        </p:attrNameLst>
                                      </p:cBhvr>
                                      <p:to>
                                        <p:strVal val="visible"/>
                                      </p:to>
                                    </p:set>
                                    <p:anim calcmode="lin" valueType="num">
                                      <p:cBhvr>
                                        <p:cTn id="112" dur="500" fill="hold"/>
                                        <p:tgtEl>
                                          <p:spTgt spid="25"/>
                                        </p:tgtEl>
                                        <p:attrNameLst>
                                          <p:attrName>ppt_w</p:attrName>
                                        </p:attrNameLst>
                                      </p:cBhvr>
                                      <p:tavLst>
                                        <p:tav tm="0">
                                          <p:val>
                                            <p:fltVal val="0"/>
                                          </p:val>
                                        </p:tav>
                                        <p:tav tm="100000">
                                          <p:val>
                                            <p:strVal val="#ppt_w"/>
                                          </p:val>
                                        </p:tav>
                                      </p:tavLst>
                                    </p:anim>
                                    <p:anim calcmode="lin" valueType="num">
                                      <p:cBhvr>
                                        <p:cTn id="113" dur="500" fill="hold"/>
                                        <p:tgtEl>
                                          <p:spTgt spid="25"/>
                                        </p:tgtEl>
                                        <p:attrNameLst>
                                          <p:attrName>ppt_h</p:attrName>
                                        </p:attrNameLst>
                                      </p:cBhvr>
                                      <p:tavLst>
                                        <p:tav tm="0">
                                          <p:val>
                                            <p:fltVal val="0"/>
                                          </p:val>
                                        </p:tav>
                                        <p:tav tm="100000">
                                          <p:val>
                                            <p:strVal val="#ppt_h"/>
                                          </p:val>
                                        </p:tav>
                                      </p:tavLst>
                                    </p:anim>
                                    <p:animEffect transition="in" filter="fade">
                                      <p:cBhvr>
                                        <p:cTn id="114" dur="500"/>
                                        <p:tgtEl>
                                          <p:spTgt spid="25"/>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p:cTn id="117" dur="500" fill="hold"/>
                                        <p:tgtEl>
                                          <p:spTgt spid="26"/>
                                        </p:tgtEl>
                                        <p:attrNameLst>
                                          <p:attrName>ppt_w</p:attrName>
                                        </p:attrNameLst>
                                      </p:cBhvr>
                                      <p:tavLst>
                                        <p:tav tm="0">
                                          <p:val>
                                            <p:fltVal val="0"/>
                                          </p:val>
                                        </p:tav>
                                        <p:tav tm="100000">
                                          <p:val>
                                            <p:strVal val="#ppt_w"/>
                                          </p:val>
                                        </p:tav>
                                      </p:tavLst>
                                    </p:anim>
                                    <p:anim calcmode="lin" valueType="num">
                                      <p:cBhvr>
                                        <p:cTn id="118" dur="500" fill="hold"/>
                                        <p:tgtEl>
                                          <p:spTgt spid="26"/>
                                        </p:tgtEl>
                                        <p:attrNameLst>
                                          <p:attrName>ppt_h</p:attrName>
                                        </p:attrNameLst>
                                      </p:cBhvr>
                                      <p:tavLst>
                                        <p:tav tm="0">
                                          <p:val>
                                            <p:fltVal val="0"/>
                                          </p:val>
                                        </p:tav>
                                        <p:tav tm="100000">
                                          <p:val>
                                            <p:strVal val="#ppt_h"/>
                                          </p:val>
                                        </p:tav>
                                      </p:tavLst>
                                    </p:anim>
                                    <p:animEffect transition="in" filter="fade">
                                      <p:cBhvr>
                                        <p:cTn id="119" dur="500"/>
                                        <p:tgtEl>
                                          <p:spTgt spid="26"/>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p:cTn id="122" dur="500" fill="hold"/>
                                        <p:tgtEl>
                                          <p:spTgt spid="27"/>
                                        </p:tgtEl>
                                        <p:attrNameLst>
                                          <p:attrName>ppt_w</p:attrName>
                                        </p:attrNameLst>
                                      </p:cBhvr>
                                      <p:tavLst>
                                        <p:tav tm="0">
                                          <p:val>
                                            <p:fltVal val="0"/>
                                          </p:val>
                                        </p:tav>
                                        <p:tav tm="100000">
                                          <p:val>
                                            <p:strVal val="#ppt_w"/>
                                          </p:val>
                                        </p:tav>
                                      </p:tavLst>
                                    </p:anim>
                                    <p:anim calcmode="lin" valueType="num">
                                      <p:cBhvr>
                                        <p:cTn id="123" dur="500" fill="hold"/>
                                        <p:tgtEl>
                                          <p:spTgt spid="27"/>
                                        </p:tgtEl>
                                        <p:attrNameLst>
                                          <p:attrName>ppt_h</p:attrName>
                                        </p:attrNameLst>
                                      </p:cBhvr>
                                      <p:tavLst>
                                        <p:tav tm="0">
                                          <p:val>
                                            <p:fltVal val="0"/>
                                          </p:val>
                                        </p:tav>
                                        <p:tav tm="100000">
                                          <p:val>
                                            <p:strVal val="#ppt_h"/>
                                          </p:val>
                                        </p:tav>
                                      </p:tavLst>
                                    </p:anim>
                                    <p:animEffect transition="in" filter="fade">
                                      <p:cBhvr>
                                        <p:cTn id="124" dur="500"/>
                                        <p:tgtEl>
                                          <p:spTgt spid="27"/>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28"/>
                                        </p:tgtEl>
                                        <p:attrNameLst>
                                          <p:attrName>style.visibility</p:attrName>
                                        </p:attrNameLst>
                                      </p:cBhvr>
                                      <p:to>
                                        <p:strVal val="visible"/>
                                      </p:to>
                                    </p:set>
                                    <p:anim calcmode="lin" valueType="num">
                                      <p:cBhvr>
                                        <p:cTn id="127" dur="500" fill="hold"/>
                                        <p:tgtEl>
                                          <p:spTgt spid="28"/>
                                        </p:tgtEl>
                                        <p:attrNameLst>
                                          <p:attrName>ppt_w</p:attrName>
                                        </p:attrNameLst>
                                      </p:cBhvr>
                                      <p:tavLst>
                                        <p:tav tm="0">
                                          <p:val>
                                            <p:fltVal val="0"/>
                                          </p:val>
                                        </p:tav>
                                        <p:tav tm="100000">
                                          <p:val>
                                            <p:strVal val="#ppt_w"/>
                                          </p:val>
                                        </p:tav>
                                      </p:tavLst>
                                    </p:anim>
                                    <p:anim calcmode="lin" valueType="num">
                                      <p:cBhvr>
                                        <p:cTn id="128" dur="500" fill="hold"/>
                                        <p:tgtEl>
                                          <p:spTgt spid="28"/>
                                        </p:tgtEl>
                                        <p:attrNameLst>
                                          <p:attrName>ppt_h</p:attrName>
                                        </p:attrNameLst>
                                      </p:cBhvr>
                                      <p:tavLst>
                                        <p:tav tm="0">
                                          <p:val>
                                            <p:fltVal val="0"/>
                                          </p:val>
                                        </p:tav>
                                        <p:tav tm="100000">
                                          <p:val>
                                            <p:strVal val="#ppt_h"/>
                                          </p:val>
                                        </p:tav>
                                      </p:tavLst>
                                    </p:anim>
                                    <p:animEffect transition="in" filter="fade">
                                      <p:cBhvr>
                                        <p:cTn id="129" dur="500"/>
                                        <p:tgtEl>
                                          <p:spTgt spid="28"/>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29"/>
                                        </p:tgtEl>
                                        <p:attrNameLst>
                                          <p:attrName>style.visibility</p:attrName>
                                        </p:attrNameLst>
                                      </p:cBhvr>
                                      <p:to>
                                        <p:strVal val="visible"/>
                                      </p:to>
                                    </p:set>
                                    <p:anim calcmode="lin" valueType="num">
                                      <p:cBhvr>
                                        <p:cTn id="132" dur="500" fill="hold"/>
                                        <p:tgtEl>
                                          <p:spTgt spid="29"/>
                                        </p:tgtEl>
                                        <p:attrNameLst>
                                          <p:attrName>ppt_w</p:attrName>
                                        </p:attrNameLst>
                                      </p:cBhvr>
                                      <p:tavLst>
                                        <p:tav tm="0">
                                          <p:val>
                                            <p:fltVal val="0"/>
                                          </p:val>
                                        </p:tav>
                                        <p:tav tm="100000">
                                          <p:val>
                                            <p:strVal val="#ppt_w"/>
                                          </p:val>
                                        </p:tav>
                                      </p:tavLst>
                                    </p:anim>
                                    <p:anim calcmode="lin" valueType="num">
                                      <p:cBhvr>
                                        <p:cTn id="133" dur="500" fill="hold"/>
                                        <p:tgtEl>
                                          <p:spTgt spid="29"/>
                                        </p:tgtEl>
                                        <p:attrNameLst>
                                          <p:attrName>ppt_h</p:attrName>
                                        </p:attrNameLst>
                                      </p:cBhvr>
                                      <p:tavLst>
                                        <p:tav tm="0">
                                          <p:val>
                                            <p:fltVal val="0"/>
                                          </p:val>
                                        </p:tav>
                                        <p:tav tm="100000">
                                          <p:val>
                                            <p:strVal val="#ppt_h"/>
                                          </p:val>
                                        </p:tav>
                                      </p:tavLst>
                                    </p:anim>
                                    <p:animEffect transition="in" filter="fade">
                                      <p:cBhvr>
                                        <p:cTn id="134" dur="500"/>
                                        <p:tgtEl>
                                          <p:spTgt spid="29"/>
                                        </p:tgtEl>
                                      </p:cBhvr>
                                    </p:animEffect>
                                  </p:childTnLst>
                                </p:cTn>
                              </p:par>
                              <p:par>
                                <p:cTn id="135" presetID="53" presetClass="entr" presetSubtype="16" fill="hold" grpId="0" nodeType="withEffect">
                                  <p:stCondLst>
                                    <p:cond delay="0"/>
                                  </p:stCondLst>
                                  <p:childTnLst>
                                    <p:set>
                                      <p:cBhvr>
                                        <p:cTn id="136" dur="1" fill="hold">
                                          <p:stCondLst>
                                            <p:cond delay="0"/>
                                          </p:stCondLst>
                                        </p:cTn>
                                        <p:tgtEl>
                                          <p:spTgt spid="30"/>
                                        </p:tgtEl>
                                        <p:attrNameLst>
                                          <p:attrName>style.visibility</p:attrName>
                                        </p:attrNameLst>
                                      </p:cBhvr>
                                      <p:to>
                                        <p:strVal val="visible"/>
                                      </p:to>
                                    </p:set>
                                    <p:anim calcmode="lin" valueType="num">
                                      <p:cBhvr>
                                        <p:cTn id="137" dur="500" fill="hold"/>
                                        <p:tgtEl>
                                          <p:spTgt spid="30"/>
                                        </p:tgtEl>
                                        <p:attrNameLst>
                                          <p:attrName>ppt_w</p:attrName>
                                        </p:attrNameLst>
                                      </p:cBhvr>
                                      <p:tavLst>
                                        <p:tav tm="0">
                                          <p:val>
                                            <p:fltVal val="0"/>
                                          </p:val>
                                        </p:tav>
                                        <p:tav tm="100000">
                                          <p:val>
                                            <p:strVal val="#ppt_w"/>
                                          </p:val>
                                        </p:tav>
                                      </p:tavLst>
                                    </p:anim>
                                    <p:anim calcmode="lin" valueType="num">
                                      <p:cBhvr>
                                        <p:cTn id="138" dur="500" fill="hold"/>
                                        <p:tgtEl>
                                          <p:spTgt spid="30"/>
                                        </p:tgtEl>
                                        <p:attrNameLst>
                                          <p:attrName>ppt_h</p:attrName>
                                        </p:attrNameLst>
                                      </p:cBhvr>
                                      <p:tavLst>
                                        <p:tav tm="0">
                                          <p:val>
                                            <p:fltVal val="0"/>
                                          </p:val>
                                        </p:tav>
                                        <p:tav tm="100000">
                                          <p:val>
                                            <p:strVal val="#ppt_h"/>
                                          </p:val>
                                        </p:tav>
                                      </p:tavLst>
                                    </p:anim>
                                    <p:animEffect transition="in" filter="fade">
                                      <p:cBhvr>
                                        <p:cTn id="139" dur="500"/>
                                        <p:tgtEl>
                                          <p:spTgt spid="30"/>
                                        </p:tgtEl>
                                      </p:cBhvr>
                                    </p:animEffect>
                                  </p:childTnLst>
                                </p:cTn>
                              </p:par>
                              <p:par>
                                <p:cTn id="140" presetID="53" presetClass="entr" presetSubtype="16" fill="hold" nodeType="withEffect">
                                  <p:stCondLst>
                                    <p:cond delay="0"/>
                                  </p:stCondLst>
                                  <p:childTnLst>
                                    <p:set>
                                      <p:cBhvr>
                                        <p:cTn id="141" dur="1" fill="hold">
                                          <p:stCondLst>
                                            <p:cond delay="0"/>
                                          </p:stCondLst>
                                        </p:cTn>
                                        <p:tgtEl>
                                          <p:spTgt spid="31"/>
                                        </p:tgtEl>
                                        <p:attrNameLst>
                                          <p:attrName>style.visibility</p:attrName>
                                        </p:attrNameLst>
                                      </p:cBhvr>
                                      <p:to>
                                        <p:strVal val="visible"/>
                                      </p:to>
                                    </p:set>
                                    <p:anim calcmode="lin" valueType="num">
                                      <p:cBhvr>
                                        <p:cTn id="142" dur="500" fill="hold"/>
                                        <p:tgtEl>
                                          <p:spTgt spid="31"/>
                                        </p:tgtEl>
                                        <p:attrNameLst>
                                          <p:attrName>ppt_w</p:attrName>
                                        </p:attrNameLst>
                                      </p:cBhvr>
                                      <p:tavLst>
                                        <p:tav tm="0">
                                          <p:val>
                                            <p:fltVal val="0"/>
                                          </p:val>
                                        </p:tav>
                                        <p:tav tm="100000">
                                          <p:val>
                                            <p:strVal val="#ppt_w"/>
                                          </p:val>
                                        </p:tav>
                                      </p:tavLst>
                                    </p:anim>
                                    <p:anim calcmode="lin" valueType="num">
                                      <p:cBhvr>
                                        <p:cTn id="143" dur="500" fill="hold"/>
                                        <p:tgtEl>
                                          <p:spTgt spid="31"/>
                                        </p:tgtEl>
                                        <p:attrNameLst>
                                          <p:attrName>ppt_h</p:attrName>
                                        </p:attrNameLst>
                                      </p:cBhvr>
                                      <p:tavLst>
                                        <p:tav tm="0">
                                          <p:val>
                                            <p:fltVal val="0"/>
                                          </p:val>
                                        </p:tav>
                                        <p:tav tm="100000">
                                          <p:val>
                                            <p:strVal val="#ppt_h"/>
                                          </p:val>
                                        </p:tav>
                                      </p:tavLst>
                                    </p:anim>
                                    <p:animEffect transition="in" filter="fade">
                                      <p:cBhvr>
                                        <p:cTn id="144" dur="500"/>
                                        <p:tgtEl>
                                          <p:spTgt spid="31"/>
                                        </p:tgtEl>
                                      </p:cBhvr>
                                    </p:animEffect>
                                  </p:childTnLst>
                                </p:cTn>
                              </p:par>
                              <p:par>
                                <p:cTn id="145" presetID="53" presetClass="entr" presetSubtype="16" fill="hold" nodeType="withEffect">
                                  <p:stCondLst>
                                    <p:cond delay="0"/>
                                  </p:stCondLst>
                                  <p:childTnLst>
                                    <p:set>
                                      <p:cBhvr>
                                        <p:cTn id="146" dur="1" fill="hold">
                                          <p:stCondLst>
                                            <p:cond delay="0"/>
                                          </p:stCondLst>
                                        </p:cTn>
                                        <p:tgtEl>
                                          <p:spTgt spid="32"/>
                                        </p:tgtEl>
                                        <p:attrNameLst>
                                          <p:attrName>style.visibility</p:attrName>
                                        </p:attrNameLst>
                                      </p:cBhvr>
                                      <p:to>
                                        <p:strVal val="visible"/>
                                      </p:to>
                                    </p:set>
                                    <p:anim calcmode="lin" valueType="num">
                                      <p:cBhvr>
                                        <p:cTn id="147" dur="500" fill="hold"/>
                                        <p:tgtEl>
                                          <p:spTgt spid="32"/>
                                        </p:tgtEl>
                                        <p:attrNameLst>
                                          <p:attrName>ppt_w</p:attrName>
                                        </p:attrNameLst>
                                      </p:cBhvr>
                                      <p:tavLst>
                                        <p:tav tm="0">
                                          <p:val>
                                            <p:fltVal val="0"/>
                                          </p:val>
                                        </p:tav>
                                        <p:tav tm="100000">
                                          <p:val>
                                            <p:strVal val="#ppt_w"/>
                                          </p:val>
                                        </p:tav>
                                      </p:tavLst>
                                    </p:anim>
                                    <p:anim calcmode="lin" valueType="num">
                                      <p:cBhvr>
                                        <p:cTn id="148" dur="500" fill="hold"/>
                                        <p:tgtEl>
                                          <p:spTgt spid="32"/>
                                        </p:tgtEl>
                                        <p:attrNameLst>
                                          <p:attrName>ppt_h</p:attrName>
                                        </p:attrNameLst>
                                      </p:cBhvr>
                                      <p:tavLst>
                                        <p:tav tm="0">
                                          <p:val>
                                            <p:fltVal val="0"/>
                                          </p:val>
                                        </p:tav>
                                        <p:tav tm="100000">
                                          <p:val>
                                            <p:strVal val="#ppt_h"/>
                                          </p:val>
                                        </p:tav>
                                      </p:tavLst>
                                    </p:anim>
                                    <p:animEffect transition="in" filter="fade">
                                      <p:cBhvr>
                                        <p:cTn id="149" dur="500"/>
                                        <p:tgtEl>
                                          <p:spTgt spid="32"/>
                                        </p:tgtEl>
                                      </p:cBhvr>
                                    </p:animEffect>
                                  </p:childTnLst>
                                </p:cTn>
                              </p:par>
                              <p:par>
                                <p:cTn id="150" presetID="53" presetClass="entr" presetSubtype="16" fill="hold" nodeType="withEffect">
                                  <p:stCondLst>
                                    <p:cond delay="0"/>
                                  </p:stCondLst>
                                  <p:childTnLst>
                                    <p:set>
                                      <p:cBhvr>
                                        <p:cTn id="151" dur="1" fill="hold">
                                          <p:stCondLst>
                                            <p:cond delay="0"/>
                                          </p:stCondLst>
                                        </p:cTn>
                                        <p:tgtEl>
                                          <p:spTgt spid="33"/>
                                        </p:tgtEl>
                                        <p:attrNameLst>
                                          <p:attrName>style.visibility</p:attrName>
                                        </p:attrNameLst>
                                      </p:cBhvr>
                                      <p:to>
                                        <p:strVal val="visible"/>
                                      </p:to>
                                    </p:set>
                                    <p:anim calcmode="lin" valueType="num">
                                      <p:cBhvr>
                                        <p:cTn id="152" dur="500" fill="hold"/>
                                        <p:tgtEl>
                                          <p:spTgt spid="33"/>
                                        </p:tgtEl>
                                        <p:attrNameLst>
                                          <p:attrName>ppt_w</p:attrName>
                                        </p:attrNameLst>
                                      </p:cBhvr>
                                      <p:tavLst>
                                        <p:tav tm="0">
                                          <p:val>
                                            <p:fltVal val="0"/>
                                          </p:val>
                                        </p:tav>
                                        <p:tav tm="100000">
                                          <p:val>
                                            <p:strVal val="#ppt_w"/>
                                          </p:val>
                                        </p:tav>
                                      </p:tavLst>
                                    </p:anim>
                                    <p:anim calcmode="lin" valueType="num">
                                      <p:cBhvr>
                                        <p:cTn id="153" dur="500" fill="hold"/>
                                        <p:tgtEl>
                                          <p:spTgt spid="33"/>
                                        </p:tgtEl>
                                        <p:attrNameLst>
                                          <p:attrName>ppt_h</p:attrName>
                                        </p:attrNameLst>
                                      </p:cBhvr>
                                      <p:tavLst>
                                        <p:tav tm="0">
                                          <p:val>
                                            <p:fltVal val="0"/>
                                          </p:val>
                                        </p:tav>
                                        <p:tav tm="100000">
                                          <p:val>
                                            <p:strVal val="#ppt_h"/>
                                          </p:val>
                                        </p:tav>
                                      </p:tavLst>
                                    </p:anim>
                                    <p:animEffect transition="in" filter="fade">
                                      <p:cBhvr>
                                        <p:cTn id="154" dur="500"/>
                                        <p:tgtEl>
                                          <p:spTgt spid="33"/>
                                        </p:tgtEl>
                                      </p:cBhvr>
                                    </p:animEffect>
                                  </p:childTnLst>
                                </p:cTn>
                              </p:par>
                              <p:par>
                                <p:cTn id="155" presetID="53" presetClass="entr" presetSubtype="16" fill="hold"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p:cTn id="157" dur="500" fill="hold"/>
                                        <p:tgtEl>
                                          <p:spTgt spid="34"/>
                                        </p:tgtEl>
                                        <p:attrNameLst>
                                          <p:attrName>ppt_w</p:attrName>
                                        </p:attrNameLst>
                                      </p:cBhvr>
                                      <p:tavLst>
                                        <p:tav tm="0">
                                          <p:val>
                                            <p:fltVal val="0"/>
                                          </p:val>
                                        </p:tav>
                                        <p:tav tm="100000">
                                          <p:val>
                                            <p:strVal val="#ppt_w"/>
                                          </p:val>
                                        </p:tav>
                                      </p:tavLst>
                                    </p:anim>
                                    <p:anim calcmode="lin" valueType="num">
                                      <p:cBhvr>
                                        <p:cTn id="158" dur="500" fill="hold"/>
                                        <p:tgtEl>
                                          <p:spTgt spid="34"/>
                                        </p:tgtEl>
                                        <p:attrNameLst>
                                          <p:attrName>ppt_h</p:attrName>
                                        </p:attrNameLst>
                                      </p:cBhvr>
                                      <p:tavLst>
                                        <p:tav tm="0">
                                          <p:val>
                                            <p:fltVal val="0"/>
                                          </p:val>
                                        </p:tav>
                                        <p:tav tm="100000">
                                          <p:val>
                                            <p:strVal val="#ppt_h"/>
                                          </p:val>
                                        </p:tav>
                                      </p:tavLst>
                                    </p:anim>
                                    <p:animEffect transition="in" filter="fade">
                                      <p:cBhvr>
                                        <p:cTn id="159" dur="500"/>
                                        <p:tgtEl>
                                          <p:spTgt spid="34"/>
                                        </p:tgtEl>
                                      </p:cBhvr>
                                    </p:animEffect>
                                  </p:childTnLst>
                                </p:cTn>
                              </p:par>
                              <p:par>
                                <p:cTn id="160" presetID="53" presetClass="entr" presetSubtype="16" fill="hold" nodeType="withEffect">
                                  <p:stCondLst>
                                    <p:cond delay="0"/>
                                  </p:stCondLst>
                                  <p:childTnLst>
                                    <p:set>
                                      <p:cBhvr>
                                        <p:cTn id="161" dur="1" fill="hold">
                                          <p:stCondLst>
                                            <p:cond delay="0"/>
                                          </p:stCondLst>
                                        </p:cTn>
                                        <p:tgtEl>
                                          <p:spTgt spid="35"/>
                                        </p:tgtEl>
                                        <p:attrNameLst>
                                          <p:attrName>style.visibility</p:attrName>
                                        </p:attrNameLst>
                                      </p:cBhvr>
                                      <p:to>
                                        <p:strVal val="visible"/>
                                      </p:to>
                                    </p:set>
                                    <p:anim calcmode="lin" valueType="num">
                                      <p:cBhvr>
                                        <p:cTn id="162" dur="500" fill="hold"/>
                                        <p:tgtEl>
                                          <p:spTgt spid="35"/>
                                        </p:tgtEl>
                                        <p:attrNameLst>
                                          <p:attrName>ppt_w</p:attrName>
                                        </p:attrNameLst>
                                      </p:cBhvr>
                                      <p:tavLst>
                                        <p:tav tm="0">
                                          <p:val>
                                            <p:fltVal val="0"/>
                                          </p:val>
                                        </p:tav>
                                        <p:tav tm="100000">
                                          <p:val>
                                            <p:strVal val="#ppt_w"/>
                                          </p:val>
                                        </p:tav>
                                      </p:tavLst>
                                    </p:anim>
                                    <p:anim calcmode="lin" valueType="num">
                                      <p:cBhvr>
                                        <p:cTn id="163" dur="500" fill="hold"/>
                                        <p:tgtEl>
                                          <p:spTgt spid="35"/>
                                        </p:tgtEl>
                                        <p:attrNameLst>
                                          <p:attrName>ppt_h</p:attrName>
                                        </p:attrNameLst>
                                      </p:cBhvr>
                                      <p:tavLst>
                                        <p:tav tm="0">
                                          <p:val>
                                            <p:fltVal val="0"/>
                                          </p:val>
                                        </p:tav>
                                        <p:tav tm="100000">
                                          <p:val>
                                            <p:strVal val="#ppt_h"/>
                                          </p:val>
                                        </p:tav>
                                      </p:tavLst>
                                    </p:anim>
                                    <p:animEffect transition="in" filter="fade">
                                      <p:cBhvr>
                                        <p:cTn id="164" dur="500"/>
                                        <p:tgtEl>
                                          <p:spTgt spid="35"/>
                                        </p:tgtEl>
                                      </p:cBhvr>
                                    </p:animEffect>
                                  </p:childTnLst>
                                </p:cTn>
                              </p:par>
                              <p:par>
                                <p:cTn id="165" presetID="53" presetClass="entr" presetSubtype="16" fill="hold" nodeType="withEffect">
                                  <p:stCondLst>
                                    <p:cond delay="0"/>
                                  </p:stCondLst>
                                  <p:childTnLst>
                                    <p:set>
                                      <p:cBhvr>
                                        <p:cTn id="166" dur="1" fill="hold">
                                          <p:stCondLst>
                                            <p:cond delay="0"/>
                                          </p:stCondLst>
                                        </p:cTn>
                                        <p:tgtEl>
                                          <p:spTgt spid="36"/>
                                        </p:tgtEl>
                                        <p:attrNameLst>
                                          <p:attrName>style.visibility</p:attrName>
                                        </p:attrNameLst>
                                      </p:cBhvr>
                                      <p:to>
                                        <p:strVal val="visible"/>
                                      </p:to>
                                    </p:set>
                                    <p:anim calcmode="lin" valueType="num">
                                      <p:cBhvr>
                                        <p:cTn id="167" dur="500" fill="hold"/>
                                        <p:tgtEl>
                                          <p:spTgt spid="36"/>
                                        </p:tgtEl>
                                        <p:attrNameLst>
                                          <p:attrName>ppt_w</p:attrName>
                                        </p:attrNameLst>
                                      </p:cBhvr>
                                      <p:tavLst>
                                        <p:tav tm="0">
                                          <p:val>
                                            <p:fltVal val="0"/>
                                          </p:val>
                                        </p:tav>
                                        <p:tav tm="100000">
                                          <p:val>
                                            <p:strVal val="#ppt_w"/>
                                          </p:val>
                                        </p:tav>
                                      </p:tavLst>
                                    </p:anim>
                                    <p:anim calcmode="lin" valueType="num">
                                      <p:cBhvr>
                                        <p:cTn id="168" dur="500" fill="hold"/>
                                        <p:tgtEl>
                                          <p:spTgt spid="36"/>
                                        </p:tgtEl>
                                        <p:attrNameLst>
                                          <p:attrName>ppt_h</p:attrName>
                                        </p:attrNameLst>
                                      </p:cBhvr>
                                      <p:tavLst>
                                        <p:tav tm="0">
                                          <p:val>
                                            <p:fltVal val="0"/>
                                          </p:val>
                                        </p:tav>
                                        <p:tav tm="100000">
                                          <p:val>
                                            <p:strVal val="#ppt_h"/>
                                          </p:val>
                                        </p:tav>
                                      </p:tavLst>
                                    </p:anim>
                                    <p:animEffect transition="in" filter="fade">
                                      <p:cBhvr>
                                        <p:cTn id="169" dur="500"/>
                                        <p:tgtEl>
                                          <p:spTgt spid="36"/>
                                        </p:tgtEl>
                                      </p:cBhvr>
                                    </p:animEffect>
                                  </p:childTnLst>
                                </p:cTn>
                              </p:par>
                              <p:par>
                                <p:cTn id="170" presetID="53" presetClass="entr" presetSubtype="16" fill="hold" grpId="0" nodeType="withEffect">
                                  <p:stCondLst>
                                    <p:cond delay="0"/>
                                  </p:stCondLst>
                                  <p:childTnLst>
                                    <p:set>
                                      <p:cBhvr>
                                        <p:cTn id="171" dur="1" fill="hold">
                                          <p:stCondLst>
                                            <p:cond delay="0"/>
                                          </p:stCondLst>
                                        </p:cTn>
                                        <p:tgtEl>
                                          <p:spTgt spid="37"/>
                                        </p:tgtEl>
                                        <p:attrNameLst>
                                          <p:attrName>style.visibility</p:attrName>
                                        </p:attrNameLst>
                                      </p:cBhvr>
                                      <p:to>
                                        <p:strVal val="visible"/>
                                      </p:to>
                                    </p:set>
                                    <p:anim calcmode="lin" valueType="num">
                                      <p:cBhvr>
                                        <p:cTn id="172" dur="500" fill="hold"/>
                                        <p:tgtEl>
                                          <p:spTgt spid="37"/>
                                        </p:tgtEl>
                                        <p:attrNameLst>
                                          <p:attrName>ppt_w</p:attrName>
                                        </p:attrNameLst>
                                      </p:cBhvr>
                                      <p:tavLst>
                                        <p:tav tm="0">
                                          <p:val>
                                            <p:fltVal val="0"/>
                                          </p:val>
                                        </p:tav>
                                        <p:tav tm="100000">
                                          <p:val>
                                            <p:strVal val="#ppt_w"/>
                                          </p:val>
                                        </p:tav>
                                      </p:tavLst>
                                    </p:anim>
                                    <p:anim calcmode="lin" valueType="num">
                                      <p:cBhvr>
                                        <p:cTn id="173" dur="500" fill="hold"/>
                                        <p:tgtEl>
                                          <p:spTgt spid="37"/>
                                        </p:tgtEl>
                                        <p:attrNameLst>
                                          <p:attrName>ppt_h</p:attrName>
                                        </p:attrNameLst>
                                      </p:cBhvr>
                                      <p:tavLst>
                                        <p:tav tm="0">
                                          <p:val>
                                            <p:fltVal val="0"/>
                                          </p:val>
                                        </p:tav>
                                        <p:tav tm="100000">
                                          <p:val>
                                            <p:strVal val="#ppt_h"/>
                                          </p:val>
                                        </p:tav>
                                      </p:tavLst>
                                    </p:anim>
                                    <p:animEffect transition="in" filter="fade">
                                      <p:cBhvr>
                                        <p:cTn id="174" dur="500"/>
                                        <p:tgtEl>
                                          <p:spTgt spid="37"/>
                                        </p:tgtEl>
                                      </p:cBhvr>
                                    </p:animEffect>
                                  </p:childTnLst>
                                </p:cTn>
                              </p:par>
                              <p:par>
                                <p:cTn id="175" presetID="53" presetClass="entr" presetSubtype="16" fill="hold" grpId="0" nodeType="withEffect">
                                  <p:stCondLst>
                                    <p:cond delay="0"/>
                                  </p:stCondLst>
                                  <p:childTnLst>
                                    <p:set>
                                      <p:cBhvr>
                                        <p:cTn id="176" dur="1" fill="hold">
                                          <p:stCondLst>
                                            <p:cond delay="0"/>
                                          </p:stCondLst>
                                        </p:cTn>
                                        <p:tgtEl>
                                          <p:spTgt spid="38"/>
                                        </p:tgtEl>
                                        <p:attrNameLst>
                                          <p:attrName>style.visibility</p:attrName>
                                        </p:attrNameLst>
                                      </p:cBhvr>
                                      <p:to>
                                        <p:strVal val="visible"/>
                                      </p:to>
                                    </p:set>
                                    <p:anim calcmode="lin" valueType="num">
                                      <p:cBhvr>
                                        <p:cTn id="177" dur="500" fill="hold"/>
                                        <p:tgtEl>
                                          <p:spTgt spid="38"/>
                                        </p:tgtEl>
                                        <p:attrNameLst>
                                          <p:attrName>ppt_w</p:attrName>
                                        </p:attrNameLst>
                                      </p:cBhvr>
                                      <p:tavLst>
                                        <p:tav tm="0">
                                          <p:val>
                                            <p:fltVal val="0"/>
                                          </p:val>
                                        </p:tav>
                                        <p:tav tm="100000">
                                          <p:val>
                                            <p:strVal val="#ppt_w"/>
                                          </p:val>
                                        </p:tav>
                                      </p:tavLst>
                                    </p:anim>
                                    <p:anim calcmode="lin" valueType="num">
                                      <p:cBhvr>
                                        <p:cTn id="178" dur="500" fill="hold"/>
                                        <p:tgtEl>
                                          <p:spTgt spid="38"/>
                                        </p:tgtEl>
                                        <p:attrNameLst>
                                          <p:attrName>ppt_h</p:attrName>
                                        </p:attrNameLst>
                                      </p:cBhvr>
                                      <p:tavLst>
                                        <p:tav tm="0">
                                          <p:val>
                                            <p:fltVal val="0"/>
                                          </p:val>
                                        </p:tav>
                                        <p:tav tm="100000">
                                          <p:val>
                                            <p:strVal val="#ppt_h"/>
                                          </p:val>
                                        </p:tav>
                                      </p:tavLst>
                                    </p:anim>
                                    <p:animEffect transition="in" filter="fade">
                                      <p:cBhvr>
                                        <p:cTn id="179" dur="500"/>
                                        <p:tgtEl>
                                          <p:spTgt spid="38"/>
                                        </p:tgtEl>
                                      </p:cBhvr>
                                    </p:animEffect>
                                  </p:childTnLst>
                                </p:cTn>
                              </p:par>
                              <p:par>
                                <p:cTn id="180" presetID="53" presetClass="entr" presetSubtype="16" fill="hold" grpId="0" nodeType="withEffect">
                                  <p:stCondLst>
                                    <p:cond delay="0"/>
                                  </p:stCondLst>
                                  <p:childTnLst>
                                    <p:set>
                                      <p:cBhvr>
                                        <p:cTn id="181" dur="1" fill="hold">
                                          <p:stCondLst>
                                            <p:cond delay="0"/>
                                          </p:stCondLst>
                                        </p:cTn>
                                        <p:tgtEl>
                                          <p:spTgt spid="39"/>
                                        </p:tgtEl>
                                        <p:attrNameLst>
                                          <p:attrName>style.visibility</p:attrName>
                                        </p:attrNameLst>
                                      </p:cBhvr>
                                      <p:to>
                                        <p:strVal val="visible"/>
                                      </p:to>
                                    </p:set>
                                    <p:anim calcmode="lin" valueType="num">
                                      <p:cBhvr>
                                        <p:cTn id="182" dur="500" fill="hold"/>
                                        <p:tgtEl>
                                          <p:spTgt spid="39"/>
                                        </p:tgtEl>
                                        <p:attrNameLst>
                                          <p:attrName>ppt_w</p:attrName>
                                        </p:attrNameLst>
                                      </p:cBhvr>
                                      <p:tavLst>
                                        <p:tav tm="0">
                                          <p:val>
                                            <p:fltVal val="0"/>
                                          </p:val>
                                        </p:tav>
                                        <p:tav tm="100000">
                                          <p:val>
                                            <p:strVal val="#ppt_w"/>
                                          </p:val>
                                        </p:tav>
                                      </p:tavLst>
                                    </p:anim>
                                    <p:anim calcmode="lin" valueType="num">
                                      <p:cBhvr>
                                        <p:cTn id="183" dur="500" fill="hold"/>
                                        <p:tgtEl>
                                          <p:spTgt spid="39"/>
                                        </p:tgtEl>
                                        <p:attrNameLst>
                                          <p:attrName>ppt_h</p:attrName>
                                        </p:attrNameLst>
                                      </p:cBhvr>
                                      <p:tavLst>
                                        <p:tav tm="0">
                                          <p:val>
                                            <p:fltVal val="0"/>
                                          </p:val>
                                        </p:tav>
                                        <p:tav tm="100000">
                                          <p:val>
                                            <p:strVal val="#ppt_h"/>
                                          </p:val>
                                        </p:tav>
                                      </p:tavLst>
                                    </p:anim>
                                    <p:animEffect transition="in" filter="fade">
                                      <p:cBhvr>
                                        <p:cTn id="184" dur="500"/>
                                        <p:tgtEl>
                                          <p:spTgt spid="39"/>
                                        </p:tgtEl>
                                      </p:cBhvr>
                                    </p:animEffect>
                                  </p:childTnLst>
                                </p:cTn>
                              </p:par>
                              <p:par>
                                <p:cTn id="185" presetID="53" presetClass="entr" presetSubtype="16" fill="hold" grpId="0" nodeType="withEffect">
                                  <p:stCondLst>
                                    <p:cond delay="0"/>
                                  </p:stCondLst>
                                  <p:childTnLst>
                                    <p:set>
                                      <p:cBhvr>
                                        <p:cTn id="186" dur="1" fill="hold">
                                          <p:stCondLst>
                                            <p:cond delay="0"/>
                                          </p:stCondLst>
                                        </p:cTn>
                                        <p:tgtEl>
                                          <p:spTgt spid="40"/>
                                        </p:tgtEl>
                                        <p:attrNameLst>
                                          <p:attrName>style.visibility</p:attrName>
                                        </p:attrNameLst>
                                      </p:cBhvr>
                                      <p:to>
                                        <p:strVal val="visible"/>
                                      </p:to>
                                    </p:set>
                                    <p:anim calcmode="lin" valueType="num">
                                      <p:cBhvr>
                                        <p:cTn id="187" dur="500" fill="hold"/>
                                        <p:tgtEl>
                                          <p:spTgt spid="40"/>
                                        </p:tgtEl>
                                        <p:attrNameLst>
                                          <p:attrName>ppt_w</p:attrName>
                                        </p:attrNameLst>
                                      </p:cBhvr>
                                      <p:tavLst>
                                        <p:tav tm="0">
                                          <p:val>
                                            <p:fltVal val="0"/>
                                          </p:val>
                                        </p:tav>
                                        <p:tav tm="100000">
                                          <p:val>
                                            <p:strVal val="#ppt_w"/>
                                          </p:val>
                                        </p:tav>
                                      </p:tavLst>
                                    </p:anim>
                                    <p:anim calcmode="lin" valueType="num">
                                      <p:cBhvr>
                                        <p:cTn id="188" dur="500" fill="hold"/>
                                        <p:tgtEl>
                                          <p:spTgt spid="40"/>
                                        </p:tgtEl>
                                        <p:attrNameLst>
                                          <p:attrName>ppt_h</p:attrName>
                                        </p:attrNameLst>
                                      </p:cBhvr>
                                      <p:tavLst>
                                        <p:tav tm="0">
                                          <p:val>
                                            <p:fltVal val="0"/>
                                          </p:val>
                                        </p:tav>
                                        <p:tav tm="100000">
                                          <p:val>
                                            <p:strVal val="#ppt_h"/>
                                          </p:val>
                                        </p:tav>
                                      </p:tavLst>
                                    </p:anim>
                                    <p:animEffect transition="in" filter="fade">
                                      <p:cBhvr>
                                        <p:cTn id="189" dur="500"/>
                                        <p:tgtEl>
                                          <p:spTgt spid="40"/>
                                        </p:tgtEl>
                                      </p:cBhvr>
                                    </p:animEffect>
                                  </p:childTnLst>
                                </p:cTn>
                              </p:par>
                              <p:par>
                                <p:cTn id="190" presetID="53" presetClass="entr" presetSubtype="16" fill="hold" grpId="0" nodeType="withEffect">
                                  <p:stCondLst>
                                    <p:cond delay="0"/>
                                  </p:stCondLst>
                                  <p:childTnLst>
                                    <p:set>
                                      <p:cBhvr>
                                        <p:cTn id="191" dur="1" fill="hold">
                                          <p:stCondLst>
                                            <p:cond delay="0"/>
                                          </p:stCondLst>
                                        </p:cTn>
                                        <p:tgtEl>
                                          <p:spTgt spid="41"/>
                                        </p:tgtEl>
                                        <p:attrNameLst>
                                          <p:attrName>style.visibility</p:attrName>
                                        </p:attrNameLst>
                                      </p:cBhvr>
                                      <p:to>
                                        <p:strVal val="visible"/>
                                      </p:to>
                                    </p:set>
                                    <p:anim calcmode="lin" valueType="num">
                                      <p:cBhvr>
                                        <p:cTn id="192" dur="500" fill="hold"/>
                                        <p:tgtEl>
                                          <p:spTgt spid="41"/>
                                        </p:tgtEl>
                                        <p:attrNameLst>
                                          <p:attrName>ppt_w</p:attrName>
                                        </p:attrNameLst>
                                      </p:cBhvr>
                                      <p:tavLst>
                                        <p:tav tm="0">
                                          <p:val>
                                            <p:fltVal val="0"/>
                                          </p:val>
                                        </p:tav>
                                        <p:tav tm="100000">
                                          <p:val>
                                            <p:strVal val="#ppt_w"/>
                                          </p:val>
                                        </p:tav>
                                      </p:tavLst>
                                    </p:anim>
                                    <p:anim calcmode="lin" valueType="num">
                                      <p:cBhvr>
                                        <p:cTn id="193" dur="500" fill="hold"/>
                                        <p:tgtEl>
                                          <p:spTgt spid="41"/>
                                        </p:tgtEl>
                                        <p:attrNameLst>
                                          <p:attrName>ppt_h</p:attrName>
                                        </p:attrNameLst>
                                      </p:cBhvr>
                                      <p:tavLst>
                                        <p:tav tm="0">
                                          <p:val>
                                            <p:fltVal val="0"/>
                                          </p:val>
                                        </p:tav>
                                        <p:tav tm="100000">
                                          <p:val>
                                            <p:strVal val="#ppt_h"/>
                                          </p:val>
                                        </p:tav>
                                      </p:tavLst>
                                    </p:anim>
                                    <p:animEffect transition="in" filter="fade">
                                      <p:cBhvr>
                                        <p:cTn id="194" dur="500"/>
                                        <p:tgtEl>
                                          <p:spTgt spid="41"/>
                                        </p:tgtEl>
                                      </p:cBhvr>
                                    </p:animEffect>
                                  </p:childTnLst>
                                </p:cTn>
                              </p:par>
                              <p:par>
                                <p:cTn id="195" presetID="53" presetClass="entr" presetSubtype="16" fill="hold" grpId="0" nodeType="withEffect">
                                  <p:stCondLst>
                                    <p:cond delay="0"/>
                                  </p:stCondLst>
                                  <p:childTnLst>
                                    <p:set>
                                      <p:cBhvr>
                                        <p:cTn id="196" dur="1" fill="hold">
                                          <p:stCondLst>
                                            <p:cond delay="0"/>
                                          </p:stCondLst>
                                        </p:cTn>
                                        <p:tgtEl>
                                          <p:spTgt spid="42"/>
                                        </p:tgtEl>
                                        <p:attrNameLst>
                                          <p:attrName>style.visibility</p:attrName>
                                        </p:attrNameLst>
                                      </p:cBhvr>
                                      <p:to>
                                        <p:strVal val="visible"/>
                                      </p:to>
                                    </p:set>
                                    <p:anim calcmode="lin" valueType="num">
                                      <p:cBhvr>
                                        <p:cTn id="197" dur="500" fill="hold"/>
                                        <p:tgtEl>
                                          <p:spTgt spid="42"/>
                                        </p:tgtEl>
                                        <p:attrNameLst>
                                          <p:attrName>ppt_w</p:attrName>
                                        </p:attrNameLst>
                                      </p:cBhvr>
                                      <p:tavLst>
                                        <p:tav tm="0">
                                          <p:val>
                                            <p:fltVal val="0"/>
                                          </p:val>
                                        </p:tav>
                                        <p:tav tm="100000">
                                          <p:val>
                                            <p:strVal val="#ppt_w"/>
                                          </p:val>
                                        </p:tav>
                                      </p:tavLst>
                                    </p:anim>
                                    <p:anim calcmode="lin" valueType="num">
                                      <p:cBhvr>
                                        <p:cTn id="198" dur="500" fill="hold"/>
                                        <p:tgtEl>
                                          <p:spTgt spid="42"/>
                                        </p:tgtEl>
                                        <p:attrNameLst>
                                          <p:attrName>ppt_h</p:attrName>
                                        </p:attrNameLst>
                                      </p:cBhvr>
                                      <p:tavLst>
                                        <p:tav tm="0">
                                          <p:val>
                                            <p:fltVal val="0"/>
                                          </p:val>
                                        </p:tav>
                                        <p:tav tm="100000">
                                          <p:val>
                                            <p:strVal val="#ppt_h"/>
                                          </p:val>
                                        </p:tav>
                                      </p:tavLst>
                                    </p:anim>
                                    <p:animEffect transition="in" filter="fade">
                                      <p:cBhvr>
                                        <p:cTn id="199" dur="500"/>
                                        <p:tgtEl>
                                          <p:spTgt spid="42"/>
                                        </p:tgtEl>
                                      </p:cBhvr>
                                    </p:animEffect>
                                  </p:childTnLst>
                                </p:cTn>
                              </p:par>
                              <p:par>
                                <p:cTn id="200" presetID="53" presetClass="entr" presetSubtype="16"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p:cTn id="202" dur="500" fill="hold"/>
                                        <p:tgtEl>
                                          <p:spTgt spid="43"/>
                                        </p:tgtEl>
                                        <p:attrNameLst>
                                          <p:attrName>ppt_w</p:attrName>
                                        </p:attrNameLst>
                                      </p:cBhvr>
                                      <p:tavLst>
                                        <p:tav tm="0">
                                          <p:val>
                                            <p:fltVal val="0"/>
                                          </p:val>
                                        </p:tav>
                                        <p:tav tm="100000">
                                          <p:val>
                                            <p:strVal val="#ppt_w"/>
                                          </p:val>
                                        </p:tav>
                                      </p:tavLst>
                                    </p:anim>
                                    <p:anim calcmode="lin" valueType="num">
                                      <p:cBhvr>
                                        <p:cTn id="203" dur="500" fill="hold"/>
                                        <p:tgtEl>
                                          <p:spTgt spid="43"/>
                                        </p:tgtEl>
                                        <p:attrNameLst>
                                          <p:attrName>ppt_h</p:attrName>
                                        </p:attrNameLst>
                                      </p:cBhvr>
                                      <p:tavLst>
                                        <p:tav tm="0">
                                          <p:val>
                                            <p:fltVal val="0"/>
                                          </p:val>
                                        </p:tav>
                                        <p:tav tm="100000">
                                          <p:val>
                                            <p:strVal val="#ppt_h"/>
                                          </p:val>
                                        </p:tav>
                                      </p:tavLst>
                                    </p:anim>
                                    <p:animEffect transition="in" filter="fade">
                                      <p:cBhvr>
                                        <p:cTn id="20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ldLvl="0" animBg="1"/>
      <p:bldP spid="6" grpId="0" animBg="1"/>
      <p:bldP spid="7" grpId="0" bldLvl="0" animBg="1"/>
      <p:bldP spid="8" grpId="0" animBg="1"/>
      <p:bldP spid="9" grpId="0" bldLvl="0" animBg="1"/>
      <p:bldP spid="10" grpId="0" animBg="1"/>
      <p:bldP spid="12" grpId="0" animBg="1"/>
      <p:bldP spid="13" grpId="0" bldLvl="0" animBg="1"/>
      <p:bldP spid="14" grpId="0" bldLvl="0" animBg="1"/>
      <p:bldP spid="15" grpId="0" animBg="1"/>
      <p:bldP spid="16" grpId="0" bldLvl="0" animBg="1"/>
      <p:bldP spid="17"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26" grpId="0" bldLvl="0" animBg="1"/>
      <p:bldP spid="27" grpId="0" bldLvl="0" animBg="1"/>
      <p:bldP spid="28" grpId="0" bldLvl="0" animBg="1"/>
      <p:bldP spid="29" grpId="0" bldLvl="0" animBg="1"/>
      <p:bldP spid="30" grpId="0" bldLvl="0" animBg="1"/>
      <p:bldP spid="37" grpId="0"/>
      <p:bldP spid="38" grpId="0"/>
      <p:bldP spid="39" grpId="0"/>
      <p:bldP spid="40" grpId="0"/>
      <p:bldP spid="41" grpId="0"/>
      <p:bldP spid="42"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形 1">
            <a:extLst>
              <a:ext uri="{FF2B5EF4-FFF2-40B4-BE49-F238E27FC236}">
                <a16:creationId xmlns:a16="http://schemas.microsoft.com/office/drawing/2014/main" xmlns="" id="{61BF056B-5EA9-447D-93CA-F2B423CB1EDA}"/>
              </a:ext>
            </a:extLst>
          </p:cNvPr>
          <p:cNvSpPr/>
          <p:nvPr>
            <p:custDataLst>
              <p:tags r:id="rId1"/>
            </p:custDataLst>
          </p:nvPr>
        </p:nvSpPr>
        <p:spPr>
          <a:xfrm>
            <a:off x="2351437" y="4207329"/>
            <a:ext cx="4441128" cy="936172"/>
          </a:xfrm>
          <a:prstGeom prst="triangle">
            <a:avLst/>
          </a:prstGeom>
          <a:solidFill>
            <a:srgbClr val="00B0F0"/>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endParaRPr>
              <a:latin typeface="微软雅黑"/>
              <a:ea typeface="微软雅黑"/>
              <a:sym typeface="微软雅黑"/>
            </a:endParaRPr>
          </a:p>
        </p:txBody>
      </p:sp>
      <p:sp>
        <p:nvSpPr>
          <p:cNvPr id="6" name="2">
            <a:extLst>
              <a:ext uri="{FF2B5EF4-FFF2-40B4-BE49-F238E27FC236}">
                <a16:creationId xmlns:a16="http://schemas.microsoft.com/office/drawing/2014/main" xmlns="" id="{4FE7445C-486A-4C6B-8EF5-9D4B3B6D7E50}"/>
              </a:ext>
            </a:extLst>
          </p:cNvPr>
          <p:cNvSpPr/>
          <p:nvPr>
            <p:custDataLst>
              <p:tags r:id="rId2"/>
            </p:custDataLst>
          </p:nvPr>
        </p:nvSpPr>
        <p:spPr>
          <a:xfrm rot="16200000">
            <a:off x="2811778" y="2672565"/>
            <a:ext cx="3524421" cy="305405"/>
          </a:xfrm>
          <a:prstGeom prst="homePlate">
            <a:avLst/>
          </a:prstGeom>
          <a:solidFill>
            <a:srgbClr val="00B0F0"/>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endParaRPr>
              <a:latin typeface="微软雅黑"/>
              <a:ea typeface="微软雅黑"/>
              <a:sym typeface="微软雅黑"/>
            </a:endParaRPr>
          </a:p>
        </p:txBody>
      </p:sp>
      <p:grpSp>
        <p:nvGrpSpPr>
          <p:cNvPr id="10" name="Group 21">
            <a:extLst>
              <a:ext uri="{FF2B5EF4-FFF2-40B4-BE49-F238E27FC236}">
                <a16:creationId xmlns:a16="http://schemas.microsoft.com/office/drawing/2014/main" xmlns="" id="{25E19071-3518-4B24-9814-6412BB483C6F}"/>
              </a:ext>
            </a:extLst>
          </p:cNvPr>
          <p:cNvGrpSpPr/>
          <p:nvPr/>
        </p:nvGrpSpPr>
        <p:grpSpPr>
          <a:xfrm>
            <a:off x="4366052" y="3797314"/>
            <a:ext cx="1473099" cy="381776"/>
            <a:chOff x="5779770" y="4818415"/>
            <a:chExt cx="2240280" cy="580570"/>
          </a:xfrm>
          <a:solidFill>
            <a:srgbClr val="F75994"/>
          </a:solidFill>
        </p:grpSpPr>
        <p:sp>
          <p:nvSpPr>
            <p:cNvPr id="23" name="Arrow: Chevron 18">
              <a:extLst>
                <a:ext uri="{FF2B5EF4-FFF2-40B4-BE49-F238E27FC236}">
                  <a16:creationId xmlns:a16="http://schemas.microsoft.com/office/drawing/2014/main" xmlns="" id="{F6E7CE0C-4594-4745-9245-24D71D5C2BC5}"/>
                </a:ext>
              </a:extLst>
            </p:cNvPr>
            <p:cNvSpPr/>
            <p:nvPr/>
          </p:nvSpPr>
          <p:spPr>
            <a:xfrm flipH="1">
              <a:off x="6004741" y="4818415"/>
              <a:ext cx="2015309" cy="580570"/>
            </a:xfrm>
            <a:prstGeom prst="chevron">
              <a:avLst>
                <a:gd name="adj" fmla="val 31308"/>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24" name="Rectangle: Rounded Corners 19">
              <a:extLst>
                <a:ext uri="{FF2B5EF4-FFF2-40B4-BE49-F238E27FC236}">
                  <a16:creationId xmlns:a16="http://schemas.microsoft.com/office/drawing/2014/main" xmlns="" id="{F292870A-D7AE-4CB6-9C33-683340DE0F2C}"/>
                </a:ext>
              </a:extLst>
            </p:cNvPr>
            <p:cNvSpPr/>
            <p:nvPr/>
          </p:nvSpPr>
          <p:spPr>
            <a:xfrm flipH="1">
              <a:off x="5779770" y="4818415"/>
              <a:ext cx="1231900" cy="580570"/>
            </a:xfrm>
            <a:prstGeom prst="roundRect">
              <a:avLst>
                <a:gd name="adj" fmla="val 50000"/>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25" name="Oval 20">
              <a:extLst>
                <a:ext uri="{FF2B5EF4-FFF2-40B4-BE49-F238E27FC236}">
                  <a16:creationId xmlns:a16="http://schemas.microsoft.com/office/drawing/2014/main" xmlns="" id="{F9CE2D5D-D9E1-4C99-9649-B9635A2AADF4}"/>
                </a:ext>
              </a:extLst>
            </p:cNvPr>
            <p:cNvSpPr/>
            <p:nvPr/>
          </p:nvSpPr>
          <p:spPr>
            <a:xfrm flipH="1">
              <a:off x="5825579" y="4861050"/>
              <a:ext cx="495300" cy="4953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grpSp>
      <p:sp>
        <p:nvSpPr>
          <p:cNvPr id="16" name="Rectangle 31">
            <a:extLst>
              <a:ext uri="{FF2B5EF4-FFF2-40B4-BE49-F238E27FC236}">
                <a16:creationId xmlns:a16="http://schemas.microsoft.com/office/drawing/2014/main" xmlns="" id="{379B2E35-8740-48E3-8572-0E41AAE7B288}"/>
              </a:ext>
            </a:extLst>
          </p:cNvPr>
          <p:cNvSpPr/>
          <p:nvPr/>
        </p:nvSpPr>
        <p:spPr>
          <a:xfrm>
            <a:off x="4730091" y="3907246"/>
            <a:ext cx="921821" cy="161912"/>
          </a:xfrm>
          <a:prstGeom prst="rect">
            <a:avLst/>
          </a:prstGeom>
          <a:solidFill>
            <a:srgbClr val="F75994"/>
          </a:solidFill>
        </p:spPr>
        <p:txBody>
          <a:bodyPr wrap="none" lIns="75933" tIns="0" rIns="75933" bIns="0">
            <a:normAutofit fontScale="92500" lnSpcReduction="10000"/>
          </a:bodyPr>
          <a:lstStyle/>
          <a:p>
            <a:pPr algn="r" defTabSz="685716">
              <a:defRPr/>
            </a:pPr>
            <a:r>
              <a:rPr lang="zh-CN" altLang="en-US" sz="1200" b="1" dirty="0">
                <a:solidFill>
                  <a:schemeClr val="bg1"/>
                </a:solidFill>
                <a:latin typeface="微软雅黑"/>
                <a:ea typeface="微软雅黑"/>
                <a:sym typeface="微软雅黑"/>
              </a:rPr>
              <a:t>输入标题文本</a:t>
            </a:r>
          </a:p>
        </p:txBody>
      </p:sp>
      <p:sp>
        <p:nvSpPr>
          <p:cNvPr id="17" name="TextBox 32">
            <a:extLst>
              <a:ext uri="{FF2B5EF4-FFF2-40B4-BE49-F238E27FC236}">
                <a16:creationId xmlns:a16="http://schemas.microsoft.com/office/drawing/2014/main" xmlns="" id="{DACE7D28-3628-4A83-80E4-3903C692003F}"/>
              </a:ext>
            </a:extLst>
          </p:cNvPr>
          <p:cNvSpPr txBox="1"/>
          <p:nvPr/>
        </p:nvSpPr>
        <p:spPr>
          <a:xfrm>
            <a:off x="2710150" y="3753434"/>
            <a:ext cx="1583131" cy="387684"/>
          </a:xfrm>
          <a:prstGeom prst="rect">
            <a:avLst/>
          </a:prstGeom>
          <a:noFill/>
        </p:spPr>
        <p:txBody>
          <a:bodyPr wrap="square" lIns="75933" tIns="0" rIns="75933" bIns="0" anchor="ctr" anchorCtr="0">
            <a:normAutofit/>
          </a:bodyPr>
          <a:lstStyle/>
          <a:p>
            <a:pPr algn="ctr"/>
            <a:r>
              <a:rPr lang="zh-CN" altLang="en-US" sz="800" dirty="0">
                <a:solidFill>
                  <a:schemeClr val="tx1">
                    <a:lumMod val="75000"/>
                    <a:lumOff val="25000"/>
                  </a:schemeClr>
                </a:solidFill>
                <a:latin typeface="微软雅黑"/>
                <a:ea typeface="微软雅黑"/>
                <a:cs typeface="方正兰亭细黑_GBK_M" pitchFamily="2" charset="2"/>
                <a:sym typeface="微软雅黑"/>
              </a:rPr>
              <a:t>您的内容打在这里，或者通过复制您的文本后，在此框中选择粘贴，并选择只保留文字。</a:t>
            </a:r>
          </a:p>
        </p:txBody>
      </p:sp>
      <p:sp>
        <p:nvSpPr>
          <p:cNvPr id="19" name="Freeform: Shape 34">
            <a:extLst>
              <a:ext uri="{FF2B5EF4-FFF2-40B4-BE49-F238E27FC236}">
                <a16:creationId xmlns:a16="http://schemas.microsoft.com/office/drawing/2014/main" xmlns="" id="{CA0EFD93-B393-47A8-9FAB-DABA36C97366}"/>
              </a:ext>
            </a:extLst>
          </p:cNvPr>
          <p:cNvSpPr>
            <a:spLocks/>
          </p:cNvSpPr>
          <p:nvPr/>
        </p:nvSpPr>
        <p:spPr bwMode="auto">
          <a:xfrm>
            <a:off x="4486935" y="3873076"/>
            <a:ext cx="118523" cy="213354"/>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75994"/>
          </a:solidFill>
          <a:ln>
            <a:noFill/>
          </a:ln>
          <a:extLst/>
        </p:spPr>
        <p:txBody>
          <a:bodyPr anchor="ctr"/>
          <a:lstStyle/>
          <a:p>
            <a:pPr algn="ctr"/>
            <a:endParaRPr>
              <a:latin typeface="微软雅黑"/>
              <a:ea typeface="微软雅黑"/>
              <a:sym typeface="微软雅黑"/>
            </a:endParaRPr>
          </a:p>
        </p:txBody>
      </p:sp>
      <p:grpSp>
        <p:nvGrpSpPr>
          <p:cNvPr id="7" name="Group 8">
            <a:extLst>
              <a:ext uri="{FF2B5EF4-FFF2-40B4-BE49-F238E27FC236}">
                <a16:creationId xmlns:a16="http://schemas.microsoft.com/office/drawing/2014/main" xmlns="" id="{0404FF8F-6AA0-4973-B3F6-33470025863E}"/>
              </a:ext>
            </a:extLst>
          </p:cNvPr>
          <p:cNvGrpSpPr/>
          <p:nvPr/>
        </p:nvGrpSpPr>
        <p:grpSpPr>
          <a:xfrm>
            <a:off x="3326364" y="1356929"/>
            <a:ext cx="1473099" cy="381776"/>
            <a:chOff x="4198620" y="1810329"/>
            <a:chExt cx="2240280" cy="580570"/>
          </a:xfrm>
          <a:solidFill>
            <a:srgbClr val="F75994"/>
          </a:solidFill>
        </p:grpSpPr>
        <p:sp>
          <p:nvSpPr>
            <p:cNvPr id="32" name="Arrow: Chevron 3">
              <a:extLst>
                <a:ext uri="{FF2B5EF4-FFF2-40B4-BE49-F238E27FC236}">
                  <a16:creationId xmlns:a16="http://schemas.microsoft.com/office/drawing/2014/main" xmlns="" id="{6654AA4F-C13C-498B-AA63-A86AF22780F9}"/>
                </a:ext>
              </a:extLst>
            </p:cNvPr>
            <p:cNvSpPr/>
            <p:nvPr/>
          </p:nvSpPr>
          <p:spPr>
            <a:xfrm>
              <a:off x="4198620" y="1810329"/>
              <a:ext cx="2015309" cy="580570"/>
            </a:xfrm>
            <a:prstGeom prst="chevron">
              <a:avLst>
                <a:gd name="adj" fmla="val 31308"/>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33" name="Rectangle: Rounded Corners 6">
              <a:extLst>
                <a:ext uri="{FF2B5EF4-FFF2-40B4-BE49-F238E27FC236}">
                  <a16:creationId xmlns:a16="http://schemas.microsoft.com/office/drawing/2014/main" xmlns="" id="{57CBED04-AC53-43F5-A922-4BA9ACD30CD0}"/>
                </a:ext>
              </a:extLst>
            </p:cNvPr>
            <p:cNvSpPr/>
            <p:nvPr/>
          </p:nvSpPr>
          <p:spPr>
            <a:xfrm>
              <a:off x="5207000" y="1810329"/>
              <a:ext cx="1231900" cy="580570"/>
            </a:xfrm>
            <a:prstGeom prst="roundRect">
              <a:avLst>
                <a:gd name="adj" fmla="val 50000"/>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34" name="Oval 7">
              <a:extLst>
                <a:ext uri="{FF2B5EF4-FFF2-40B4-BE49-F238E27FC236}">
                  <a16:creationId xmlns:a16="http://schemas.microsoft.com/office/drawing/2014/main" xmlns="" id="{C16DAEC0-8039-4D43-A74B-6B3741C0181F}"/>
                </a:ext>
              </a:extLst>
            </p:cNvPr>
            <p:cNvSpPr/>
            <p:nvPr/>
          </p:nvSpPr>
          <p:spPr>
            <a:xfrm>
              <a:off x="5897791" y="1852964"/>
              <a:ext cx="495300" cy="4953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grpSp>
      <p:sp>
        <p:nvSpPr>
          <p:cNvPr id="13" name="TextBox 28">
            <a:extLst>
              <a:ext uri="{FF2B5EF4-FFF2-40B4-BE49-F238E27FC236}">
                <a16:creationId xmlns:a16="http://schemas.microsoft.com/office/drawing/2014/main" xmlns="" id="{9C989C31-0E68-4994-A00F-24E6D3A775B1}"/>
              </a:ext>
            </a:extLst>
          </p:cNvPr>
          <p:cNvSpPr txBox="1"/>
          <p:nvPr/>
        </p:nvSpPr>
        <p:spPr>
          <a:xfrm>
            <a:off x="4850284" y="1355415"/>
            <a:ext cx="1615820" cy="387684"/>
          </a:xfrm>
          <a:prstGeom prst="rect">
            <a:avLst/>
          </a:prstGeom>
          <a:noFill/>
        </p:spPr>
        <p:txBody>
          <a:bodyPr wrap="square" lIns="75933" tIns="0" rIns="75933" bIns="0" anchor="ctr" anchorCtr="0">
            <a:normAutofit/>
          </a:bodyPr>
          <a:lstStyle/>
          <a:p>
            <a:pPr algn="ctr"/>
            <a:r>
              <a:rPr lang="zh-CN" altLang="en-US" sz="800" dirty="0">
                <a:solidFill>
                  <a:schemeClr val="tx1">
                    <a:lumMod val="75000"/>
                    <a:lumOff val="25000"/>
                  </a:schemeClr>
                </a:solidFill>
                <a:latin typeface="微软雅黑"/>
                <a:ea typeface="微软雅黑"/>
                <a:cs typeface="方正兰亭细黑_GBK_M" pitchFamily="2" charset="2"/>
                <a:sym typeface="微软雅黑"/>
              </a:rPr>
              <a:t>您的内容打在这里，或者通过复制您的文本后，在此框中选择粘贴，并选择只保留文字。</a:t>
            </a:r>
          </a:p>
        </p:txBody>
      </p:sp>
      <p:sp>
        <p:nvSpPr>
          <p:cNvPr id="14" name="Rectangle 29">
            <a:extLst>
              <a:ext uri="{FF2B5EF4-FFF2-40B4-BE49-F238E27FC236}">
                <a16:creationId xmlns:a16="http://schemas.microsoft.com/office/drawing/2014/main" xmlns="" id="{B1834261-F10C-41A4-80DE-7B4A6FF32298}"/>
              </a:ext>
            </a:extLst>
          </p:cNvPr>
          <p:cNvSpPr/>
          <p:nvPr/>
        </p:nvSpPr>
        <p:spPr>
          <a:xfrm>
            <a:off x="3502805" y="1456031"/>
            <a:ext cx="915618" cy="161912"/>
          </a:xfrm>
          <a:prstGeom prst="rect">
            <a:avLst/>
          </a:prstGeom>
          <a:solidFill>
            <a:srgbClr val="F75994"/>
          </a:solidFill>
        </p:spPr>
        <p:txBody>
          <a:bodyPr wrap="none" lIns="75933" tIns="0" rIns="75933" bIns="0">
            <a:normAutofit fontScale="92500" lnSpcReduction="10000"/>
          </a:bodyPr>
          <a:lstStyle/>
          <a:p>
            <a:pPr defTabSz="685716">
              <a:defRPr/>
            </a:pPr>
            <a:r>
              <a:rPr lang="zh-CN" altLang="en-US" sz="1200" b="1" dirty="0">
                <a:solidFill>
                  <a:schemeClr val="bg1"/>
                </a:solidFill>
                <a:latin typeface="微软雅黑"/>
                <a:ea typeface="微软雅黑"/>
                <a:sym typeface="微软雅黑"/>
              </a:rPr>
              <a:t>输入标题文本</a:t>
            </a:r>
          </a:p>
        </p:txBody>
      </p:sp>
      <p:sp>
        <p:nvSpPr>
          <p:cNvPr id="20" name="Freeform: Shape 35">
            <a:extLst>
              <a:ext uri="{FF2B5EF4-FFF2-40B4-BE49-F238E27FC236}">
                <a16:creationId xmlns:a16="http://schemas.microsoft.com/office/drawing/2014/main" xmlns="" id="{D1F360AD-A3D2-48F3-938D-91E98707BF64}"/>
              </a:ext>
            </a:extLst>
          </p:cNvPr>
          <p:cNvSpPr>
            <a:spLocks/>
          </p:cNvSpPr>
          <p:nvPr/>
        </p:nvSpPr>
        <p:spPr bwMode="auto">
          <a:xfrm>
            <a:off x="4505998" y="1467012"/>
            <a:ext cx="200770" cy="165025"/>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75994"/>
          </a:solidFill>
          <a:ln>
            <a:noFill/>
          </a:ln>
          <a:extLst/>
        </p:spPr>
        <p:txBody>
          <a:bodyPr anchor="ctr"/>
          <a:lstStyle/>
          <a:p>
            <a:pPr algn="ctr"/>
            <a:endParaRPr>
              <a:latin typeface="微软雅黑"/>
              <a:ea typeface="微软雅黑"/>
              <a:sym typeface="微软雅黑"/>
            </a:endParaRPr>
          </a:p>
        </p:txBody>
      </p:sp>
      <p:grpSp>
        <p:nvGrpSpPr>
          <p:cNvPr id="8" name="Group 22">
            <a:extLst>
              <a:ext uri="{FF2B5EF4-FFF2-40B4-BE49-F238E27FC236}">
                <a16:creationId xmlns:a16="http://schemas.microsoft.com/office/drawing/2014/main" xmlns="" id="{5E36DE6F-99F2-4865-9DE0-10C2197DD4E9}"/>
              </a:ext>
            </a:extLst>
          </p:cNvPr>
          <p:cNvGrpSpPr/>
          <p:nvPr/>
        </p:nvGrpSpPr>
        <p:grpSpPr>
          <a:xfrm>
            <a:off x="3326364" y="2983852"/>
            <a:ext cx="1473099" cy="381776"/>
            <a:chOff x="4198620" y="3581375"/>
            <a:chExt cx="2240280" cy="580570"/>
          </a:xfrm>
          <a:solidFill>
            <a:srgbClr val="F75994"/>
          </a:solidFill>
        </p:grpSpPr>
        <p:sp>
          <p:nvSpPr>
            <p:cNvPr id="29" name="Arrow: Chevron 10">
              <a:extLst>
                <a:ext uri="{FF2B5EF4-FFF2-40B4-BE49-F238E27FC236}">
                  <a16:creationId xmlns:a16="http://schemas.microsoft.com/office/drawing/2014/main" xmlns="" id="{B869A941-B1FC-4BC6-B942-17DBCDAB787F}"/>
                </a:ext>
              </a:extLst>
            </p:cNvPr>
            <p:cNvSpPr/>
            <p:nvPr/>
          </p:nvSpPr>
          <p:spPr>
            <a:xfrm>
              <a:off x="4198620" y="3581375"/>
              <a:ext cx="2015309" cy="580570"/>
            </a:xfrm>
            <a:prstGeom prst="chevron">
              <a:avLst>
                <a:gd name="adj" fmla="val 31308"/>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30" name="Rectangle: Rounded Corners 11">
              <a:extLst>
                <a:ext uri="{FF2B5EF4-FFF2-40B4-BE49-F238E27FC236}">
                  <a16:creationId xmlns:a16="http://schemas.microsoft.com/office/drawing/2014/main" xmlns="" id="{0ABB3CBE-464E-4C55-9A7D-FFA55858ABC1}"/>
                </a:ext>
              </a:extLst>
            </p:cNvPr>
            <p:cNvSpPr/>
            <p:nvPr/>
          </p:nvSpPr>
          <p:spPr>
            <a:xfrm>
              <a:off x="5207000" y="3581375"/>
              <a:ext cx="1231900" cy="580570"/>
            </a:xfrm>
            <a:prstGeom prst="roundRect">
              <a:avLst>
                <a:gd name="adj" fmla="val 50000"/>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31" name="Oval 12">
              <a:extLst>
                <a:ext uri="{FF2B5EF4-FFF2-40B4-BE49-F238E27FC236}">
                  <a16:creationId xmlns:a16="http://schemas.microsoft.com/office/drawing/2014/main" xmlns="" id="{B98116A3-0C05-4992-92AB-23E78E7AE0A5}"/>
                </a:ext>
              </a:extLst>
            </p:cNvPr>
            <p:cNvSpPr/>
            <p:nvPr/>
          </p:nvSpPr>
          <p:spPr>
            <a:xfrm>
              <a:off x="5897791" y="3624010"/>
              <a:ext cx="495300" cy="4953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grpSp>
      <p:sp>
        <p:nvSpPr>
          <p:cNvPr id="15" name="Rectangle 30">
            <a:extLst>
              <a:ext uri="{FF2B5EF4-FFF2-40B4-BE49-F238E27FC236}">
                <a16:creationId xmlns:a16="http://schemas.microsoft.com/office/drawing/2014/main" xmlns="" id="{B5D02AC1-6F1D-40C2-A1A3-4DCCB57CE798}"/>
              </a:ext>
            </a:extLst>
          </p:cNvPr>
          <p:cNvSpPr/>
          <p:nvPr/>
        </p:nvSpPr>
        <p:spPr>
          <a:xfrm>
            <a:off x="3502805" y="3091350"/>
            <a:ext cx="915618" cy="161912"/>
          </a:xfrm>
          <a:prstGeom prst="rect">
            <a:avLst/>
          </a:prstGeom>
          <a:solidFill>
            <a:srgbClr val="F75994"/>
          </a:solidFill>
        </p:spPr>
        <p:txBody>
          <a:bodyPr wrap="none" lIns="75933" tIns="0" rIns="75933" bIns="0">
            <a:normAutofit fontScale="92500" lnSpcReduction="10000"/>
          </a:bodyPr>
          <a:lstStyle/>
          <a:p>
            <a:pPr defTabSz="685716">
              <a:defRPr/>
            </a:pPr>
            <a:r>
              <a:rPr lang="zh-CN" altLang="en-US" sz="1200" b="1" dirty="0">
                <a:solidFill>
                  <a:schemeClr val="bg1"/>
                </a:solidFill>
                <a:latin typeface="微软雅黑"/>
                <a:ea typeface="微软雅黑"/>
                <a:sym typeface="微软雅黑"/>
              </a:rPr>
              <a:t>输入标题文本</a:t>
            </a:r>
          </a:p>
        </p:txBody>
      </p:sp>
      <p:sp>
        <p:nvSpPr>
          <p:cNvPr id="18" name="TextBox 33">
            <a:extLst>
              <a:ext uri="{FF2B5EF4-FFF2-40B4-BE49-F238E27FC236}">
                <a16:creationId xmlns:a16="http://schemas.microsoft.com/office/drawing/2014/main" xmlns="" id="{37D3463D-D83C-41D4-95C7-3DBE9979AB91}"/>
              </a:ext>
            </a:extLst>
          </p:cNvPr>
          <p:cNvSpPr txBox="1"/>
          <p:nvPr/>
        </p:nvSpPr>
        <p:spPr>
          <a:xfrm>
            <a:off x="4850284" y="2955815"/>
            <a:ext cx="1615820" cy="387684"/>
          </a:xfrm>
          <a:prstGeom prst="rect">
            <a:avLst/>
          </a:prstGeom>
          <a:noFill/>
        </p:spPr>
        <p:txBody>
          <a:bodyPr wrap="square" lIns="75933" tIns="0" rIns="75933" bIns="0" anchor="ctr" anchorCtr="0">
            <a:normAutofit/>
          </a:bodyPr>
          <a:lstStyle/>
          <a:p>
            <a:pPr algn="ctr"/>
            <a:r>
              <a:rPr lang="zh-CN" altLang="en-US" sz="800" dirty="0">
                <a:solidFill>
                  <a:schemeClr val="tx1">
                    <a:lumMod val="75000"/>
                    <a:lumOff val="25000"/>
                  </a:schemeClr>
                </a:solidFill>
                <a:latin typeface="微软雅黑"/>
                <a:ea typeface="微软雅黑"/>
                <a:cs typeface="方正兰亭细黑_GBK_M" pitchFamily="2" charset="2"/>
                <a:sym typeface="微软雅黑"/>
              </a:rPr>
              <a:t>您的内容打在这里，或者通过复制您的文本后，在此框中选择粘贴，并选择只保留文字。</a:t>
            </a:r>
          </a:p>
        </p:txBody>
      </p:sp>
      <p:sp>
        <p:nvSpPr>
          <p:cNvPr id="21" name="Freeform: Shape 36">
            <a:extLst>
              <a:ext uri="{FF2B5EF4-FFF2-40B4-BE49-F238E27FC236}">
                <a16:creationId xmlns:a16="http://schemas.microsoft.com/office/drawing/2014/main" xmlns="" id="{B8EB5F01-824E-46C7-863A-DCAF2B4E9FC0}"/>
              </a:ext>
            </a:extLst>
          </p:cNvPr>
          <p:cNvSpPr>
            <a:spLocks/>
          </p:cNvSpPr>
          <p:nvPr/>
        </p:nvSpPr>
        <p:spPr bwMode="auto">
          <a:xfrm>
            <a:off x="4512854" y="3085299"/>
            <a:ext cx="185208" cy="184874"/>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75994"/>
          </a:solidFill>
          <a:ln>
            <a:noFill/>
          </a:ln>
          <a:extLst/>
        </p:spPr>
        <p:txBody>
          <a:bodyPr anchor="ctr"/>
          <a:lstStyle/>
          <a:p>
            <a:pPr algn="ctr"/>
            <a:endParaRPr>
              <a:latin typeface="微软雅黑"/>
              <a:ea typeface="微软雅黑"/>
              <a:sym typeface="微软雅黑"/>
            </a:endParaRPr>
          </a:p>
        </p:txBody>
      </p:sp>
      <p:grpSp>
        <p:nvGrpSpPr>
          <p:cNvPr id="9" name="Group 23">
            <a:extLst>
              <a:ext uri="{FF2B5EF4-FFF2-40B4-BE49-F238E27FC236}">
                <a16:creationId xmlns:a16="http://schemas.microsoft.com/office/drawing/2014/main" xmlns="" id="{FC068B9A-D140-4216-AE1D-50CC8B7B558E}"/>
              </a:ext>
            </a:extLst>
          </p:cNvPr>
          <p:cNvGrpSpPr/>
          <p:nvPr/>
        </p:nvGrpSpPr>
        <p:grpSpPr>
          <a:xfrm>
            <a:off x="4366052" y="2170391"/>
            <a:ext cx="1473099" cy="381775"/>
            <a:chOff x="5779770" y="2344334"/>
            <a:chExt cx="2240280" cy="580570"/>
          </a:xfrm>
          <a:solidFill>
            <a:srgbClr val="F75994"/>
          </a:solidFill>
        </p:grpSpPr>
        <p:sp>
          <p:nvSpPr>
            <p:cNvPr id="26" name="Arrow: Chevron 14">
              <a:extLst>
                <a:ext uri="{FF2B5EF4-FFF2-40B4-BE49-F238E27FC236}">
                  <a16:creationId xmlns:a16="http://schemas.microsoft.com/office/drawing/2014/main" xmlns="" id="{587E646C-C480-4C1D-898E-B1073BAFDD99}"/>
                </a:ext>
              </a:extLst>
            </p:cNvPr>
            <p:cNvSpPr/>
            <p:nvPr/>
          </p:nvSpPr>
          <p:spPr>
            <a:xfrm flipH="1">
              <a:off x="6004741" y="2344334"/>
              <a:ext cx="2015309" cy="580570"/>
            </a:xfrm>
            <a:prstGeom prst="chevron">
              <a:avLst>
                <a:gd name="adj" fmla="val 31308"/>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27" name="Rectangle: Rounded Corners 15">
              <a:extLst>
                <a:ext uri="{FF2B5EF4-FFF2-40B4-BE49-F238E27FC236}">
                  <a16:creationId xmlns:a16="http://schemas.microsoft.com/office/drawing/2014/main" xmlns="" id="{2D53A51D-F74F-436D-8029-54E36BACF1EA}"/>
                </a:ext>
              </a:extLst>
            </p:cNvPr>
            <p:cNvSpPr/>
            <p:nvPr/>
          </p:nvSpPr>
          <p:spPr>
            <a:xfrm flipH="1">
              <a:off x="5779770" y="2344334"/>
              <a:ext cx="1231900" cy="580570"/>
            </a:xfrm>
            <a:prstGeom prst="roundRect">
              <a:avLst>
                <a:gd name="adj" fmla="val 50000"/>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sp>
          <p:nvSpPr>
            <p:cNvPr id="28" name="Oval 16">
              <a:extLst>
                <a:ext uri="{FF2B5EF4-FFF2-40B4-BE49-F238E27FC236}">
                  <a16:creationId xmlns:a16="http://schemas.microsoft.com/office/drawing/2014/main" xmlns="" id="{7D0CC33D-833F-4887-B39F-08ECB3C9910E}"/>
                </a:ext>
              </a:extLst>
            </p:cNvPr>
            <p:cNvSpPr/>
            <p:nvPr/>
          </p:nvSpPr>
          <p:spPr>
            <a:xfrm flipH="1">
              <a:off x="5825579" y="2386969"/>
              <a:ext cx="495300" cy="495300"/>
            </a:xfrm>
            <a:prstGeom prst="ellipse">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a:ea typeface="微软雅黑"/>
                <a:sym typeface="微软雅黑"/>
              </a:endParaRPr>
            </a:p>
          </p:txBody>
        </p:sp>
      </p:grpSp>
      <p:sp>
        <p:nvSpPr>
          <p:cNvPr id="11" name="TextBox 25">
            <a:extLst>
              <a:ext uri="{FF2B5EF4-FFF2-40B4-BE49-F238E27FC236}">
                <a16:creationId xmlns:a16="http://schemas.microsoft.com/office/drawing/2014/main" xmlns="" id="{489269FC-79EC-419D-B21B-1E62FED2568B}"/>
              </a:ext>
            </a:extLst>
          </p:cNvPr>
          <p:cNvSpPr txBox="1"/>
          <p:nvPr/>
        </p:nvSpPr>
        <p:spPr>
          <a:xfrm>
            <a:off x="2710150" y="2153032"/>
            <a:ext cx="1583131" cy="387684"/>
          </a:xfrm>
          <a:prstGeom prst="rect">
            <a:avLst/>
          </a:prstGeom>
          <a:noFill/>
        </p:spPr>
        <p:txBody>
          <a:bodyPr wrap="square" lIns="75933" tIns="0" rIns="75933" bIns="0" anchor="ctr" anchorCtr="0">
            <a:normAutofit/>
          </a:bodyPr>
          <a:lstStyle/>
          <a:p>
            <a:pPr algn="ctr"/>
            <a:r>
              <a:rPr lang="zh-CN" altLang="en-US" sz="800" dirty="0">
                <a:solidFill>
                  <a:schemeClr val="tx1">
                    <a:lumMod val="75000"/>
                    <a:lumOff val="25000"/>
                  </a:schemeClr>
                </a:solidFill>
                <a:latin typeface="微软雅黑"/>
                <a:ea typeface="微软雅黑"/>
                <a:cs typeface="方正兰亭细黑_GBK_M" pitchFamily="2" charset="2"/>
                <a:sym typeface="微软雅黑"/>
              </a:rPr>
              <a:t>您的内容打在这里，或者通过复制您的文本后，在此框中选择粘贴，并选择只保留文字。</a:t>
            </a:r>
          </a:p>
        </p:txBody>
      </p:sp>
      <p:sp>
        <p:nvSpPr>
          <p:cNvPr id="12" name="Rectangle 26">
            <a:extLst>
              <a:ext uri="{FF2B5EF4-FFF2-40B4-BE49-F238E27FC236}">
                <a16:creationId xmlns:a16="http://schemas.microsoft.com/office/drawing/2014/main" xmlns="" id="{81C60ED2-A0B1-42F3-884A-AE003DEE3F50}"/>
              </a:ext>
            </a:extLst>
          </p:cNvPr>
          <p:cNvSpPr/>
          <p:nvPr/>
        </p:nvSpPr>
        <p:spPr>
          <a:xfrm>
            <a:off x="4730091" y="2280322"/>
            <a:ext cx="921821" cy="161911"/>
          </a:xfrm>
          <a:prstGeom prst="rect">
            <a:avLst/>
          </a:prstGeom>
          <a:solidFill>
            <a:srgbClr val="F75994"/>
          </a:solidFill>
        </p:spPr>
        <p:txBody>
          <a:bodyPr wrap="none" lIns="75933" tIns="0" rIns="75933" bIns="0">
            <a:normAutofit fontScale="92500" lnSpcReduction="10000"/>
          </a:bodyPr>
          <a:lstStyle/>
          <a:p>
            <a:pPr algn="r" defTabSz="685716">
              <a:defRPr/>
            </a:pPr>
            <a:r>
              <a:rPr lang="zh-CN" altLang="en-US" sz="1200" b="1" dirty="0">
                <a:solidFill>
                  <a:schemeClr val="bg1"/>
                </a:solidFill>
                <a:latin typeface="微软雅黑"/>
                <a:ea typeface="微软雅黑"/>
                <a:sym typeface="微软雅黑"/>
              </a:rPr>
              <a:t>输入标题文本</a:t>
            </a:r>
          </a:p>
        </p:txBody>
      </p:sp>
      <p:sp>
        <p:nvSpPr>
          <p:cNvPr id="22" name="Freeform: Shape 37">
            <a:extLst>
              <a:ext uri="{FF2B5EF4-FFF2-40B4-BE49-F238E27FC236}">
                <a16:creationId xmlns:a16="http://schemas.microsoft.com/office/drawing/2014/main" xmlns="" id="{A7E17AF0-29DC-46B3-A994-F8DE9479B4F1}"/>
              </a:ext>
            </a:extLst>
          </p:cNvPr>
          <p:cNvSpPr>
            <a:spLocks noChangeAspect="1"/>
          </p:cNvSpPr>
          <p:nvPr/>
        </p:nvSpPr>
        <p:spPr bwMode="auto">
          <a:xfrm>
            <a:off x="4459234" y="2261706"/>
            <a:ext cx="199341" cy="199142"/>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rgbClr val="F75994"/>
          </a:solidFill>
          <a:ln>
            <a:noFill/>
          </a:ln>
          <a:extLst/>
        </p:spPr>
        <p:txBody>
          <a:bodyPr anchor="ctr"/>
          <a:lstStyle/>
          <a:p>
            <a:pPr algn="ctr"/>
            <a:endParaRPr>
              <a:latin typeface="微软雅黑"/>
              <a:ea typeface="微软雅黑"/>
              <a:sym typeface="微软雅黑"/>
            </a:endParaRPr>
          </a:p>
        </p:txBody>
      </p:sp>
    </p:spTree>
    <p:extLst>
      <p:ext uri="{BB962C8B-B14F-4D97-AF65-F5344CB8AC3E}">
        <p14:creationId xmlns:p14="http://schemas.microsoft.com/office/powerpoint/2010/main" val="258949797"/>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500" fill="hold"/>
                                        <p:tgtEl>
                                          <p:spTgt spid="9"/>
                                        </p:tgtEl>
                                        <p:attrNameLst>
                                          <p:attrName>ppt_x</p:attrName>
                                        </p:attrNameLst>
                                      </p:cBhvr>
                                      <p:tavLst>
                                        <p:tav tm="0">
                                          <p:val>
                                            <p:strVal val="#ppt_x"/>
                                          </p:val>
                                        </p:tav>
                                        <p:tav tm="100000">
                                          <p:val>
                                            <p:strVal val="#ppt_x"/>
                                          </p:val>
                                        </p:tav>
                                      </p:tavLst>
                                    </p:anim>
                                    <p:anim calcmode="lin" valueType="num">
                                      <p:cBhvr additive="base">
                                        <p:cTn id="64" dur="500" fill="hold"/>
                                        <p:tgtEl>
                                          <p:spTgt spid="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ppt_x"/>
                                          </p:val>
                                        </p:tav>
                                        <p:tav tm="100000">
                                          <p:val>
                                            <p:strVal val="#ppt_x"/>
                                          </p:val>
                                        </p:tav>
                                      </p:tavLst>
                                    </p:anim>
                                    <p:anim calcmode="lin" valueType="num">
                                      <p:cBhvr additive="base">
                                        <p:cTn id="72" dur="5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ppt_x"/>
                                          </p:val>
                                        </p:tav>
                                        <p:tav tm="100000">
                                          <p:val>
                                            <p:strVal val="#ppt_x"/>
                                          </p:val>
                                        </p:tav>
                                      </p:tavLst>
                                    </p:anim>
                                    <p:anim calcmode="lin" valueType="num">
                                      <p:cBhvr additive="base">
                                        <p:cTn id="7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6" grpId="0" animBg="1"/>
      <p:bldP spid="17" grpId="0"/>
      <p:bldP spid="19" grpId="0" animBg="1"/>
      <p:bldP spid="13" grpId="0"/>
      <p:bldP spid="14" grpId="0" animBg="1"/>
      <p:bldP spid="20" grpId="0" animBg="1"/>
      <p:bldP spid="15" grpId="0" animBg="1"/>
      <p:bldP spid="18" grpId="0"/>
      <p:bldP spid="21" grpId="0" animBg="1"/>
      <p:bldP spid="11" grpId="0"/>
      <p:bldP spid="12"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矩形 2">
            <a:extLst>
              <a:ext uri="{FF2B5EF4-FFF2-40B4-BE49-F238E27FC236}">
                <a16:creationId xmlns:a16="http://schemas.microsoft.com/office/drawing/2014/main" xmlns="" id="{D3B42151-E6B3-44FD-B667-B2C4CF25D4A1}"/>
              </a:ext>
            </a:extLst>
          </p:cNvPr>
          <p:cNvSpPr/>
          <p:nvPr/>
        </p:nvSpPr>
        <p:spPr>
          <a:xfrm>
            <a:off x="2195736" y="2211710"/>
            <a:ext cx="4477822" cy="523220"/>
          </a:xfrm>
          <a:prstGeom prst="rect">
            <a:avLst/>
          </a:prstGeom>
        </p:spPr>
        <p:txBody>
          <a:bodyPr wrap="square">
            <a:spAutoFit/>
          </a:bodyPr>
          <a:lstStyle/>
          <a:p>
            <a:pPr algn="ctr"/>
            <a:r>
              <a:rPr lang="zh-CN" altLang="en-US" sz="2800" b="1" spc="600" dirty="0">
                <a:latin typeface="微软雅黑"/>
                <a:ea typeface="微软雅黑"/>
                <a:cs typeface="+mn-ea"/>
                <a:sym typeface="微软雅黑"/>
              </a:rPr>
              <a:t>输入你的节标题</a:t>
            </a:r>
          </a:p>
        </p:txBody>
      </p:sp>
      <p:sp>
        <p:nvSpPr>
          <p:cNvPr id="5" name="矩形 4">
            <a:extLst>
              <a:ext uri="{FF2B5EF4-FFF2-40B4-BE49-F238E27FC236}">
                <a16:creationId xmlns:a16="http://schemas.microsoft.com/office/drawing/2014/main" xmlns="" id="{C4C3878B-6FDD-42EB-9B05-77CFD33AC07E}"/>
              </a:ext>
            </a:extLst>
          </p:cNvPr>
          <p:cNvSpPr/>
          <p:nvPr/>
        </p:nvSpPr>
        <p:spPr>
          <a:xfrm>
            <a:off x="3036308" y="1164689"/>
            <a:ext cx="2543804" cy="830997"/>
          </a:xfrm>
          <a:prstGeom prst="rect">
            <a:avLst/>
          </a:prstGeom>
          <a:solidFill>
            <a:srgbClr val="F75994"/>
          </a:solidFill>
        </p:spPr>
        <p:txBody>
          <a:bodyPr wrap="square">
            <a:spAutoFit/>
          </a:bodyPr>
          <a:lstStyle/>
          <a:p>
            <a:pPr algn="ctr"/>
            <a:r>
              <a:rPr lang="en-US" altLang="zh-CN" sz="4800" b="1" dirty="0" smtClean="0">
                <a:solidFill>
                  <a:schemeClr val="bg1"/>
                </a:solidFill>
                <a:latin typeface="微软雅黑"/>
                <a:ea typeface="微软雅黑"/>
                <a:cs typeface="+mn-ea"/>
                <a:sym typeface="微软雅黑"/>
              </a:rPr>
              <a:t>No.3</a:t>
            </a:r>
            <a:endParaRPr lang="zh-CN" altLang="en-US" sz="4800" b="1" dirty="0">
              <a:solidFill>
                <a:schemeClr val="bg1"/>
              </a:solidFill>
              <a:latin typeface="微软雅黑"/>
              <a:ea typeface="微软雅黑"/>
              <a:cs typeface="+mn-ea"/>
              <a:sym typeface="微软雅黑"/>
            </a:endParaRPr>
          </a:p>
        </p:txBody>
      </p:sp>
      <p:sp>
        <p:nvSpPr>
          <p:cNvPr id="7" name="文本框 26"/>
          <p:cNvSpPr txBox="1"/>
          <p:nvPr/>
        </p:nvSpPr>
        <p:spPr>
          <a:xfrm flipH="1">
            <a:off x="3742938" y="2877162"/>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8" name="椭圆 7"/>
          <p:cNvSpPr/>
          <p:nvPr/>
        </p:nvSpPr>
        <p:spPr>
          <a:xfrm>
            <a:off x="3598922" y="2927462"/>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98922" y="3081064"/>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01775525"/>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Freeform 6"/>
          <p:cNvSpPr>
            <a:spLocks/>
          </p:cNvSpPr>
          <p:nvPr/>
        </p:nvSpPr>
        <p:spPr bwMode="auto">
          <a:xfrm>
            <a:off x="7934556" y="220231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60" name="Freeform 20"/>
          <p:cNvSpPr>
            <a:spLocks/>
          </p:cNvSpPr>
          <p:nvPr/>
        </p:nvSpPr>
        <p:spPr bwMode="auto">
          <a:xfrm>
            <a:off x="5190947" y="2610974"/>
            <a:ext cx="571927" cy="465986"/>
          </a:xfrm>
          <a:custGeom>
            <a:avLst/>
            <a:gdLst>
              <a:gd name="T0" fmla="*/ 280 w 280"/>
              <a:gd name="T1" fmla="*/ 27 h 228"/>
              <a:gd name="T2" fmla="*/ 247 w 280"/>
              <a:gd name="T3" fmla="*/ 36 h 228"/>
              <a:gd name="T4" fmla="*/ 272 w 280"/>
              <a:gd name="T5" fmla="*/ 5 h 228"/>
              <a:gd name="T6" fmla="*/ 236 w 280"/>
              <a:gd name="T7" fmla="*/ 19 h 228"/>
              <a:gd name="T8" fmla="*/ 194 w 280"/>
              <a:gd name="T9" fmla="*/ 0 h 228"/>
              <a:gd name="T10" fmla="*/ 136 w 280"/>
              <a:gd name="T11" fmla="*/ 58 h 228"/>
              <a:gd name="T12" fmla="*/ 138 w 280"/>
              <a:gd name="T13" fmla="*/ 71 h 228"/>
              <a:gd name="T14" fmla="*/ 19 w 280"/>
              <a:gd name="T15" fmla="*/ 11 h 228"/>
              <a:gd name="T16" fmla="*/ 12 w 280"/>
              <a:gd name="T17" fmla="*/ 40 h 228"/>
              <a:gd name="T18" fmla="*/ 37 w 280"/>
              <a:gd name="T19" fmla="*/ 88 h 228"/>
              <a:gd name="T20" fmla="*/ 11 w 280"/>
              <a:gd name="T21" fmla="*/ 80 h 228"/>
              <a:gd name="T22" fmla="*/ 11 w 280"/>
              <a:gd name="T23" fmla="*/ 81 h 228"/>
              <a:gd name="T24" fmla="*/ 57 w 280"/>
              <a:gd name="T25" fmla="*/ 138 h 228"/>
              <a:gd name="T26" fmla="*/ 42 w 280"/>
              <a:gd name="T27" fmla="*/ 140 h 228"/>
              <a:gd name="T28" fmla="*/ 31 w 280"/>
              <a:gd name="T29" fmla="*/ 139 h 228"/>
              <a:gd name="T30" fmla="*/ 85 w 280"/>
              <a:gd name="T31" fmla="*/ 178 h 228"/>
              <a:gd name="T32" fmla="*/ 14 w 280"/>
              <a:gd name="T33" fmla="*/ 203 h 228"/>
              <a:gd name="T34" fmla="*/ 0 w 280"/>
              <a:gd name="T35" fmla="*/ 202 h 228"/>
              <a:gd name="T36" fmla="*/ 88 w 280"/>
              <a:gd name="T37" fmla="*/ 228 h 228"/>
              <a:gd name="T38" fmla="*/ 251 w 280"/>
              <a:gd name="T39" fmla="*/ 65 h 228"/>
              <a:gd name="T40" fmla="*/ 251 w 280"/>
              <a:gd name="T41" fmla="*/ 57 h 228"/>
              <a:gd name="T42" fmla="*/ 280 w 280"/>
              <a:gd name="T43" fmla="*/ 27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0" h="228">
                <a:moveTo>
                  <a:pt x="280" y="27"/>
                </a:moveTo>
                <a:cubicBezTo>
                  <a:pt x="270" y="32"/>
                  <a:pt x="259" y="35"/>
                  <a:pt x="247" y="36"/>
                </a:cubicBezTo>
                <a:cubicBezTo>
                  <a:pt x="259" y="29"/>
                  <a:pt x="268" y="18"/>
                  <a:pt x="272" y="5"/>
                </a:cubicBezTo>
                <a:cubicBezTo>
                  <a:pt x="261" y="11"/>
                  <a:pt x="249" y="16"/>
                  <a:pt x="236" y="19"/>
                </a:cubicBezTo>
                <a:cubicBezTo>
                  <a:pt x="225" y="7"/>
                  <a:pt x="210" y="0"/>
                  <a:pt x="194" y="0"/>
                </a:cubicBezTo>
                <a:cubicBezTo>
                  <a:pt x="162" y="0"/>
                  <a:pt x="136" y="26"/>
                  <a:pt x="136" y="58"/>
                </a:cubicBezTo>
                <a:cubicBezTo>
                  <a:pt x="136" y="62"/>
                  <a:pt x="137" y="67"/>
                  <a:pt x="138" y="71"/>
                </a:cubicBezTo>
                <a:cubicBezTo>
                  <a:pt x="90" y="69"/>
                  <a:pt x="48" y="46"/>
                  <a:pt x="19" y="11"/>
                </a:cubicBezTo>
                <a:cubicBezTo>
                  <a:pt x="14" y="19"/>
                  <a:pt x="12" y="29"/>
                  <a:pt x="12" y="40"/>
                </a:cubicBezTo>
                <a:cubicBezTo>
                  <a:pt x="12" y="60"/>
                  <a:pt x="22" y="77"/>
                  <a:pt x="37" y="88"/>
                </a:cubicBezTo>
                <a:cubicBezTo>
                  <a:pt x="28" y="87"/>
                  <a:pt x="19" y="85"/>
                  <a:pt x="11" y="80"/>
                </a:cubicBezTo>
                <a:cubicBezTo>
                  <a:pt x="11" y="81"/>
                  <a:pt x="11" y="81"/>
                  <a:pt x="11" y="81"/>
                </a:cubicBezTo>
                <a:cubicBezTo>
                  <a:pt x="11" y="109"/>
                  <a:pt x="31" y="132"/>
                  <a:pt x="57" y="138"/>
                </a:cubicBezTo>
                <a:cubicBezTo>
                  <a:pt x="52" y="139"/>
                  <a:pt x="47" y="140"/>
                  <a:pt x="42" y="140"/>
                </a:cubicBezTo>
                <a:cubicBezTo>
                  <a:pt x="38" y="140"/>
                  <a:pt x="35" y="139"/>
                  <a:pt x="31" y="139"/>
                </a:cubicBezTo>
                <a:cubicBezTo>
                  <a:pt x="39" y="161"/>
                  <a:pt x="60" y="178"/>
                  <a:pt x="85" y="178"/>
                </a:cubicBezTo>
                <a:cubicBezTo>
                  <a:pt x="65" y="194"/>
                  <a:pt x="40" y="203"/>
                  <a:pt x="14" y="203"/>
                </a:cubicBezTo>
                <a:cubicBezTo>
                  <a:pt x="9" y="203"/>
                  <a:pt x="4" y="203"/>
                  <a:pt x="0" y="202"/>
                </a:cubicBezTo>
                <a:cubicBezTo>
                  <a:pt x="25" y="219"/>
                  <a:pt x="55" y="228"/>
                  <a:pt x="88" y="228"/>
                </a:cubicBezTo>
                <a:cubicBezTo>
                  <a:pt x="194" y="228"/>
                  <a:pt x="251" y="140"/>
                  <a:pt x="251" y="65"/>
                </a:cubicBezTo>
                <a:cubicBezTo>
                  <a:pt x="251" y="62"/>
                  <a:pt x="251" y="60"/>
                  <a:pt x="251" y="57"/>
                </a:cubicBezTo>
                <a:cubicBezTo>
                  <a:pt x="263" y="49"/>
                  <a:pt x="272" y="39"/>
                  <a:pt x="280" y="27"/>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61" name="Freeform 37"/>
          <p:cNvSpPr>
            <a:spLocks/>
          </p:cNvSpPr>
          <p:nvPr/>
        </p:nvSpPr>
        <p:spPr bwMode="auto">
          <a:xfrm>
            <a:off x="6130359" y="2460983"/>
            <a:ext cx="1587491" cy="2727760"/>
          </a:xfrm>
          <a:custGeom>
            <a:avLst/>
            <a:gdLst>
              <a:gd name="T0" fmla="*/ 470 w 588"/>
              <a:gd name="T1" fmla="*/ 274 h 1010"/>
              <a:gd name="T2" fmla="*/ 543 w 588"/>
              <a:gd name="T3" fmla="*/ 164 h 1010"/>
              <a:gd name="T4" fmla="*/ 588 w 588"/>
              <a:gd name="T5" fmla="*/ 13 h 1010"/>
              <a:gd name="T6" fmla="*/ 580 w 588"/>
              <a:gd name="T7" fmla="*/ 9 h 1010"/>
              <a:gd name="T8" fmla="*/ 531 w 588"/>
              <a:gd name="T9" fmla="*/ 143 h 1010"/>
              <a:gd name="T10" fmla="*/ 456 w 588"/>
              <a:gd name="T11" fmla="*/ 237 h 1010"/>
              <a:gd name="T12" fmla="*/ 454 w 588"/>
              <a:gd name="T13" fmla="*/ 238 h 1010"/>
              <a:gd name="T14" fmla="*/ 310 w 588"/>
              <a:gd name="T15" fmla="*/ 0 h 1010"/>
              <a:gd name="T16" fmla="*/ 272 w 588"/>
              <a:gd name="T17" fmla="*/ 25 h 1010"/>
              <a:gd name="T18" fmla="*/ 401 w 588"/>
              <a:gd name="T19" fmla="*/ 434 h 1010"/>
              <a:gd name="T20" fmla="*/ 234 w 588"/>
              <a:gd name="T21" fmla="*/ 365 h 1010"/>
              <a:gd name="T22" fmla="*/ 106 w 588"/>
              <a:gd name="T23" fmla="*/ 257 h 1010"/>
              <a:gd name="T24" fmla="*/ 12 w 588"/>
              <a:gd name="T25" fmla="*/ 95 h 1010"/>
              <a:gd name="T26" fmla="*/ 0 w 588"/>
              <a:gd name="T27" fmla="*/ 101 h 1010"/>
              <a:gd name="T28" fmla="*/ 90 w 588"/>
              <a:gd name="T29" fmla="*/ 284 h 1010"/>
              <a:gd name="T30" fmla="*/ 218 w 588"/>
              <a:gd name="T31" fmla="*/ 413 h 1010"/>
              <a:gd name="T32" fmla="*/ 406 w 588"/>
              <a:gd name="T33" fmla="*/ 511 h 1010"/>
              <a:gd name="T34" fmla="*/ 331 w 588"/>
              <a:gd name="T35" fmla="*/ 1010 h 1010"/>
              <a:gd name="T36" fmla="*/ 557 w 588"/>
              <a:gd name="T37" fmla="*/ 1010 h 1010"/>
              <a:gd name="T38" fmla="*/ 546 w 588"/>
              <a:gd name="T39" fmla="*/ 509 h 1010"/>
              <a:gd name="T40" fmla="*/ 470 w 588"/>
              <a:gd name="T41" fmla="*/ 274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8" h="1010">
                <a:moveTo>
                  <a:pt x="470" y="274"/>
                </a:moveTo>
                <a:cubicBezTo>
                  <a:pt x="498" y="243"/>
                  <a:pt x="523" y="207"/>
                  <a:pt x="543" y="164"/>
                </a:cubicBezTo>
                <a:cubicBezTo>
                  <a:pt x="564" y="120"/>
                  <a:pt x="581" y="71"/>
                  <a:pt x="588" y="13"/>
                </a:cubicBezTo>
                <a:cubicBezTo>
                  <a:pt x="580" y="9"/>
                  <a:pt x="580" y="9"/>
                  <a:pt x="580" y="9"/>
                </a:cubicBezTo>
                <a:cubicBezTo>
                  <a:pt x="571" y="60"/>
                  <a:pt x="552" y="106"/>
                  <a:pt x="531" y="143"/>
                </a:cubicBezTo>
                <a:cubicBezTo>
                  <a:pt x="509" y="181"/>
                  <a:pt x="483" y="212"/>
                  <a:pt x="456" y="237"/>
                </a:cubicBezTo>
                <a:cubicBezTo>
                  <a:pt x="455" y="238"/>
                  <a:pt x="455" y="238"/>
                  <a:pt x="454" y="238"/>
                </a:cubicBezTo>
                <a:cubicBezTo>
                  <a:pt x="415" y="153"/>
                  <a:pt x="366" y="73"/>
                  <a:pt x="310" y="0"/>
                </a:cubicBezTo>
                <a:cubicBezTo>
                  <a:pt x="272" y="25"/>
                  <a:pt x="272" y="25"/>
                  <a:pt x="272" y="25"/>
                </a:cubicBezTo>
                <a:cubicBezTo>
                  <a:pt x="346" y="158"/>
                  <a:pt x="386" y="295"/>
                  <a:pt x="401" y="434"/>
                </a:cubicBezTo>
                <a:cubicBezTo>
                  <a:pt x="344" y="419"/>
                  <a:pt x="287" y="397"/>
                  <a:pt x="234" y="365"/>
                </a:cubicBezTo>
                <a:cubicBezTo>
                  <a:pt x="188" y="337"/>
                  <a:pt x="145" y="301"/>
                  <a:pt x="106" y="257"/>
                </a:cubicBezTo>
                <a:cubicBezTo>
                  <a:pt x="68" y="212"/>
                  <a:pt x="32" y="157"/>
                  <a:pt x="12" y="95"/>
                </a:cubicBezTo>
                <a:cubicBezTo>
                  <a:pt x="0" y="101"/>
                  <a:pt x="0" y="101"/>
                  <a:pt x="0" y="101"/>
                </a:cubicBezTo>
                <a:cubicBezTo>
                  <a:pt x="18" y="172"/>
                  <a:pt x="52" y="232"/>
                  <a:pt x="90" y="284"/>
                </a:cubicBezTo>
                <a:cubicBezTo>
                  <a:pt x="128" y="335"/>
                  <a:pt x="172" y="378"/>
                  <a:pt x="218" y="413"/>
                </a:cubicBezTo>
                <a:cubicBezTo>
                  <a:pt x="278" y="457"/>
                  <a:pt x="341" y="489"/>
                  <a:pt x="406" y="511"/>
                </a:cubicBezTo>
                <a:cubicBezTo>
                  <a:pt x="412" y="679"/>
                  <a:pt x="383" y="847"/>
                  <a:pt x="331" y="1010"/>
                </a:cubicBezTo>
                <a:cubicBezTo>
                  <a:pt x="557" y="1010"/>
                  <a:pt x="557" y="1010"/>
                  <a:pt x="557" y="1010"/>
                </a:cubicBezTo>
                <a:cubicBezTo>
                  <a:pt x="583" y="820"/>
                  <a:pt x="587" y="695"/>
                  <a:pt x="546" y="509"/>
                </a:cubicBezTo>
                <a:cubicBezTo>
                  <a:pt x="528" y="428"/>
                  <a:pt x="503" y="349"/>
                  <a:pt x="470" y="274"/>
                </a:cubicBezTo>
                <a:close/>
              </a:path>
            </a:pathLst>
          </a:custGeom>
          <a:solidFill>
            <a:srgbClr val="F75994"/>
          </a:solidFill>
          <a:ln>
            <a:no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62" name="Freeform 7"/>
          <p:cNvSpPr>
            <a:spLocks noEditPoints="1"/>
          </p:cNvSpPr>
          <p:nvPr/>
        </p:nvSpPr>
        <p:spPr bwMode="auto">
          <a:xfrm>
            <a:off x="7768960" y="2064292"/>
            <a:ext cx="308707" cy="307742"/>
          </a:xfrm>
          <a:custGeom>
            <a:avLst/>
            <a:gdLst>
              <a:gd name="T0" fmla="*/ 106 w 114"/>
              <a:gd name="T1" fmla="*/ 0 h 114"/>
              <a:gd name="T2" fmla="*/ 8 w 114"/>
              <a:gd name="T3" fmla="*/ 0 h 114"/>
              <a:gd name="T4" fmla="*/ 0 w 114"/>
              <a:gd name="T5" fmla="*/ 8 h 114"/>
              <a:gd name="T6" fmla="*/ 0 w 114"/>
              <a:gd name="T7" fmla="*/ 106 h 114"/>
              <a:gd name="T8" fmla="*/ 8 w 114"/>
              <a:gd name="T9" fmla="*/ 114 h 114"/>
              <a:gd name="T10" fmla="*/ 106 w 114"/>
              <a:gd name="T11" fmla="*/ 114 h 114"/>
              <a:gd name="T12" fmla="*/ 114 w 114"/>
              <a:gd name="T13" fmla="*/ 106 h 114"/>
              <a:gd name="T14" fmla="*/ 114 w 114"/>
              <a:gd name="T15" fmla="*/ 8 h 114"/>
              <a:gd name="T16" fmla="*/ 106 w 114"/>
              <a:gd name="T17" fmla="*/ 0 h 114"/>
              <a:gd name="T18" fmla="*/ 35 w 114"/>
              <a:gd name="T19" fmla="*/ 96 h 114"/>
              <a:gd name="T20" fmla="*/ 17 w 114"/>
              <a:gd name="T21" fmla="*/ 96 h 114"/>
              <a:gd name="T22" fmla="*/ 17 w 114"/>
              <a:gd name="T23" fmla="*/ 44 h 114"/>
              <a:gd name="T24" fmla="*/ 35 w 114"/>
              <a:gd name="T25" fmla="*/ 44 h 114"/>
              <a:gd name="T26" fmla="*/ 35 w 114"/>
              <a:gd name="T27" fmla="*/ 96 h 114"/>
              <a:gd name="T28" fmla="*/ 26 w 114"/>
              <a:gd name="T29" fmla="*/ 37 h 114"/>
              <a:gd name="T30" fmla="*/ 26 w 114"/>
              <a:gd name="T31" fmla="*/ 37 h 114"/>
              <a:gd name="T32" fmla="*/ 16 w 114"/>
              <a:gd name="T33" fmla="*/ 28 h 114"/>
              <a:gd name="T34" fmla="*/ 26 w 114"/>
              <a:gd name="T35" fmla="*/ 19 h 114"/>
              <a:gd name="T36" fmla="*/ 36 w 114"/>
              <a:gd name="T37" fmla="*/ 28 h 114"/>
              <a:gd name="T38" fmla="*/ 26 w 114"/>
              <a:gd name="T39" fmla="*/ 37 h 114"/>
              <a:gd name="T40" fmla="*/ 97 w 114"/>
              <a:gd name="T41" fmla="*/ 96 h 114"/>
              <a:gd name="T42" fmla="*/ 80 w 114"/>
              <a:gd name="T43" fmla="*/ 96 h 114"/>
              <a:gd name="T44" fmla="*/ 80 w 114"/>
              <a:gd name="T45" fmla="*/ 68 h 114"/>
              <a:gd name="T46" fmla="*/ 71 w 114"/>
              <a:gd name="T47" fmla="*/ 56 h 114"/>
              <a:gd name="T48" fmla="*/ 62 w 114"/>
              <a:gd name="T49" fmla="*/ 63 h 114"/>
              <a:gd name="T50" fmla="*/ 61 w 114"/>
              <a:gd name="T51" fmla="*/ 67 h 114"/>
              <a:gd name="T52" fmla="*/ 61 w 114"/>
              <a:gd name="T53" fmla="*/ 96 h 114"/>
              <a:gd name="T54" fmla="*/ 44 w 114"/>
              <a:gd name="T55" fmla="*/ 96 h 114"/>
              <a:gd name="T56" fmla="*/ 44 w 114"/>
              <a:gd name="T57" fmla="*/ 44 h 114"/>
              <a:gd name="T58" fmla="*/ 61 w 114"/>
              <a:gd name="T59" fmla="*/ 44 h 114"/>
              <a:gd name="T60" fmla="*/ 61 w 114"/>
              <a:gd name="T61" fmla="*/ 51 h 114"/>
              <a:gd name="T62" fmla="*/ 77 w 114"/>
              <a:gd name="T63" fmla="*/ 43 h 114"/>
              <a:gd name="T64" fmla="*/ 97 w 114"/>
              <a:gd name="T65" fmla="*/ 66 h 114"/>
              <a:gd name="T66" fmla="*/ 97 w 114"/>
              <a:gd name="T67" fmla="*/ 9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4" h="114">
                <a:moveTo>
                  <a:pt x="106" y="0"/>
                </a:moveTo>
                <a:cubicBezTo>
                  <a:pt x="8" y="0"/>
                  <a:pt x="8" y="0"/>
                  <a:pt x="8" y="0"/>
                </a:cubicBezTo>
                <a:cubicBezTo>
                  <a:pt x="4" y="0"/>
                  <a:pt x="0" y="3"/>
                  <a:pt x="0" y="8"/>
                </a:cubicBezTo>
                <a:cubicBezTo>
                  <a:pt x="0" y="106"/>
                  <a:pt x="0" y="106"/>
                  <a:pt x="0" y="106"/>
                </a:cubicBezTo>
                <a:cubicBezTo>
                  <a:pt x="0" y="111"/>
                  <a:pt x="4" y="114"/>
                  <a:pt x="8" y="114"/>
                </a:cubicBezTo>
                <a:cubicBezTo>
                  <a:pt x="106" y="114"/>
                  <a:pt x="106" y="114"/>
                  <a:pt x="106" y="114"/>
                </a:cubicBezTo>
                <a:cubicBezTo>
                  <a:pt x="110" y="114"/>
                  <a:pt x="114" y="111"/>
                  <a:pt x="114" y="106"/>
                </a:cubicBezTo>
                <a:cubicBezTo>
                  <a:pt x="114" y="8"/>
                  <a:pt x="114" y="8"/>
                  <a:pt x="114" y="8"/>
                </a:cubicBezTo>
                <a:cubicBezTo>
                  <a:pt x="114" y="3"/>
                  <a:pt x="110" y="0"/>
                  <a:pt x="106" y="0"/>
                </a:cubicBezTo>
                <a:close/>
                <a:moveTo>
                  <a:pt x="35" y="96"/>
                </a:moveTo>
                <a:cubicBezTo>
                  <a:pt x="17" y="96"/>
                  <a:pt x="17" y="96"/>
                  <a:pt x="17" y="96"/>
                </a:cubicBezTo>
                <a:cubicBezTo>
                  <a:pt x="17" y="44"/>
                  <a:pt x="17" y="44"/>
                  <a:pt x="17" y="44"/>
                </a:cubicBezTo>
                <a:cubicBezTo>
                  <a:pt x="35" y="44"/>
                  <a:pt x="35" y="44"/>
                  <a:pt x="35" y="44"/>
                </a:cubicBezTo>
                <a:lnTo>
                  <a:pt x="35" y="96"/>
                </a:lnTo>
                <a:close/>
                <a:moveTo>
                  <a:pt x="26" y="37"/>
                </a:moveTo>
                <a:cubicBezTo>
                  <a:pt x="26" y="37"/>
                  <a:pt x="26" y="37"/>
                  <a:pt x="26" y="37"/>
                </a:cubicBezTo>
                <a:cubicBezTo>
                  <a:pt x="20" y="37"/>
                  <a:pt x="16" y="33"/>
                  <a:pt x="16" y="28"/>
                </a:cubicBezTo>
                <a:cubicBezTo>
                  <a:pt x="16" y="23"/>
                  <a:pt x="20" y="19"/>
                  <a:pt x="26" y="19"/>
                </a:cubicBezTo>
                <a:cubicBezTo>
                  <a:pt x="32" y="19"/>
                  <a:pt x="36" y="23"/>
                  <a:pt x="36" y="28"/>
                </a:cubicBezTo>
                <a:cubicBezTo>
                  <a:pt x="36" y="33"/>
                  <a:pt x="32" y="37"/>
                  <a:pt x="26" y="37"/>
                </a:cubicBezTo>
                <a:close/>
                <a:moveTo>
                  <a:pt x="97" y="96"/>
                </a:moveTo>
                <a:cubicBezTo>
                  <a:pt x="80" y="96"/>
                  <a:pt x="80" y="96"/>
                  <a:pt x="80" y="96"/>
                </a:cubicBezTo>
                <a:cubicBezTo>
                  <a:pt x="80" y="68"/>
                  <a:pt x="80" y="68"/>
                  <a:pt x="80" y="68"/>
                </a:cubicBezTo>
                <a:cubicBezTo>
                  <a:pt x="80" y="61"/>
                  <a:pt x="77" y="56"/>
                  <a:pt x="71" y="56"/>
                </a:cubicBezTo>
                <a:cubicBezTo>
                  <a:pt x="66" y="56"/>
                  <a:pt x="63" y="59"/>
                  <a:pt x="62" y="63"/>
                </a:cubicBezTo>
                <a:cubicBezTo>
                  <a:pt x="61" y="64"/>
                  <a:pt x="61" y="65"/>
                  <a:pt x="61" y="67"/>
                </a:cubicBezTo>
                <a:cubicBezTo>
                  <a:pt x="61" y="96"/>
                  <a:pt x="61" y="96"/>
                  <a:pt x="61" y="96"/>
                </a:cubicBezTo>
                <a:cubicBezTo>
                  <a:pt x="44" y="96"/>
                  <a:pt x="44" y="96"/>
                  <a:pt x="44" y="96"/>
                </a:cubicBezTo>
                <a:cubicBezTo>
                  <a:pt x="44" y="96"/>
                  <a:pt x="44" y="49"/>
                  <a:pt x="44" y="44"/>
                </a:cubicBezTo>
                <a:cubicBezTo>
                  <a:pt x="61" y="44"/>
                  <a:pt x="61" y="44"/>
                  <a:pt x="61" y="44"/>
                </a:cubicBezTo>
                <a:cubicBezTo>
                  <a:pt x="61" y="51"/>
                  <a:pt x="61" y="51"/>
                  <a:pt x="61" y="51"/>
                </a:cubicBezTo>
                <a:cubicBezTo>
                  <a:pt x="64" y="48"/>
                  <a:pt x="68" y="43"/>
                  <a:pt x="77" y="43"/>
                </a:cubicBezTo>
                <a:cubicBezTo>
                  <a:pt x="88" y="43"/>
                  <a:pt x="97" y="50"/>
                  <a:pt x="97" y="66"/>
                </a:cubicBezTo>
                <a:lnTo>
                  <a:pt x="97" y="96"/>
                </a:ln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grpSp>
        <p:nvGrpSpPr>
          <p:cNvPr id="63" name="Group 144"/>
          <p:cNvGrpSpPr/>
          <p:nvPr/>
        </p:nvGrpSpPr>
        <p:grpSpPr>
          <a:xfrm>
            <a:off x="7707628" y="3385230"/>
            <a:ext cx="585726" cy="585834"/>
            <a:chOff x="4127501" y="4194175"/>
            <a:chExt cx="909638" cy="909637"/>
          </a:xfrm>
          <a:solidFill>
            <a:srgbClr val="00B0F0"/>
          </a:solidFill>
        </p:grpSpPr>
        <p:sp>
          <p:nvSpPr>
            <p:cNvPr id="64" name="Freeform 11"/>
            <p:cNvSpPr>
              <a:spLocks/>
            </p:cNvSpPr>
            <p:nvPr/>
          </p:nvSpPr>
          <p:spPr bwMode="auto">
            <a:xfrm>
              <a:off x="4386263" y="4659313"/>
              <a:ext cx="96838" cy="192087"/>
            </a:xfrm>
            <a:custGeom>
              <a:avLst/>
              <a:gdLst>
                <a:gd name="T0" fmla="*/ 0 w 61"/>
                <a:gd name="T1" fmla="*/ 18 h 121"/>
                <a:gd name="T2" fmla="*/ 22 w 61"/>
                <a:gd name="T3" fmla="*/ 18 h 121"/>
                <a:gd name="T4" fmla="*/ 22 w 61"/>
                <a:gd name="T5" fmla="*/ 121 h 121"/>
                <a:gd name="T6" fmla="*/ 40 w 61"/>
                <a:gd name="T7" fmla="*/ 121 h 121"/>
                <a:gd name="T8" fmla="*/ 40 w 61"/>
                <a:gd name="T9" fmla="*/ 18 h 121"/>
                <a:gd name="T10" fmla="*/ 61 w 61"/>
                <a:gd name="T11" fmla="*/ 18 h 121"/>
                <a:gd name="T12" fmla="*/ 61 w 61"/>
                <a:gd name="T13" fmla="*/ 0 h 121"/>
                <a:gd name="T14" fmla="*/ 0 w 61"/>
                <a:gd name="T15" fmla="*/ 0 h 121"/>
                <a:gd name="T16" fmla="*/ 0 w 61"/>
                <a:gd name="T17" fmla="*/ 1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121">
                  <a:moveTo>
                    <a:pt x="0" y="18"/>
                  </a:moveTo>
                  <a:lnTo>
                    <a:pt x="22" y="18"/>
                  </a:lnTo>
                  <a:lnTo>
                    <a:pt x="22" y="121"/>
                  </a:lnTo>
                  <a:lnTo>
                    <a:pt x="40" y="121"/>
                  </a:lnTo>
                  <a:lnTo>
                    <a:pt x="40" y="18"/>
                  </a:lnTo>
                  <a:lnTo>
                    <a:pt x="61" y="18"/>
                  </a:lnTo>
                  <a:lnTo>
                    <a:pt x="61" y="0"/>
                  </a:lnTo>
                  <a:lnTo>
                    <a:pt x="0" y="0"/>
                  </a:lnTo>
                  <a:lnTo>
                    <a:pt x="0" y="18"/>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65" name="Freeform 12"/>
            <p:cNvSpPr>
              <a:spLocks/>
            </p:cNvSpPr>
            <p:nvPr/>
          </p:nvSpPr>
          <p:spPr bwMode="auto">
            <a:xfrm>
              <a:off x="4572001" y="4440238"/>
              <a:ext cx="25400" cy="109537"/>
            </a:xfrm>
            <a:custGeom>
              <a:avLst/>
              <a:gdLst>
                <a:gd name="T0" fmla="*/ 3 w 6"/>
                <a:gd name="T1" fmla="*/ 26 h 26"/>
                <a:gd name="T2" fmla="*/ 5 w 6"/>
                <a:gd name="T3" fmla="*/ 25 h 26"/>
                <a:gd name="T4" fmla="*/ 6 w 6"/>
                <a:gd name="T5" fmla="*/ 23 h 26"/>
                <a:gd name="T6" fmla="*/ 6 w 6"/>
                <a:gd name="T7" fmla="*/ 3 h 26"/>
                <a:gd name="T8" fmla="*/ 5 w 6"/>
                <a:gd name="T9" fmla="*/ 1 h 26"/>
                <a:gd name="T10" fmla="*/ 3 w 6"/>
                <a:gd name="T11" fmla="*/ 0 h 26"/>
                <a:gd name="T12" fmla="*/ 0 w 6"/>
                <a:gd name="T13" fmla="*/ 1 h 26"/>
                <a:gd name="T14" fmla="*/ 0 w 6"/>
                <a:gd name="T15" fmla="*/ 3 h 26"/>
                <a:gd name="T16" fmla="*/ 0 w 6"/>
                <a:gd name="T17" fmla="*/ 23 h 26"/>
                <a:gd name="T18" fmla="*/ 0 w 6"/>
                <a:gd name="T19" fmla="*/ 25 h 26"/>
                <a:gd name="T20" fmla="*/ 3 w 6"/>
                <a:gd name="T2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6">
                  <a:moveTo>
                    <a:pt x="3" y="26"/>
                  </a:moveTo>
                  <a:cubicBezTo>
                    <a:pt x="4" y="26"/>
                    <a:pt x="5" y="26"/>
                    <a:pt x="5" y="25"/>
                  </a:cubicBezTo>
                  <a:cubicBezTo>
                    <a:pt x="6" y="25"/>
                    <a:pt x="6" y="24"/>
                    <a:pt x="6" y="23"/>
                  </a:cubicBezTo>
                  <a:cubicBezTo>
                    <a:pt x="6" y="3"/>
                    <a:pt x="6" y="3"/>
                    <a:pt x="6" y="3"/>
                  </a:cubicBezTo>
                  <a:cubicBezTo>
                    <a:pt x="6" y="2"/>
                    <a:pt x="6" y="1"/>
                    <a:pt x="5" y="1"/>
                  </a:cubicBezTo>
                  <a:cubicBezTo>
                    <a:pt x="5" y="0"/>
                    <a:pt x="4" y="0"/>
                    <a:pt x="3" y="0"/>
                  </a:cubicBezTo>
                  <a:cubicBezTo>
                    <a:pt x="2" y="0"/>
                    <a:pt x="1" y="0"/>
                    <a:pt x="0" y="1"/>
                  </a:cubicBezTo>
                  <a:cubicBezTo>
                    <a:pt x="0" y="1"/>
                    <a:pt x="0" y="2"/>
                    <a:pt x="0" y="3"/>
                  </a:cubicBezTo>
                  <a:cubicBezTo>
                    <a:pt x="0" y="23"/>
                    <a:pt x="0" y="23"/>
                    <a:pt x="0" y="23"/>
                  </a:cubicBezTo>
                  <a:cubicBezTo>
                    <a:pt x="0" y="24"/>
                    <a:pt x="0" y="25"/>
                    <a:pt x="0" y="25"/>
                  </a:cubicBezTo>
                  <a:cubicBezTo>
                    <a:pt x="1" y="26"/>
                    <a:pt x="2" y="26"/>
                    <a:pt x="3" y="26"/>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66" name="Freeform 13"/>
            <p:cNvSpPr>
              <a:spLocks noEditPoints="1"/>
            </p:cNvSpPr>
            <p:nvPr/>
          </p:nvSpPr>
          <p:spPr bwMode="auto">
            <a:xfrm>
              <a:off x="4600576" y="4659313"/>
              <a:ext cx="79375" cy="192087"/>
            </a:xfrm>
            <a:custGeom>
              <a:avLst/>
              <a:gdLst>
                <a:gd name="T0" fmla="*/ 13 w 19"/>
                <a:gd name="T1" fmla="*/ 12 h 46"/>
                <a:gd name="T2" fmla="*/ 9 w 19"/>
                <a:gd name="T3" fmla="*/ 12 h 46"/>
                <a:gd name="T4" fmla="*/ 6 w 19"/>
                <a:gd name="T5" fmla="*/ 15 h 46"/>
                <a:gd name="T6" fmla="*/ 6 w 19"/>
                <a:gd name="T7" fmla="*/ 0 h 46"/>
                <a:gd name="T8" fmla="*/ 0 w 19"/>
                <a:gd name="T9" fmla="*/ 0 h 46"/>
                <a:gd name="T10" fmla="*/ 0 w 19"/>
                <a:gd name="T11" fmla="*/ 46 h 46"/>
                <a:gd name="T12" fmla="*/ 6 w 19"/>
                <a:gd name="T13" fmla="*/ 46 h 46"/>
                <a:gd name="T14" fmla="*/ 6 w 19"/>
                <a:gd name="T15" fmla="*/ 43 h 46"/>
                <a:gd name="T16" fmla="*/ 9 w 19"/>
                <a:gd name="T17" fmla="*/ 45 h 46"/>
                <a:gd name="T18" fmla="*/ 13 w 19"/>
                <a:gd name="T19" fmla="*/ 46 h 46"/>
                <a:gd name="T20" fmla="*/ 18 w 19"/>
                <a:gd name="T21" fmla="*/ 44 h 46"/>
                <a:gd name="T22" fmla="*/ 19 w 19"/>
                <a:gd name="T23" fmla="*/ 39 h 46"/>
                <a:gd name="T24" fmla="*/ 19 w 19"/>
                <a:gd name="T25" fmla="*/ 20 h 46"/>
                <a:gd name="T26" fmla="*/ 17 w 19"/>
                <a:gd name="T27" fmla="*/ 14 h 46"/>
                <a:gd name="T28" fmla="*/ 13 w 19"/>
                <a:gd name="T29" fmla="*/ 12 h 46"/>
                <a:gd name="T30" fmla="*/ 12 w 19"/>
                <a:gd name="T31" fmla="*/ 38 h 46"/>
                <a:gd name="T32" fmla="*/ 12 w 19"/>
                <a:gd name="T33" fmla="*/ 40 h 46"/>
                <a:gd name="T34" fmla="*/ 10 w 19"/>
                <a:gd name="T35" fmla="*/ 41 h 46"/>
                <a:gd name="T36" fmla="*/ 8 w 19"/>
                <a:gd name="T37" fmla="*/ 41 h 46"/>
                <a:gd name="T38" fmla="*/ 6 w 19"/>
                <a:gd name="T39" fmla="*/ 39 h 46"/>
                <a:gd name="T40" fmla="*/ 6 w 19"/>
                <a:gd name="T41" fmla="*/ 18 h 46"/>
                <a:gd name="T42" fmla="*/ 8 w 19"/>
                <a:gd name="T43" fmla="*/ 17 h 46"/>
                <a:gd name="T44" fmla="*/ 9 w 19"/>
                <a:gd name="T45" fmla="*/ 17 h 46"/>
                <a:gd name="T46" fmla="*/ 11 w 19"/>
                <a:gd name="T47" fmla="*/ 18 h 46"/>
                <a:gd name="T48" fmla="*/ 12 w 19"/>
                <a:gd name="T49" fmla="*/ 20 h 46"/>
                <a:gd name="T50" fmla="*/ 12 w 19"/>
                <a:gd name="T51"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 h="46">
                  <a:moveTo>
                    <a:pt x="13" y="12"/>
                  </a:moveTo>
                  <a:cubicBezTo>
                    <a:pt x="11" y="12"/>
                    <a:pt x="10" y="12"/>
                    <a:pt x="9" y="12"/>
                  </a:cubicBezTo>
                  <a:cubicBezTo>
                    <a:pt x="8" y="13"/>
                    <a:pt x="7" y="14"/>
                    <a:pt x="6" y="15"/>
                  </a:cubicBezTo>
                  <a:cubicBezTo>
                    <a:pt x="6" y="0"/>
                    <a:pt x="6" y="0"/>
                    <a:pt x="6" y="0"/>
                  </a:cubicBezTo>
                  <a:cubicBezTo>
                    <a:pt x="0" y="0"/>
                    <a:pt x="0" y="0"/>
                    <a:pt x="0" y="0"/>
                  </a:cubicBezTo>
                  <a:cubicBezTo>
                    <a:pt x="0" y="46"/>
                    <a:pt x="0" y="46"/>
                    <a:pt x="0" y="46"/>
                  </a:cubicBezTo>
                  <a:cubicBezTo>
                    <a:pt x="6" y="46"/>
                    <a:pt x="6" y="46"/>
                    <a:pt x="6" y="46"/>
                  </a:cubicBezTo>
                  <a:cubicBezTo>
                    <a:pt x="6" y="43"/>
                    <a:pt x="6" y="43"/>
                    <a:pt x="6" y="43"/>
                  </a:cubicBezTo>
                  <a:cubicBezTo>
                    <a:pt x="7" y="44"/>
                    <a:pt x="8" y="45"/>
                    <a:pt x="9" y="45"/>
                  </a:cubicBezTo>
                  <a:cubicBezTo>
                    <a:pt x="10" y="46"/>
                    <a:pt x="12" y="46"/>
                    <a:pt x="13" y="46"/>
                  </a:cubicBezTo>
                  <a:cubicBezTo>
                    <a:pt x="15" y="46"/>
                    <a:pt x="16" y="46"/>
                    <a:pt x="18" y="44"/>
                  </a:cubicBezTo>
                  <a:cubicBezTo>
                    <a:pt x="19" y="43"/>
                    <a:pt x="19" y="41"/>
                    <a:pt x="19" y="39"/>
                  </a:cubicBezTo>
                  <a:cubicBezTo>
                    <a:pt x="19" y="20"/>
                    <a:pt x="19" y="20"/>
                    <a:pt x="19" y="20"/>
                  </a:cubicBezTo>
                  <a:cubicBezTo>
                    <a:pt x="19" y="17"/>
                    <a:pt x="19" y="15"/>
                    <a:pt x="17" y="14"/>
                  </a:cubicBezTo>
                  <a:cubicBezTo>
                    <a:pt x="16" y="12"/>
                    <a:pt x="15" y="12"/>
                    <a:pt x="13" y="12"/>
                  </a:cubicBezTo>
                  <a:close/>
                  <a:moveTo>
                    <a:pt x="12" y="38"/>
                  </a:moveTo>
                  <a:cubicBezTo>
                    <a:pt x="12" y="39"/>
                    <a:pt x="12" y="40"/>
                    <a:pt x="12" y="40"/>
                  </a:cubicBezTo>
                  <a:cubicBezTo>
                    <a:pt x="11" y="41"/>
                    <a:pt x="11" y="41"/>
                    <a:pt x="10" y="41"/>
                  </a:cubicBezTo>
                  <a:cubicBezTo>
                    <a:pt x="9" y="41"/>
                    <a:pt x="9" y="41"/>
                    <a:pt x="8" y="41"/>
                  </a:cubicBezTo>
                  <a:cubicBezTo>
                    <a:pt x="8" y="40"/>
                    <a:pt x="7" y="40"/>
                    <a:pt x="6" y="39"/>
                  </a:cubicBezTo>
                  <a:cubicBezTo>
                    <a:pt x="6" y="18"/>
                    <a:pt x="6" y="18"/>
                    <a:pt x="6" y="18"/>
                  </a:cubicBezTo>
                  <a:cubicBezTo>
                    <a:pt x="7" y="18"/>
                    <a:pt x="7" y="17"/>
                    <a:pt x="8" y="17"/>
                  </a:cubicBezTo>
                  <a:cubicBezTo>
                    <a:pt x="8" y="17"/>
                    <a:pt x="9" y="17"/>
                    <a:pt x="9" y="17"/>
                  </a:cubicBezTo>
                  <a:cubicBezTo>
                    <a:pt x="10" y="17"/>
                    <a:pt x="11" y="17"/>
                    <a:pt x="11" y="18"/>
                  </a:cubicBezTo>
                  <a:cubicBezTo>
                    <a:pt x="12" y="18"/>
                    <a:pt x="12" y="19"/>
                    <a:pt x="12" y="20"/>
                  </a:cubicBezTo>
                  <a:lnTo>
                    <a:pt x="12" y="38"/>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67" name="Freeform 14"/>
            <p:cNvSpPr>
              <a:spLocks/>
            </p:cNvSpPr>
            <p:nvPr/>
          </p:nvSpPr>
          <p:spPr bwMode="auto">
            <a:xfrm>
              <a:off x="4495801" y="4710113"/>
              <a:ext cx="84138" cy="141287"/>
            </a:xfrm>
            <a:custGeom>
              <a:avLst/>
              <a:gdLst>
                <a:gd name="T0" fmla="*/ 13 w 20"/>
                <a:gd name="T1" fmla="*/ 26 h 34"/>
                <a:gd name="T2" fmla="*/ 11 w 20"/>
                <a:gd name="T3" fmla="*/ 27 h 34"/>
                <a:gd name="T4" fmla="*/ 9 w 20"/>
                <a:gd name="T5" fmla="*/ 28 h 34"/>
                <a:gd name="T6" fmla="*/ 7 w 20"/>
                <a:gd name="T7" fmla="*/ 28 h 34"/>
                <a:gd name="T8" fmla="*/ 7 w 20"/>
                <a:gd name="T9" fmla="*/ 26 h 34"/>
                <a:gd name="T10" fmla="*/ 7 w 20"/>
                <a:gd name="T11" fmla="*/ 0 h 34"/>
                <a:gd name="T12" fmla="*/ 0 w 20"/>
                <a:gd name="T13" fmla="*/ 0 h 34"/>
                <a:gd name="T14" fmla="*/ 0 w 20"/>
                <a:gd name="T15" fmla="*/ 28 h 34"/>
                <a:gd name="T16" fmla="*/ 1 w 20"/>
                <a:gd name="T17" fmla="*/ 33 h 34"/>
                <a:gd name="T18" fmla="*/ 5 w 20"/>
                <a:gd name="T19" fmla="*/ 34 h 34"/>
                <a:gd name="T20" fmla="*/ 9 w 20"/>
                <a:gd name="T21" fmla="*/ 33 h 34"/>
                <a:gd name="T22" fmla="*/ 13 w 20"/>
                <a:gd name="T23" fmla="*/ 30 h 34"/>
                <a:gd name="T24" fmla="*/ 13 w 20"/>
                <a:gd name="T25" fmla="*/ 34 h 34"/>
                <a:gd name="T26" fmla="*/ 20 w 20"/>
                <a:gd name="T27" fmla="*/ 34 h 34"/>
                <a:gd name="T28" fmla="*/ 20 w 20"/>
                <a:gd name="T29" fmla="*/ 0 h 34"/>
                <a:gd name="T30" fmla="*/ 13 w 20"/>
                <a:gd name="T31" fmla="*/ 0 h 34"/>
                <a:gd name="T32" fmla="*/ 13 w 20"/>
                <a:gd name="T33"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34">
                  <a:moveTo>
                    <a:pt x="13" y="26"/>
                  </a:moveTo>
                  <a:cubicBezTo>
                    <a:pt x="12" y="26"/>
                    <a:pt x="11" y="27"/>
                    <a:pt x="11" y="27"/>
                  </a:cubicBezTo>
                  <a:cubicBezTo>
                    <a:pt x="10" y="28"/>
                    <a:pt x="9" y="28"/>
                    <a:pt x="9" y="28"/>
                  </a:cubicBezTo>
                  <a:cubicBezTo>
                    <a:pt x="8" y="28"/>
                    <a:pt x="8" y="28"/>
                    <a:pt x="7" y="28"/>
                  </a:cubicBezTo>
                  <a:cubicBezTo>
                    <a:pt x="7" y="27"/>
                    <a:pt x="7" y="27"/>
                    <a:pt x="7" y="26"/>
                  </a:cubicBezTo>
                  <a:cubicBezTo>
                    <a:pt x="7" y="0"/>
                    <a:pt x="7" y="0"/>
                    <a:pt x="7" y="0"/>
                  </a:cubicBezTo>
                  <a:cubicBezTo>
                    <a:pt x="0" y="0"/>
                    <a:pt x="0" y="0"/>
                    <a:pt x="0" y="0"/>
                  </a:cubicBezTo>
                  <a:cubicBezTo>
                    <a:pt x="0" y="28"/>
                    <a:pt x="0" y="28"/>
                    <a:pt x="0" y="28"/>
                  </a:cubicBezTo>
                  <a:cubicBezTo>
                    <a:pt x="0" y="30"/>
                    <a:pt x="1" y="32"/>
                    <a:pt x="1" y="33"/>
                  </a:cubicBezTo>
                  <a:cubicBezTo>
                    <a:pt x="2" y="34"/>
                    <a:pt x="3" y="34"/>
                    <a:pt x="5" y="34"/>
                  </a:cubicBezTo>
                  <a:cubicBezTo>
                    <a:pt x="6" y="34"/>
                    <a:pt x="8" y="34"/>
                    <a:pt x="9" y="33"/>
                  </a:cubicBezTo>
                  <a:cubicBezTo>
                    <a:pt x="10" y="32"/>
                    <a:pt x="12" y="31"/>
                    <a:pt x="13" y="30"/>
                  </a:cubicBezTo>
                  <a:cubicBezTo>
                    <a:pt x="13" y="34"/>
                    <a:pt x="13" y="34"/>
                    <a:pt x="13" y="34"/>
                  </a:cubicBezTo>
                  <a:cubicBezTo>
                    <a:pt x="20" y="34"/>
                    <a:pt x="20" y="34"/>
                    <a:pt x="20" y="34"/>
                  </a:cubicBezTo>
                  <a:cubicBezTo>
                    <a:pt x="20" y="0"/>
                    <a:pt x="20" y="0"/>
                    <a:pt x="20" y="0"/>
                  </a:cubicBezTo>
                  <a:cubicBezTo>
                    <a:pt x="13" y="0"/>
                    <a:pt x="13" y="0"/>
                    <a:pt x="13" y="0"/>
                  </a:cubicBezTo>
                  <a:lnTo>
                    <a:pt x="13" y="26"/>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68" name="Freeform 15"/>
            <p:cNvSpPr>
              <a:spLocks noEditPoints="1"/>
            </p:cNvSpPr>
            <p:nvPr/>
          </p:nvSpPr>
          <p:spPr bwMode="auto">
            <a:xfrm>
              <a:off x="4127501" y="4194175"/>
              <a:ext cx="909638" cy="909637"/>
            </a:xfrm>
            <a:custGeom>
              <a:avLst/>
              <a:gdLst>
                <a:gd name="T0" fmla="*/ 108 w 217"/>
                <a:gd name="T1" fmla="*/ 0 h 217"/>
                <a:gd name="T2" fmla="*/ 0 w 217"/>
                <a:gd name="T3" fmla="*/ 108 h 217"/>
                <a:gd name="T4" fmla="*/ 108 w 217"/>
                <a:gd name="T5" fmla="*/ 217 h 217"/>
                <a:gd name="T6" fmla="*/ 217 w 217"/>
                <a:gd name="T7" fmla="*/ 108 h 217"/>
                <a:gd name="T8" fmla="*/ 108 w 217"/>
                <a:gd name="T9" fmla="*/ 0 h 217"/>
                <a:gd name="T10" fmla="*/ 126 w 217"/>
                <a:gd name="T11" fmla="*/ 53 h 217"/>
                <a:gd name="T12" fmla="*/ 134 w 217"/>
                <a:gd name="T13" fmla="*/ 53 h 217"/>
                <a:gd name="T14" fmla="*/ 134 w 217"/>
                <a:gd name="T15" fmla="*/ 82 h 217"/>
                <a:gd name="T16" fmla="*/ 134 w 217"/>
                <a:gd name="T17" fmla="*/ 84 h 217"/>
                <a:gd name="T18" fmla="*/ 136 w 217"/>
                <a:gd name="T19" fmla="*/ 84 h 217"/>
                <a:gd name="T20" fmla="*/ 138 w 217"/>
                <a:gd name="T21" fmla="*/ 84 h 217"/>
                <a:gd name="T22" fmla="*/ 140 w 217"/>
                <a:gd name="T23" fmla="*/ 82 h 217"/>
                <a:gd name="T24" fmla="*/ 140 w 217"/>
                <a:gd name="T25" fmla="*/ 53 h 217"/>
                <a:gd name="T26" fmla="*/ 148 w 217"/>
                <a:gd name="T27" fmla="*/ 53 h 217"/>
                <a:gd name="T28" fmla="*/ 148 w 217"/>
                <a:gd name="T29" fmla="*/ 91 h 217"/>
                <a:gd name="T30" fmla="*/ 140 w 217"/>
                <a:gd name="T31" fmla="*/ 91 h 217"/>
                <a:gd name="T32" fmla="*/ 140 w 217"/>
                <a:gd name="T33" fmla="*/ 86 h 217"/>
                <a:gd name="T34" fmla="*/ 136 w 217"/>
                <a:gd name="T35" fmla="*/ 90 h 217"/>
                <a:gd name="T36" fmla="*/ 131 w 217"/>
                <a:gd name="T37" fmla="*/ 91 h 217"/>
                <a:gd name="T38" fmla="*/ 127 w 217"/>
                <a:gd name="T39" fmla="*/ 89 h 217"/>
                <a:gd name="T40" fmla="*/ 126 w 217"/>
                <a:gd name="T41" fmla="*/ 84 h 217"/>
                <a:gd name="T42" fmla="*/ 126 w 217"/>
                <a:gd name="T43" fmla="*/ 53 h 217"/>
                <a:gd name="T44" fmla="*/ 98 w 217"/>
                <a:gd name="T45" fmla="*/ 62 h 217"/>
                <a:gd name="T46" fmla="*/ 101 w 217"/>
                <a:gd name="T47" fmla="*/ 55 h 217"/>
                <a:gd name="T48" fmla="*/ 109 w 217"/>
                <a:gd name="T49" fmla="*/ 52 h 217"/>
                <a:gd name="T50" fmla="*/ 117 w 217"/>
                <a:gd name="T51" fmla="*/ 55 h 217"/>
                <a:gd name="T52" fmla="*/ 120 w 217"/>
                <a:gd name="T53" fmla="*/ 62 h 217"/>
                <a:gd name="T54" fmla="*/ 120 w 217"/>
                <a:gd name="T55" fmla="*/ 81 h 217"/>
                <a:gd name="T56" fmla="*/ 117 w 217"/>
                <a:gd name="T57" fmla="*/ 89 h 217"/>
                <a:gd name="T58" fmla="*/ 109 w 217"/>
                <a:gd name="T59" fmla="*/ 91 h 217"/>
                <a:gd name="T60" fmla="*/ 101 w 217"/>
                <a:gd name="T61" fmla="*/ 89 h 217"/>
                <a:gd name="T62" fmla="*/ 98 w 217"/>
                <a:gd name="T63" fmla="*/ 81 h 217"/>
                <a:gd name="T64" fmla="*/ 98 w 217"/>
                <a:gd name="T65" fmla="*/ 62 h 217"/>
                <a:gd name="T66" fmla="*/ 77 w 217"/>
                <a:gd name="T67" fmla="*/ 40 h 217"/>
                <a:gd name="T68" fmla="*/ 83 w 217"/>
                <a:gd name="T69" fmla="*/ 60 h 217"/>
                <a:gd name="T70" fmla="*/ 83 w 217"/>
                <a:gd name="T71" fmla="*/ 60 h 217"/>
                <a:gd name="T72" fmla="*/ 88 w 217"/>
                <a:gd name="T73" fmla="*/ 40 h 217"/>
                <a:gd name="T74" fmla="*/ 97 w 217"/>
                <a:gd name="T75" fmla="*/ 40 h 217"/>
                <a:gd name="T76" fmla="*/ 87 w 217"/>
                <a:gd name="T77" fmla="*/ 70 h 217"/>
                <a:gd name="T78" fmla="*/ 87 w 217"/>
                <a:gd name="T79" fmla="*/ 91 h 217"/>
                <a:gd name="T80" fmla="*/ 79 w 217"/>
                <a:gd name="T81" fmla="*/ 91 h 217"/>
                <a:gd name="T82" fmla="*/ 79 w 217"/>
                <a:gd name="T83" fmla="*/ 71 h 217"/>
                <a:gd name="T84" fmla="*/ 68 w 217"/>
                <a:gd name="T85" fmla="*/ 40 h 217"/>
                <a:gd name="T86" fmla="*/ 77 w 217"/>
                <a:gd name="T87" fmla="*/ 40 h 217"/>
                <a:gd name="T88" fmla="*/ 177 w 217"/>
                <a:gd name="T89" fmla="*/ 146 h 217"/>
                <a:gd name="T90" fmla="*/ 152 w 217"/>
                <a:gd name="T91" fmla="*/ 171 h 217"/>
                <a:gd name="T92" fmla="*/ 68 w 217"/>
                <a:gd name="T93" fmla="*/ 171 h 217"/>
                <a:gd name="T94" fmla="*/ 43 w 217"/>
                <a:gd name="T95" fmla="*/ 146 h 217"/>
                <a:gd name="T96" fmla="*/ 43 w 217"/>
                <a:gd name="T97" fmla="*/ 127 h 217"/>
                <a:gd name="T98" fmla="*/ 68 w 217"/>
                <a:gd name="T99" fmla="*/ 102 h 217"/>
                <a:gd name="T100" fmla="*/ 152 w 217"/>
                <a:gd name="T101" fmla="*/ 102 h 217"/>
                <a:gd name="T102" fmla="*/ 177 w 217"/>
                <a:gd name="T103" fmla="*/ 127 h 217"/>
                <a:gd name="T104" fmla="*/ 177 w 217"/>
                <a:gd name="T105" fmla="*/ 14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108" y="0"/>
                  </a:moveTo>
                  <a:cubicBezTo>
                    <a:pt x="48" y="0"/>
                    <a:pt x="0" y="48"/>
                    <a:pt x="0" y="108"/>
                  </a:cubicBezTo>
                  <a:cubicBezTo>
                    <a:pt x="0" y="169"/>
                    <a:pt x="48" y="217"/>
                    <a:pt x="108" y="217"/>
                  </a:cubicBezTo>
                  <a:cubicBezTo>
                    <a:pt x="169" y="217"/>
                    <a:pt x="217" y="169"/>
                    <a:pt x="217" y="108"/>
                  </a:cubicBezTo>
                  <a:cubicBezTo>
                    <a:pt x="217" y="48"/>
                    <a:pt x="169" y="0"/>
                    <a:pt x="108" y="0"/>
                  </a:cubicBezTo>
                  <a:close/>
                  <a:moveTo>
                    <a:pt x="126" y="53"/>
                  </a:moveTo>
                  <a:cubicBezTo>
                    <a:pt x="134" y="53"/>
                    <a:pt x="134" y="53"/>
                    <a:pt x="134" y="53"/>
                  </a:cubicBezTo>
                  <a:cubicBezTo>
                    <a:pt x="134" y="82"/>
                    <a:pt x="134" y="82"/>
                    <a:pt x="134" y="82"/>
                  </a:cubicBezTo>
                  <a:cubicBezTo>
                    <a:pt x="134" y="83"/>
                    <a:pt x="134" y="83"/>
                    <a:pt x="134" y="84"/>
                  </a:cubicBezTo>
                  <a:cubicBezTo>
                    <a:pt x="134" y="84"/>
                    <a:pt x="135" y="84"/>
                    <a:pt x="136" y="84"/>
                  </a:cubicBezTo>
                  <a:cubicBezTo>
                    <a:pt x="136" y="84"/>
                    <a:pt x="137" y="84"/>
                    <a:pt x="138" y="84"/>
                  </a:cubicBezTo>
                  <a:cubicBezTo>
                    <a:pt x="139" y="83"/>
                    <a:pt x="139" y="82"/>
                    <a:pt x="140" y="82"/>
                  </a:cubicBezTo>
                  <a:cubicBezTo>
                    <a:pt x="140" y="53"/>
                    <a:pt x="140" y="53"/>
                    <a:pt x="140" y="53"/>
                  </a:cubicBezTo>
                  <a:cubicBezTo>
                    <a:pt x="148" y="53"/>
                    <a:pt x="148" y="53"/>
                    <a:pt x="148" y="53"/>
                  </a:cubicBezTo>
                  <a:cubicBezTo>
                    <a:pt x="148" y="91"/>
                    <a:pt x="148" y="91"/>
                    <a:pt x="148" y="91"/>
                  </a:cubicBezTo>
                  <a:cubicBezTo>
                    <a:pt x="140" y="91"/>
                    <a:pt x="140" y="91"/>
                    <a:pt x="140" y="91"/>
                  </a:cubicBezTo>
                  <a:cubicBezTo>
                    <a:pt x="140" y="86"/>
                    <a:pt x="140" y="86"/>
                    <a:pt x="140" y="86"/>
                  </a:cubicBezTo>
                  <a:cubicBezTo>
                    <a:pt x="139" y="88"/>
                    <a:pt x="137" y="89"/>
                    <a:pt x="136" y="90"/>
                  </a:cubicBezTo>
                  <a:cubicBezTo>
                    <a:pt x="134" y="91"/>
                    <a:pt x="133" y="91"/>
                    <a:pt x="131" y="91"/>
                  </a:cubicBezTo>
                  <a:cubicBezTo>
                    <a:pt x="130" y="91"/>
                    <a:pt x="128" y="91"/>
                    <a:pt x="127" y="89"/>
                  </a:cubicBezTo>
                  <a:cubicBezTo>
                    <a:pt x="126" y="88"/>
                    <a:pt x="126" y="87"/>
                    <a:pt x="126" y="84"/>
                  </a:cubicBezTo>
                  <a:lnTo>
                    <a:pt x="126" y="53"/>
                  </a:lnTo>
                  <a:close/>
                  <a:moveTo>
                    <a:pt x="98" y="62"/>
                  </a:moveTo>
                  <a:cubicBezTo>
                    <a:pt x="98" y="59"/>
                    <a:pt x="99" y="57"/>
                    <a:pt x="101" y="55"/>
                  </a:cubicBezTo>
                  <a:cubicBezTo>
                    <a:pt x="103" y="53"/>
                    <a:pt x="106" y="52"/>
                    <a:pt x="109" y="52"/>
                  </a:cubicBezTo>
                  <a:cubicBezTo>
                    <a:pt x="112" y="52"/>
                    <a:pt x="115" y="53"/>
                    <a:pt x="117" y="55"/>
                  </a:cubicBezTo>
                  <a:cubicBezTo>
                    <a:pt x="119" y="57"/>
                    <a:pt x="120" y="59"/>
                    <a:pt x="120" y="62"/>
                  </a:cubicBezTo>
                  <a:cubicBezTo>
                    <a:pt x="120" y="81"/>
                    <a:pt x="120" y="81"/>
                    <a:pt x="120" y="81"/>
                  </a:cubicBezTo>
                  <a:cubicBezTo>
                    <a:pt x="120" y="84"/>
                    <a:pt x="119" y="87"/>
                    <a:pt x="117" y="89"/>
                  </a:cubicBezTo>
                  <a:cubicBezTo>
                    <a:pt x="115" y="91"/>
                    <a:pt x="112" y="91"/>
                    <a:pt x="109" y="91"/>
                  </a:cubicBezTo>
                  <a:cubicBezTo>
                    <a:pt x="105" y="91"/>
                    <a:pt x="103" y="91"/>
                    <a:pt x="101" y="89"/>
                  </a:cubicBezTo>
                  <a:cubicBezTo>
                    <a:pt x="99" y="87"/>
                    <a:pt x="98" y="84"/>
                    <a:pt x="98" y="81"/>
                  </a:cubicBezTo>
                  <a:lnTo>
                    <a:pt x="98" y="62"/>
                  </a:lnTo>
                  <a:close/>
                  <a:moveTo>
                    <a:pt x="77" y="40"/>
                  </a:moveTo>
                  <a:cubicBezTo>
                    <a:pt x="83" y="60"/>
                    <a:pt x="83" y="60"/>
                    <a:pt x="83" y="60"/>
                  </a:cubicBezTo>
                  <a:cubicBezTo>
                    <a:pt x="83" y="60"/>
                    <a:pt x="83" y="60"/>
                    <a:pt x="83" y="60"/>
                  </a:cubicBezTo>
                  <a:cubicBezTo>
                    <a:pt x="88" y="40"/>
                    <a:pt x="88" y="40"/>
                    <a:pt x="88" y="40"/>
                  </a:cubicBezTo>
                  <a:cubicBezTo>
                    <a:pt x="97" y="40"/>
                    <a:pt x="97" y="40"/>
                    <a:pt x="97" y="40"/>
                  </a:cubicBezTo>
                  <a:cubicBezTo>
                    <a:pt x="87" y="70"/>
                    <a:pt x="87" y="70"/>
                    <a:pt x="87" y="70"/>
                  </a:cubicBezTo>
                  <a:cubicBezTo>
                    <a:pt x="87" y="91"/>
                    <a:pt x="87" y="91"/>
                    <a:pt x="87" y="91"/>
                  </a:cubicBezTo>
                  <a:cubicBezTo>
                    <a:pt x="79" y="91"/>
                    <a:pt x="79" y="91"/>
                    <a:pt x="79" y="91"/>
                  </a:cubicBezTo>
                  <a:cubicBezTo>
                    <a:pt x="79" y="71"/>
                    <a:pt x="79" y="71"/>
                    <a:pt x="79" y="71"/>
                  </a:cubicBezTo>
                  <a:cubicBezTo>
                    <a:pt x="68" y="40"/>
                    <a:pt x="68" y="40"/>
                    <a:pt x="68" y="40"/>
                  </a:cubicBezTo>
                  <a:lnTo>
                    <a:pt x="77" y="40"/>
                  </a:lnTo>
                  <a:close/>
                  <a:moveTo>
                    <a:pt x="177" y="146"/>
                  </a:moveTo>
                  <a:cubicBezTo>
                    <a:pt x="177" y="160"/>
                    <a:pt x="166" y="171"/>
                    <a:pt x="152" y="171"/>
                  </a:cubicBezTo>
                  <a:cubicBezTo>
                    <a:pt x="68" y="171"/>
                    <a:pt x="68" y="171"/>
                    <a:pt x="68" y="171"/>
                  </a:cubicBezTo>
                  <a:cubicBezTo>
                    <a:pt x="54" y="171"/>
                    <a:pt x="43" y="160"/>
                    <a:pt x="43" y="146"/>
                  </a:cubicBezTo>
                  <a:cubicBezTo>
                    <a:pt x="43" y="127"/>
                    <a:pt x="43" y="127"/>
                    <a:pt x="43" y="127"/>
                  </a:cubicBezTo>
                  <a:cubicBezTo>
                    <a:pt x="43" y="113"/>
                    <a:pt x="54" y="102"/>
                    <a:pt x="68" y="102"/>
                  </a:cubicBezTo>
                  <a:cubicBezTo>
                    <a:pt x="152" y="102"/>
                    <a:pt x="152" y="102"/>
                    <a:pt x="152" y="102"/>
                  </a:cubicBezTo>
                  <a:cubicBezTo>
                    <a:pt x="166" y="102"/>
                    <a:pt x="177" y="113"/>
                    <a:pt x="177" y="127"/>
                  </a:cubicBezTo>
                  <a:lnTo>
                    <a:pt x="177" y="146"/>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69" name="Freeform 16"/>
            <p:cNvSpPr>
              <a:spLocks noEditPoints="1"/>
            </p:cNvSpPr>
            <p:nvPr/>
          </p:nvSpPr>
          <p:spPr bwMode="auto">
            <a:xfrm>
              <a:off x="4697413" y="4705350"/>
              <a:ext cx="84138" cy="150812"/>
            </a:xfrm>
            <a:custGeom>
              <a:avLst/>
              <a:gdLst>
                <a:gd name="T0" fmla="*/ 10 w 20"/>
                <a:gd name="T1" fmla="*/ 0 h 36"/>
                <a:gd name="T2" fmla="*/ 3 w 20"/>
                <a:gd name="T3" fmla="*/ 3 h 36"/>
                <a:gd name="T4" fmla="*/ 0 w 20"/>
                <a:gd name="T5" fmla="*/ 10 h 36"/>
                <a:gd name="T6" fmla="*/ 0 w 20"/>
                <a:gd name="T7" fmla="*/ 25 h 36"/>
                <a:gd name="T8" fmla="*/ 2 w 20"/>
                <a:gd name="T9" fmla="*/ 33 h 36"/>
                <a:gd name="T10" fmla="*/ 9 w 20"/>
                <a:gd name="T11" fmla="*/ 36 h 36"/>
                <a:gd name="T12" fmla="*/ 17 w 20"/>
                <a:gd name="T13" fmla="*/ 33 h 36"/>
                <a:gd name="T14" fmla="*/ 20 w 20"/>
                <a:gd name="T15" fmla="*/ 25 h 36"/>
                <a:gd name="T16" fmla="*/ 20 w 20"/>
                <a:gd name="T17" fmla="*/ 23 h 36"/>
                <a:gd name="T18" fmla="*/ 13 w 20"/>
                <a:gd name="T19" fmla="*/ 23 h 36"/>
                <a:gd name="T20" fmla="*/ 13 w 20"/>
                <a:gd name="T21" fmla="*/ 25 h 36"/>
                <a:gd name="T22" fmla="*/ 12 w 20"/>
                <a:gd name="T23" fmla="*/ 29 h 36"/>
                <a:gd name="T24" fmla="*/ 10 w 20"/>
                <a:gd name="T25" fmla="*/ 30 h 36"/>
                <a:gd name="T26" fmla="*/ 7 w 20"/>
                <a:gd name="T27" fmla="*/ 29 h 36"/>
                <a:gd name="T28" fmla="*/ 7 w 20"/>
                <a:gd name="T29" fmla="*/ 25 h 36"/>
                <a:gd name="T30" fmla="*/ 7 w 20"/>
                <a:gd name="T31" fmla="*/ 19 h 36"/>
                <a:gd name="T32" fmla="*/ 20 w 20"/>
                <a:gd name="T33" fmla="*/ 19 h 36"/>
                <a:gd name="T34" fmla="*/ 20 w 20"/>
                <a:gd name="T35" fmla="*/ 10 h 36"/>
                <a:gd name="T36" fmla="*/ 17 w 20"/>
                <a:gd name="T37" fmla="*/ 3 h 36"/>
                <a:gd name="T38" fmla="*/ 10 w 20"/>
                <a:gd name="T39" fmla="*/ 0 h 36"/>
                <a:gd name="T40" fmla="*/ 13 w 20"/>
                <a:gd name="T41" fmla="*/ 13 h 36"/>
                <a:gd name="T42" fmla="*/ 7 w 20"/>
                <a:gd name="T43" fmla="*/ 13 h 36"/>
                <a:gd name="T44" fmla="*/ 7 w 20"/>
                <a:gd name="T45" fmla="*/ 10 h 36"/>
                <a:gd name="T46" fmla="*/ 7 w 20"/>
                <a:gd name="T47" fmla="*/ 7 h 36"/>
                <a:gd name="T48" fmla="*/ 10 w 20"/>
                <a:gd name="T49" fmla="*/ 6 h 36"/>
                <a:gd name="T50" fmla="*/ 12 w 20"/>
                <a:gd name="T51" fmla="*/ 7 h 36"/>
                <a:gd name="T52" fmla="*/ 13 w 20"/>
                <a:gd name="T53" fmla="*/ 10 h 36"/>
                <a:gd name="T54" fmla="*/ 13 w 20"/>
                <a:gd name="T55" fmla="*/ 1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 h="36">
                  <a:moveTo>
                    <a:pt x="10" y="0"/>
                  </a:moveTo>
                  <a:cubicBezTo>
                    <a:pt x="7" y="0"/>
                    <a:pt x="4" y="1"/>
                    <a:pt x="3" y="3"/>
                  </a:cubicBezTo>
                  <a:cubicBezTo>
                    <a:pt x="1" y="5"/>
                    <a:pt x="0" y="7"/>
                    <a:pt x="0" y="10"/>
                  </a:cubicBezTo>
                  <a:cubicBezTo>
                    <a:pt x="0" y="25"/>
                    <a:pt x="0" y="25"/>
                    <a:pt x="0" y="25"/>
                  </a:cubicBezTo>
                  <a:cubicBezTo>
                    <a:pt x="0" y="28"/>
                    <a:pt x="1" y="31"/>
                    <a:pt x="2" y="33"/>
                  </a:cubicBezTo>
                  <a:cubicBezTo>
                    <a:pt x="4" y="35"/>
                    <a:pt x="6" y="36"/>
                    <a:pt x="9" y="36"/>
                  </a:cubicBezTo>
                  <a:cubicBezTo>
                    <a:pt x="13" y="36"/>
                    <a:pt x="15" y="35"/>
                    <a:pt x="17" y="33"/>
                  </a:cubicBezTo>
                  <a:cubicBezTo>
                    <a:pt x="19" y="31"/>
                    <a:pt x="20" y="29"/>
                    <a:pt x="20" y="25"/>
                  </a:cubicBezTo>
                  <a:cubicBezTo>
                    <a:pt x="20" y="23"/>
                    <a:pt x="20" y="23"/>
                    <a:pt x="20" y="23"/>
                  </a:cubicBezTo>
                  <a:cubicBezTo>
                    <a:pt x="13" y="23"/>
                    <a:pt x="13" y="23"/>
                    <a:pt x="13" y="23"/>
                  </a:cubicBezTo>
                  <a:cubicBezTo>
                    <a:pt x="13" y="25"/>
                    <a:pt x="13" y="25"/>
                    <a:pt x="13" y="25"/>
                  </a:cubicBezTo>
                  <a:cubicBezTo>
                    <a:pt x="13" y="27"/>
                    <a:pt x="12" y="28"/>
                    <a:pt x="12" y="29"/>
                  </a:cubicBezTo>
                  <a:cubicBezTo>
                    <a:pt x="11" y="29"/>
                    <a:pt x="11" y="30"/>
                    <a:pt x="10" y="30"/>
                  </a:cubicBezTo>
                  <a:cubicBezTo>
                    <a:pt x="8" y="30"/>
                    <a:pt x="8" y="29"/>
                    <a:pt x="7" y="29"/>
                  </a:cubicBezTo>
                  <a:cubicBezTo>
                    <a:pt x="7" y="28"/>
                    <a:pt x="7" y="27"/>
                    <a:pt x="7" y="25"/>
                  </a:cubicBezTo>
                  <a:cubicBezTo>
                    <a:pt x="7" y="19"/>
                    <a:pt x="7" y="19"/>
                    <a:pt x="7" y="19"/>
                  </a:cubicBezTo>
                  <a:cubicBezTo>
                    <a:pt x="20" y="19"/>
                    <a:pt x="20" y="19"/>
                    <a:pt x="20" y="19"/>
                  </a:cubicBezTo>
                  <a:cubicBezTo>
                    <a:pt x="20" y="10"/>
                    <a:pt x="20" y="10"/>
                    <a:pt x="20" y="10"/>
                  </a:cubicBezTo>
                  <a:cubicBezTo>
                    <a:pt x="20" y="7"/>
                    <a:pt x="19" y="4"/>
                    <a:pt x="17" y="3"/>
                  </a:cubicBezTo>
                  <a:cubicBezTo>
                    <a:pt x="15" y="1"/>
                    <a:pt x="13" y="0"/>
                    <a:pt x="10" y="0"/>
                  </a:cubicBezTo>
                  <a:close/>
                  <a:moveTo>
                    <a:pt x="13" y="13"/>
                  </a:moveTo>
                  <a:cubicBezTo>
                    <a:pt x="7" y="13"/>
                    <a:pt x="7" y="13"/>
                    <a:pt x="7" y="13"/>
                  </a:cubicBezTo>
                  <a:cubicBezTo>
                    <a:pt x="7" y="10"/>
                    <a:pt x="7" y="10"/>
                    <a:pt x="7" y="10"/>
                  </a:cubicBezTo>
                  <a:cubicBezTo>
                    <a:pt x="7" y="9"/>
                    <a:pt x="7" y="8"/>
                    <a:pt x="7" y="7"/>
                  </a:cubicBezTo>
                  <a:cubicBezTo>
                    <a:pt x="8" y="6"/>
                    <a:pt x="9" y="6"/>
                    <a:pt x="10" y="6"/>
                  </a:cubicBezTo>
                  <a:cubicBezTo>
                    <a:pt x="11" y="6"/>
                    <a:pt x="11" y="6"/>
                    <a:pt x="12" y="7"/>
                  </a:cubicBezTo>
                  <a:cubicBezTo>
                    <a:pt x="12" y="8"/>
                    <a:pt x="13" y="9"/>
                    <a:pt x="13" y="10"/>
                  </a:cubicBezTo>
                  <a:lnTo>
                    <a:pt x="13" y="13"/>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grpSp>
        <p:nvGrpSpPr>
          <p:cNvPr id="70" name="Group 151"/>
          <p:cNvGrpSpPr/>
          <p:nvPr/>
        </p:nvGrpSpPr>
        <p:grpSpPr>
          <a:xfrm>
            <a:off x="8115490" y="1772909"/>
            <a:ext cx="358796" cy="358861"/>
            <a:chOff x="11395868" y="1690688"/>
            <a:chExt cx="557213" cy="557212"/>
          </a:xfrm>
          <a:solidFill>
            <a:srgbClr val="00B0F0"/>
          </a:solidFill>
        </p:grpSpPr>
        <p:sp>
          <p:nvSpPr>
            <p:cNvPr id="71" name="Freeform 17"/>
            <p:cNvSpPr>
              <a:spLocks/>
            </p:cNvSpPr>
            <p:nvPr/>
          </p:nvSpPr>
          <p:spPr bwMode="auto">
            <a:xfrm>
              <a:off x="11580018" y="1857375"/>
              <a:ext cx="71438" cy="93662"/>
            </a:xfrm>
            <a:custGeom>
              <a:avLst/>
              <a:gdLst>
                <a:gd name="T0" fmla="*/ 10 w 17"/>
                <a:gd name="T1" fmla="*/ 22 h 22"/>
                <a:gd name="T2" fmla="*/ 14 w 17"/>
                <a:gd name="T3" fmla="*/ 20 h 22"/>
                <a:gd name="T4" fmla="*/ 16 w 17"/>
                <a:gd name="T5" fmla="*/ 11 h 22"/>
                <a:gd name="T6" fmla="*/ 6 w 17"/>
                <a:gd name="T7" fmla="*/ 0 h 22"/>
                <a:gd name="T8" fmla="*/ 6 w 17"/>
                <a:gd name="T9" fmla="*/ 0 h 22"/>
                <a:gd name="T10" fmla="*/ 2 w 17"/>
                <a:gd name="T11" fmla="*/ 2 h 22"/>
                <a:gd name="T12" fmla="*/ 0 w 17"/>
                <a:gd name="T13" fmla="*/ 10 h 22"/>
                <a:gd name="T14" fmla="*/ 10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0" y="22"/>
                  </a:moveTo>
                  <a:cubicBezTo>
                    <a:pt x="12" y="22"/>
                    <a:pt x="13" y="21"/>
                    <a:pt x="14" y="20"/>
                  </a:cubicBezTo>
                  <a:cubicBezTo>
                    <a:pt x="16" y="18"/>
                    <a:pt x="17" y="15"/>
                    <a:pt x="16" y="11"/>
                  </a:cubicBezTo>
                  <a:cubicBezTo>
                    <a:pt x="15" y="5"/>
                    <a:pt x="11" y="0"/>
                    <a:pt x="6" y="0"/>
                  </a:cubicBezTo>
                  <a:cubicBezTo>
                    <a:pt x="6" y="0"/>
                    <a:pt x="6" y="0"/>
                    <a:pt x="6" y="0"/>
                  </a:cubicBezTo>
                  <a:cubicBezTo>
                    <a:pt x="5" y="0"/>
                    <a:pt x="3" y="0"/>
                    <a:pt x="2" y="2"/>
                  </a:cubicBezTo>
                  <a:cubicBezTo>
                    <a:pt x="0" y="4"/>
                    <a:pt x="0" y="7"/>
                    <a:pt x="0" y="10"/>
                  </a:cubicBezTo>
                  <a:cubicBezTo>
                    <a:pt x="1" y="16"/>
                    <a:pt x="5" y="22"/>
                    <a:pt x="10" y="22"/>
                  </a:cubicBezTo>
                  <a:close/>
                </a:path>
              </a:pathLst>
            </a:custGeom>
            <a:grpFill/>
            <a:ln>
              <a:solidFill>
                <a:schemeClr val="bg1"/>
              </a:solidFill>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72" name="Freeform 18"/>
            <p:cNvSpPr>
              <a:spLocks/>
            </p:cNvSpPr>
            <p:nvPr/>
          </p:nvSpPr>
          <p:spPr bwMode="auto">
            <a:xfrm>
              <a:off x="11559381" y="2020888"/>
              <a:ext cx="107950" cy="76200"/>
            </a:xfrm>
            <a:custGeom>
              <a:avLst/>
              <a:gdLst>
                <a:gd name="T0" fmla="*/ 20 w 26"/>
                <a:gd name="T1" fmla="*/ 1 h 18"/>
                <a:gd name="T2" fmla="*/ 19 w 26"/>
                <a:gd name="T3" fmla="*/ 0 h 18"/>
                <a:gd name="T4" fmla="*/ 14 w 26"/>
                <a:gd name="T5" fmla="*/ 0 h 18"/>
                <a:gd name="T6" fmla="*/ 14 w 26"/>
                <a:gd name="T7" fmla="*/ 0 h 18"/>
                <a:gd name="T8" fmla="*/ 0 w 26"/>
                <a:gd name="T9" fmla="*/ 9 h 18"/>
                <a:gd name="T10" fmla="*/ 13 w 26"/>
                <a:gd name="T11" fmla="*/ 18 h 18"/>
                <a:gd name="T12" fmla="*/ 26 w 26"/>
                <a:gd name="T13" fmla="*/ 9 h 18"/>
                <a:gd name="T14" fmla="*/ 26 w 26"/>
                <a:gd name="T15" fmla="*/ 7 h 18"/>
                <a:gd name="T16" fmla="*/ 20 w 26"/>
                <a:gd name="T17"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8">
                  <a:moveTo>
                    <a:pt x="20" y="1"/>
                  </a:moveTo>
                  <a:cubicBezTo>
                    <a:pt x="19" y="1"/>
                    <a:pt x="19" y="1"/>
                    <a:pt x="19" y="0"/>
                  </a:cubicBezTo>
                  <a:cubicBezTo>
                    <a:pt x="17" y="0"/>
                    <a:pt x="16" y="0"/>
                    <a:pt x="14" y="0"/>
                  </a:cubicBezTo>
                  <a:cubicBezTo>
                    <a:pt x="14" y="0"/>
                    <a:pt x="14" y="0"/>
                    <a:pt x="14" y="0"/>
                  </a:cubicBezTo>
                  <a:cubicBezTo>
                    <a:pt x="7" y="0"/>
                    <a:pt x="0" y="4"/>
                    <a:pt x="0" y="9"/>
                  </a:cubicBezTo>
                  <a:cubicBezTo>
                    <a:pt x="0" y="14"/>
                    <a:pt x="6" y="18"/>
                    <a:pt x="13" y="18"/>
                  </a:cubicBezTo>
                  <a:cubicBezTo>
                    <a:pt x="22" y="18"/>
                    <a:pt x="26" y="15"/>
                    <a:pt x="26" y="9"/>
                  </a:cubicBezTo>
                  <a:cubicBezTo>
                    <a:pt x="26" y="9"/>
                    <a:pt x="26" y="8"/>
                    <a:pt x="26" y="7"/>
                  </a:cubicBezTo>
                  <a:cubicBezTo>
                    <a:pt x="25" y="5"/>
                    <a:pt x="23" y="4"/>
                    <a:pt x="20" y="1"/>
                  </a:cubicBezTo>
                  <a:close/>
                </a:path>
              </a:pathLst>
            </a:custGeom>
            <a:grpFill/>
            <a:ln>
              <a:solidFill>
                <a:schemeClr val="bg1"/>
              </a:solidFill>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73" name="Freeform 19"/>
            <p:cNvSpPr>
              <a:spLocks noEditPoints="1"/>
            </p:cNvSpPr>
            <p:nvPr/>
          </p:nvSpPr>
          <p:spPr bwMode="auto">
            <a:xfrm>
              <a:off x="11395868" y="1690688"/>
              <a:ext cx="557213" cy="557212"/>
            </a:xfrm>
            <a:custGeom>
              <a:avLst/>
              <a:gdLst>
                <a:gd name="T0" fmla="*/ 66 w 133"/>
                <a:gd name="T1" fmla="*/ 0 h 133"/>
                <a:gd name="T2" fmla="*/ 0 w 133"/>
                <a:gd name="T3" fmla="*/ 67 h 133"/>
                <a:gd name="T4" fmla="*/ 66 w 133"/>
                <a:gd name="T5" fmla="*/ 133 h 133"/>
                <a:gd name="T6" fmla="*/ 133 w 133"/>
                <a:gd name="T7" fmla="*/ 67 h 133"/>
                <a:gd name="T8" fmla="*/ 66 w 133"/>
                <a:gd name="T9" fmla="*/ 0 h 133"/>
                <a:gd name="T10" fmla="*/ 60 w 133"/>
                <a:gd name="T11" fmla="*/ 103 h 133"/>
                <a:gd name="T12" fmla="*/ 52 w 133"/>
                <a:gd name="T13" fmla="*/ 104 h 133"/>
                <a:gd name="T14" fmla="*/ 42 w 133"/>
                <a:gd name="T15" fmla="*/ 103 h 133"/>
                <a:gd name="T16" fmla="*/ 30 w 133"/>
                <a:gd name="T17" fmla="*/ 95 h 133"/>
                <a:gd name="T18" fmla="*/ 29 w 133"/>
                <a:gd name="T19" fmla="*/ 90 h 133"/>
                <a:gd name="T20" fmla="*/ 30 w 133"/>
                <a:gd name="T21" fmla="*/ 85 h 133"/>
                <a:gd name="T22" fmla="*/ 51 w 133"/>
                <a:gd name="T23" fmla="*/ 74 h 133"/>
                <a:gd name="T24" fmla="*/ 51 w 133"/>
                <a:gd name="T25" fmla="*/ 74 h 133"/>
                <a:gd name="T26" fmla="*/ 50 w 133"/>
                <a:gd name="T27" fmla="*/ 69 h 133"/>
                <a:gd name="T28" fmla="*/ 50 w 133"/>
                <a:gd name="T29" fmla="*/ 67 h 133"/>
                <a:gd name="T30" fmla="*/ 33 w 133"/>
                <a:gd name="T31" fmla="*/ 50 h 133"/>
                <a:gd name="T32" fmla="*/ 46 w 133"/>
                <a:gd name="T33" fmla="*/ 35 h 133"/>
                <a:gd name="T34" fmla="*/ 53 w 133"/>
                <a:gd name="T35" fmla="*/ 33 h 133"/>
                <a:gd name="T36" fmla="*/ 74 w 133"/>
                <a:gd name="T37" fmla="*/ 33 h 133"/>
                <a:gd name="T38" fmla="*/ 75 w 133"/>
                <a:gd name="T39" fmla="*/ 35 h 133"/>
                <a:gd name="T40" fmla="*/ 75 w 133"/>
                <a:gd name="T41" fmla="*/ 36 h 133"/>
                <a:gd name="T42" fmla="*/ 70 w 133"/>
                <a:gd name="T43" fmla="*/ 40 h 133"/>
                <a:gd name="T44" fmla="*/ 69 w 133"/>
                <a:gd name="T45" fmla="*/ 40 h 133"/>
                <a:gd name="T46" fmla="*/ 68 w 133"/>
                <a:gd name="T47" fmla="*/ 40 h 133"/>
                <a:gd name="T48" fmla="*/ 71 w 133"/>
                <a:gd name="T49" fmla="*/ 50 h 133"/>
                <a:gd name="T50" fmla="*/ 64 w 133"/>
                <a:gd name="T51" fmla="*/ 63 h 133"/>
                <a:gd name="T52" fmla="*/ 61 w 133"/>
                <a:gd name="T53" fmla="*/ 67 h 133"/>
                <a:gd name="T54" fmla="*/ 66 w 133"/>
                <a:gd name="T55" fmla="*/ 73 h 133"/>
                <a:gd name="T56" fmla="*/ 74 w 133"/>
                <a:gd name="T57" fmla="*/ 87 h 133"/>
                <a:gd name="T58" fmla="*/ 60 w 133"/>
                <a:gd name="T59" fmla="*/ 103 h 133"/>
                <a:gd name="T60" fmla="*/ 107 w 133"/>
                <a:gd name="T61" fmla="*/ 67 h 133"/>
                <a:gd name="T62" fmla="*/ 106 w 133"/>
                <a:gd name="T63" fmla="*/ 69 h 133"/>
                <a:gd name="T64" fmla="*/ 94 w 133"/>
                <a:gd name="T65" fmla="*/ 69 h 133"/>
                <a:gd name="T66" fmla="*/ 94 w 133"/>
                <a:gd name="T67" fmla="*/ 81 h 133"/>
                <a:gd name="T68" fmla="*/ 92 w 133"/>
                <a:gd name="T69" fmla="*/ 82 h 133"/>
                <a:gd name="T70" fmla="*/ 89 w 133"/>
                <a:gd name="T71" fmla="*/ 82 h 133"/>
                <a:gd name="T72" fmla="*/ 87 w 133"/>
                <a:gd name="T73" fmla="*/ 81 h 133"/>
                <a:gd name="T74" fmla="*/ 87 w 133"/>
                <a:gd name="T75" fmla="*/ 69 h 133"/>
                <a:gd name="T76" fmla="*/ 75 w 133"/>
                <a:gd name="T77" fmla="*/ 69 h 133"/>
                <a:gd name="T78" fmla="*/ 74 w 133"/>
                <a:gd name="T79" fmla="*/ 67 h 133"/>
                <a:gd name="T80" fmla="*/ 74 w 133"/>
                <a:gd name="T81" fmla="*/ 64 h 133"/>
                <a:gd name="T82" fmla="*/ 75 w 133"/>
                <a:gd name="T83" fmla="*/ 62 h 133"/>
                <a:gd name="T84" fmla="*/ 87 w 133"/>
                <a:gd name="T85" fmla="*/ 62 h 133"/>
                <a:gd name="T86" fmla="*/ 87 w 133"/>
                <a:gd name="T87" fmla="*/ 50 h 133"/>
                <a:gd name="T88" fmla="*/ 89 w 133"/>
                <a:gd name="T89" fmla="*/ 49 h 133"/>
                <a:gd name="T90" fmla="*/ 92 w 133"/>
                <a:gd name="T91" fmla="*/ 49 h 133"/>
                <a:gd name="T92" fmla="*/ 94 w 133"/>
                <a:gd name="T93" fmla="*/ 50 h 133"/>
                <a:gd name="T94" fmla="*/ 94 w 133"/>
                <a:gd name="T95" fmla="*/ 62 h 133"/>
                <a:gd name="T96" fmla="*/ 106 w 133"/>
                <a:gd name="T97" fmla="*/ 62 h 133"/>
                <a:gd name="T98" fmla="*/ 107 w 133"/>
                <a:gd name="T99" fmla="*/ 64 h 133"/>
                <a:gd name="T100" fmla="*/ 107 w 133"/>
                <a:gd name="T101" fmla="*/ 6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3" h="133">
                  <a:moveTo>
                    <a:pt x="66" y="0"/>
                  </a:moveTo>
                  <a:cubicBezTo>
                    <a:pt x="29" y="0"/>
                    <a:pt x="0" y="30"/>
                    <a:pt x="0" y="67"/>
                  </a:cubicBezTo>
                  <a:cubicBezTo>
                    <a:pt x="0" y="103"/>
                    <a:pt x="29" y="133"/>
                    <a:pt x="66" y="133"/>
                  </a:cubicBezTo>
                  <a:cubicBezTo>
                    <a:pt x="103" y="133"/>
                    <a:pt x="133" y="103"/>
                    <a:pt x="133" y="67"/>
                  </a:cubicBezTo>
                  <a:cubicBezTo>
                    <a:pt x="133" y="30"/>
                    <a:pt x="103" y="0"/>
                    <a:pt x="66" y="0"/>
                  </a:cubicBezTo>
                  <a:close/>
                  <a:moveTo>
                    <a:pt x="60" y="103"/>
                  </a:moveTo>
                  <a:cubicBezTo>
                    <a:pt x="58" y="104"/>
                    <a:pt x="55" y="104"/>
                    <a:pt x="52" y="104"/>
                  </a:cubicBezTo>
                  <a:cubicBezTo>
                    <a:pt x="48" y="104"/>
                    <a:pt x="45" y="104"/>
                    <a:pt x="42" y="103"/>
                  </a:cubicBezTo>
                  <a:cubicBezTo>
                    <a:pt x="36" y="101"/>
                    <a:pt x="32" y="99"/>
                    <a:pt x="30" y="95"/>
                  </a:cubicBezTo>
                  <a:cubicBezTo>
                    <a:pt x="29" y="94"/>
                    <a:pt x="29" y="92"/>
                    <a:pt x="29" y="90"/>
                  </a:cubicBezTo>
                  <a:cubicBezTo>
                    <a:pt x="29" y="88"/>
                    <a:pt x="29" y="87"/>
                    <a:pt x="30" y="85"/>
                  </a:cubicBezTo>
                  <a:cubicBezTo>
                    <a:pt x="33" y="78"/>
                    <a:pt x="42" y="74"/>
                    <a:pt x="51" y="74"/>
                  </a:cubicBezTo>
                  <a:cubicBezTo>
                    <a:pt x="51" y="74"/>
                    <a:pt x="51" y="74"/>
                    <a:pt x="51" y="74"/>
                  </a:cubicBezTo>
                  <a:cubicBezTo>
                    <a:pt x="50" y="72"/>
                    <a:pt x="50" y="71"/>
                    <a:pt x="50" y="69"/>
                  </a:cubicBezTo>
                  <a:cubicBezTo>
                    <a:pt x="50" y="69"/>
                    <a:pt x="50" y="68"/>
                    <a:pt x="50" y="67"/>
                  </a:cubicBezTo>
                  <a:cubicBezTo>
                    <a:pt x="40" y="67"/>
                    <a:pt x="33" y="60"/>
                    <a:pt x="33" y="50"/>
                  </a:cubicBezTo>
                  <a:cubicBezTo>
                    <a:pt x="33" y="44"/>
                    <a:pt x="39" y="37"/>
                    <a:pt x="46" y="35"/>
                  </a:cubicBezTo>
                  <a:cubicBezTo>
                    <a:pt x="48" y="34"/>
                    <a:pt x="51" y="33"/>
                    <a:pt x="53" y="33"/>
                  </a:cubicBezTo>
                  <a:cubicBezTo>
                    <a:pt x="74" y="33"/>
                    <a:pt x="74" y="33"/>
                    <a:pt x="74" y="33"/>
                  </a:cubicBezTo>
                  <a:cubicBezTo>
                    <a:pt x="75" y="33"/>
                    <a:pt x="75" y="34"/>
                    <a:pt x="75" y="35"/>
                  </a:cubicBezTo>
                  <a:cubicBezTo>
                    <a:pt x="76" y="35"/>
                    <a:pt x="75" y="36"/>
                    <a:pt x="75" y="36"/>
                  </a:cubicBezTo>
                  <a:cubicBezTo>
                    <a:pt x="70" y="40"/>
                    <a:pt x="70" y="40"/>
                    <a:pt x="70" y="40"/>
                  </a:cubicBezTo>
                  <a:cubicBezTo>
                    <a:pt x="70" y="40"/>
                    <a:pt x="70" y="40"/>
                    <a:pt x="69" y="40"/>
                  </a:cubicBezTo>
                  <a:cubicBezTo>
                    <a:pt x="68" y="40"/>
                    <a:pt x="68" y="40"/>
                    <a:pt x="68" y="40"/>
                  </a:cubicBezTo>
                  <a:cubicBezTo>
                    <a:pt x="70" y="43"/>
                    <a:pt x="71" y="46"/>
                    <a:pt x="71" y="50"/>
                  </a:cubicBezTo>
                  <a:cubicBezTo>
                    <a:pt x="71" y="55"/>
                    <a:pt x="69" y="59"/>
                    <a:pt x="64" y="63"/>
                  </a:cubicBezTo>
                  <a:cubicBezTo>
                    <a:pt x="61" y="65"/>
                    <a:pt x="61" y="66"/>
                    <a:pt x="61" y="67"/>
                  </a:cubicBezTo>
                  <a:cubicBezTo>
                    <a:pt x="61" y="68"/>
                    <a:pt x="63" y="71"/>
                    <a:pt x="66" y="73"/>
                  </a:cubicBezTo>
                  <a:cubicBezTo>
                    <a:pt x="72" y="77"/>
                    <a:pt x="74" y="81"/>
                    <a:pt x="74" y="87"/>
                  </a:cubicBezTo>
                  <a:cubicBezTo>
                    <a:pt x="74" y="94"/>
                    <a:pt x="69" y="101"/>
                    <a:pt x="60" y="103"/>
                  </a:cubicBezTo>
                  <a:close/>
                  <a:moveTo>
                    <a:pt x="107" y="67"/>
                  </a:moveTo>
                  <a:cubicBezTo>
                    <a:pt x="107" y="68"/>
                    <a:pt x="107" y="69"/>
                    <a:pt x="106" y="69"/>
                  </a:cubicBezTo>
                  <a:cubicBezTo>
                    <a:pt x="94" y="69"/>
                    <a:pt x="94" y="69"/>
                    <a:pt x="94" y="69"/>
                  </a:cubicBezTo>
                  <a:cubicBezTo>
                    <a:pt x="94" y="81"/>
                    <a:pt x="94" y="81"/>
                    <a:pt x="94" y="81"/>
                  </a:cubicBezTo>
                  <a:cubicBezTo>
                    <a:pt x="94" y="82"/>
                    <a:pt x="93" y="82"/>
                    <a:pt x="92" y="82"/>
                  </a:cubicBezTo>
                  <a:cubicBezTo>
                    <a:pt x="89" y="82"/>
                    <a:pt x="89" y="82"/>
                    <a:pt x="89" y="82"/>
                  </a:cubicBezTo>
                  <a:cubicBezTo>
                    <a:pt x="88" y="82"/>
                    <a:pt x="87" y="82"/>
                    <a:pt x="87" y="81"/>
                  </a:cubicBezTo>
                  <a:cubicBezTo>
                    <a:pt x="87" y="69"/>
                    <a:pt x="87" y="69"/>
                    <a:pt x="87" y="69"/>
                  </a:cubicBezTo>
                  <a:cubicBezTo>
                    <a:pt x="75" y="69"/>
                    <a:pt x="75" y="69"/>
                    <a:pt x="75" y="69"/>
                  </a:cubicBezTo>
                  <a:cubicBezTo>
                    <a:pt x="74" y="69"/>
                    <a:pt x="74" y="68"/>
                    <a:pt x="74" y="67"/>
                  </a:cubicBezTo>
                  <a:cubicBezTo>
                    <a:pt x="74" y="64"/>
                    <a:pt x="74" y="64"/>
                    <a:pt x="74" y="64"/>
                  </a:cubicBezTo>
                  <a:cubicBezTo>
                    <a:pt x="74" y="63"/>
                    <a:pt x="74" y="62"/>
                    <a:pt x="75" y="62"/>
                  </a:cubicBezTo>
                  <a:cubicBezTo>
                    <a:pt x="87" y="62"/>
                    <a:pt x="87" y="62"/>
                    <a:pt x="87" y="62"/>
                  </a:cubicBezTo>
                  <a:cubicBezTo>
                    <a:pt x="87" y="50"/>
                    <a:pt x="87" y="50"/>
                    <a:pt x="87" y="50"/>
                  </a:cubicBezTo>
                  <a:cubicBezTo>
                    <a:pt x="87" y="49"/>
                    <a:pt x="88" y="49"/>
                    <a:pt x="89" y="49"/>
                  </a:cubicBezTo>
                  <a:cubicBezTo>
                    <a:pt x="92" y="49"/>
                    <a:pt x="92" y="49"/>
                    <a:pt x="92" y="49"/>
                  </a:cubicBezTo>
                  <a:cubicBezTo>
                    <a:pt x="93" y="49"/>
                    <a:pt x="94" y="49"/>
                    <a:pt x="94" y="50"/>
                  </a:cubicBezTo>
                  <a:cubicBezTo>
                    <a:pt x="94" y="62"/>
                    <a:pt x="94" y="62"/>
                    <a:pt x="94" y="62"/>
                  </a:cubicBezTo>
                  <a:cubicBezTo>
                    <a:pt x="106" y="62"/>
                    <a:pt x="106" y="62"/>
                    <a:pt x="106" y="62"/>
                  </a:cubicBezTo>
                  <a:cubicBezTo>
                    <a:pt x="107" y="62"/>
                    <a:pt x="107" y="63"/>
                    <a:pt x="107" y="64"/>
                  </a:cubicBezTo>
                  <a:lnTo>
                    <a:pt x="107" y="67"/>
                  </a:lnTo>
                  <a:close/>
                </a:path>
              </a:pathLst>
            </a:custGeom>
            <a:grpFill/>
            <a:ln>
              <a:solidFill>
                <a:schemeClr val="bg1"/>
              </a:solidFill>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
        <p:nvSpPr>
          <p:cNvPr id="74" name="Freeform 32"/>
          <p:cNvSpPr>
            <a:spLocks noEditPoints="1"/>
          </p:cNvSpPr>
          <p:nvPr/>
        </p:nvSpPr>
        <p:spPr bwMode="auto">
          <a:xfrm>
            <a:off x="6194756" y="2460985"/>
            <a:ext cx="642970" cy="322055"/>
          </a:xfrm>
          <a:custGeom>
            <a:avLst/>
            <a:gdLst>
              <a:gd name="T0" fmla="*/ 101 w 238"/>
              <a:gd name="T1" fmla="*/ 35 h 119"/>
              <a:gd name="T2" fmla="*/ 190 w 238"/>
              <a:gd name="T3" fmla="*/ 50 h 119"/>
              <a:gd name="T4" fmla="*/ 157 w 238"/>
              <a:gd name="T5" fmla="*/ 59 h 119"/>
              <a:gd name="T6" fmla="*/ 147 w 238"/>
              <a:gd name="T7" fmla="*/ 41 h 119"/>
              <a:gd name="T8" fmla="*/ 116 w 238"/>
              <a:gd name="T9" fmla="*/ 41 h 119"/>
              <a:gd name="T10" fmla="*/ 139 w 238"/>
              <a:gd name="T11" fmla="*/ 87 h 119"/>
              <a:gd name="T12" fmla="*/ 238 w 238"/>
              <a:gd name="T13" fmla="*/ 59 h 119"/>
              <a:gd name="T14" fmla="*/ 95 w 238"/>
              <a:gd name="T15" fmla="*/ 21 h 119"/>
              <a:gd name="T16" fmla="*/ 93 w 238"/>
              <a:gd name="T17" fmla="*/ 21 h 119"/>
              <a:gd name="T18" fmla="*/ 83 w 238"/>
              <a:gd name="T19" fmla="*/ 0 h 119"/>
              <a:gd name="T20" fmla="*/ 52 w 238"/>
              <a:gd name="T21" fmla="*/ 4 h 119"/>
              <a:gd name="T22" fmla="*/ 65 w 238"/>
              <a:gd name="T23" fmla="*/ 29 h 119"/>
              <a:gd name="T24" fmla="*/ 29 w 238"/>
              <a:gd name="T25" fmla="*/ 119 h 119"/>
              <a:gd name="T26" fmla="*/ 128 w 238"/>
              <a:gd name="T27" fmla="*/ 91 h 119"/>
              <a:gd name="T28" fmla="*/ 101 w 238"/>
              <a:gd name="T29" fmla="*/ 35 h 119"/>
              <a:gd name="T30" fmla="*/ 56 w 238"/>
              <a:gd name="T31" fmla="*/ 86 h 119"/>
              <a:gd name="T32" fmla="*/ 74 w 238"/>
              <a:gd name="T33" fmla="*/ 47 h 119"/>
              <a:gd name="T34" fmla="*/ 89 w 238"/>
              <a:gd name="T35" fmla="*/ 78 h 119"/>
              <a:gd name="T36" fmla="*/ 56 w 238"/>
              <a:gd name="T37" fmla="*/ 8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119">
                <a:moveTo>
                  <a:pt x="101" y="35"/>
                </a:moveTo>
                <a:cubicBezTo>
                  <a:pt x="149" y="21"/>
                  <a:pt x="190" y="50"/>
                  <a:pt x="190" y="50"/>
                </a:cubicBezTo>
                <a:cubicBezTo>
                  <a:pt x="157" y="59"/>
                  <a:pt x="157" y="59"/>
                  <a:pt x="157" y="59"/>
                </a:cubicBezTo>
                <a:cubicBezTo>
                  <a:pt x="147" y="41"/>
                  <a:pt x="147" y="41"/>
                  <a:pt x="147" y="41"/>
                </a:cubicBezTo>
                <a:cubicBezTo>
                  <a:pt x="138" y="40"/>
                  <a:pt x="127" y="39"/>
                  <a:pt x="116" y="41"/>
                </a:cubicBezTo>
                <a:cubicBezTo>
                  <a:pt x="139" y="87"/>
                  <a:pt x="139" y="87"/>
                  <a:pt x="139" y="87"/>
                </a:cubicBezTo>
                <a:cubicBezTo>
                  <a:pt x="238" y="59"/>
                  <a:pt x="238" y="59"/>
                  <a:pt x="238" y="59"/>
                </a:cubicBezTo>
                <a:cubicBezTo>
                  <a:pt x="238" y="59"/>
                  <a:pt x="202" y="3"/>
                  <a:pt x="95" y="21"/>
                </a:cubicBezTo>
                <a:cubicBezTo>
                  <a:pt x="95" y="21"/>
                  <a:pt x="94" y="21"/>
                  <a:pt x="93" y="21"/>
                </a:cubicBezTo>
                <a:cubicBezTo>
                  <a:pt x="83" y="0"/>
                  <a:pt x="83" y="0"/>
                  <a:pt x="83" y="0"/>
                </a:cubicBezTo>
                <a:cubicBezTo>
                  <a:pt x="52" y="4"/>
                  <a:pt x="52" y="4"/>
                  <a:pt x="52" y="4"/>
                </a:cubicBezTo>
                <a:cubicBezTo>
                  <a:pt x="65" y="29"/>
                  <a:pt x="65" y="29"/>
                  <a:pt x="65" y="29"/>
                </a:cubicBezTo>
                <a:cubicBezTo>
                  <a:pt x="0" y="56"/>
                  <a:pt x="29" y="119"/>
                  <a:pt x="29" y="119"/>
                </a:cubicBezTo>
                <a:cubicBezTo>
                  <a:pt x="128" y="91"/>
                  <a:pt x="128" y="91"/>
                  <a:pt x="128" y="91"/>
                </a:cubicBezTo>
                <a:lnTo>
                  <a:pt x="101" y="35"/>
                </a:lnTo>
                <a:close/>
                <a:moveTo>
                  <a:pt x="56" y="86"/>
                </a:moveTo>
                <a:cubicBezTo>
                  <a:pt x="56" y="86"/>
                  <a:pt x="46" y="65"/>
                  <a:pt x="74" y="47"/>
                </a:cubicBezTo>
                <a:cubicBezTo>
                  <a:pt x="89" y="78"/>
                  <a:pt x="89" y="78"/>
                  <a:pt x="89" y="78"/>
                </a:cubicBezTo>
                <a:lnTo>
                  <a:pt x="56" y="86"/>
                </a:ln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grpSp>
        <p:nvGrpSpPr>
          <p:cNvPr id="75" name="Group 156"/>
          <p:cNvGrpSpPr/>
          <p:nvPr/>
        </p:nvGrpSpPr>
        <p:grpSpPr>
          <a:xfrm>
            <a:off x="7569629" y="3074422"/>
            <a:ext cx="396617" cy="248444"/>
            <a:chOff x="3913188" y="3711575"/>
            <a:chExt cx="615950" cy="385763"/>
          </a:xfrm>
          <a:solidFill>
            <a:srgbClr val="00B0F0"/>
          </a:solidFill>
        </p:grpSpPr>
        <p:sp>
          <p:nvSpPr>
            <p:cNvPr id="76" name="Freeform 33"/>
            <p:cNvSpPr>
              <a:spLocks noEditPoints="1"/>
            </p:cNvSpPr>
            <p:nvPr/>
          </p:nvSpPr>
          <p:spPr bwMode="auto">
            <a:xfrm>
              <a:off x="3913188" y="3711575"/>
              <a:ext cx="314325" cy="377825"/>
            </a:xfrm>
            <a:custGeom>
              <a:avLst/>
              <a:gdLst>
                <a:gd name="T0" fmla="*/ 57 w 75"/>
                <a:gd name="T1" fmla="*/ 41 h 90"/>
                <a:gd name="T2" fmla="*/ 71 w 75"/>
                <a:gd name="T3" fmla="*/ 24 h 90"/>
                <a:gd name="T4" fmla="*/ 46 w 75"/>
                <a:gd name="T5" fmla="*/ 0 h 90"/>
                <a:gd name="T6" fmla="*/ 20 w 75"/>
                <a:gd name="T7" fmla="*/ 0 h 90"/>
                <a:gd name="T8" fmla="*/ 19 w 75"/>
                <a:gd name="T9" fmla="*/ 0 h 90"/>
                <a:gd name="T10" fmla="*/ 0 w 75"/>
                <a:gd name="T11" fmla="*/ 0 h 90"/>
                <a:gd name="T12" fmla="*/ 0 w 75"/>
                <a:gd name="T13" fmla="*/ 89 h 90"/>
                <a:gd name="T14" fmla="*/ 19 w 75"/>
                <a:gd name="T15" fmla="*/ 89 h 90"/>
                <a:gd name="T16" fmla="*/ 20 w 75"/>
                <a:gd name="T17" fmla="*/ 89 h 90"/>
                <a:gd name="T18" fmla="*/ 46 w 75"/>
                <a:gd name="T19" fmla="*/ 89 h 90"/>
                <a:gd name="T20" fmla="*/ 74 w 75"/>
                <a:gd name="T21" fmla="*/ 63 h 90"/>
                <a:gd name="T22" fmla="*/ 57 w 75"/>
                <a:gd name="T23" fmla="*/ 41 h 90"/>
                <a:gd name="T24" fmla="*/ 20 w 75"/>
                <a:gd name="T25" fmla="*/ 16 h 90"/>
                <a:gd name="T26" fmla="*/ 42 w 75"/>
                <a:gd name="T27" fmla="*/ 16 h 90"/>
                <a:gd name="T28" fmla="*/ 46 w 75"/>
                <a:gd name="T29" fmla="*/ 16 h 90"/>
                <a:gd name="T30" fmla="*/ 52 w 75"/>
                <a:gd name="T31" fmla="*/ 25 h 90"/>
                <a:gd name="T32" fmla="*/ 44 w 75"/>
                <a:gd name="T33" fmla="*/ 36 h 90"/>
                <a:gd name="T34" fmla="*/ 20 w 75"/>
                <a:gd name="T35" fmla="*/ 36 h 90"/>
                <a:gd name="T36" fmla="*/ 20 w 75"/>
                <a:gd name="T37" fmla="*/ 16 h 90"/>
                <a:gd name="T38" fmla="*/ 44 w 75"/>
                <a:gd name="T39" fmla="*/ 73 h 90"/>
                <a:gd name="T40" fmla="*/ 43 w 75"/>
                <a:gd name="T41" fmla="*/ 73 h 90"/>
                <a:gd name="T42" fmla="*/ 20 w 75"/>
                <a:gd name="T43" fmla="*/ 73 h 90"/>
                <a:gd name="T44" fmla="*/ 20 w 75"/>
                <a:gd name="T45" fmla="*/ 49 h 90"/>
                <a:gd name="T46" fmla="*/ 46 w 75"/>
                <a:gd name="T47" fmla="*/ 49 h 90"/>
                <a:gd name="T48" fmla="*/ 55 w 75"/>
                <a:gd name="T49" fmla="*/ 62 h 90"/>
                <a:gd name="T50" fmla="*/ 44 w 75"/>
                <a:gd name="T51" fmla="*/ 7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5" h="90">
                  <a:moveTo>
                    <a:pt x="57" y="41"/>
                  </a:moveTo>
                  <a:cubicBezTo>
                    <a:pt x="57" y="41"/>
                    <a:pt x="71" y="40"/>
                    <a:pt x="71" y="24"/>
                  </a:cubicBezTo>
                  <a:cubicBezTo>
                    <a:pt x="71" y="8"/>
                    <a:pt x="60" y="0"/>
                    <a:pt x="46" y="0"/>
                  </a:cubicBezTo>
                  <a:cubicBezTo>
                    <a:pt x="20" y="0"/>
                    <a:pt x="20" y="0"/>
                    <a:pt x="20" y="0"/>
                  </a:cubicBezTo>
                  <a:cubicBezTo>
                    <a:pt x="19" y="0"/>
                    <a:pt x="19" y="0"/>
                    <a:pt x="19" y="0"/>
                  </a:cubicBezTo>
                  <a:cubicBezTo>
                    <a:pt x="0" y="0"/>
                    <a:pt x="0" y="0"/>
                    <a:pt x="0" y="0"/>
                  </a:cubicBezTo>
                  <a:cubicBezTo>
                    <a:pt x="0" y="89"/>
                    <a:pt x="0" y="89"/>
                    <a:pt x="0" y="89"/>
                  </a:cubicBezTo>
                  <a:cubicBezTo>
                    <a:pt x="19" y="89"/>
                    <a:pt x="19" y="89"/>
                    <a:pt x="19" y="89"/>
                  </a:cubicBezTo>
                  <a:cubicBezTo>
                    <a:pt x="20" y="89"/>
                    <a:pt x="20" y="89"/>
                    <a:pt x="20" y="89"/>
                  </a:cubicBezTo>
                  <a:cubicBezTo>
                    <a:pt x="46" y="89"/>
                    <a:pt x="46" y="89"/>
                    <a:pt x="46" y="89"/>
                  </a:cubicBezTo>
                  <a:cubicBezTo>
                    <a:pt x="46" y="89"/>
                    <a:pt x="74" y="90"/>
                    <a:pt x="74" y="63"/>
                  </a:cubicBezTo>
                  <a:cubicBezTo>
                    <a:pt x="74" y="63"/>
                    <a:pt x="75" y="41"/>
                    <a:pt x="57" y="41"/>
                  </a:cubicBezTo>
                  <a:close/>
                  <a:moveTo>
                    <a:pt x="20" y="16"/>
                  </a:moveTo>
                  <a:cubicBezTo>
                    <a:pt x="42" y="16"/>
                    <a:pt x="42" y="16"/>
                    <a:pt x="42" y="16"/>
                  </a:cubicBezTo>
                  <a:cubicBezTo>
                    <a:pt x="46" y="16"/>
                    <a:pt x="46" y="16"/>
                    <a:pt x="46" y="16"/>
                  </a:cubicBezTo>
                  <a:cubicBezTo>
                    <a:pt x="46" y="16"/>
                    <a:pt x="52" y="16"/>
                    <a:pt x="52" y="25"/>
                  </a:cubicBezTo>
                  <a:cubicBezTo>
                    <a:pt x="52" y="34"/>
                    <a:pt x="48" y="36"/>
                    <a:pt x="44" y="36"/>
                  </a:cubicBezTo>
                  <a:cubicBezTo>
                    <a:pt x="20" y="36"/>
                    <a:pt x="20" y="36"/>
                    <a:pt x="20" y="36"/>
                  </a:cubicBezTo>
                  <a:lnTo>
                    <a:pt x="20" y="16"/>
                  </a:lnTo>
                  <a:close/>
                  <a:moveTo>
                    <a:pt x="44" y="73"/>
                  </a:moveTo>
                  <a:cubicBezTo>
                    <a:pt x="44" y="73"/>
                    <a:pt x="43" y="73"/>
                    <a:pt x="43" y="73"/>
                  </a:cubicBezTo>
                  <a:cubicBezTo>
                    <a:pt x="20" y="73"/>
                    <a:pt x="20" y="73"/>
                    <a:pt x="20" y="73"/>
                  </a:cubicBezTo>
                  <a:cubicBezTo>
                    <a:pt x="20" y="49"/>
                    <a:pt x="20" y="49"/>
                    <a:pt x="20" y="49"/>
                  </a:cubicBezTo>
                  <a:cubicBezTo>
                    <a:pt x="46" y="49"/>
                    <a:pt x="46" y="49"/>
                    <a:pt x="46" y="49"/>
                  </a:cubicBezTo>
                  <a:cubicBezTo>
                    <a:pt x="46" y="49"/>
                    <a:pt x="55" y="49"/>
                    <a:pt x="55" y="62"/>
                  </a:cubicBezTo>
                  <a:cubicBezTo>
                    <a:pt x="55" y="72"/>
                    <a:pt x="48" y="73"/>
                    <a:pt x="44" y="73"/>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77" name="Freeform 34"/>
            <p:cNvSpPr>
              <a:spLocks noEditPoints="1"/>
            </p:cNvSpPr>
            <p:nvPr/>
          </p:nvSpPr>
          <p:spPr bwMode="auto">
            <a:xfrm>
              <a:off x="4227513" y="3808413"/>
              <a:ext cx="301625" cy="288925"/>
            </a:xfrm>
            <a:custGeom>
              <a:avLst/>
              <a:gdLst>
                <a:gd name="T0" fmla="*/ 36 w 72"/>
                <a:gd name="T1" fmla="*/ 0 h 69"/>
                <a:gd name="T2" fmla="*/ 2 w 72"/>
                <a:gd name="T3" fmla="*/ 34 h 69"/>
                <a:gd name="T4" fmla="*/ 36 w 72"/>
                <a:gd name="T5" fmla="*/ 68 h 69"/>
                <a:gd name="T6" fmla="*/ 66 w 72"/>
                <a:gd name="T7" fmla="*/ 44 h 69"/>
                <a:gd name="T8" fmla="*/ 51 w 72"/>
                <a:gd name="T9" fmla="*/ 44 h 69"/>
                <a:gd name="T10" fmla="*/ 37 w 72"/>
                <a:gd name="T11" fmla="*/ 54 h 69"/>
                <a:gd name="T12" fmla="*/ 21 w 72"/>
                <a:gd name="T13" fmla="*/ 38 h 69"/>
                <a:gd name="T14" fmla="*/ 67 w 72"/>
                <a:gd name="T15" fmla="*/ 38 h 69"/>
                <a:gd name="T16" fmla="*/ 36 w 72"/>
                <a:gd name="T17" fmla="*/ 0 h 69"/>
                <a:gd name="T18" fmla="*/ 21 w 72"/>
                <a:gd name="T19" fmla="*/ 26 h 69"/>
                <a:gd name="T20" fmla="*/ 37 w 72"/>
                <a:gd name="T21" fmla="*/ 13 h 69"/>
                <a:gd name="T22" fmla="*/ 50 w 72"/>
                <a:gd name="T23" fmla="*/ 26 h 69"/>
                <a:gd name="T24" fmla="*/ 21 w 72"/>
                <a:gd name="T25" fmla="*/ 2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69">
                  <a:moveTo>
                    <a:pt x="36" y="0"/>
                  </a:moveTo>
                  <a:cubicBezTo>
                    <a:pt x="2" y="0"/>
                    <a:pt x="2" y="34"/>
                    <a:pt x="2" y="34"/>
                  </a:cubicBezTo>
                  <a:cubicBezTo>
                    <a:pt x="2" y="34"/>
                    <a:pt x="0" y="68"/>
                    <a:pt x="36" y="68"/>
                  </a:cubicBezTo>
                  <a:cubicBezTo>
                    <a:pt x="36" y="68"/>
                    <a:pt x="66" y="69"/>
                    <a:pt x="66" y="44"/>
                  </a:cubicBezTo>
                  <a:cubicBezTo>
                    <a:pt x="51" y="44"/>
                    <a:pt x="51" y="44"/>
                    <a:pt x="51" y="44"/>
                  </a:cubicBezTo>
                  <a:cubicBezTo>
                    <a:pt x="51" y="44"/>
                    <a:pt x="51" y="54"/>
                    <a:pt x="37" y="54"/>
                  </a:cubicBezTo>
                  <a:cubicBezTo>
                    <a:pt x="37" y="54"/>
                    <a:pt x="21" y="55"/>
                    <a:pt x="21" y="38"/>
                  </a:cubicBezTo>
                  <a:cubicBezTo>
                    <a:pt x="67" y="38"/>
                    <a:pt x="67" y="38"/>
                    <a:pt x="67" y="38"/>
                  </a:cubicBezTo>
                  <a:cubicBezTo>
                    <a:pt x="67" y="38"/>
                    <a:pt x="72" y="0"/>
                    <a:pt x="36" y="0"/>
                  </a:cubicBezTo>
                  <a:close/>
                  <a:moveTo>
                    <a:pt x="21" y="26"/>
                  </a:moveTo>
                  <a:cubicBezTo>
                    <a:pt x="21" y="26"/>
                    <a:pt x="23" y="13"/>
                    <a:pt x="37" y="13"/>
                  </a:cubicBezTo>
                  <a:cubicBezTo>
                    <a:pt x="50" y="13"/>
                    <a:pt x="50" y="26"/>
                    <a:pt x="50" y="26"/>
                  </a:cubicBezTo>
                  <a:lnTo>
                    <a:pt x="21" y="26"/>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78" name="Rectangle 35"/>
            <p:cNvSpPr>
              <a:spLocks noChangeArrowheads="1"/>
            </p:cNvSpPr>
            <p:nvPr/>
          </p:nvSpPr>
          <p:spPr bwMode="auto">
            <a:xfrm>
              <a:off x="4298951" y="3736975"/>
              <a:ext cx="155575" cy="41275"/>
            </a:xfrm>
            <a:prstGeom prst="rect">
              <a:avLst/>
            </a:prstGeom>
            <a:grpFill/>
            <a:ln w="9525">
              <a:solidFill>
                <a:schemeClr val="bg1"/>
              </a:solidFill>
              <a:miter lim="800000"/>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
        <p:nvSpPr>
          <p:cNvPr id="79" name="Freeform 39"/>
          <p:cNvSpPr>
            <a:spLocks/>
          </p:cNvSpPr>
          <p:nvPr/>
        </p:nvSpPr>
        <p:spPr bwMode="auto">
          <a:xfrm>
            <a:off x="7086125" y="2226855"/>
            <a:ext cx="562215" cy="54187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grpSp>
        <p:nvGrpSpPr>
          <p:cNvPr id="80" name="Group 161"/>
          <p:cNvGrpSpPr/>
          <p:nvPr/>
        </p:nvGrpSpPr>
        <p:grpSpPr>
          <a:xfrm>
            <a:off x="5795075" y="1399733"/>
            <a:ext cx="608214" cy="608326"/>
            <a:chOff x="1157288" y="1111250"/>
            <a:chExt cx="944563" cy="944562"/>
          </a:xfrm>
          <a:solidFill>
            <a:srgbClr val="00B0F0"/>
          </a:solidFill>
        </p:grpSpPr>
        <p:sp>
          <p:nvSpPr>
            <p:cNvPr id="81" name="Freeform 45"/>
            <p:cNvSpPr>
              <a:spLocks/>
            </p:cNvSpPr>
            <p:nvPr/>
          </p:nvSpPr>
          <p:spPr bwMode="auto">
            <a:xfrm>
              <a:off x="1463676" y="1111250"/>
              <a:ext cx="360363" cy="357187"/>
            </a:xfrm>
            <a:custGeom>
              <a:avLst/>
              <a:gdLst>
                <a:gd name="T0" fmla="*/ 86 w 86"/>
                <a:gd name="T1" fmla="*/ 10 h 85"/>
                <a:gd name="T2" fmla="*/ 40 w 86"/>
                <a:gd name="T3" fmla="*/ 0 h 85"/>
                <a:gd name="T4" fmla="*/ 0 w 86"/>
                <a:gd name="T5" fmla="*/ 8 h 85"/>
                <a:gd name="T6" fmla="*/ 86 w 86"/>
                <a:gd name="T7" fmla="*/ 85 h 85"/>
                <a:gd name="T8" fmla="*/ 86 w 86"/>
                <a:gd name="T9" fmla="*/ 10 h 85"/>
              </a:gdLst>
              <a:ahLst/>
              <a:cxnLst>
                <a:cxn ang="0">
                  <a:pos x="T0" y="T1"/>
                </a:cxn>
                <a:cxn ang="0">
                  <a:pos x="T2" y="T3"/>
                </a:cxn>
                <a:cxn ang="0">
                  <a:pos x="T4" y="T5"/>
                </a:cxn>
                <a:cxn ang="0">
                  <a:pos x="T6" y="T7"/>
                </a:cxn>
                <a:cxn ang="0">
                  <a:pos x="T8" y="T9"/>
                </a:cxn>
              </a:cxnLst>
              <a:rect l="0" t="0" r="r" b="b"/>
              <a:pathLst>
                <a:path w="86" h="85">
                  <a:moveTo>
                    <a:pt x="86" y="10"/>
                  </a:moveTo>
                  <a:cubicBezTo>
                    <a:pt x="71" y="4"/>
                    <a:pt x="56" y="0"/>
                    <a:pt x="40" y="0"/>
                  </a:cubicBezTo>
                  <a:cubicBezTo>
                    <a:pt x="26" y="0"/>
                    <a:pt x="13" y="3"/>
                    <a:pt x="0" y="8"/>
                  </a:cubicBezTo>
                  <a:cubicBezTo>
                    <a:pt x="3" y="10"/>
                    <a:pt x="82" y="82"/>
                    <a:pt x="86" y="85"/>
                  </a:cubicBezTo>
                  <a:cubicBezTo>
                    <a:pt x="86" y="80"/>
                    <a:pt x="86" y="12"/>
                    <a:pt x="86" y="10"/>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82" name="Freeform 46"/>
            <p:cNvSpPr>
              <a:spLocks/>
            </p:cNvSpPr>
            <p:nvPr/>
          </p:nvSpPr>
          <p:spPr bwMode="auto">
            <a:xfrm>
              <a:off x="1190626" y="1581150"/>
              <a:ext cx="196850" cy="406400"/>
            </a:xfrm>
            <a:custGeom>
              <a:avLst/>
              <a:gdLst>
                <a:gd name="T0" fmla="*/ 47 w 47"/>
                <a:gd name="T1" fmla="*/ 97 h 97"/>
                <a:gd name="T2" fmla="*/ 47 w 47"/>
                <a:gd name="T3" fmla="*/ 0 h 97"/>
                <a:gd name="T4" fmla="*/ 0 w 47"/>
                <a:gd name="T5" fmla="*/ 42 h 97"/>
                <a:gd name="T6" fmla="*/ 47 w 47"/>
                <a:gd name="T7" fmla="*/ 97 h 97"/>
              </a:gdLst>
              <a:ahLst/>
              <a:cxnLst>
                <a:cxn ang="0">
                  <a:pos x="T0" y="T1"/>
                </a:cxn>
                <a:cxn ang="0">
                  <a:pos x="T2" y="T3"/>
                </a:cxn>
                <a:cxn ang="0">
                  <a:pos x="T4" y="T5"/>
                </a:cxn>
                <a:cxn ang="0">
                  <a:pos x="T6" y="T7"/>
                </a:cxn>
              </a:cxnLst>
              <a:rect l="0" t="0" r="r" b="b"/>
              <a:pathLst>
                <a:path w="47" h="97">
                  <a:moveTo>
                    <a:pt x="47" y="97"/>
                  </a:moveTo>
                  <a:cubicBezTo>
                    <a:pt x="47" y="92"/>
                    <a:pt x="47" y="5"/>
                    <a:pt x="47" y="0"/>
                  </a:cubicBezTo>
                  <a:cubicBezTo>
                    <a:pt x="43" y="3"/>
                    <a:pt x="2" y="41"/>
                    <a:pt x="0" y="42"/>
                  </a:cubicBezTo>
                  <a:cubicBezTo>
                    <a:pt x="9" y="65"/>
                    <a:pt x="26" y="84"/>
                    <a:pt x="47" y="97"/>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83" name="Freeform 47"/>
            <p:cNvSpPr>
              <a:spLocks/>
            </p:cNvSpPr>
            <p:nvPr/>
          </p:nvSpPr>
          <p:spPr bwMode="auto">
            <a:xfrm>
              <a:off x="1157288" y="1166813"/>
              <a:ext cx="436563" cy="539750"/>
            </a:xfrm>
            <a:custGeom>
              <a:avLst/>
              <a:gdLst>
                <a:gd name="T0" fmla="*/ 0 w 104"/>
                <a:gd name="T1" fmla="*/ 100 h 129"/>
                <a:gd name="T2" fmla="*/ 4 w 104"/>
                <a:gd name="T3" fmla="*/ 129 h 129"/>
                <a:gd name="T4" fmla="*/ 104 w 104"/>
                <a:gd name="T5" fmla="*/ 38 h 129"/>
                <a:gd name="T6" fmla="*/ 61 w 104"/>
                <a:gd name="T7" fmla="*/ 0 h 129"/>
                <a:gd name="T8" fmla="*/ 0 w 104"/>
                <a:gd name="T9" fmla="*/ 100 h 129"/>
              </a:gdLst>
              <a:ahLst/>
              <a:cxnLst>
                <a:cxn ang="0">
                  <a:pos x="T0" y="T1"/>
                </a:cxn>
                <a:cxn ang="0">
                  <a:pos x="T2" y="T3"/>
                </a:cxn>
                <a:cxn ang="0">
                  <a:pos x="T4" y="T5"/>
                </a:cxn>
                <a:cxn ang="0">
                  <a:pos x="T6" y="T7"/>
                </a:cxn>
                <a:cxn ang="0">
                  <a:pos x="T8" y="T9"/>
                </a:cxn>
              </a:cxnLst>
              <a:rect l="0" t="0" r="r" b="b"/>
              <a:pathLst>
                <a:path w="104" h="129">
                  <a:moveTo>
                    <a:pt x="0" y="100"/>
                  </a:moveTo>
                  <a:cubicBezTo>
                    <a:pt x="0" y="109"/>
                    <a:pt x="2" y="119"/>
                    <a:pt x="4" y="129"/>
                  </a:cubicBezTo>
                  <a:cubicBezTo>
                    <a:pt x="7" y="126"/>
                    <a:pt x="102" y="40"/>
                    <a:pt x="104" y="38"/>
                  </a:cubicBezTo>
                  <a:cubicBezTo>
                    <a:pt x="102" y="37"/>
                    <a:pt x="63" y="1"/>
                    <a:pt x="61" y="0"/>
                  </a:cubicBezTo>
                  <a:cubicBezTo>
                    <a:pt x="24" y="19"/>
                    <a:pt x="0" y="57"/>
                    <a:pt x="0" y="100"/>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84" name="Freeform 48"/>
            <p:cNvSpPr>
              <a:spLocks/>
            </p:cNvSpPr>
            <p:nvPr/>
          </p:nvSpPr>
          <p:spPr bwMode="auto">
            <a:xfrm>
              <a:off x="1438276" y="1790700"/>
              <a:ext cx="615950" cy="265112"/>
            </a:xfrm>
            <a:custGeom>
              <a:avLst/>
              <a:gdLst>
                <a:gd name="T0" fmla="*/ 0 w 147"/>
                <a:gd name="T1" fmla="*/ 0 h 63"/>
                <a:gd name="T2" fmla="*/ 0 w 147"/>
                <a:gd name="T3" fmla="*/ 53 h 63"/>
                <a:gd name="T4" fmla="*/ 35 w 147"/>
                <a:gd name="T5" fmla="*/ 63 h 63"/>
                <a:gd name="T6" fmla="*/ 56 w 147"/>
                <a:gd name="T7" fmla="*/ 63 h 63"/>
                <a:gd name="T8" fmla="*/ 147 w 147"/>
                <a:gd name="T9" fmla="*/ 0 h 63"/>
                <a:gd name="T10" fmla="*/ 0 w 147"/>
                <a:gd name="T11" fmla="*/ 0 h 63"/>
              </a:gdLst>
              <a:ahLst/>
              <a:cxnLst>
                <a:cxn ang="0">
                  <a:pos x="T0" y="T1"/>
                </a:cxn>
                <a:cxn ang="0">
                  <a:pos x="T2" y="T3"/>
                </a:cxn>
                <a:cxn ang="0">
                  <a:pos x="T4" y="T5"/>
                </a:cxn>
                <a:cxn ang="0">
                  <a:pos x="T6" y="T7"/>
                </a:cxn>
                <a:cxn ang="0">
                  <a:pos x="T8" y="T9"/>
                </a:cxn>
                <a:cxn ang="0">
                  <a:pos x="T10" y="T11"/>
                </a:cxn>
              </a:cxnLst>
              <a:rect l="0" t="0" r="r" b="b"/>
              <a:pathLst>
                <a:path w="147" h="63">
                  <a:moveTo>
                    <a:pt x="0" y="0"/>
                  </a:moveTo>
                  <a:cubicBezTo>
                    <a:pt x="0" y="2"/>
                    <a:pt x="0" y="52"/>
                    <a:pt x="0" y="53"/>
                  </a:cubicBezTo>
                  <a:cubicBezTo>
                    <a:pt x="11" y="58"/>
                    <a:pt x="23" y="62"/>
                    <a:pt x="35" y="63"/>
                  </a:cubicBezTo>
                  <a:cubicBezTo>
                    <a:pt x="56" y="63"/>
                    <a:pt x="56" y="63"/>
                    <a:pt x="56" y="63"/>
                  </a:cubicBezTo>
                  <a:cubicBezTo>
                    <a:pt x="95" y="59"/>
                    <a:pt x="129" y="35"/>
                    <a:pt x="147" y="0"/>
                  </a:cubicBezTo>
                  <a:cubicBezTo>
                    <a:pt x="143" y="0"/>
                    <a:pt x="2" y="0"/>
                    <a:pt x="0" y="0"/>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85" name="Freeform 49"/>
            <p:cNvSpPr>
              <a:spLocks/>
            </p:cNvSpPr>
            <p:nvPr/>
          </p:nvSpPr>
          <p:spPr bwMode="auto">
            <a:xfrm>
              <a:off x="1874838" y="1182688"/>
              <a:ext cx="227013" cy="558800"/>
            </a:xfrm>
            <a:custGeom>
              <a:avLst/>
              <a:gdLst>
                <a:gd name="T0" fmla="*/ 0 w 54"/>
                <a:gd name="T1" fmla="*/ 0 h 133"/>
                <a:gd name="T2" fmla="*/ 0 w 54"/>
                <a:gd name="T3" fmla="*/ 133 h 133"/>
                <a:gd name="T4" fmla="*/ 48 w 54"/>
                <a:gd name="T5" fmla="*/ 133 h 133"/>
                <a:gd name="T6" fmla="*/ 54 w 54"/>
                <a:gd name="T7" fmla="*/ 96 h 133"/>
                <a:gd name="T8" fmla="*/ 0 w 54"/>
                <a:gd name="T9" fmla="*/ 0 h 133"/>
              </a:gdLst>
              <a:ahLst/>
              <a:cxnLst>
                <a:cxn ang="0">
                  <a:pos x="T0" y="T1"/>
                </a:cxn>
                <a:cxn ang="0">
                  <a:pos x="T2" y="T3"/>
                </a:cxn>
                <a:cxn ang="0">
                  <a:pos x="T4" y="T5"/>
                </a:cxn>
                <a:cxn ang="0">
                  <a:pos x="T6" y="T7"/>
                </a:cxn>
                <a:cxn ang="0">
                  <a:pos x="T8" y="T9"/>
                </a:cxn>
              </a:cxnLst>
              <a:rect l="0" t="0" r="r" b="b"/>
              <a:pathLst>
                <a:path w="54" h="133">
                  <a:moveTo>
                    <a:pt x="0" y="0"/>
                  </a:moveTo>
                  <a:cubicBezTo>
                    <a:pt x="0" y="4"/>
                    <a:pt x="0" y="130"/>
                    <a:pt x="0" y="133"/>
                  </a:cubicBezTo>
                  <a:cubicBezTo>
                    <a:pt x="2" y="133"/>
                    <a:pt x="46" y="133"/>
                    <a:pt x="48" y="133"/>
                  </a:cubicBezTo>
                  <a:cubicBezTo>
                    <a:pt x="52" y="121"/>
                    <a:pt x="54" y="108"/>
                    <a:pt x="54" y="96"/>
                  </a:cubicBezTo>
                  <a:cubicBezTo>
                    <a:pt x="54" y="57"/>
                    <a:pt x="33" y="20"/>
                    <a:pt x="0" y="0"/>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
        <p:nvSpPr>
          <p:cNvPr id="86" name="Freeform 5"/>
          <p:cNvSpPr>
            <a:spLocks noEditPoints="1"/>
          </p:cNvSpPr>
          <p:nvPr/>
        </p:nvSpPr>
        <p:spPr bwMode="auto">
          <a:xfrm>
            <a:off x="8128777" y="2212543"/>
            <a:ext cx="472261" cy="470303"/>
          </a:xfrm>
          <a:custGeom>
            <a:avLst/>
            <a:gdLst>
              <a:gd name="T0" fmla="*/ 168 w 175"/>
              <a:gd name="T1" fmla="*/ 53 h 174"/>
              <a:gd name="T2" fmla="*/ 149 w 175"/>
              <a:gd name="T3" fmla="*/ 25 h 174"/>
              <a:gd name="T4" fmla="*/ 121 w 175"/>
              <a:gd name="T5" fmla="*/ 6 h 174"/>
              <a:gd name="T6" fmla="*/ 87 w 175"/>
              <a:gd name="T7" fmla="*/ 0 h 174"/>
              <a:gd name="T8" fmla="*/ 53 w 175"/>
              <a:gd name="T9" fmla="*/ 6 h 174"/>
              <a:gd name="T10" fmla="*/ 26 w 175"/>
              <a:gd name="T11" fmla="*/ 25 h 174"/>
              <a:gd name="T12" fmla="*/ 7 w 175"/>
              <a:gd name="T13" fmla="*/ 53 h 174"/>
              <a:gd name="T14" fmla="*/ 0 w 175"/>
              <a:gd name="T15" fmla="*/ 87 h 174"/>
              <a:gd name="T16" fmla="*/ 7 w 175"/>
              <a:gd name="T17" fmla="*/ 121 h 174"/>
              <a:gd name="T18" fmla="*/ 26 w 175"/>
              <a:gd name="T19" fmla="*/ 149 h 174"/>
              <a:gd name="T20" fmla="*/ 53 w 175"/>
              <a:gd name="T21" fmla="*/ 167 h 174"/>
              <a:gd name="T22" fmla="*/ 87 w 175"/>
              <a:gd name="T23" fmla="*/ 174 h 174"/>
              <a:gd name="T24" fmla="*/ 121 w 175"/>
              <a:gd name="T25" fmla="*/ 167 h 174"/>
              <a:gd name="T26" fmla="*/ 149 w 175"/>
              <a:gd name="T27" fmla="*/ 149 h 174"/>
              <a:gd name="T28" fmla="*/ 168 w 175"/>
              <a:gd name="T29" fmla="*/ 121 h 174"/>
              <a:gd name="T30" fmla="*/ 175 w 175"/>
              <a:gd name="T31" fmla="*/ 87 h 174"/>
              <a:gd name="T32" fmla="*/ 162 w 175"/>
              <a:gd name="T33" fmla="*/ 86 h 174"/>
              <a:gd name="T34" fmla="*/ 108 w 175"/>
              <a:gd name="T35" fmla="*/ 80 h 174"/>
              <a:gd name="T36" fmla="*/ 145 w 175"/>
              <a:gd name="T37" fmla="*/ 40 h 174"/>
              <a:gd name="T38" fmla="*/ 137 w 175"/>
              <a:gd name="T39" fmla="*/ 31 h 174"/>
              <a:gd name="T40" fmla="*/ 70 w 175"/>
              <a:gd name="T41" fmla="*/ 14 h 174"/>
              <a:gd name="T42" fmla="*/ 137 w 175"/>
              <a:gd name="T43" fmla="*/ 31 h 174"/>
              <a:gd name="T44" fmla="*/ 70 w 175"/>
              <a:gd name="T45" fmla="*/ 14 h 174"/>
              <a:gd name="T46" fmla="*/ 70 w 175"/>
              <a:gd name="T47" fmla="*/ 14 h 174"/>
              <a:gd name="T48" fmla="*/ 83 w 175"/>
              <a:gd name="T49" fmla="*/ 62 h 174"/>
              <a:gd name="T50" fmla="*/ 56 w 175"/>
              <a:gd name="T51" fmla="*/ 19 h 174"/>
              <a:gd name="T52" fmla="*/ 13 w 175"/>
              <a:gd name="T53" fmla="*/ 85 h 174"/>
              <a:gd name="T54" fmla="*/ 96 w 175"/>
              <a:gd name="T55" fmla="*/ 87 h 174"/>
              <a:gd name="T56" fmla="*/ 32 w 175"/>
              <a:gd name="T57" fmla="*/ 137 h 174"/>
              <a:gd name="T58" fmla="*/ 13 w 175"/>
              <a:gd name="T59" fmla="*/ 87 h 174"/>
              <a:gd name="T60" fmla="*/ 40 w 175"/>
              <a:gd name="T61" fmla="*/ 144 h 174"/>
              <a:gd name="T62" fmla="*/ 100 w 175"/>
              <a:gd name="T63" fmla="*/ 99 h 174"/>
              <a:gd name="T64" fmla="*/ 117 w 175"/>
              <a:gd name="T65" fmla="*/ 156 h 174"/>
              <a:gd name="T66" fmla="*/ 129 w 175"/>
              <a:gd name="T67" fmla="*/ 149 h 174"/>
              <a:gd name="T68" fmla="*/ 161 w 175"/>
              <a:gd name="T69" fmla="*/ 9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5" h="174">
                <a:moveTo>
                  <a:pt x="173" y="69"/>
                </a:moveTo>
                <a:cubicBezTo>
                  <a:pt x="172" y="64"/>
                  <a:pt x="170" y="58"/>
                  <a:pt x="168" y="53"/>
                </a:cubicBezTo>
                <a:cubicBezTo>
                  <a:pt x="166" y="48"/>
                  <a:pt x="163" y="43"/>
                  <a:pt x="160" y="38"/>
                </a:cubicBezTo>
                <a:cubicBezTo>
                  <a:pt x="157" y="33"/>
                  <a:pt x="153" y="29"/>
                  <a:pt x="149" y="25"/>
                </a:cubicBezTo>
                <a:cubicBezTo>
                  <a:pt x="145" y="21"/>
                  <a:pt x="141" y="18"/>
                  <a:pt x="136" y="14"/>
                </a:cubicBezTo>
                <a:cubicBezTo>
                  <a:pt x="132" y="11"/>
                  <a:pt x="127" y="9"/>
                  <a:pt x="121" y="6"/>
                </a:cubicBezTo>
                <a:cubicBezTo>
                  <a:pt x="116" y="4"/>
                  <a:pt x="111" y="2"/>
                  <a:pt x="105" y="1"/>
                </a:cubicBezTo>
                <a:cubicBezTo>
                  <a:pt x="99" y="0"/>
                  <a:pt x="93" y="0"/>
                  <a:pt x="87" y="0"/>
                </a:cubicBezTo>
                <a:cubicBezTo>
                  <a:pt x="82" y="0"/>
                  <a:pt x="76" y="0"/>
                  <a:pt x="70" y="1"/>
                </a:cubicBezTo>
                <a:cubicBezTo>
                  <a:pt x="64" y="2"/>
                  <a:pt x="59" y="4"/>
                  <a:pt x="53" y="6"/>
                </a:cubicBezTo>
                <a:cubicBezTo>
                  <a:pt x="48" y="9"/>
                  <a:pt x="43" y="11"/>
                  <a:pt x="39" y="14"/>
                </a:cubicBezTo>
                <a:cubicBezTo>
                  <a:pt x="34" y="18"/>
                  <a:pt x="30" y="21"/>
                  <a:pt x="26" y="25"/>
                </a:cubicBezTo>
                <a:cubicBezTo>
                  <a:pt x="22" y="29"/>
                  <a:pt x="18" y="33"/>
                  <a:pt x="15" y="38"/>
                </a:cubicBezTo>
                <a:cubicBezTo>
                  <a:pt x="12" y="43"/>
                  <a:pt x="9" y="48"/>
                  <a:pt x="7" y="53"/>
                </a:cubicBezTo>
                <a:cubicBezTo>
                  <a:pt x="5" y="58"/>
                  <a:pt x="3" y="64"/>
                  <a:pt x="2" y="69"/>
                </a:cubicBezTo>
                <a:cubicBezTo>
                  <a:pt x="1" y="75"/>
                  <a:pt x="0" y="81"/>
                  <a:pt x="0" y="87"/>
                </a:cubicBezTo>
                <a:cubicBezTo>
                  <a:pt x="0" y="93"/>
                  <a:pt x="1" y="99"/>
                  <a:pt x="2" y="105"/>
                </a:cubicBezTo>
                <a:cubicBezTo>
                  <a:pt x="3" y="110"/>
                  <a:pt x="5" y="116"/>
                  <a:pt x="7" y="121"/>
                </a:cubicBezTo>
                <a:cubicBezTo>
                  <a:pt x="9" y="126"/>
                  <a:pt x="12" y="131"/>
                  <a:pt x="15" y="136"/>
                </a:cubicBezTo>
                <a:cubicBezTo>
                  <a:pt x="18" y="140"/>
                  <a:pt x="22" y="145"/>
                  <a:pt x="26" y="149"/>
                </a:cubicBezTo>
                <a:cubicBezTo>
                  <a:pt x="30" y="153"/>
                  <a:pt x="34" y="156"/>
                  <a:pt x="39" y="159"/>
                </a:cubicBezTo>
                <a:cubicBezTo>
                  <a:pt x="43" y="163"/>
                  <a:pt x="48" y="165"/>
                  <a:pt x="53" y="167"/>
                </a:cubicBezTo>
                <a:cubicBezTo>
                  <a:pt x="59" y="170"/>
                  <a:pt x="64" y="171"/>
                  <a:pt x="70" y="173"/>
                </a:cubicBezTo>
                <a:cubicBezTo>
                  <a:pt x="76" y="174"/>
                  <a:pt x="82" y="174"/>
                  <a:pt x="87" y="174"/>
                </a:cubicBezTo>
                <a:cubicBezTo>
                  <a:pt x="93" y="174"/>
                  <a:pt x="99" y="174"/>
                  <a:pt x="105" y="173"/>
                </a:cubicBezTo>
                <a:cubicBezTo>
                  <a:pt x="111" y="171"/>
                  <a:pt x="116" y="170"/>
                  <a:pt x="121" y="167"/>
                </a:cubicBezTo>
                <a:cubicBezTo>
                  <a:pt x="127" y="165"/>
                  <a:pt x="132" y="163"/>
                  <a:pt x="136" y="159"/>
                </a:cubicBezTo>
                <a:cubicBezTo>
                  <a:pt x="141" y="156"/>
                  <a:pt x="145" y="153"/>
                  <a:pt x="149" y="149"/>
                </a:cubicBezTo>
                <a:cubicBezTo>
                  <a:pt x="153" y="145"/>
                  <a:pt x="157" y="140"/>
                  <a:pt x="160" y="136"/>
                </a:cubicBezTo>
                <a:cubicBezTo>
                  <a:pt x="163" y="131"/>
                  <a:pt x="166" y="126"/>
                  <a:pt x="168" y="121"/>
                </a:cubicBezTo>
                <a:cubicBezTo>
                  <a:pt x="170" y="116"/>
                  <a:pt x="172" y="110"/>
                  <a:pt x="173" y="105"/>
                </a:cubicBezTo>
                <a:cubicBezTo>
                  <a:pt x="174" y="99"/>
                  <a:pt x="175" y="93"/>
                  <a:pt x="175" y="87"/>
                </a:cubicBezTo>
                <a:cubicBezTo>
                  <a:pt x="175" y="81"/>
                  <a:pt x="174" y="75"/>
                  <a:pt x="173" y="69"/>
                </a:cubicBezTo>
                <a:close/>
                <a:moveTo>
                  <a:pt x="162" y="86"/>
                </a:moveTo>
                <a:cubicBezTo>
                  <a:pt x="161" y="86"/>
                  <a:pt x="136" y="81"/>
                  <a:pt x="110" y="84"/>
                </a:cubicBezTo>
                <a:cubicBezTo>
                  <a:pt x="110" y="82"/>
                  <a:pt x="109" y="81"/>
                  <a:pt x="108" y="80"/>
                </a:cubicBezTo>
                <a:cubicBezTo>
                  <a:pt x="107" y="76"/>
                  <a:pt x="105" y="73"/>
                  <a:pt x="104" y="69"/>
                </a:cubicBezTo>
                <a:cubicBezTo>
                  <a:pt x="133" y="57"/>
                  <a:pt x="145" y="40"/>
                  <a:pt x="145" y="40"/>
                </a:cubicBezTo>
                <a:cubicBezTo>
                  <a:pt x="156" y="52"/>
                  <a:pt x="162" y="68"/>
                  <a:pt x="162" y="86"/>
                </a:cubicBezTo>
                <a:close/>
                <a:moveTo>
                  <a:pt x="137" y="31"/>
                </a:moveTo>
                <a:cubicBezTo>
                  <a:pt x="137" y="31"/>
                  <a:pt x="126" y="47"/>
                  <a:pt x="98" y="58"/>
                </a:cubicBezTo>
                <a:cubicBezTo>
                  <a:pt x="85" y="35"/>
                  <a:pt x="71" y="16"/>
                  <a:pt x="70" y="14"/>
                </a:cubicBezTo>
                <a:cubicBezTo>
                  <a:pt x="76" y="13"/>
                  <a:pt x="81" y="12"/>
                  <a:pt x="87" y="12"/>
                </a:cubicBezTo>
                <a:cubicBezTo>
                  <a:pt x="106" y="12"/>
                  <a:pt x="124" y="19"/>
                  <a:pt x="137" y="31"/>
                </a:cubicBezTo>
                <a:close/>
                <a:moveTo>
                  <a:pt x="70" y="14"/>
                </a:moveTo>
                <a:cubicBezTo>
                  <a:pt x="70" y="14"/>
                  <a:pt x="70" y="14"/>
                  <a:pt x="70" y="14"/>
                </a:cubicBezTo>
                <a:cubicBezTo>
                  <a:pt x="70" y="14"/>
                  <a:pt x="69" y="15"/>
                  <a:pt x="69" y="15"/>
                </a:cubicBezTo>
                <a:cubicBezTo>
                  <a:pt x="69" y="15"/>
                  <a:pt x="70" y="15"/>
                  <a:pt x="70" y="14"/>
                </a:cubicBezTo>
                <a:close/>
                <a:moveTo>
                  <a:pt x="56" y="19"/>
                </a:moveTo>
                <a:cubicBezTo>
                  <a:pt x="57" y="21"/>
                  <a:pt x="70" y="39"/>
                  <a:pt x="83" y="62"/>
                </a:cubicBezTo>
                <a:cubicBezTo>
                  <a:pt x="47" y="72"/>
                  <a:pt x="16" y="72"/>
                  <a:pt x="14" y="72"/>
                </a:cubicBezTo>
                <a:cubicBezTo>
                  <a:pt x="19" y="48"/>
                  <a:pt x="35" y="29"/>
                  <a:pt x="56" y="19"/>
                </a:cubicBezTo>
                <a:close/>
                <a:moveTo>
                  <a:pt x="13" y="87"/>
                </a:moveTo>
                <a:cubicBezTo>
                  <a:pt x="13" y="86"/>
                  <a:pt x="13" y="85"/>
                  <a:pt x="13" y="85"/>
                </a:cubicBezTo>
                <a:cubicBezTo>
                  <a:pt x="14" y="85"/>
                  <a:pt x="51" y="85"/>
                  <a:pt x="90" y="74"/>
                </a:cubicBezTo>
                <a:cubicBezTo>
                  <a:pt x="92" y="78"/>
                  <a:pt x="94" y="82"/>
                  <a:pt x="96" y="87"/>
                </a:cubicBezTo>
                <a:cubicBezTo>
                  <a:pt x="95" y="87"/>
                  <a:pt x="94" y="87"/>
                  <a:pt x="93" y="88"/>
                </a:cubicBezTo>
                <a:cubicBezTo>
                  <a:pt x="52" y="101"/>
                  <a:pt x="32" y="137"/>
                  <a:pt x="32" y="137"/>
                </a:cubicBezTo>
                <a:cubicBezTo>
                  <a:pt x="32" y="137"/>
                  <a:pt x="32" y="137"/>
                  <a:pt x="32" y="137"/>
                </a:cubicBezTo>
                <a:cubicBezTo>
                  <a:pt x="20" y="124"/>
                  <a:pt x="13" y="106"/>
                  <a:pt x="13" y="87"/>
                </a:cubicBezTo>
                <a:close/>
                <a:moveTo>
                  <a:pt x="87" y="162"/>
                </a:moveTo>
                <a:cubicBezTo>
                  <a:pt x="69" y="162"/>
                  <a:pt x="53" y="155"/>
                  <a:pt x="40" y="144"/>
                </a:cubicBezTo>
                <a:cubicBezTo>
                  <a:pt x="41" y="145"/>
                  <a:pt x="42" y="146"/>
                  <a:pt x="42" y="146"/>
                </a:cubicBezTo>
                <a:cubicBezTo>
                  <a:pt x="42" y="146"/>
                  <a:pt x="56" y="115"/>
                  <a:pt x="100" y="99"/>
                </a:cubicBezTo>
                <a:cubicBezTo>
                  <a:pt x="100" y="99"/>
                  <a:pt x="100" y="99"/>
                  <a:pt x="101" y="99"/>
                </a:cubicBezTo>
                <a:cubicBezTo>
                  <a:pt x="111" y="126"/>
                  <a:pt x="115" y="149"/>
                  <a:pt x="117" y="156"/>
                </a:cubicBezTo>
                <a:cubicBezTo>
                  <a:pt x="108" y="159"/>
                  <a:pt x="98" y="162"/>
                  <a:pt x="87" y="162"/>
                </a:cubicBezTo>
                <a:close/>
                <a:moveTo>
                  <a:pt x="129" y="149"/>
                </a:moveTo>
                <a:cubicBezTo>
                  <a:pt x="128" y="144"/>
                  <a:pt x="124" y="122"/>
                  <a:pt x="115" y="96"/>
                </a:cubicBezTo>
                <a:cubicBezTo>
                  <a:pt x="139" y="92"/>
                  <a:pt x="160" y="98"/>
                  <a:pt x="161" y="99"/>
                </a:cubicBezTo>
                <a:cubicBezTo>
                  <a:pt x="158" y="120"/>
                  <a:pt x="146" y="138"/>
                  <a:pt x="129" y="149"/>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87" name="Freeform 21"/>
          <p:cNvSpPr>
            <a:spLocks/>
          </p:cNvSpPr>
          <p:nvPr/>
        </p:nvSpPr>
        <p:spPr bwMode="auto">
          <a:xfrm>
            <a:off x="8012245" y="2750324"/>
            <a:ext cx="616393" cy="613440"/>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88" name="Freeform 22"/>
          <p:cNvSpPr>
            <a:spLocks noEditPoints="1"/>
          </p:cNvSpPr>
          <p:nvPr/>
        </p:nvSpPr>
        <p:spPr bwMode="auto">
          <a:xfrm>
            <a:off x="6451331" y="1827098"/>
            <a:ext cx="550971" cy="55005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grpSp>
        <p:nvGrpSpPr>
          <p:cNvPr id="89" name="Group 170"/>
          <p:cNvGrpSpPr/>
          <p:nvPr/>
        </p:nvGrpSpPr>
        <p:grpSpPr>
          <a:xfrm>
            <a:off x="7199587" y="1132887"/>
            <a:ext cx="496794" cy="462125"/>
            <a:chOff x="3338513" y="696913"/>
            <a:chExt cx="771525" cy="717550"/>
          </a:xfrm>
          <a:solidFill>
            <a:srgbClr val="00B0F0"/>
          </a:solidFill>
        </p:grpSpPr>
        <p:sp>
          <p:nvSpPr>
            <p:cNvPr id="90" name="Freeform 23"/>
            <p:cNvSpPr>
              <a:spLocks/>
            </p:cNvSpPr>
            <p:nvPr/>
          </p:nvSpPr>
          <p:spPr bwMode="auto">
            <a:xfrm>
              <a:off x="3586163" y="696913"/>
              <a:ext cx="523875" cy="717550"/>
            </a:xfrm>
            <a:custGeom>
              <a:avLst/>
              <a:gdLst>
                <a:gd name="T0" fmla="*/ 115 w 125"/>
                <a:gd name="T1" fmla="*/ 63 h 171"/>
                <a:gd name="T2" fmla="*/ 69 w 125"/>
                <a:gd name="T3" fmla="*/ 63 h 171"/>
                <a:gd name="T4" fmla="*/ 85 w 125"/>
                <a:gd name="T5" fmla="*/ 32 h 171"/>
                <a:gd name="T6" fmla="*/ 74 w 125"/>
                <a:gd name="T7" fmla="*/ 0 h 171"/>
                <a:gd name="T8" fmla="*/ 61 w 125"/>
                <a:gd name="T9" fmla="*/ 21 h 171"/>
                <a:gd name="T10" fmla="*/ 37 w 125"/>
                <a:gd name="T11" fmla="*/ 53 h 171"/>
                <a:gd name="T12" fmla="*/ 0 w 125"/>
                <a:gd name="T13" fmla="*/ 70 h 171"/>
                <a:gd name="T14" fmla="*/ 0 w 125"/>
                <a:gd name="T15" fmla="*/ 71 h 171"/>
                <a:gd name="T16" fmla="*/ 0 w 125"/>
                <a:gd name="T17" fmla="*/ 148 h 171"/>
                <a:gd name="T18" fmla="*/ 26 w 125"/>
                <a:gd name="T19" fmla="*/ 155 h 171"/>
                <a:gd name="T20" fmla="*/ 76 w 125"/>
                <a:gd name="T21" fmla="*/ 171 h 171"/>
                <a:gd name="T22" fmla="*/ 91 w 125"/>
                <a:gd name="T23" fmla="*/ 147 h 171"/>
                <a:gd name="T24" fmla="*/ 103 w 125"/>
                <a:gd name="T25" fmla="*/ 121 h 171"/>
                <a:gd name="T26" fmla="*/ 107 w 125"/>
                <a:gd name="T27" fmla="*/ 91 h 171"/>
                <a:gd name="T28" fmla="*/ 115 w 125"/>
                <a:gd name="T29" fmla="*/ 6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5" h="171">
                  <a:moveTo>
                    <a:pt x="115" y="63"/>
                  </a:moveTo>
                  <a:cubicBezTo>
                    <a:pt x="105" y="57"/>
                    <a:pt x="69" y="63"/>
                    <a:pt x="69" y="63"/>
                  </a:cubicBezTo>
                  <a:cubicBezTo>
                    <a:pt x="75" y="59"/>
                    <a:pt x="85" y="38"/>
                    <a:pt x="85" y="32"/>
                  </a:cubicBezTo>
                  <a:cubicBezTo>
                    <a:pt x="86" y="19"/>
                    <a:pt x="83" y="0"/>
                    <a:pt x="74" y="0"/>
                  </a:cubicBezTo>
                  <a:cubicBezTo>
                    <a:pt x="64" y="0"/>
                    <a:pt x="62" y="16"/>
                    <a:pt x="61" y="21"/>
                  </a:cubicBezTo>
                  <a:cubicBezTo>
                    <a:pt x="59" y="35"/>
                    <a:pt x="46" y="48"/>
                    <a:pt x="37" y="53"/>
                  </a:cubicBezTo>
                  <a:cubicBezTo>
                    <a:pt x="25" y="60"/>
                    <a:pt x="16" y="66"/>
                    <a:pt x="0" y="70"/>
                  </a:cubicBezTo>
                  <a:cubicBezTo>
                    <a:pt x="0" y="70"/>
                    <a:pt x="0" y="71"/>
                    <a:pt x="0" y="71"/>
                  </a:cubicBezTo>
                  <a:cubicBezTo>
                    <a:pt x="0" y="148"/>
                    <a:pt x="0" y="148"/>
                    <a:pt x="0" y="148"/>
                  </a:cubicBezTo>
                  <a:cubicBezTo>
                    <a:pt x="9" y="148"/>
                    <a:pt x="18" y="150"/>
                    <a:pt x="26" y="155"/>
                  </a:cubicBezTo>
                  <a:cubicBezTo>
                    <a:pt x="43" y="164"/>
                    <a:pt x="56" y="171"/>
                    <a:pt x="76" y="171"/>
                  </a:cubicBezTo>
                  <a:cubicBezTo>
                    <a:pt x="106" y="171"/>
                    <a:pt x="103" y="148"/>
                    <a:pt x="91" y="147"/>
                  </a:cubicBezTo>
                  <a:cubicBezTo>
                    <a:pt x="115" y="148"/>
                    <a:pt x="117" y="128"/>
                    <a:pt x="103" y="121"/>
                  </a:cubicBezTo>
                  <a:cubicBezTo>
                    <a:pt x="125" y="121"/>
                    <a:pt x="122" y="93"/>
                    <a:pt x="107" y="91"/>
                  </a:cubicBezTo>
                  <a:cubicBezTo>
                    <a:pt x="124" y="92"/>
                    <a:pt x="125" y="70"/>
                    <a:pt x="115" y="63"/>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91" name="Rectangle 24"/>
            <p:cNvSpPr>
              <a:spLocks noChangeArrowheads="1"/>
            </p:cNvSpPr>
            <p:nvPr/>
          </p:nvSpPr>
          <p:spPr bwMode="auto">
            <a:xfrm>
              <a:off x="3338513" y="960438"/>
              <a:ext cx="163513" cy="390525"/>
            </a:xfrm>
            <a:prstGeom prst="rect">
              <a:avLst/>
            </a:prstGeom>
            <a:grpFill/>
            <a:ln w="9525">
              <a:solidFill>
                <a:schemeClr val="bg1"/>
              </a:solidFill>
              <a:miter lim="800000"/>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
        <p:nvSpPr>
          <p:cNvPr id="92" name="Freeform 25"/>
          <p:cNvSpPr>
            <a:spLocks noEditPoints="1"/>
          </p:cNvSpPr>
          <p:nvPr/>
        </p:nvSpPr>
        <p:spPr bwMode="auto">
          <a:xfrm>
            <a:off x="6494265" y="3589711"/>
            <a:ext cx="224887" cy="194256"/>
          </a:xfrm>
          <a:custGeom>
            <a:avLst/>
            <a:gdLst>
              <a:gd name="T0" fmla="*/ 42 w 83"/>
              <a:gd name="T1" fmla="*/ 0 h 72"/>
              <a:gd name="T2" fmla="*/ 0 w 83"/>
              <a:gd name="T3" fmla="*/ 31 h 72"/>
              <a:gd name="T4" fmla="*/ 14 w 83"/>
              <a:gd name="T5" fmla="*/ 54 h 72"/>
              <a:gd name="T6" fmla="*/ 4 w 83"/>
              <a:gd name="T7" fmla="*/ 72 h 72"/>
              <a:gd name="T8" fmla="*/ 24 w 83"/>
              <a:gd name="T9" fmla="*/ 59 h 72"/>
              <a:gd name="T10" fmla="*/ 42 w 83"/>
              <a:gd name="T11" fmla="*/ 62 h 72"/>
              <a:gd name="T12" fmla="*/ 83 w 83"/>
              <a:gd name="T13" fmla="*/ 31 h 72"/>
              <a:gd name="T14" fmla="*/ 42 w 83"/>
              <a:gd name="T15" fmla="*/ 0 h 72"/>
              <a:gd name="T16" fmla="*/ 42 w 83"/>
              <a:gd name="T17" fmla="*/ 12 h 72"/>
              <a:gd name="T18" fmla="*/ 9 w 83"/>
              <a:gd name="T19" fmla="*/ 23 h 72"/>
              <a:gd name="T20" fmla="*/ 42 w 83"/>
              <a:gd name="T21" fmla="*/ 7 h 72"/>
              <a:gd name="T22" fmla="*/ 75 w 83"/>
              <a:gd name="T23" fmla="*/ 23 h 72"/>
              <a:gd name="T24" fmla="*/ 42 w 83"/>
              <a:gd name="T25" fmla="*/ 1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72">
                <a:moveTo>
                  <a:pt x="42" y="0"/>
                </a:moveTo>
                <a:cubicBezTo>
                  <a:pt x="19" y="0"/>
                  <a:pt x="0" y="14"/>
                  <a:pt x="0" y="31"/>
                </a:cubicBezTo>
                <a:cubicBezTo>
                  <a:pt x="0" y="40"/>
                  <a:pt x="6" y="48"/>
                  <a:pt x="14" y="54"/>
                </a:cubicBezTo>
                <a:cubicBezTo>
                  <a:pt x="4" y="72"/>
                  <a:pt x="4" y="72"/>
                  <a:pt x="4" y="72"/>
                </a:cubicBezTo>
                <a:cubicBezTo>
                  <a:pt x="24" y="59"/>
                  <a:pt x="24" y="59"/>
                  <a:pt x="24" y="59"/>
                </a:cubicBezTo>
                <a:cubicBezTo>
                  <a:pt x="29" y="61"/>
                  <a:pt x="35" y="62"/>
                  <a:pt x="42" y="62"/>
                </a:cubicBezTo>
                <a:cubicBezTo>
                  <a:pt x="64" y="62"/>
                  <a:pt x="83" y="48"/>
                  <a:pt x="83" y="31"/>
                </a:cubicBezTo>
                <a:cubicBezTo>
                  <a:pt x="83" y="14"/>
                  <a:pt x="64" y="0"/>
                  <a:pt x="42" y="0"/>
                </a:cubicBezTo>
                <a:close/>
                <a:moveTo>
                  <a:pt x="42" y="12"/>
                </a:moveTo>
                <a:cubicBezTo>
                  <a:pt x="28" y="12"/>
                  <a:pt x="16" y="16"/>
                  <a:pt x="9" y="23"/>
                </a:cubicBezTo>
                <a:cubicBezTo>
                  <a:pt x="12" y="14"/>
                  <a:pt x="26" y="7"/>
                  <a:pt x="42" y="7"/>
                </a:cubicBezTo>
                <a:cubicBezTo>
                  <a:pt x="58" y="7"/>
                  <a:pt x="72" y="14"/>
                  <a:pt x="75" y="23"/>
                </a:cubicBezTo>
                <a:cubicBezTo>
                  <a:pt x="68" y="16"/>
                  <a:pt x="55" y="12"/>
                  <a:pt x="42" y="12"/>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grpSp>
        <p:nvGrpSpPr>
          <p:cNvPr id="93" name="Group 174"/>
          <p:cNvGrpSpPr/>
          <p:nvPr/>
        </p:nvGrpSpPr>
        <p:grpSpPr>
          <a:xfrm>
            <a:off x="5400501" y="2806556"/>
            <a:ext cx="853545" cy="799516"/>
            <a:chOff x="544513" y="3295650"/>
            <a:chExt cx="1325563" cy="1241425"/>
          </a:xfrm>
          <a:solidFill>
            <a:srgbClr val="00B0F0"/>
          </a:solidFill>
        </p:grpSpPr>
        <p:sp>
          <p:nvSpPr>
            <p:cNvPr id="94" name="Freeform 26"/>
            <p:cNvSpPr>
              <a:spLocks/>
            </p:cNvSpPr>
            <p:nvPr/>
          </p:nvSpPr>
          <p:spPr bwMode="auto">
            <a:xfrm>
              <a:off x="692151" y="3351213"/>
              <a:ext cx="1077913" cy="1185862"/>
            </a:xfrm>
            <a:custGeom>
              <a:avLst/>
              <a:gdLst>
                <a:gd name="T0" fmla="*/ 55 w 257"/>
                <a:gd name="T1" fmla="*/ 128 h 283"/>
                <a:gd name="T2" fmla="*/ 49 w 257"/>
                <a:gd name="T3" fmla="*/ 128 h 283"/>
                <a:gd name="T4" fmla="*/ 43 w 257"/>
                <a:gd name="T5" fmla="*/ 129 h 283"/>
                <a:gd name="T6" fmla="*/ 36 w 257"/>
                <a:gd name="T7" fmla="*/ 133 h 283"/>
                <a:gd name="T8" fmla="*/ 9 w 257"/>
                <a:gd name="T9" fmla="*/ 145 h 283"/>
                <a:gd name="T10" fmla="*/ 4 w 257"/>
                <a:gd name="T11" fmla="*/ 167 h 283"/>
                <a:gd name="T12" fmla="*/ 26 w 257"/>
                <a:gd name="T13" fmla="*/ 218 h 283"/>
                <a:gd name="T14" fmla="*/ 46 w 257"/>
                <a:gd name="T15" fmla="*/ 229 h 283"/>
                <a:gd name="T16" fmla="*/ 61 w 257"/>
                <a:gd name="T17" fmla="*/ 223 h 283"/>
                <a:gd name="T18" fmla="*/ 73 w 257"/>
                <a:gd name="T19" fmla="*/ 243 h 283"/>
                <a:gd name="T20" fmla="*/ 77 w 257"/>
                <a:gd name="T21" fmla="*/ 240 h 283"/>
                <a:gd name="T22" fmla="*/ 106 w 257"/>
                <a:gd name="T23" fmla="*/ 273 h 283"/>
                <a:gd name="T24" fmla="*/ 139 w 257"/>
                <a:gd name="T25" fmla="*/ 275 h 283"/>
                <a:gd name="T26" fmla="*/ 141 w 257"/>
                <a:gd name="T27" fmla="*/ 242 h 283"/>
                <a:gd name="T28" fmla="*/ 138 w 257"/>
                <a:gd name="T29" fmla="*/ 239 h 283"/>
                <a:gd name="T30" fmla="*/ 138 w 257"/>
                <a:gd name="T31" fmla="*/ 239 h 283"/>
                <a:gd name="T32" fmla="*/ 112 w 257"/>
                <a:gd name="T33" fmla="*/ 209 h 283"/>
                <a:gd name="T34" fmla="*/ 128 w 257"/>
                <a:gd name="T35" fmla="*/ 194 h 283"/>
                <a:gd name="T36" fmla="*/ 131 w 257"/>
                <a:gd name="T37" fmla="*/ 193 h 283"/>
                <a:gd name="T38" fmla="*/ 257 w 257"/>
                <a:gd name="T39" fmla="*/ 188 h 283"/>
                <a:gd name="T40" fmla="*/ 174 w 257"/>
                <a:gd name="T41" fmla="*/ 0 h 283"/>
                <a:gd name="T42" fmla="*/ 55 w 257"/>
                <a:gd name="T43" fmla="*/ 12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7" h="283">
                  <a:moveTo>
                    <a:pt x="55" y="128"/>
                  </a:moveTo>
                  <a:cubicBezTo>
                    <a:pt x="53" y="127"/>
                    <a:pt x="51" y="127"/>
                    <a:pt x="49" y="128"/>
                  </a:cubicBezTo>
                  <a:cubicBezTo>
                    <a:pt x="47" y="128"/>
                    <a:pt x="45" y="128"/>
                    <a:pt x="43" y="129"/>
                  </a:cubicBezTo>
                  <a:cubicBezTo>
                    <a:pt x="41" y="130"/>
                    <a:pt x="38" y="131"/>
                    <a:pt x="36" y="133"/>
                  </a:cubicBezTo>
                  <a:cubicBezTo>
                    <a:pt x="9" y="145"/>
                    <a:pt x="9" y="145"/>
                    <a:pt x="9" y="145"/>
                  </a:cubicBezTo>
                  <a:cubicBezTo>
                    <a:pt x="2" y="148"/>
                    <a:pt x="0" y="158"/>
                    <a:pt x="4" y="167"/>
                  </a:cubicBezTo>
                  <a:cubicBezTo>
                    <a:pt x="26" y="218"/>
                    <a:pt x="26" y="218"/>
                    <a:pt x="26" y="218"/>
                  </a:cubicBezTo>
                  <a:cubicBezTo>
                    <a:pt x="30" y="227"/>
                    <a:pt x="39" y="232"/>
                    <a:pt x="46" y="229"/>
                  </a:cubicBezTo>
                  <a:cubicBezTo>
                    <a:pt x="61" y="223"/>
                    <a:pt x="61" y="223"/>
                    <a:pt x="61" y="223"/>
                  </a:cubicBezTo>
                  <a:cubicBezTo>
                    <a:pt x="73" y="243"/>
                    <a:pt x="73" y="243"/>
                    <a:pt x="73" y="243"/>
                  </a:cubicBezTo>
                  <a:cubicBezTo>
                    <a:pt x="77" y="240"/>
                    <a:pt x="77" y="240"/>
                    <a:pt x="77" y="240"/>
                  </a:cubicBezTo>
                  <a:cubicBezTo>
                    <a:pt x="106" y="273"/>
                    <a:pt x="106" y="273"/>
                    <a:pt x="106" y="273"/>
                  </a:cubicBezTo>
                  <a:cubicBezTo>
                    <a:pt x="115" y="282"/>
                    <a:pt x="129" y="283"/>
                    <a:pt x="139" y="275"/>
                  </a:cubicBezTo>
                  <a:cubicBezTo>
                    <a:pt x="149" y="266"/>
                    <a:pt x="149" y="251"/>
                    <a:pt x="141" y="242"/>
                  </a:cubicBezTo>
                  <a:cubicBezTo>
                    <a:pt x="138" y="239"/>
                    <a:pt x="138" y="239"/>
                    <a:pt x="138" y="239"/>
                  </a:cubicBezTo>
                  <a:cubicBezTo>
                    <a:pt x="138" y="239"/>
                    <a:pt x="138" y="239"/>
                    <a:pt x="138" y="239"/>
                  </a:cubicBezTo>
                  <a:cubicBezTo>
                    <a:pt x="112" y="209"/>
                    <a:pt x="112" y="209"/>
                    <a:pt x="112" y="209"/>
                  </a:cubicBezTo>
                  <a:cubicBezTo>
                    <a:pt x="128" y="194"/>
                    <a:pt x="128" y="194"/>
                    <a:pt x="128" y="194"/>
                  </a:cubicBezTo>
                  <a:cubicBezTo>
                    <a:pt x="129" y="194"/>
                    <a:pt x="130" y="193"/>
                    <a:pt x="131" y="193"/>
                  </a:cubicBezTo>
                  <a:cubicBezTo>
                    <a:pt x="197" y="178"/>
                    <a:pt x="257" y="188"/>
                    <a:pt x="257" y="188"/>
                  </a:cubicBezTo>
                  <a:cubicBezTo>
                    <a:pt x="174" y="0"/>
                    <a:pt x="174" y="0"/>
                    <a:pt x="174" y="0"/>
                  </a:cubicBezTo>
                  <a:cubicBezTo>
                    <a:pt x="161" y="54"/>
                    <a:pt x="86" y="108"/>
                    <a:pt x="55" y="128"/>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95" name="Freeform 27"/>
            <p:cNvSpPr>
              <a:spLocks/>
            </p:cNvSpPr>
            <p:nvPr/>
          </p:nvSpPr>
          <p:spPr bwMode="auto">
            <a:xfrm>
              <a:off x="1446213" y="3295650"/>
              <a:ext cx="423863" cy="865187"/>
            </a:xfrm>
            <a:custGeom>
              <a:avLst/>
              <a:gdLst>
                <a:gd name="T0" fmla="*/ 0 w 267"/>
                <a:gd name="T1" fmla="*/ 16 h 545"/>
                <a:gd name="T2" fmla="*/ 233 w 267"/>
                <a:gd name="T3" fmla="*/ 545 h 545"/>
                <a:gd name="T4" fmla="*/ 267 w 267"/>
                <a:gd name="T5" fmla="*/ 531 h 545"/>
                <a:gd name="T6" fmla="*/ 32 w 267"/>
                <a:gd name="T7" fmla="*/ 0 h 545"/>
                <a:gd name="T8" fmla="*/ 0 w 267"/>
                <a:gd name="T9" fmla="*/ 16 h 545"/>
              </a:gdLst>
              <a:ahLst/>
              <a:cxnLst>
                <a:cxn ang="0">
                  <a:pos x="T0" y="T1"/>
                </a:cxn>
                <a:cxn ang="0">
                  <a:pos x="T2" y="T3"/>
                </a:cxn>
                <a:cxn ang="0">
                  <a:pos x="T4" y="T5"/>
                </a:cxn>
                <a:cxn ang="0">
                  <a:pos x="T6" y="T7"/>
                </a:cxn>
                <a:cxn ang="0">
                  <a:pos x="T8" y="T9"/>
                </a:cxn>
              </a:cxnLst>
              <a:rect l="0" t="0" r="r" b="b"/>
              <a:pathLst>
                <a:path w="267" h="545">
                  <a:moveTo>
                    <a:pt x="0" y="16"/>
                  </a:moveTo>
                  <a:lnTo>
                    <a:pt x="233" y="545"/>
                  </a:lnTo>
                  <a:lnTo>
                    <a:pt x="267" y="531"/>
                  </a:lnTo>
                  <a:lnTo>
                    <a:pt x="32" y="0"/>
                  </a:lnTo>
                  <a:lnTo>
                    <a:pt x="0" y="16"/>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96" name="Freeform 28"/>
            <p:cNvSpPr>
              <a:spLocks/>
            </p:cNvSpPr>
            <p:nvPr/>
          </p:nvSpPr>
          <p:spPr bwMode="auto">
            <a:xfrm>
              <a:off x="544513" y="4021138"/>
              <a:ext cx="257175" cy="339725"/>
            </a:xfrm>
            <a:custGeom>
              <a:avLst/>
              <a:gdLst>
                <a:gd name="T0" fmla="*/ 30 w 61"/>
                <a:gd name="T1" fmla="*/ 10 h 81"/>
                <a:gd name="T2" fmla="*/ 28 w 61"/>
                <a:gd name="T3" fmla="*/ 0 h 81"/>
                <a:gd name="T4" fmla="*/ 17 w 61"/>
                <a:gd name="T5" fmla="*/ 5 h 81"/>
                <a:gd name="T6" fmla="*/ 1 w 61"/>
                <a:gd name="T7" fmla="*/ 32 h 81"/>
                <a:gd name="T8" fmla="*/ 15 w 61"/>
                <a:gd name="T9" fmla="*/ 26 h 81"/>
                <a:gd name="T10" fmla="*/ 21 w 61"/>
                <a:gd name="T11" fmla="*/ 28 h 81"/>
                <a:gd name="T12" fmla="*/ 21 w 61"/>
                <a:gd name="T13" fmla="*/ 29 h 81"/>
                <a:gd name="T14" fmla="*/ 22 w 61"/>
                <a:gd name="T15" fmla="*/ 29 h 81"/>
                <a:gd name="T16" fmla="*/ 19 w 61"/>
                <a:gd name="T17" fmla="*/ 35 h 81"/>
                <a:gd name="T18" fmla="*/ 4 w 61"/>
                <a:gd name="T19" fmla="*/ 42 h 81"/>
                <a:gd name="T20" fmla="*/ 6 w 61"/>
                <a:gd name="T21" fmla="*/ 47 h 81"/>
                <a:gd name="T22" fmla="*/ 21 w 61"/>
                <a:gd name="T23" fmla="*/ 40 h 81"/>
                <a:gd name="T24" fmla="*/ 27 w 61"/>
                <a:gd name="T25" fmla="*/ 42 h 81"/>
                <a:gd name="T26" fmla="*/ 28 w 61"/>
                <a:gd name="T27" fmla="*/ 43 h 81"/>
                <a:gd name="T28" fmla="*/ 28 w 61"/>
                <a:gd name="T29" fmla="*/ 43 h 81"/>
                <a:gd name="T30" fmla="*/ 25 w 61"/>
                <a:gd name="T31" fmla="*/ 49 h 81"/>
                <a:gd name="T32" fmla="*/ 10 w 61"/>
                <a:gd name="T33" fmla="*/ 56 h 81"/>
                <a:gd name="T34" fmla="*/ 12 w 61"/>
                <a:gd name="T35" fmla="*/ 61 h 81"/>
                <a:gd name="T36" fmla="*/ 28 w 61"/>
                <a:gd name="T37" fmla="*/ 54 h 81"/>
                <a:gd name="T38" fmla="*/ 34 w 61"/>
                <a:gd name="T39" fmla="*/ 56 h 81"/>
                <a:gd name="T40" fmla="*/ 34 w 61"/>
                <a:gd name="T41" fmla="*/ 56 h 81"/>
                <a:gd name="T42" fmla="*/ 34 w 61"/>
                <a:gd name="T43" fmla="*/ 57 h 81"/>
                <a:gd name="T44" fmla="*/ 31 w 61"/>
                <a:gd name="T45" fmla="*/ 63 h 81"/>
                <a:gd name="T46" fmla="*/ 17 w 61"/>
                <a:gd name="T47" fmla="*/ 69 h 81"/>
                <a:gd name="T48" fmla="*/ 48 w 61"/>
                <a:gd name="T49" fmla="*/ 76 h 81"/>
                <a:gd name="T50" fmla="*/ 61 w 61"/>
                <a:gd name="T51" fmla="*/ 71 h 81"/>
                <a:gd name="T52" fmla="*/ 53 w 61"/>
                <a:gd name="T53" fmla="*/ 61 h 81"/>
                <a:gd name="T54" fmla="*/ 30 w 61"/>
                <a:gd name="T55" fmla="*/ 1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1" h="81">
                  <a:moveTo>
                    <a:pt x="30" y="10"/>
                  </a:moveTo>
                  <a:cubicBezTo>
                    <a:pt x="29" y="6"/>
                    <a:pt x="28" y="3"/>
                    <a:pt x="28" y="0"/>
                  </a:cubicBezTo>
                  <a:cubicBezTo>
                    <a:pt x="17" y="5"/>
                    <a:pt x="17" y="5"/>
                    <a:pt x="17" y="5"/>
                  </a:cubicBezTo>
                  <a:cubicBezTo>
                    <a:pt x="6" y="10"/>
                    <a:pt x="0" y="21"/>
                    <a:pt x="1" y="32"/>
                  </a:cubicBezTo>
                  <a:cubicBezTo>
                    <a:pt x="15" y="26"/>
                    <a:pt x="15" y="26"/>
                    <a:pt x="15" y="26"/>
                  </a:cubicBezTo>
                  <a:cubicBezTo>
                    <a:pt x="18" y="25"/>
                    <a:pt x="20" y="26"/>
                    <a:pt x="21" y="28"/>
                  </a:cubicBezTo>
                  <a:cubicBezTo>
                    <a:pt x="21" y="29"/>
                    <a:pt x="21" y="29"/>
                    <a:pt x="21" y="29"/>
                  </a:cubicBezTo>
                  <a:cubicBezTo>
                    <a:pt x="21" y="29"/>
                    <a:pt x="22" y="29"/>
                    <a:pt x="22" y="29"/>
                  </a:cubicBezTo>
                  <a:cubicBezTo>
                    <a:pt x="23" y="31"/>
                    <a:pt x="22" y="34"/>
                    <a:pt x="19" y="35"/>
                  </a:cubicBezTo>
                  <a:cubicBezTo>
                    <a:pt x="4" y="42"/>
                    <a:pt x="4" y="42"/>
                    <a:pt x="4" y="42"/>
                  </a:cubicBezTo>
                  <a:cubicBezTo>
                    <a:pt x="6" y="47"/>
                    <a:pt x="6" y="47"/>
                    <a:pt x="6" y="47"/>
                  </a:cubicBezTo>
                  <a:cubicBezTo>
                    <a:pt x="21" y="40"/>
                    <a:pt x="21" y="40"/>
                    <a:pt x="21" y="40"/>
                  </a:cubicBezTo>
                  <a:cubicBezTo>
                    <a:pt x="24" y="39"/>
                    <a:pt x="26" y="40"/>
                    <a:pt x="27" y="42"/>
                  </a:cubicBezTo>
                  <a:cubicBezTo>
                    <a:pt x="27" y="42"/>
                    <a:pt x="27" y="43"/>
                    <a:pt x="28" y="43"/>
                  </a:cubicBezTo>
                  <a:cubicBezTo>
                    <a:pt x="28" y="43"/>
                    <a:pt x="28" y="43"/>
                    <a:pt x="28" y="43"/>
                  </a:cubicBezTo>
                  <a:cubicBezTo>
                    <a:pt x="29" y="45"/>
                    <a:pt x="28" y="48"/>
                    <a:pt x="25" y="49"/>
                  </a:cubicBezTo>
                  <a:cubicBezTo>
                    <a:pt x="10" y="56"/>
                    <a:pt x="10" y="56"/>
                    <a:pt x="10" y="56"/>
                  </a:cubicBezTo>
                  <a:cubicBezTo>
                    <a:pt x="12" y="61"/>
                    <a:pt x="12" y="61"/>
                    <a:pt x="12" y="61"/>
                  </a:cubicBezTo>
                  <a:cubicBezTo>
                    <a:pt x="28" y="54"/>
                    <a:pt x="28" y="54"/>
                    <a:pt x="28" y="54"/>
                  </a:cubicBezTo>
                  <a:cubicBezTo>
                    <a:pt x="30" y="53"/>
                    <a:pt x="33" y="54"/>
                    <a:pt x="34" y="56"/>
                  </a:cubicBezTo>
                  <a:cubicBezTo>
                    <a:pt x="34" y="56"/>
                    <a:pt x="34" y="56"/>
                    <a:pt x="34" y="56"/>
                  </a:cubicBezTo>
                  <a:cubicBezTo>
                    <a:pt x="34" y="57"/>
                    <a:pt x="34" y="57"/>
                    <a:pt x="34" y="57"/>
                  </a:cubicBezTo>
                  <a:cubicBezTo>
                    <a:pt x="35" y="59"/>
                    <a:pt x="34" y="62"/>
                    <a:pt x="31" y="63"/>
                  </a:cubicBezTo>
                  <a:cubicBezTo>
                    <a:pt x="17" y="69"/>
                    <a:pt x="17" y="69"/>
                    <a:pt x="17" y="69"/>
                  </a:cubicBezTo>
                  <a:cubicBezTo>
                    <a:pt x="24" y="78"/>
                    <a:pt x="37" y="81"/>
                    <a:pt x="48" y="76"/>
                  </a:cubicBezTo>
                  <a:cubicBezTo>
                    <a:pt x="61" y="71"/>
                    <a:pt x="61" y="71"/>
                    <a:pt x="61" y="71"/>
                  </a:cubicBezTo>
                  <a:cubicBezTo>
                    <a:pt x="58" y="68"/>
                    <a:pt x="55" y="65"/>
                    <a:pt x="53" y="61"/>
                  </a:cubicBezTo>
                  <a:lnTo>
                    <a:pt x="30" y="10"/>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
        <p:nvSpPr>
          <p:cNvPr id="97" name="Freeform 52"/>
          <p:cNvSpPr>
            <a:spLocks/>
          </p:cNvSpPr>
          <p:nvPr/>
        </p:nvSpPr>
        <p:spPr bwMode="auto">
          <a:xfrm>
            <a:off x="5324856" y="1891509"/>
            <a:ext cx="394573" cy="475415"/>
          </a:xfrm>
          <a:custGeom>
            <a:avLst/>
            <a:gdLst>
              <a:gd name="T0" fmla="*/ 60 w 146"/>
              <a:gd name="T1" fmla="*/ 173 h 176"/>
              <a:gd name="T2" fmla="*/ 40 w 146"/>
              <a:gd name="T3" fmla="*/ 173 h 176"/>
              <a:gd name="T4" fmla="*/ 38 w 146"/>
              <a:gd name="T5" fmla="*/ 172 h 176"/>
              <a:gd name="T6" fmla="*/ 17 w 146"/>
              <a:gd name="T7" fmla="*/ 122 h 176"/>
              <a:gd name="T8" fmla="*/ 40 w 146"/>
              <a:gd name="T9" fmla="*/ 62 h 176"/>
              <a:gd name="T10" fmla="*/ 55 w 146"/>
              <a:gd name="T11" fmla="*/ 24 h 176"/>
              <a:gd name="T12" fmla="*/ 103 w 146"/>
              <a:gd name="T13" fmla="*/ 9 h 176"/>
              <a:gd name="T14" fmla="*/ 141 w 146"/>
              <a:gd name="T15" fmla="*/ 53 h 176"/>
              <a:gd name="T16" fmla="*/ 108 w 146"/>
              <a:gd name="T17" fmla="*/ 142 h 176"/>
              <a:gd name="T18" fmla="*/ 98 w 146"/>
              <a:gd name="T19" fmla="*/ 146 h 176"/>
              <a:gd name="T20" fmla="*/ 94 w 146"/>
              <a:gd name="T21" fmla="*/ 137 h 176"/>
              <a:gd name="T22" fmla="*/ 127 w 146"/>
              <a:gd name="T23" fmla="*/ 49 h 176"/>
              <a:gd name="T24" fmla="*/ 98 w 146"/>
              <a:gd name="T25" fmla="*/ 23 h 176"/>
              <a:gd name="T26" fmla="*/ 69 w 146"/>
              <a:gd name="T27" fmla="*/ 30 h 176"/>
              <a:gd name="T28" fmla="*/ 54 w 146"/>
              <a:gd name="T29" fmla="*/ 67 h 176"/>
              <a:gd name="T30" fmla="*/ 30 w 146"/>
              <a:gd name="T31" fmla="*/ 127 h 176"/>
              <a:gd name="T32" fmla="*/ 44 w 146"/>
              <a:gd name="T33" fmla="*/ 159 h 176"/>
              <a:gd name="T34" fmla="*/ 45 w 146"/>
              <a:gd name="T35" fmla="*/ 159 h 176"/>
              <a:gd name="T36" fmla="*/ 61 w 146"/>
              <a:gd name="T37" fmla="*/ 151 h 176"/>
              <a:gd name="T38" fmla="*/ 67 w 146"/>
              <a:gd name="T39" fmla="*/ 135 h 176"/>
              <a:gd name="T40" fmla="*/ 93 w 146"/>
              <a:gd name="T41" fmla="*/ 68 h 176"/>
              <a:gd name="T42" fmla="*/ 91 w 146"/>
              <a:gd name="T43" fmla="*/ 58 h 176"/>
              <a:gd name="T44" fmla="*/ 82 w 146"/>
              <a:gd name="T45" fmla="*/ 67 h 176"/>
              <a:gd name="T46" fmla="*/ 57 w 146"/>
              <a:gd name="T47" fmla="*/ 130 h 176"/>
              <a:gd name="T48" fmla="*/ 48 w 146"/>
              <a:gd name="T49" fmla="*/ 134 h 176"/>
              <a:gd name="T50" fmla="*/ 44 w 146"/>
              <a:gd name="T51" fmla="*/ 124 h 176"/>
              <a:gd name="T52" fmla="*/ 68 w 146"/>
              <a:gd name="T53" fmla="*/ 62 h 176"/>
              <a:gd name="T54" fmla="*/ 96 w 146"/>
              <a:gd name="T55" fmla="*/ 44 h 176"/>
              <a:gd name="T56" fmla="*/ 107 w 146"/>
              <a:gd name="T57" fmla="*/ 72 h 176"/>
              <a:gd name="T58" fmla="*/ 80 w 146"/>
              <a:gd name="T59" fmla="*/ 141 h 176"/>
              <a:gd name="T60" fmla="*/ 74 w 146"/>
              <a:gd name="T61" fmla="*/ 156 h 176"/>
              <a:gd name="T62" fmla="*/ 60 w 146"/>
              <a:gd name="T63" fmla="*/ 17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6" h="176">
                <a:moveTo>
                  <a:pt x="60" y="173"/>
                </a:moveTo>
                <a:cubicBezTo>
                  <a:pt x="54" y="176"/>
                  <a:pt x="47" y="176"/>
                  <a:pt x="40" y="173"/>
                </a:cubicBezTo>
                <a:cubicBezTo>
                  <a:pt x="38" y="172"/>
                  <a:pt x="38" y="172"/>
                  <a:pt x="38" y="172"/>
                </a:cubicBezTo>
                <a:cubicBezTo>
                  <a:pt x="31" y="169"/>
                  <a:pt x="0" y="160"/>
                  <a:pt x="17" y="122"/>
                </a:cubicBezTo>
                <a:cubicBezTo>
                  <a:pt x="24" y="106"/>
                  <a:pt x="31" y="84"/>
                  <a:pt x="40" y="62"/>
                </a:cubicBezTo>
                <a:cubicBezTo>
                  <a:pt x="45" y="50"/>
                  <a:pt x="50" y="37"/>
                  <a:pt x="55" y="24"/>
                </a:cubicBezTo>
                <a:cubicBezTo>
                  <a:pt x="64" y="1"/>
                  <a:pt x="78" y="0"/>
                  <a:pt x="103" y="9"/>
                </a:cubicBezTo>
                <a:cubicBezTo>
                  <a:pt x="133" y="20"/>
                  <a:pt x="146" y="39"/>
                  <a:pt x="141" y="53"/>
                </a:cubicBezTo>
                <a:cubicBezTo>
                  <a:pt x="135" y="73"/>
                  <a:pt x="109" y="139"/>
                  <a:pt x="108" y="142"/>
                </a:cubicBezTo>
                <a:cubicBezTo>
                  <a:pt x="106" y="146"/>
                  <a:pt x="102" y="148"/>
                  <a:pt x="98" y="146"/>
                </a:cubicBezTo>
                <a:cubicBezTo>
                  <a:pt x="95" y="145"/>
                  <a:pt x="93" y="141"/>
                  <a:pt x="94" y="137"/>
                </a:cubicBezTo>
                <a:cubicBezTo>
                  <a:pt x="94" y="136"/>
                  <a:pt x="121" y="68"/>
                  <a:pt x="127" y="49"/>
                </a:cubicBezTo>
                <a:cubicBezTo>
                  <a:pt x="129" y="45"/>
                  <a:pt x="124" y="32"/>
                  <a:pt x="98" y="23"/>
                </a:cubicBezTo>
                <a:cubicBezTo>
                  <a:pt x="83" y="17"/>
                  <a:pt x="76" y="10"/>
                  <a:pt x="69" y="30"/>
                </a:cubicBezTo>
                <a:cubicBezTo>
                  <a:pt x="64" y="42"/>
                  <a:pt x="59" y="55"/>
                  <a:pt x="54" y="67"/>
                </a:cubicBezTo>
                <a:cubicBezTo>
                  <a:pt x="45" y="90"/>
                  <a:pt x="37" y="111"/>
                  <a:pt x="30" y="127"/>
                </a:cubicBezTo>
                <a:cubicBezTo>
                  <a:pt x="20" y="152"/>
                  <a:pt x="36" y="155"/>
                  <a:pt x="44" y="159"/>
                </a:cubicBezTo>
                <a:cubicBezTo>
                  <a:pt x="45" y="159"/>
                  <a:pt x="45" y="159"/>
                  <a:pt x="45" y="159"/>
                </a:cubicBezTo>
                <a:cubicBezTo>
                  <a:pt x="52" y="162"/>
                  <a:pt x="56" y="161"/>
                  <a:pt x="61" y="151"/>
                </a:cubicBezTo>
                <a:cubicBezTo>
                  <a:pt x="62" y="148"/>
                  <a:pt x="64" y="142"/>
                  <a:pt x="67" y="135"/>
                </a:cubicBezTo>
                <a:cubicBezTo>
                  <a:pt x="75" y="115"/>
                  <a:pt x="91" y="77"/>
                  <a:pt x="93" y="68"/>
                </a:cubicBezTo>
                <a:cubicBezTo>
                  <a:pt x="94" y="65"/>
                  <a:pt x="94" y="59"/>
                  <a:pt x="91" y="58"/>
                </a:cubicBezTo>
                <a:cubicBezTo>
                  <a:pt x="87" y="56"/>
                  <a:pt x="83" y="65"/>
                  <a:pt x="82" y="67"/>
                </a:cubicBezTo>
                <a:cubicBezTo>
                  <a:pt x="72" y="95"/>
                  <a:pt x="58" y="130"/>
                  <a:pt x="57" y="130"/>
                </a:cubicBezTo>
                <a:cubicBezTo>
                  <a:pt x="56" y="134"/>
                  <a:pt x="52" y="135"/>
                  <a:pt x="48" y="134"/>
                </a:cubicBezTo>
                <a:cubicBezTo>
                  <a:pt x="44" y="132"/>
                  <a:pt x="42" y="128"/>
                  <a:pt x="44" y="124"/>
                </a:cubicBezTo>
                <a:cubicBezTo>
                  <a:pt x="44" y="124"/>
                  <a:pt x="58" y="90"/>
                  <a:pt x="68" y="62"/>
                </a:cubicBezTo>
                <a:cubicBezTo>
                  <a:pt x="75" y="45"/>
                  <a:pt x="87" y="41"/>
                  <a:pt x="96" y="44"/>
                </a:cubicBezTo>
                <a:cubicBezTo>
                  <a:pt x="106" y="47"/>
                  <a:pt x="110" y="62"/>
                  <a:pt x="107" y="72"/>
                </a:cubicBezTo>
                <a:cubicBezTo>
                  <a:pt x="105" y="81"/>
                  <a:pt x="93" y="111"/>
                  <a:pt x="80" y="141"/>
                </a:cubicBezTo>
                <a:cubicBezTo>
                  <a:pt x="78" y="148"/>
                  <a:pt x="75" y="154"/>
                  <a:pt x="74" y="156"/>
                </a:cubicBezTo>
                <a:cubicBezTo>
                  <a:pt x="71" y="165"/>
                  <a:pt x="66" y="171"/>
                  <a:pt x="60" y="173"/>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98" name="Freeform 52"/>
          <p:cNvSpPr>
            <a:spLocks/>
          </p:cNvSpPr>
          <p:nvPr/>
        </p:nvSpPr>
        <p:spPr bwMode="auto">
          <a:xfrm>
            <a:off x="7667784" y="1427851"/>
            <a:ext cx="394573" cy="475415"/>
          </a:xfrm>
          <a:custGeom>
            <a:avLst/>
            <a:gdLst>
              <a:gd name="T0" fmla="*/ 60 w 146"/>
              <a:gd name="T1" fmla="*/ 173 h 176"/>
              <a:gd name="T2" fmla="*/ 40 w 146"/>
              <a:gd name="T3" fmla="*/ 173 h 176"/>
              <a:gd name="T4" fmla="*/ 38 w 146"/>
              <a:gd name="T5" fmla="*/ 172 h 176"/>
              <a:gd name="T6" fmla="*/ 17 w 146"/>
              <a:gd name="T7" fmla="*/ 122 h 176"/>
              <a:gd name="T8" fmla="*/ 40 w 146"/>
              <a:gd name="T9" fmla="*/ 62 h 176"/>
              <a:gd name="T10" fmla="*/ 55 w 146"/>
              <a:gd name="T11" fmla="*/ 24 h 176"/>
              <a:gd name="T12" fmla="*/ 103 w 146"/>
              <a:gd name="T13" fmla="*/ 9 h 176"/>
              <a:gd name="T14" fmla="*/ 141 w 146"/>
              <a:gd name="T15" fmla="*/ 53 h 176"/>
              <a:gd name="T16" fmla="*/ 108 w 146"/>
              <a:gd name="T17" fmla="*/ 142 h 176"/>
              <a:gd name="T18" fmla="*/ 98 w 146"/>
              <a:gd name="T19" fmla="*/ 146 h 176"/>
              <a:gd name="T20" fmla="*/ 94 w 146"/>
              <a:gd name="T21" fmla="*/ 137 h 176"/>
              <a:gd name="T22" fmla="*/ 127 w 146"/>
              <a:gd name="T23" fmla="*/ 49 h 176"/>
              <a:gd name="T24" fmla="*/ 98 w 146"/>
              <a:gd name="T25" fmla="*/ 23 h 176"/>
              <a:gd name="T26" fmla="*/ 69 w 146"/>
              <a:gd name="T27" fmla="*/ 30 h 176"/>
              <a:gd name="T28" fmla="*/ 54 w 146"/>
              <a:gd name="T29" fmla="*/ 67 h 176"/>
              <a:gd name="T30" fmla="*/ 30 w 146"/>
              <a:gd name="T31" fmla="*/ 127 h 176"/>
              <a:gd name="T32" fmla="*/ 44 w 146"/>
              <a:gd name="T33" fmla="*/ 159 h 176"/>
              <a:gd name="T34" fmla="*/ 45 w 146"/>
              <a:gd name="T35" fmla="*/ 159 h 176"/>
              <a:gd name="T36" fmla="*/ 61 w 146"/>
              <a:gd name="T37" fmla="*/ 151 h 176"/>
              <a:gd name="T38" fmla="*/ 67 w 146"/>
              <a:gd name="T39" fmla="*/ 135 h 176"/>
              <a:gd name="T40" fmla="*/ 93 w 146"/>
              <a:gd name="T41" fmla="*/ 68 h 176"/>
              <a:gd name="T42" fmla="*/ 91 w 146"/>
              <a:gd name="T43" fmla="*/ 58 h 176"/>
              <a:gd name="T44" fmla="*/ 82 w 146"/>
              <a:gd name="T45" fmla="*/ 67 h 176"/>
              <a:gd name="T46" fmla="*/ 57 w 146"/>
              <a:gd name="T47" fmla="*/ 130 h 176"/>
              <a:gd name="T48" fmla="*/ 48 w 146"/>
              <a:gd name="T49" fmla="*/ 134 h 176"/>
              <a:gd name="T50" fmla="*/ 44 w 146"/>
              <a:gd name="T51" fmla="*/ 124 h 176"/>
              <a:gd name="T52" fmla="*/ 68 w 146"/>
              <a:gd name="T53" fmla="*/ 62 h 176"/>
              <a:gd name="T54" fmla="*/ 96 w 146"/>
              <a:gd name="T55" fmla="*/ 44 h 176"/>
              <a:gd name="T56" fmla="*/ 107 w 146"/>
              <a:gd name="T57" fmla="*/ 72 h 176"/>
              <a:gd name="T58" fmla="*/ 80 w 146"/>
              <a:gd name="T59" fmla="*/ 141 h 176"/>
              <a:gd name="T60" fmla="*/ 74 w 146"/>
              <a:gd name="T61" fmla="*/ 156 h 176"/>
              <a:gd name="T62" fmla="*/ 60 w 146"/>
              <a:gd name="T63" fmla="*/ 17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6" h="176">
                <a:moveTo>
                  <a:pt x="60" y="173"/>
                </a:moveTo>
                <a:cubicBezTo>
                  <a:pt x="54" y="176"/>
                  <a:pt x="47" y="176"/>
                  <a:pt x="40" y="173"/>
                </a:cubicBezTo>
                <a:cubicBezTo>
                  <a:pt x="38" y="172"/>
                  <a:pt x="38" y="172"/>
                  <a:pt x="38" y="172"/>
                </a:cubicBezTo>
                <a:cubicBezTo>
                  <a:pt x="31" y="169"/>
                  <a:pt x="0" y="160"/>
                  <a:pt x="17" y="122"/>
                </a:cubicBezTo>
                <a:cubicBezTo>
                  <a:pt x="24" y="106"/>
                  <a:pt x="31" y="84"/>
                  <a:pt x="40" y="62"/>
                </a:cubicBezTo>
                <a:cubicBezTo>
                  <a:pt x="45" y="50"/>
                  <a:pt x="50" y="37"/>
                  <a:pt x="55" y="24"/>
                </a:cubicBezTo>
                <a:cubicBezTo>
                  <a:pt x="64" y="1"/>
                  <a:pt x="78" y="0"/>
                  <a:pt x="103" y="9"/>
                </a:cubicBezTo>
                <a:cubicBezTo>
                  <a:pt x="133" y="20"/>
                  <a:pt x="146" y="39"/>
                  <a:pt x="141" y="53"/>
                </a:cubicBezTo>
                <a:cubicBezTo>
                  <a:pt x="135" y="73"/>
                  <a:pt x="109" y="139"/>
                  <a:pt x="108" y="142"/>
                </a:cubicBezTo>
                <a:cubicBezTo>
                  <a:pt x="106" y="146"/>
                  <a:pt x="102" y="148"/>
                  <a:pt x="98" y="146"/>
                </a:cubicBezTo>
                <a:cubicBezTo>
                  <a:pt x="95" y="145"/>
                  <a:pt x="93" y="141"/>
                  <a:pt x="94" y="137"/>
                </a:cubicBezTo>
                <a:cubicBezTo>
                  <a:pt x="94" y="136"/>
                  <a:pt x="121" y="68"/>
                  <a:pt x="127" y="49"/>
                </a:cubicBezTo>
                <a:cubicBezTo>
                  <a:pt x="129" y="45"/>
                  <a:pt x="124" y="32"/>
                  <a:pt x="98" y="23"/>
                </a:cubicBezTo>
                <a:cubicBezTo>
                  <a:pt x="83" y="17"/>
                  <a:pt x="76" y="10"/>
                  <a:pt x="69" y="30"/>
                </a:cubicBezTo>
                <a:cubicBezTo>
                  <a:pt x="64" y="42"/>
                  <a:pt x="59" y="55"/>
                  <a:pt x="54" y="67"/>
                </a:cubicBezTo>
                <a:cubicBezTo>
                  <a:pt x="45" y="90"/>
                  <a:pt x="37" y="111"/>
                  <a:pt x="30" y="127"/>
                </a:cubicBezTo>
                <a:cubicBezTo>
                  <a:pt x="20" y="152"/>
                  <a:pt x="36" y="155"/>
                  <a:pt x="44" y="159"/>
                </a:cubicBezTo>
                <a:cubicBezTo>
                  <a:pt x="45" y="159"/>
                  <a:pt x="45" y="159"/>
                  <a:pt x="45" y="159"/>
                </a:cubicBezTo>
                <a:cubicBezTo>
                  <a:pt x="52" y="162"/>
                  <a:pt x="56" y="161"/>
                  <a:pt x="61" y="151"/>
                </a:cubicBezTo>
                <a:cubicBezTo>
                  <a:pt x="62" y="148"/>
                  <a:pt x="64" y="142"/>
                  <a:pt x="67" y="135"/>
                </a:cubicBezTo>
                <a:cubicBezTo>
                  <a:pt x="75" y="115"/>
                  <a:pt x="91" y="77"/>
                  <a:pt x="93" y="68"/>
                </a:cubicBezTo>
                <a:cubicBezTo>
                  <a:pt x="94" y="65"/>
                  <a:pt x="94" y="59"/>
                  <a:pt x="91" y="58"/>
                </a:cubicBezTo>
                <a:cubicBezTo>
                  <a:pt x="87" y="56"/>
                  <a:pt x="83" y="65"/>
                  <a:pt x="82" y="67"/>
                </a:cubicBezTo>
                <a:cubicBezTo>
                  <a:pt x="72" y="95"/>
                  <a:pt x="58" y="130"/>
                  <a:pt x="57" y="130"/>
                </a:cubicBezTo>
                <a:cubicBezTo>
                  <a:pt x="56" y="134"/>
                  <a:pt x="52" y="135"/>
                  <a:pt x="48" y="134"/>
                </a:cubicBezTo>
                <a:cubicBezTo>
                  <a:pt x="44" y="132"/>
                  <a:pt x="42" y="128"/>
                  <a:pt x="44" y="124"/>
                </a:cubicBezTo>
                <a:cubicBezTo>
                  <a:pt x="44" y="124"/>
                  <a:pt x="58" y="90"/>
                  <a:pt x="68" y="62"/>
                </a:cubicBezTo>
                <a:cubicBezTo>
                  <a:pt x="75" y="45"/>
                  <a:pt x="87" y="41"/>
                  <a:pt x="96" y="44"/>
                </a:cubicBezTo>
                <a:cubicBezTo>
                  <a:pt x="106" y="47"/>
                  <a:pt x="110" y="62"/>
                  <a:pt x="107" y="72"/>
                </a:cubicBezTo>
                <a:cubicBezTo>
                  <a:pt x="105" y="81"/>
                  <a:pt x="93" y="111"/>
                  <a:pt x="80" y="141"/>
                </a:cubicBezTo>
                <a:cubicBezTo>
                  <a:pt x="78" y="148"/>
                  <a:pt x="75" y="154"/>
                  <a:pt x="74" y="156"/>
                </a:cubicBezTo>
                <a:cubicBezTo>
                  <a:pt x="71" y="165"/>
                  <a:pt x="66" y="171"/>
                  <a:pt x="60" y="173"/>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99" name="Freeform 9"/>
          <p:cNvSpPr>
            <a:spLocks noEditPoints="1"/>
          </p:cNvSpPr>
          <p:nvPr/>
        </p:nvSpPr>
        <p:spPr bwMode="auto">
          <a:xfrm>
            <a:off x="6492221" y="3781924"/>
            <a:ext cx="656258" cy="656379"/>
          </a:xfrm>
          <a:custGeom>
            <a:avLst/>
            <a:gdLst>
              <a:gd name="T0" fmla="*/ 122 w 243"/>
              <a:gd name="T1" fmla="*/ 0 h 243"/>
              <a:gd name="T2" fmla="*/ 0 w 243"/>
              <a:gd name="T3" fmla="*/ 121 h 243"/>
              <a:gd name="T4" fmla="*/ 122 w 243"/>
              <a:gd name="T5" fmla="*/ 243 h 243"/>
              <a:gd name="T6" fmla="*/ 243 w 243"/>
              <a:gd name="T7" fmla="*/ 121 h 243"/>
              <a:gd name="T8" fmla="*/ 122 w 243"/>
              <a:gd name="T9" fmla="*/ 0 h 243"/>
              <a:gd name="T10" fmla="*/ 154 w 243"/>
              <a:gd name="T11" fmla="*/ 121 h 243"/>
              <a:gd name="T12" fmla="*/ 133 w 243"/>
              <a:gd name="T13" fmla="*/ 121 h 243"/>
              <a:gd name="T14" fmla="*/ 133 w 243"/>
              <a:gd name="T15" fmla="*/ 196 h 243"/>
              <a:gd name="T16" fmla="*/ 102 w 243"/>
              <a:gd name="T17" fmla="*/ 196 h 243"/>
              <a:gd name="T18" fmla="*/ 102 w 243"/>
              <a:gd name="T19" fmla="*/ 121 h 243"/>
              <a:gd name="T20" fmla="*/ 87 w 243"/>
              <a:gd name="T21" fmla="*/ 121 h 243"/>
              <a:gd name="T22" fmla="*/ 87 w 243"/>
              <a:gd name="T23" fmla="*/ 94 h 243"/>
              <a:gd name="T24" fmla="*/ 102 w 243"/>
              <a:gd name="T25" fmla="*/ 94 h 243"/>
              <a:gd name="T26" fmla="*/ 102 w 243"/>
              <a:gd name="T27" fmla="*/ 77 h 243"/>
              <a:gd name="T28" fmla="*/ 133 w 243"/>
              <a:gd name="T29" fmla="*/ 46 h 243"/>
              <a:gd name="T30" fmla="*/ 156 w 243"/>
              <a:gd name="T31" fmla="*/ 46 h 243"/>
              <a:gd name="T32" fmla="*/ 156 w 243"/>
              <a:gd name="T33" fmla="*/ 72 h 243"/>
              <a:gd name="T34" fmla="*/ 140 w 243"/>
              <a:gd name="T35" fmla="*/ 72 h 243"/>
              <a:gd name="T36" fmla="*/ 133 w 243"/>
              <a:gd name="T37" fmla="*/ 79 h 243"/>
              <a:gd name="T38" fmla="*/ 133 w 243"/>
              <a:gd name="T39" fmla="*/ 94 h 243"/>
              <a:gd name="T40" fmla="*/ 157 w 243"/>
              <a:gd name="T41" fmla="*/ 94 h 243"/>
              <a:gd name="T42" fmla="*/ 154 w 243"/>
              <a:gd name="T43" fmla="*/ 1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43">
                <a:moveTo>
                  <a:pt x="122" y="0"/>
                </a:moveTo>
                <a:cubicBezTo>
                  <a:pt x="55" y="0"/>
                  <a:pt x="0" y="54"/>
                  <a:pt x="0" y="121"/>
                </a:cubicBezTo>
                <a:cubicBezTo>
                  <a:pt x="0" y="188"/>
                  <a:pt x="55" y="243"/>
                  <a:pt x="122" y="243"/>
                </a:cubicBezTo>
                <a:cubicBezTo>
                  <a:pt x="189" y="243"/>
                  <a:pt x="243" y="188"/>
                  <a:pt x="243" y="121"/>
                </a:cubicBezTo>
                <a:cubicBezTo>
                  <a:pt x="243" y="54"/>
                  <a:pt x="189" y="0"/>
                  <a:pt x="122" y="0"/>
                </a:cubicBezTo>
                <a:close/>
                <a:moveTo>
                  <a:pt x="154" y="121"/>
                </a:moveTo>
                <a:cubicBezTo>
                  <a:pt x="133" y="121"/>
                  <a:pt x="133" y="121"/>
                  <a:pt x="133" y="121"/>
                </a:cubicBezTo>
                <a:cubicBezTo>
                  <a:pt x="133" y="154"/>
                  <a:pt x="133" y="196"/>
                  <a:pt x="133" y="196"/>
                </a:cubicBezTo>
                <a:cubicBezTo>
                  <a:pt x="102" y="196"/>
                  <a:pt x="102" y="196"/>
                  <a:pt x="102" y="196"/>
                </a:cubicBezTo>
                <a:cubicBezTo>
                  <a:pt x="102" y="196"/>
                  <a:pt x="102" y="155"/>
                  <a:pt x="102" y="121"/>
                </a:cubicBezTo>
                <a:cubicBezTo>
                  <a:pt x="87" y="121"/>
                  <a:pt x="87" y="121"/>
                  <a:pt x="87" y="121"/>
                </a:cubicBezTo>
                <a:cubicBezTo>
                  <a:pt x="87" y="94"/>
                  <a:pt x="87" y="94"/>
                  <a:pt x="87" y="94"/>
                </a:cubicBezTo>
                <a:cubicBezTo>
                  <a:pt x="102" y="94"/>
                  <a:pt x="102" y="94"/>
                  <a:pt x="102" y="94"/>
                </a:cubicBezTo>
                <a:cubicBezTo>
                  <a:pt x="102" y="77"/>
                  <a:pt x="102" y="77"/>
                  <a:pt x="102" y="77"/>
                </a:cubicBezTo>
                <a:cubicBezTo>
                  <a:pt x="102" y="65"/>
                  <a:pt x="108" y="46"/>
                  <a:pt x="133" y="46"/>
                </a:cubicBezTo>
                <a:cubicBezTo>
                  <a:pt x="156" y="46"/>
                  <a:pt x="156" y="46"/>
                  <a:pt x="156" y="46"/>
                </a:cubicBezTo>
                <a:cubicBezTo>
                  <a:pt x="156" y="72"/>
                  <a:pt x="156" y="72"/>
                  <a:pt x="156" y="72"/>
                </a:cubicBezTo>
                <a:cubicBezTo>
                  <a:pt x="156" y="72"/>
                  <a:pt x="142" y="72"/>
                  <a:pt x="140" y="72"/>
                </a:cubicBezTo>
                <a:cubicBezTo>
                  <a:pt x="137" y="72"/>
                  <a:pt x="133" y="73"/>
                  <a:pt x="133" y="79"/>
                </a:cubicBezTo>
                <a:cubicBezTo>
                  <a:pt x="133" y="94"/>
                  <a:pt x="133" y="94"/>
                  <a:pt x="133" y="94"/>
                </a:cubicBezTo>
                <a:cubicBezTo>
                  <a:pt x="157" y="94"/>
                  <a:pt x="157" y="94"/>
                  <a:pt x="157" y="94"/>
                </a:cubicBezTo>
                <a:lnTo>
                  <a:pt x="154" y="121"/>
                </a:ln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100" name="Freeform 36"/>
          <p:cNvSpPr>
            <a:spLocks/>
          </p:cNvSpPr>
          <p:nvPr/>
        </p:nvSpPr>
        <p:spPr bwMode="auto">
          <a:xfrm>
            <a:off x="7683093" y="2458938"/>
            <a:ext cx="380262" cy="505065"/>
          </a:xfrm>
          <a:custGeom>
            <a:avLst/>
            <a:gdLst>
              <a:gd name="T0" fmla="*/ 3 w 141"/>
              <a:gd name="T1" fmla="*/ 157 h 187"/>
              <a:gd name="T2" fmla="*/ 3 w 141"/>
              <a:gd name="T3" fmla="*/ 155 h 187"/>
              <a:gd name="T4" fmla="*/ 36 w 141"/>
              <a:gd name="T5" fmla="*/ 131 h 187"/>
              <a:gd name="T6" fmla="*/ 38 w 141"/>
              <a:gd name="T7" fmla="*/ 130 h 187"/>
              <a:gd name="T8" fmla="*/ 60 w 141"/>
              <a:gd name="T9" fmla="*/ 139 h 187"/>
              <a:gd name="T10" fmla="*/ 87 w 141"/>
              <a:gd name="T11" fmla="*/ 105 h 187"/>
              <a:gd name="T12" fmla="*/ 99 w 141"/>
              <a:gd name="T13" fmla="*/ 65 h 187"/>
              <a:gd name="T14" fmla="*/ 79 w 141"/>
              <a:gd name="T15" fmla="*/ 50 h 187"/>
              <a:gd name="T16" fmla="*/ 80 w 141"/>
              <a:gd name="T17" fmla="*/ 10 h 187"/>
              <a:gd name="T18" fmla="*/ 82 w 141"/>
              <a:gd name="T19" fmla="*/ 8 h 187"/>
              <a:gd name="T20" fmla="*/ 96 w 141"/>
              <a:gd name="T21" fmla="*/ 0 h 187"/>
              <a:gd name="T22" fmla="*/ 100 w 141"/>
              <a:gd name="T23" fmla="*/ 1 h 187"/>
              <a:gd name="T24" fmla="*/ 123 w 141"/>
              <a:gd name="T25" fmla="*/ 15 h 187"/>
              <a:gd name="T26" fmla="*/ 113 w 141"/>
              <a:gd name="T27" fmla="*/ 123 h 187"/>
              <a:gd name="T28" fmla="*/ 32 w 141"/>
              <a:gd name="T29" fmla="*/ 187 h 187"/>
              <a:gd name="T30" fmla="*/ 32 w 141"/>
              <a:gd name="T31" fmla="*/ 187 h 187"/>
              <a:gd name="T32" fmla="*/ 31 w 141"/>
              <a:gd name="T33" fmla="*/ 187 h 187"/>
              <a:gd name="T34" fmla="*/ 7 w 141"/>
              <a:gd name="T35" fmla="*/ 176 h 187"/>
              <a:gd name="T36" fmla="*/ 3 w 141"/>
              <a:gd name="T37" fmla="*/ 15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1" h="187">
                <a:moveTo>
                  <a:pt x="3" y="157"/>
                </a:moveTo>
                <a:cubicBezTo>
                  <a:pt x="3" y="155"/>
                  <a:pt x="3" y="155"/>
                  <a:pt x="3" y="155"/>
                </a:cubicBezTo>
                <a:cubicBezTo>
                  <a:pt x="4" y="148"/>
                  <a:pt x="33" y="131"/>
                  <a:pt x="36" y="131"/>
                </a:cubicBezTo>
                <a:cubicBezTo>
                  <a:pt x="38" y="130"/>
                  <a:pt x="38" y="130"/>
                  <a:pt x="38" y="130"/>
                </a:cubicBezTo>
                <a:cubicBezTo>
                  <a:pt x="42" y="130"/>
                  <a:pt x="48" y="133"/>
                  <a:pt x="60" y="139"/>
                </a:cubicBezTo>
                <a:cubicBezTo>
                  <a:pt x="70" y="132"/>
                  <a:pt x="82" y="114"/>
                  <a:pt x="87" y="105"/>
                </a:cubicBezTo>
                <a:cubicBezTo>
                  <a:pt x="92" y="94"/>
                  <a:pt x="99" y="77"/>
                  <a:pt x="99" y="65"/>
                </a:cubicBezTo>
                <a:cubicBezTo>
                  <a:pt x="86" y="58"/>
                  <a:pt x="80" y="55"/>
                  <a:pt x="79" y="50"/>
                </a:cubicBezTo>
                <a:cubicBezTo>
                  <a:pt x="78" y="48"/>
                  <a:pt x="76" y="14"/>
                  <a:pt x="80" y="10"/>
                </a:cubicBezTo>
                <a:cubicBezTo>
                  <a:pt x="82" y="8"/>
                  <a:pt x="82" y="8"/>
                  <a:pt x="82" y="8"/>
                </a:cubicBezTo>
                <a:cubicBezTo>
                  <a:pt x="85" y="5"/>
                  <a:pt x="89" y="0"/>
                  <a:pt x="96" y="0"/>
                </a:cubicBezTo>
                <a:cubicBezTo>
                  <a:pt x="97" y="0"/>
                  <a:pt x="99" y="0"/>
                  <a:pt x="100" y="1"/>
                </a:cubicBezTo>
                <a:cubicBezTo>
                  <a:pt x="105" y="2"/>
                  <a:pt x="117" y="7"/>
                  <a:pt x="123" y="15"/>
                </a:cubicBezTo>
                <a:cubicBezTo>
                  <a:pt x="127" y="20"/>
                  <a:pt x="141" y="70"/>
                  <a:pt x="113" y="123"/>
                </a:cubicBezTo>
                <a:cubicBezTo>
                  <a:pt x="85" y="174"/>
                  <a:pt x="39" y="187"/>
                  <a:pt x="32" y="187"/>
                </a:cubicBezTo>
                <a:cubicBezTo>
                  <a:pt x="32" y="187"/>
                  <a:pt x="32" y="187"/>
                  <a:pt x="32" y="187"/>
                </a:cubicBezTo>
                <a:cubicBezTo>
                  <a:pt x="31" y="187"/>
                  <a:pt x="31" y="187"/>
                  <a:pt x="31" y="187"/>
                </a:cubicBezTo>
                <a:cubicBezTo>
                  <a:pt x="21" y="186"/>
                  <a:pt x="11" y="179"/>
                  <a:pt x="7" y="176"/>
                </a:cubicBezTo>
                <a:cubicBezTo>
                  <a:pt x="0" y="171"/>
                  <a:pt x="2" y="162"/>
                  <a:pt x="3" y="157"/>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101" name="Freeform 38"/>
          <p:cNvSpPr>
            <a:spLocks noEditPoints="1"/>
          </p:cNvSpPr>
          <p:nvPr/>
        </p:nvSpPr>
        <p:spPr bwMode="auto">
          <a:xfrm>
            <a:off x="6513686" y="2809621"/>
            <a:ext cx="526439" cy="534714"/>
          </a:xfrm>
          <a:custGeom>
            <a:avLst/>
            <a:gdLst>
              <a:gd name="T0" fmla="*/ 190 w 195"/>
              <a:gd name="T1" fmla="*/ 120 h 198"/>
              <a:gd name="T2" fmla="*/ 192 w 195"/>
              <a:gd name="T3" fmla="*/ 100 h 198"/>
              <a:gd name="T4" fmla="*/ 99 w 195"/>
              <a:gd name="T5" fmla="*/ 7 h 198"/>
              <a:gd name="T6" fmla="*/ 83 w 195"/>
              <a:gd name="T7" fmla="*/ 8 h 198"/>
              <a:gd name="T8" fmla="*/ 54 w 195"/>
              <a:gd name="T9" fmla="*/ 0 h 198"/>
              <a:gd name="T10" fmla="*/ 0 w 195"/>
              <a:gd name="T11" fmla="*/ 54 h 198"/>
              <a:gd name="T12" fmla="*/ 7 w 195"/>
              <a:gd name="T13" fmla="*/ 81 h 198"/>
              <a:gd name="T14" fmla="*/ 5 w 195"/>
              <a:gd name="T15" fmla="*/ 100 h 198"/>
              <a:gd name="T16" fmla="*/ 99 w 195"/>
              <a:gd name="T17" fmla="*/ 193 h 198"/>
              <a:gd name="T18" fmla="*/ 116 w 195"/>
              <a:gd name="T19" fmla="*/ 192 h 198"/>
              <a:gd name="T20" fmla="*/ 141 w 195"/>
              <a:gd name="T21" fmla="*/ 198 h 198"/>
              <a:gd name="T22" fmla="*/ 195 w 195"/>
              <a:gd name="T23" fmla="*/ 144 h 198"/>
              <a:gd name="T24" fmla="*/ 190 w 195"/>
              <a:gd name="T25" fmla="*/ 120 h 198"/>
              <a:gd name="T26" fmla="*/ 146 w 195"/>
              <a:gd name="T27" fmla="*/ 145 h 198"/>
              <a:gd name="T28" fmla="*/ 127 w 195"/>
              <a:gd name="T29" fmla="*/ 159 h 198"/>
              <a:gd name="T30" fmla="*/ 98 w 195"/>
              <a:gd name="T31" fmla="*/ 164 h 198"/>
              <a:gd name="T32" fmla="*/ 65 w 195"/>
              <a:gd name="T33" fmla="*/ 157 h 198"/>
              <a:gd name="T34" fmla="*/ 49 w 195"/>
              <a:gd name="T35" fmla="*/ 144 h 198"/>
              <a:gd name="T36" fmla="*/ 44 w 195"/>
              <a:gd name="T37" fmla="*/ 127 h 198"/>
              <a:gd name="T38" fmla="*/ 47 w 195"/>
              <a:gd name="T39" fmla="*/ 118 h 198"/>
              <a:gd name="T40" fmla="*/ 57 w 195"/>
              <a:gd name="T41" fmla="*/ 114 h 198"/>
              <a:gd name="T42" fmla="*/ 65 w 195"/>
              <a:gd name="T43" fmla="*/ 117 h 198"/>
              <a:gd name="T44" fmla="*/ 71 w 195"/>
              <a:gd name="T45" fmla="*/ 125 h 198"/>
              <a:gd name="T46" fmla="*/ 76 w 195"/>
              <a:gd name="T47" fmla="*/ 135 h 198"/>
              <a:gd name="T48" fmla="*/ 84 w 195"/>
              <a:gd name="T49" fmla="*/ 141 h 198"/>
              <a:gd name="T50" fmla="*/ 98 w 195"/>
              <a:gd name="T51" fmla="*/ 143 h 198"/>
              <a:gd name="T52" fmla="*/ 116 w 195"/>
              <a:gd name="T53" fmla="*/ 138 h 198"/>
              <a:gd name="T54" fmla="*/ 123 w 195"/>
              <a:gd name="T55" fmla="*/ 127 h 198"/>
              <a:gd name="T56" fmla="*/ 120 w 195"/>
              <a:gd name="T57" fmla="*/ 118 h 198"/>
              <a:gd name="T58" fmla="*/ 110 w 195"/>
              <a:gd name="T59" fmla="*/ 112 h 198"/>
              <a:gd name="T60" fmla="*/ 93 w 195"/>
              <a:gd name="T61" fmla="*/ 108 h 198"/>
              <a:gd name="T62" fmla="*/ 68 w 195"/>
              <a:gd name="T63" fmla="*/ 101 h 198"/>
              <a:gd name="T64" fmla="*/ 52 w 195"/>
              <a:gd name="T65" fmla="*/ 89 h 198"/>
              <a:gd name="T66" fmla="*/ 46 w 195"/>
              <a:gd name="T67" fmla="*/ 70 h 198"/>
              <a:gd name="T68" fmla="*/ 52 w 195"/>
              <a:gd name="T69" fmla="*/ 51 h 198"/>
              <a:gd name="T70" fmla="*/ 71 w 195"/>
              <a:gd name="T71" fmla="*/ 39 h 198"/>
              <a:gd name="T72" fmla="*/ 98 w 195"/>
              <a:gd name="T73" fmla="*/ 35 h 198"/>
              <a:gd name="T74" fmla="*/ 120 w 195"/>
              <a:gd name="T75" fmla="*/ 37 h 198"/>
              <a:gd name="T76" fmla="*/ 135 w 195"/>
              <a:gd name="T77" fmla="*/ 45 h 198"/>
              <a:gd name="T78" fmla="*/ 144 w 195"/>
              <a:gd name="T79" fmla="*/ 55 h 198"/>
              <a:gd name="T80" fmla="*/ 147 w 195"/>
              <a:gd name="T81" fmla="*/ 66 h 198"/>
              <a:gd name="T82" fmla="*/ 143 w 195"/>
              <a:gd name="T83" fmla="*/ 75 h 198"/>
              <a:gd name="T84" fmla="*/ 134 w 195"/>
              <a:gd name="T85" fmla="*/ 79 h 198"/>
              <a:gd name="T86" fmla="*/ 126 w 195"/>
              <a:gd name="T87" fmla="*/ 76 h 198"/>
              <a:gd name="T88" fmla="*/ 120 w 195"/>
              <a:gd name="T89" fmla="*/ 69 h 198"/>
              <a:gd name="T90" fmla="*/ 112 w 195"/>
              <a:gd name="T91" fmla="*/ 59 h 198"/>
              <a:gd name="T92" fmla="*/ 96 w 195"/>
              <a:gd name="T93" fmla="*/ 55 h 198"/>
              <a:gd name="T94" fmla="*/ 80 w 195"/>
              <a:gd name="T95" fmla="*/ 59 h 198"/>
              <a:gd name="T96" fmla="*/ 74 w 195"/>
              <a:gd name="T97" fmla="*/ 68 h 198"/>
              <a:gd name="T98" fmla="*/ 76 w 195"/>
              <a:gd name="T99" fmla="*/ 73 h 198"/>
              <a:gd name="T100" fmla="*/ 82 w 195"/>
              <a:gd name="T101" fmla="*/ 78 h 198"/>
              <a:gd name="T102" fmla="*/ 89 w 195"/>
              <a:gd name="T103" fmla="*/ 81 h 198"/>
              <a:gd name="T104" fmla="*/ 102 w 195"/>
              <a:gd name="T105" fmla="*/ 84 h 198"/>
              <a:gd name="T106" fmla="*/ 123 w 195"/>
              <a:gd name="T107" fmla="*/ 89 h 198"/>
              <a:gd name="T108" fmla="*/ 139 w 195"/>
              <a:gd name="T109" fmla="*/ 96 h 198"/>
              <a:gd name="T110" fmla="*/ 149 w 195"/>
              <a:gd name="T111" fmla="*/ 108 h 198"/>
              <a:gd name="T112" fmla="*/ 153 w 195"/>
              <a:gd name="T113" fmla="*/ 124 h 198"/>
              <a:gd name="T114" fmla="*/ 146 w 195"/>
              <a:gd name="T115" fmla="*/ 14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5" h="198">
                <a:moveTo>
                  <a:pt x="190" y="120"/>
                </a:moveTo>
                <a:cubicBezTo>
                  <a:pt x="191" y="114"/>
                  <a:pt x="192" y="107"/>
                  <a:pt x="192" y="100"/>
                </a:cubicBezTo>
                <a:cubicBezTo>
                  <a:pt x="192" y="49"/>
                  <a:pt x="150" y="7"/>
                  <a:pt x="99" y="7"/>
                </a:cubicBezTo>
                <a:cubicBezTo>
                  <a:pt x="93" y="7"/>
                  <a:pt x="88" y="7"/>
                  <a:pt x="83" y="8"/>
                </a:cubicBezTo>
                <a:cubicBezTo>
                  <a:pt x="74" y="3"/>
                  <a:pt x="64" y="0"/>
                  <a:pt x="54" y="0"/>
                </a:cubicBezTo>
                <a:cubicBezTo>
                  <a:pt x="24" y="0"/>
                  <a:pt x="0" y="24"/>
                  <a:pt x="0" y="54"/>
                </a:cubicBezTo>
                <a:cubicBezTo>
                  <a:pt x="0" y="64"/>
                  <a:pt x="2" y="73"/>
                  <a:pt x="7" y="81"/>
                </a:cubicBezTo>
                <a:cubicBezTo>
                  <a:pt x="6" y="87"/>
                  <a:pt x="5" y="94"/>
                  <a:pt x="5" y="100"/>
                </a:cubicBezTo>
                <a:cubicBezTo>
                  <a:pt x="5" y="152"/>
                  <a:pt x="47" y="193"/>
                  <a:pt x="99" y="193"/>
                </a:cubicBezTo>
                <a:cubicBezTo>
                  <a:pt x="104" y="193"/>
                  <a:pt x="110" y="193"/>
                  <a:pt x="116" y="192"/>
                </a:cubicBezTo>
                <a:cubicBezTo>
                  <a:pt x="123" y="196"/>
                  <a:pt x="132" y="198"/>
                  <a:pt x="141" y="198"/>
                </a:cubicBezTo>
                <a:cubicBezTo>
                  <a:pt x="171" y="198"/>
                  <a:pt x="195" y="174"/>
                  <a:pt x="195" y="144"/>
                </a:cubicBezTo>
                <a:cubicBezTo>
                  <a:pt x="195" y="136"/>
                  <a:pt x="193" y="127"/>
                  <a:pt x="190" y="120"/>
                </a:cubicBezTo>
                <a:close/>
                <a:moveTo>
                  <a:pt x="146" y="145"/>
                </a:moveTo>
                <a:cubicBezTo>
                  <a:pt x="142" y="151"/>
                  <a:pt x="136" y="156"/>
                  <a:pt x="127" y="159"/>
                </a:cubicBezTo>
                <a:cubicBezTo>
                  <a:pt x="119" y="163"/>
                  <a:pt x="109" y="164"/>
                  <a:pt x="98" y="164"/>
                </a:cubicBezTo>
                <a:cubicBezTo>
                  <a:pt x="85" y="164"/>
                  <a:pt x="74" y="162"/>
                  <a:pt x="65" y="157"/>
                </a:cubicBezTo>
                <a:cubicBezTo>
                  <a:pt x="59" y="154"/>
                  <a:pt x="53" y="149"/>
                  <a:pt x="49" y="144"/>
                </a:cubicBezTo>
                <a:cubicBezTo>
                  <a:pt x="46" y="138"/>
                  <a:pt x="44" y="132"/>
                  <a:pt x="44" y="127"/>
                </a:cubicBezTo>
                <a:cubicBezTo>
                  <a:pt x="44" y="123"/>
                  <a:pt x="45" y="120"/>
                  <a:pt x="47" y="118"/>
                </a:cubicBezTo>
                <a:cubicBezTo>
                  <a:pt x="50" y="116"/>
                  <a:pt x="53" y="114"/>
                  <a:pt x="57" y="114"/>
                </a:cubicBezTo>
                <a:cubicBezTo>
                  <a:pt x="60" y="114"/>
                  <a:pt x="63" y="115"/>
                  <a:pt x="65" y="117"/>
                </a:cubicBezTo>
                <a:cubicBezTo>
                  <a:pt x="68" y="119"/>
                  <a:pt x="69" y="122"/>
                  <a:pt x="71" y="125"/>
                </a:cubicBezTo>
                <a:cubicBezTo>
                  <a:pt x="72" y="129"/>
                  <a:pt x="74" y="132"/>
                  <a:pt x="76" y="135"/>
                </a:cubicBezTo>
                <a:cubicBezTo>
                  <a:pt x="78" y="137"/>
                  <a:pt x="81" y="139"/>
                  <a:pt x="84" y="141"/>
                </a:cubicBezTo>
                <a:cubicBezTo>
                  <a:pt x="87" y="142"/>
                  <a:pt x="92" y="143"/>
                  <a:pt x="98" y="143"/>
                </a:cubicBezTo>
                <a:cubicBezTo>
                  <a:pt x="105" y="143"/>
                  <a:pt x="112" y="142"/>
                  <a:pt x="116" y="138"/>
                </a:cubicBezTo>
                <a:cubicBezTo>
                  <a:pt x="121" y="135"/>
                  <a:pt x="123" y="131"/>
                  <a:pt x="123" y="127"/>
                </a:cubicBezTo>
                <a:cubicBezTo>
                  <a:pt x="123" y="123"/>
                  <a:pt x="122" y="120"/>
                  <a:pt x="120" y="118"/>
                </a:cubicBezTo>
                <a:cubicBezTo>
                  <a:pt x="117" y="115"/>
                  <a:pt x="114" y="114"/>
                  <a:pt x="110" y="112"/>
                </a:cubicBezTo>
                <a:cubicBezTo>
                  <a:pt x="105" y="111"/>
                  <a:pt x="100" y="110"/>
                  <a:pt x="93" y="108"/>
                </a:cubicBezTo>
                <a:cubicBezTo>
                  <a:pt x="83" y="106"/>
                  <a:pt x="75" y="104"/>
                  <a:pt x="68" y="101"/>
                </a:cubicBezTo>
                <a:cubicBezTo>
                  <a:pt x="61" y="98"/>
                  <a:pt x="56" y="94"/>
                  <a:pt x="52" y="89"/>
                </a:cubicBezTo>
                <a:cubicBezTo>
                  <a:pt x="48" y="84"/>
                  <a:pt x="46" y="78"/>
                  <a:pt x="46" y="70"/>
                </a:cubicBezTo>
                <a:cubicBezTo>
                  <a:pt x="46" y="63"/>
                  <a:pt x="48" y="57"/>
                  <a:pt x="52" y="51"/>
                </a:cubicBezTo>
                <a:cubicBezTo>
                  <a:pt x="57" y="46"/>
                  <a:pt x="63" y="42"/>
                  <a:pt x="71" y="39"/>
                </a:cubicBezTo>
                <a:cubicBezTo>
                  <a:pt x="78" y="36"/>
                  <a:pt x="87" y="35"/>
                  <a:pt x="98" y="35"/>
                </a:cubicBezTo>
                <a:cubicBezTo>
                  <a:pt x="106" y="35"/>
                  <a:pt x="114" y="35"/>
                  <a:pt x="120" y="37"/>
                </a:cubicBezTo>
                <a:cubicBezTo>
                  <a:pt x="126" y="39"/>
                  <a:pt x="131" y="42"/>
                  <a:pt x="135" y="45"/>
                </a:cubicBezTo>
                <a:cubicBezTo>
                  <a:pt x="139" y="48"/>
                  <a:pt x="142" y="52"/>
                  <a:pt x="144" y="55"/>
                </a:cubicBezTo>
                <a:cubicBezTo>
                  <a:pt x="146" y="59"/>
                  <a:pt x="147" y="62"/>
                  <a:pt x="147" y="66"/>
                </a:cubicBezTo>
                <a:cubicBezTo>
                  <a:pt x="147" y="69"/>
                  <a:pt x="146" y="72"/>
                  <a:pt x="143" y="75"/>
                </a:cubicBezTo>
                <a:cubicBezTo>
                  <a:pt x="141" y="78"/>
                  <a:pt x="137" y="79"/>
                  <a:pt x="134" y="79"/>
                </a:cubicBezTo>
                <a:cubicBezTo>
                  <a:pt x="130" y="79"/>
                  <a:pt x="128" y="78"/>
                  <a:pt x="126" y="76"/>
                </a:cubicBezTo>
                <a:cubicBezTo>
                  <a:pt x="124" y="75"/>
                  <a:pt x="122" y="72"/>
                  <a:pt x="120" y="69"/>
                </a:cubicBezTo>
                <a:cubicBezTo>
                  <a:pt x="118" y="65"/>
                  <a:pt x="115" y="61"/>
                  <a:pt x="112" y="59"/>
                </a:cubicBezTo>
                <a:cubicBezTo>
                  <a:pt x="109" y="56"/>
                  <a:pt x="103" y="55"/>
                  <a:pt x="96" y="55"/>
                </a:cubicBezTo>
                <a:cubicBezTo>
                  <a:pt x="89" y="55"/>
                  <a:pt x="84" y="56"/>
                  <a:pt x="80" y="59"/>
                </a:cubicBezTo>
                <a:cubicBezTo>
                  <a:pt x="76" y="62"/>
                  <a:pt x="74" y="65"/>
                  <a:pt x="74" y="68"/>
                </a:cubicBezTo>
                <a:cubicBezTo>
                  <a:pt x="74" y="70"/>
                  <a:pt x="75" y="72"/>
                  <a:pt x="76" y="73"/>
                </a:cubicBezTo>
                <a:cubicBezTo>
                  <a:pt x="77" y="75"/>
                  <a:pt x="79" y="76"/>
                  <a:pt x="82" y="78"/>
                </a:cubicBezTo>
                <a:cubicBezTo>
                  <a:pt x="84" y="79"/>
                  <a:pt x="87" y="80"/>
                  <a:pt x="89" y="81"/>
                </a:cubicBezTo>
                <a:cubicBezTo>
                  <a:pt x="92" y="81"/>
                  <a:pt x="96" y="82"/>
                  <a:pt x="102" y="84"/>
                </a:cubicBezTo>
                <a:cubicBezTo>
                  <a:pt x="110" y="85"/>
                  <a:pt x="117" y="87"/>
                  <a:pt x="123" y="89"/>
                </a:cubicBezTo>
                <a:cubicBezTo>
                  <a:pt x="129" y="91"/>
                  <a:pt x="134" y="94"/>
                  <a:pt x="139" y="96"/>
                </a:cubicBezTo>
                <a:cubicBezTo>
                  <a:pt x="143" y="99"/>
                  <a:pt x="147" y="103"/>
                  <a:pt x="149" y="108"/>
                </a:cubicBezTo>
                <a:cubicBezTo>
                  <a:pt x="152" y="112"/>
                  <a:pt x="153" y="118"/>
                  <a:pt x="153" y="124"/>
                </a:cubicBezTo>
                <a:cubicBezTo>
                  <a:pt x="153" y="132"/>
                  <a:pt x="151" y="139"/>
                  <a:pt x="146" y="145"/>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102" name="Freeform 44"/>
          <p:cNvSpPr>
            <a:spLocks noEditPoints="1"/>
          </p:cNvSpPr>
          <p:nvPr/>
        </p:nvSpPr>
        <p:spPr bwMode="auto">
          <a:xfrm>
            <a:off x="5719430" y="2067361"/>
            <a:ext cx="521327" cy="523468"/>
          </a:xfrm>
          <a:custGeom>
            <a:avLst/>
            <a:gdLst>
              <a:gd name="T0" fmla="*/ 192 w 193"/>
              <a:gd name="T1" fmla="*/ 81 h 194"/>
              <a:gd name="T2" fmla="*/ 191 w 193"/>
              <a:gd name="T3" fmla="*/ 77 h 194"/>
              <a:gd name="T4" fmla="*/ 188 w 193"/>
              <a:gd name="T5" fmla="*/ 75 h 194"/>
              <a:gd name="T6" fmla="*/ 162 w 193"/>
              <a:gd name="T7" fmla="*/ 71 h 194"/>
              <a:gd name="T8" fmla="*/ 157 w 193"/>
              <a:gd name="T9" fmla="*/ 54 h 194"/>
              <a:gd name="T10" fmla="*/ 151 w 193"/>
              <a:gd name="T11" fmla="*/ 34 h 194"/>
              <a:gd name="T12" fmla="*/ 104 w 193"/>
              <a:gd name="T13" fmla="*/ 0 h 194"/>
              <a:gd name="T14" fmla="*/ 61 w 193"/>
              <a:gd name="T15" fmla="*/ 0 h 194"/>
              <a:gd name="T16" fmla="*/ 0 w 193"/>
              <a:gd name="T17" fmla="*/ 61 h 194"/>
              <a:gd name="T18" fmla="*/ 0 w 193"/>
              <a:gd name="T19" fmla="*/ 133 h 194"/>
              <a:gd name="T20" fmla="*/ 61 w 193"/>
              <a:gd name="T21" fmla="*/ 194 h 194"/>
              <a:gd name="T22" fmla="*/ 131 w 193"/>
              <a:gd name="T23" fmla="*/ 194 h 194"/>
              <a:gd name="T24" fmla="*/ 192 w 193"/>
              <a:gd name="T25" fmla="*/ 133 h 194"/>
              <a:gd name="T26" fmla="*/ 193 w 193"/>
              <a:gd name="T27" fmla="*/ 83 h 194"/>
              <a:gd name="T28" fmla="*/ 192 w 193"/>
              <a:gd name="T29" fmla="*/ 81 h 194"/>
              <a:gd name="T30" fmla="*/ 62 w 193"/>
              <a:gd name="T31" fmla="*/ 50 h 194"/>
              <a:gd name="T32" fmla="*/ 96 w 193"/>
              <a:gd name="T33" fmla="*/ 50 h 194"/>
              <a:gd name="T34" fmla="*/ 108 w 193"/>
              <a:gd name="T35" fmla="*/ 62 h 194"/>
              <a:gd name="T36" fmla="*/ 96 w 193"/>
              <a:gd name="T37" fmla="*/ 73 h 194"/>
              <a:gd name="T38" fmla="*/ 62 w 193"/>
              <a:gd name="T39" fmla="*/ 73 h 194"/>
              <a:gd name="T40" fmla="*/ 50 w 193"/>
              <a:gd name="T41" fmla="*/ 62 h 194"/>
              <a:gd name="T42" fmla="*/ 62 w 193"/>
              <a:gd name="T43" fmla="*/ 50 h 194"/>
              <a:gd name="T44" fmla="*/ 131 w 193"/>
              <a:gd name="T45" fmla="*/ 143 h 194"/>
              <a:gd name="T46" fmla="*/ 62 w 193"/>
              <a:gd name="T47" fmla="*/ 143 h 194"/>
              <a:gd name="T48" fmla="*/ 50 w 193"/>
              <a:gd name="T49" fmla="*/ 132 h 194"/>
              <a:gd name="T50" fmla="*/ 62 w 193"/>
              <a:gd name="T51" fmla="*/ 120 h 194"/>
              <a:gd name="T52" fmla="*/ 131 w 193"/>
              <a:gd name="T53" fmla="*/ 120 h 194"/>
              <a:gd name="T54" fmla="*/ 142 w 193"/>
              <a:gd name="T55" fmla="*/ 132 h 194"/>
              <a:gd name="T56" fmla="*/ 131 w 193"/>
              <a:gd name="T57" fmla="*/ 14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3" h="194">
                <a:moveTo>
                  <a:pt x="192" y="81"/>
                </a:moveTo>
                <a:cubicBezTo>
                  <a:pt x="191" y="77"/>
                  <a:pt x="191" y="77"/>
                  <a:pt x="191" y="77"/>
                </a:cubicBezTo>
                <a:cubicBezTo>
                  <a:pt x="188" y="75"/>
                  <a:pt x="188" y="75"/>
                  <a:pt x="188" y="75"/>
                </a:cubicBezTo>
                <a:cubicBezTo>
                  <a:pt x="184" y="72"/>
                  <a:pt x="166" y="75"/>
                  <a:pt x="162" y="71"/>
                </a:cubicBezTo>
                <a:cubicBezTo>
                  <a:pt x="158" y="68"/>
                  <a:pt x="158" y="62"/>
                  <a:pt x="157" y="54"/>
                </a:cubicBezTo>
                <a:cubicBezTo>
                  <a:pt x="155" y="39"/>
                  <a:pt x="153" y="39"/>
                  <a:pt x="151" y="34"/>
                </a:cubicBezTo>
                <a:cubicBezTo>
                  <a:pt x="143" y="16"/>
                  <a:pt x="120" y="2"/>
                  <a:pt x="104" y="0"/>
                </a:cubicBezTo>
                <a:cubicBezTo>
                  <a:pt x="61" y="0"/>
                  <a:pt x="61" y="0"/>
                  <a:pt x="61" y="0"/>
                </a:cubicBezTo>
                <a:cubicBezTo>
                  <a:pt x="28" y="0"/>
                  <a:pt x="0" y="28"/>
                  <a:pt x="0" y="61"/>
                </a:cubicBezTo>
                <a:cubicBezTo>
                  <a:pt x="0" y="133"/>
                  <a:pt x="0" y="133"/>
                  <a:pt x="0" y="133"/>
                </a:cubicBezTo>
                <a:cubicBezTo>
                  <a:pt x="0" y="166"/>
                  <a:pt x="28" y="194"/>
                  <a:pt x="61" y="194"/>
                </a:cubicBezTo>
                <a:cubicBezTo>
                  <a:pt x="131" y="194"/>
                  <a:pt x="131" y="194"/>
                  <a:pt x="131" y="194"/>
                </a:cubicBezTo>
                <a:cubicBezTo>
                  <a:pt x="165" y="194"/>
                  <a:pt x="192" y="166"/>
                  <a:pt x="192" y="133"/>
                </a:cubicBezTo>
                <a:cubicBezTo>
                  <a:pt x="193" y="83"/>
                  <a:pt x="193" y="83"/>
                  <a:pt x="193" y="83"/>
                </a:cubicBezTo>
                <a:lnTo>
                  <a:pt x="192" y="81"/>
                </a:lnTo>
                <a:close/>
                <a:moveTo>
                  <a:pt x="62" y="50"/>
                </a:moveTo>
                <a:cubicBezTo>
                  <a:pt x="96" y="50"/>
                  <a:pt x="96" y="50"/>
                  <a:pt x="96" y="50"/>
                </a:cubicBezTo>
                <a:cubicBezTo>
                  <a:pt x="102" y="50"/>
                  <a:pt x="108" y="55"/>
                  <a:pt x="108" y="62"/>
                </a:cubicBezTo>
                <a:cubicBezTo>
                  <a:pt x="108" y="68"/>
                  <a:pt x="102" y="73"/>
                  <a:pt x="96" y="73"/>
                </a:cubicBezTo>
                <a:cubicBezTo>
                  <a:pt x="62" y="73"/>
                  <a:pt x="62" y="73"/>
                  <a:pt x="62" y="73"/>
                </a:cubicBezTo>
                <a:cubicBezTo>
                  <a:pt x="56" y="73"/>
                  <a:pt x="50" y="68"/>
                  <a:pt x="50" y="62"/>
                </a:cubicBezTo>
                <a:cubicBezTo>
                  <a:pt x="50" y="55"/>
                  <a:pt x="56" y="50"/>
                  <a:pt x="62" y="50"/>
                </a:cubicBezTo>
                <a:close/>
                <a:moveTo>
                  <a:pt x="131" y="143"/>
                </a:moveTo>
                <a:cubicBezTo>
                  <a:pt x="62" y="143"/>
                  <a:pt x="62" y="143"/>
                  <a:pt x="62" y="143"/>
                </a:cubicBezTo>
                <a:cubicBezTo>
                  <a:pt x="56" y="143"/>
                  <a:pt x="50" y="138"/>
                  <a:pt x="50" y="132"/>
                </a:cubicBezTo>
                <a:cubicBezTo>
                  <a:pt x="50" y="125"/>
                  <a:pt x="56" y="120"/>
                  <a:pt x="62" y="120"/>
                </a:cubicBezTo>
                <a:cubicBezTo>
                  <a:pt x="131" y="120"/>
                  <a:pt x="131" y="120"/>
                  <a:pt x="131" y="120"/>
                </a:cubicBezTo>
                <a:cubicBezTo>
                  <a:pt x="137" y="120"/>
                  <a:pt x="142" y="125"/>
                  <a:pt x="142" y="132"/>
                </a:cubicBezTo>
                <a:cubicBezTo>
                  <a:pt x="142" y="138"/>
                  <a:pt x="137" y="143"/>
                  <a:pt x="131" y="143"/>
                </a:cubicBezTo>
                <a:close/>
              </a:path>
            </a:pathLst>
          </a:custGeom>
          <a:solidFill>
            <a:srgbClr val="00B0F0"/>
          </a:solidFill>
          <a:ln>
            <a:solidFill>
              <a:schemeClr val="bg1"/>
            </a:solidFill>
          </a:ln>
          <a:extLst/>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grpSp>
        <p:nvGrpSpPr>
          <p:cNvPr id="103" name="Group 184"/>
          <p:cNvGrpSpPr/>
          <p:nvPr/>
        </p:nvGrpSpPr>
        <p:grpSpPr>
          <a:xfrm>
            <a:off x="6459510" y="1030647"/>
            <a:ext cx="629681" cy="625707"/>
            <a:chOff x="2189163" y="538163"/>
            <a:chExt cx="977900" cy="971549"/>
          </a:xfrm>
          <a:solidFill>
            <a:srgbClr val="00B0F0"/>
          </a:solidFill>
        </p:grpSpPr>
        <p:sp>
          <p:nvSpPr>
            <p:cNvPr id="104" name="Freeform 50"/>
            <p:cNvSpPr>
              <a:spLocks/>
            </p:cNvSpPr>
            <p:nvPr/>
          </p:nvSpPr>
          <p:spPr bwMode="auto">
            <a:xfrm>
              <a:off x="2189163" y="538163"/>
              <a:ext cx="733425" cy="677862"/>
            </a:xfrm>
            <a:custGeom>
              <a:avLst/>
              <a:gdLst>
                <a:gd name="T0" fmla="*/ 75 w 175"/>
                <a:gd name="T1" fmla="*/ 162 h 162"/>
                <a:gd name="T2" fmla="*/ 87 w 175"/>
                <a:gd name="T3" fmla="*/ 152 h 162"/>
                <a:gd name="T4" fmla="*/ 76 w 175"/>
                <a:gd name="T5" fmla="*/ 142 h 162"/>
                <a:gd name="T6" fmla="*/ 69 w 175"/>
                <a:gd name="T7" fmla="*/ 142 h 162"/>
                <a:gd name="T8" fmla="*/ 37 w 175"/>
                <a:gd name="T9" fmla="*/ 109 h 162"/>
                <a:gd name="T10" fmla="*/ 70 w 175"/>
                <a:gd name="T11" fmla="*/ 78 h 162"/>
                <a:gd name="T12" fmla="*/ 114 w 175"/>
                <a:gd name="T13" fmla="*/ 78 h 162"/>
                <a:gd name="T14" fmla="*/ 146 w 175"/>
                <a:gd name="T15" fmla="*/ 110 h 162"/>
                <a:gd name="T16" fmla="*/ 146 w 175"/>
                <a:gd name="T17" fmla="*/ 151 h 162"/>
                <a:gd name="T18" fmla="*/ 158 w 175"/>
                <a:gd name="T19" fmla="*/ 162 h 162"/>
                <a:gd name="T20" fmla="*/ 163 w 175"/>
                <a:gd name="T21" fmla="*/ 162 h 162"/>
                <a:gd name="T22" fmla="*/ 175 w 175"/>
                <a:gd name="T23" fmla="*/ 151 h 162"/>
                <a:gd name="T24" fmla="*/ 175 w 175"/>
                <a:gd name="T25" fmla="*/ 15 h 162"/>
                <a:gd name="T26" fmla="*/ 117 w 175"/>
                <a:gd name="T27" fmla="*/ 0 h 162"/>
                <a:gd name="T28" fmla="*/ 0 w 175"/>
                <a:gd name="T29" fmla="*/ 116 h 162"/>
                <a:gd name="T30" fmla="*/ 10 w 175"/>
                <a:gd name="T31" fmla="*/ 162 h 162"/>
                <a:gd name="T32" fmla="*/ 75 w 175"/>
                <a:gd name="T33"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2">
                  <a:moveTo>
                    <a:pt x="75" y="162"/>
                  </a:moveTo>
                  <a:cubicBezTo>
                    <a:pt x="82" y="162"/>
                    <a:pt x="87" y="158"/>
                    <a:pt x="87" y="152"/>
                  </a:cubicBezTo>
                  <a:cubicBezTo>
                    <a:pt x="87" y="147"/>
                    <a:pt x="82" y="143"/>
                    <a:pt x="76" y="142"/>
                  </a:cubicBezTo>
                  <a:cubicBezTo>
                    <a:pt x="69" y="142"/>
                    <a:pt x="69" y="142"/>
                    <a:pt x="69" y="142"/>
                  </a:cubicBezTo>
                  <a:cubicBezTo>
                    <a:pt x="52" y="141"/>
                    <a:pt x="37" y="126"/>
                    <a:pt x="37" y="109"/>
                  </a:cubicBezTo>
                  <a:cubicBezTo>
                    <a:pt x="37" y="92"/>
                    <a:pt x="52" y="78"/>
                    <a:pt x="70" y="78"/>
                  </a:cubicBezTo>
                  <a:cubicBezTo>
                    <a:pt x="114" y="78"/>
                    <a:pt x="114" y="78"/>
                    <a:pt x="114" y="78"/>
                  </a:cubicBezTo>
                  <a:cubicBezTo>
                    <a:pt x="132" y="78"/>
                    <a:pt x="146" y="92"/>
                    <a:pt x="146" y="110"/>
                  </a:cubicBezTo>
                  <a:cubicBezTo>
                    <a:pt x="146" y="151"/>
                    <a:pt x="146" y="151"/>
                    <a:pt x="146" y="151"/>
                  </a:cubicBezTo>
                  <a:cubicBezTo>
                    <a:pt x="146" y="157"/>
                    <a:pt x="152" y="162"/>
                    <a:pt x="158" y="162"/>
                  </a:cubicBezTo>
                  <a:cubicBezTo>
                    <a:pt x="163" y="162"/>
                    <a:pt x="163" y="162"/>
                    <a:pt x="163" y="162"/>
                  </a:cubicBezTo>
                  <a:cubicBezTo>
                    <a:pt x="169" y="162"/>
                    <a:pt x="175" y="157"/>
                    <a:pt x="175" y="151"/>
                  </a:cubicBezTo>
                  <a:cubicBezTo>
                    <a:pt x="175" y="15"/>
                    <a:pt x="175" y="15"/>
                    <a:pt x="175" y="15"/>
                  </a:cubicBezTo>
                  <a:cubicBezTo>
                    <a:pt x="158" y="5"/>
                    <a:pt x="138" y="0"/>
                    <a:pt x="117" y="0"/>
                  </a:cubicBezTo>
                  <a:cubicBezTo>
                    <a:pt x="52" y="0"/>
                    <a:pt x="0" y="52"/>
                    <a:pt x="0" y="116"/>
                  </a:cubicBezTo>
                  <a:cubicBezTo>
                    <a:pt x="0" y="132"/>
                    <a:pt x="4" y="148"/>
                    <a:pt x="10" y="162"/>
                  </a:cubicBezTo>
                  <a:lnTo>
                    <a:pt x="75" y="162"/>
                  </a:ln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105" name="Freeform 51"/>
            <p:cNvSpPr>
              <a:spLocks/>
            </p:cNvSpPr>
            <p:nvPr/>
          </p:nvSpPr>
          <p:spPr bwMode="auto">
            <a:xfrm>
              <a:off x="2281238" y="666750"/>
              <a:ext cx="885825" cy="842962"/>
            </a:xfrm>
            <a:custGeom>
              <a:avLst/>
              <a:gdLst>
                <a:gd name="T0" fmla="*/ 174 w 211"/>
                <a:gd name="T1" fmla="*/ 0 h 201"/>
                <a:gd name="T2" fmla="*/ 174 w 211"/>
                <a:gd name="T3" fmla="*/ 120 h 201"/>
                <a:gd name="T4" fmla="*/ 141 w 211"/>
                <a:gd name="T5" fmla="*/ 152 h 201"/>
                <a:gd name="T6" fmla="*/ 136 w 211"/>
                <a:gd name="T7" fmla="*/ 152 h 201"/>
                <a:gd name="T8" fmla="*/ 103 w 211"/>
                <a:gd name="T9" fmla="*/ 120 h 201"/>
                <a:gd name="T10" fmla="*/ 103 w 211"/>
                <a:gd name="T11" fmla="*/ 79 h 201"/>
                <a:gd name="T12" fmla="*/ 92 w 211"/>
                <a:gd name="T13" fmla="*/ 67 h 201"/>
                <a:gd name="T14" fmla="*/ 48 w 211"/>
                <a:gd name="T15" fmla="*/ 67 h 201"/>
                <a:gd name="T16" fmla="*/ 36 w 211"/>
                <a:gd name="T17" fmla="*/ 78 h 201"/>
                <a:gd name="T18" fmla="*/ 48 w 211"/>
                <a:gd name="T19" fmla="*/ 90 h 201"/>
                <a:gd name="T20" fmla="*/ 55 w 211"/>
                <a:gd name="T21" fmla="*/ 90 h 201"/>
                <a:gd name="T22" fmla="*/ 86 w 211"/>
                <a:gd name="T23" fmla="*/ 122 h 201"/>
                <a:gd name="T24" fmla="*/ 53 w 211"/>
                <a:gd name="T25" fmla="*/ 152 h 201"/>
                <a:gd name="T26" fmla="*/ 0 w 211"/>
                <a:gd name="T27" fmla="*/ 152 h 201"/>
                <a:gd name="T28" fmla="*/ 95 w 211"/>
                <a:gd name="T29" fmla="*/ 201 h 201"/>
                <a:gd name="T30" fmla="*/ 211 w 211"/>
                <a:gd name="T31" fmla="*/ 85 h 201"/>
                <a:gd name="T32" fmla="*/ 174 w 211"/>
                <a:gd name="T33" fmla="*/ 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1" h="201">
                  <a:moveTo>
                    <a:pt x="174" y="0"/>
                  </a:moveTo>
                  <a:cubicBezTo>
                    <a:pt x="174" y="120"/>
                    <a:pt x="174" y="120"/>
                    <a:pt x="174" y="120"/>
                  </a:cubicBezTo>
                  <a:cubicBezTo>
                    <a:pt x="174" y="138"/>
                    <a:pt x="159" y="152"/>
                    <a:pt x="141" y="152"/>
                  </a:cubicBezTo>
                  <a:cubicBezTo>
                    <a:pt x="136" y="152"/>
                    <a:pt x="136" y="152"/>
                    <a:pt x="136" y="152"/>
                  </a:cubicBezTo>
                  <a:cubicBezTo>
                    <a:pt x="118" y="152"/>
                    <a:pt x="103" y="138"/>
                    <a:pt x="103" y="120"/>
                  </a:cubicBezTo>
                  <a:cubicBezTo>
                    <a:pt x="103" y="79"/>
                    <a:pt x="103" y="79"/>
                    <a:pt x="103" y="79"/>
                  </a:cubicBezTo>
                  <a:cubicBezTo>
                    <a:pt x="103" y="73"/>
                    <a:pt x="98" y="67"/>
                    <a:pt x="92" y="67"/>
                  </a:cubicBezTo>
                  <a:cubicBezTo>
                    <a:pt x="48" y="67"/>
                    <a:pt x="48" y="67"/>
                    <a:pt x="48" y="67"/>
                  </a:cubicBezTo>
                  <a:cubicBezTo>
                    <a:pt x="42" y="67"/>
                    <a:pt x="36" y="72"/>
                    <a:pt x="36" y="78"/>
                  </a:cubicBezTo>
                  <a:cubicBezTo>
                    <a:pt x="36" y="84"/>
                    <a:pt x="42" y="90"/>
                    <a:pt x="48" y="90"/>
                  </a:cubicBezTo>
                  <a:cubicBezTo>
                    <a:pt x="55" y="90"/>
                    <a:pt x="55" y="90"/>
                    <a:pt x="55" y="90"/>
                  </a:cubicBezTo>
                  <a:cubicBezTo>
                    <a:pt x="73" y="91"/>
                    <a:pt x="87" y="106"/>
                    <a:pt x="86" y="122"/>
                  </a:cubicBezTo>
                  <a:cubicBezTo>
                    <a:pt x="86" y="139"/>
                    <a:pt x="71" y="152"/>
                    <a:pt x="53" y="152"/>
                  </a:cubicBezTo>
                  <a:cubicBezTo>
                    <a:pt x="0" y="152"/>
                    <a:pt x="0" y="152"/>
                    <a:pt x="0" y="152"/>
                  </a:cubicBezTo>
                  <a:cubicBezTo>
                    <a:pt x="21" y="182"/>
                    <a:pt x="55" y="201"/>
                    <a:pt x="95" y="201"/>
                  </a:cubicBezTo>
                  <a:cubicBezTo>
                    <a:pt x="159" y="201"/>
                    <a:pt x="211" y="149"/>
                    <a:pt x="211" y="85"/>
                  </a:cubicBezTo>
                  <a:cubicBezTo>
                    <a:pt x="211" y="51"/>
                    <a:pt x="197" y="21"/>
                    <a:pt x="174" y="0"/>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grpSp>
        <p:nvGrpSpPr>
          <p:cNvPr id="106" name="Group 187"/>
          <p:cNvGrpSpPr/>
          <p:nvPr/>
        </p:nvGrpSpPr>
        <p:grpSpPr>
          <a:xfrm>
            <a:off x="5981115" y="3612553"/>
            <a:ext cx="403373" cy="377592"/>
            <a:chOff x="7904163" y="-96838"/>
            <a:chExt cx="1436687" cy="1344613"/>
          </a:xfrm>
          <a:solidFill>
            <a:srgbClr val="00B0F0"/>
          </a:solidFill>
        </p:grpSpPr>
        <p:sp>
          <p:nvSpPr>
            <p:cNvPr id="107" name="Freeform 31"/>
            <p:cNvSpPr>
              <a:spLocks/>
            </p:cNvSpPr>
            <p:nvPr/>
          </p:nvSpPr>
          <p:spPr bwMode="auto">
            <a:xfrm>
              <a:off x="8097838" y="1054100"/>
              <a:ext cx="1050925" cy="193675"/>
            </a:xfrm>
            <a:custGeom>
              <a:avLst/>
              <a:gdLst>
                <a:gd name="T0" fmla="*/ 273 w 278"/>
                <a:gd name="T1" fmla="*/ 0 h 51"/>
                <a:gd name="T2" fmla="*/ 5 w 278"/>
                <a:gd name="T3" fmla="*/ 0 h 51"/>
                <a:gd name="T4" fmla="*/ 0 w 278"/>
                <a:gd name="T5" fmla="*/ 5 h 51"/>
                <a:gd name="T6" fmla="*/ 0 w 278"/>
                <a:gd name="T7" fmla="*/ 46 h 51"/>
                <a:gd name="T8" fmla="*/ 5 w 278"/>
                <a:gd name="T9" fmla="*/ 51 h 51"/>
                <a:gd name="T10" fmla="*/ 273 w 278"/>
                <a:gd name="T11" fmla="*/ 51 h 51"/>
                <a:gd name="T12" fmla="*/ 278 w 278"/>
                <a:gd name="T13" fmla="*/ 46 h 51"/>
                <a:gd name="T14" fmla="*/ 278 w 278"/>
                <a:gd name="T15" fmla="*/ 5 h 51"/>
                <a:gd name="T16" fmla="*/ 273 w 278"/>
                <a:gd name="T1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8" h="51">
                  <a:moveTo>
                    <a:pt x="273" y="0"/>
                  </a:moveTo>
                  <a:cubicBezTo>
                    <a:pt x="5" y="0"/>
                    <a:pt x="5" y="0"/>
                    <a:pt x="5" y="0"/>
                  </a:cubicBezTo>
                  <a:cubicBezTo>
                    <a:pt x="2" y="0"/>
                    <a:pt x="0" y="2"/>
                    <a:pt x="0" y="5"/>
                  </a:cubicBezTo>
                  <a:cubicBezTo>
                    <a:pt x="0" y="46"/>
                    <a:pt x="0" y="46"/>
                    <a:pt x="0" y="46"/>
                  </a:cubicBezTo>
                  <a:cubicBezTo>
                    <a:pt x="0" y="48"/>
                    <a:pt x="2" y="51"/>
                    <a:pt x="5" y="51"/>
                  </a:cubicBezTo>
                  <a:cubicBezTo>
                    <a:pt x="273" y="51"/>
                    <a:pt x="273" y="51"/>
                    <a:pt x="273" y="51"/>
                  </a:cubicBezTo>
                  <a:cubicBezTo>
                    <a:pt x="276" y="51"/>
                    <a:pt x="278" y="48"/>
                    <a:pt x="278" y="46"/>
                  </a:cubicBezTo>
                  <a:cubicBezTo>
                    <a:pt x="278" y="5"/>
                    <a:pt x="278" y="5"/>
                    <a:pt x="278" y="5"/>
                  </a:cubicBezTo>
                  <a:cubicBezTo>
                    <a:pt x="278" y="2"/>
                    <a:pt x="276" y="0"/>
                    <a:pt x="273" y="0"/>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108" name="Freeform 32"/>
            <p:cNvSpPr>
              <a:spLocks/>
            </p:cNvSpPr>
            <p:nvPr/>
          </p:nvSpPr>
          <p:spPr bwMode="auto">
            <a:xfrm>
              <a:off x="7904163" y="-96838"/>
              <a:ext cx="1436687" cy="1055688"/>
            </a:xfrm>
            <a:custGeom>
              <a:avLst/>
              <a:gdLst>
                <a:gd name="T0" fmla="*/ 380 w 380"/>
                <a:gd name="T1" fmla="*/ 38 h 279"/>
                <a:gd name="T2" fmla="*/ 342 w 380"/>
                <a:gd name="T3" fmla="*/ 0 h 279"/>
                <a:gd name="T4" fmla="*/ 304 w 380"/>
                <a:gd name="T5" fmla="*/ 38 h 279"/>
                <a:gd name="T6" fmla="*/ 320 w 380"/>
                <a:gd name="T7" fmla="*/ 69 h 279"/>
                <a:gd name="T8" fmla="*/ 253 w 380"/>
                <a:gd name="T9" fmla="*/ 203 h 279"/>
                <a:gd name="T10" fmla="*/ 209 w 380"/>
                <a:gd name="T11" fmla="*/ 71 h 279"/>
                <a:gd name="T12" fmla="*/ 228 w 380"/>
                <a:gd name="T13" fmla="*/ 38 h 279"/>
                <a:gd name="T14" fmla="*/ 190 w 380"/>
                <a:gd name="T15" fmla="*/ 0 h 279"/>
                <a:gd name="T16" fmla="*/ 152 w 380"/>
                <a:gd name="T17" fmla="*/ 38 h 279"/>
                <a:gd name="T18" fmla="*/ 171 w 380"/>
                <a:gd name="T19" fmla="*/ 71 h 279"/>
                <a:gd name="T20" fmla="*/ 127 w 380"/>
                <a:gd name="T21" fmla="*/ 203 h 279"/>
                <a:gd name="T22" fmla="*/ 60 w 380"/>
                <a:gd name="T23" fmla="*/ 69 h 279"/>
                <a:gd name="T24" fmla="*/ 76 w 380"/>
                <a:gd name="T25" fmla="*/ 38 h 279"/>
                <a:gd name="T26" fmla="*/ 38 w 380"/>
                <a:gd name="T27" fmla="*/ 0 h 279"/>
                <a:gd name="T28" fmla="*/ 0 w 380"/>
                <a:gd name="T29" fmla="*/ 38 h 279"/>
                <a:gd name="T30" fmla="*/ 28 w 380"/>
                <a:gd name="T31" fmla="*/ 74 h 279"/>
                <a:gd name="T32" fmla="*/ 51 w 380"/>
                <a:gd name="T33" fmla="*/ 279 h 279"/>
                <a:gd name="T34" fmla="*/ 329 w 380"/>
                <a:gd name="T35" fmla="*/ 279 h 279"/>
                <a:gd name="T36" fmla="*/ 352 w 380"/>
                <a:gd name="T37" fmla="*/ 74 h 279"/>
                <a:gd name="T38" fmla="*/ 380 w 380"/>
                <a:gd name="T39" fmla="*/ 38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0" h="279">
                  <a:moveTo>
                    <a:pt x="380" y="38"/>
                  </a:moveTo>
                  <a:cubicBezTo>
                    <a:pt x="380" y="17"/>
                    <a:pt x="363" y="0"/>
                    <a:pt x="342" y="0"/>
                  </a:cubicBezTo>
                  <a:cubicBezTo>
                    <a:pt x="321" y="0"/>
                    <a:pt x="304" y="17"/>
                    <a:pt x="304" y="38"/>
                  </a:cubicBezTo>
                  <a:cubicBezTo>
                    <a:pt x="304" y="51"/>
                    <a:pt x="310" y="62"/>
                    <a:pt x="320" y="69"/>
                  </a:cubicBezTo>
                  <a:cubicBezTo>
                    <a:pt x="253" y="203"/>
                    <a:pt x="253" y="203"/>
                    <a:pt x="253" y="203"/>
                  </a:cubicBezTo>
                  <a:cubicBezTo>
                    <a:pt x="209" y="71"/>
                    <a:pt x="209" y="71"/>
                    <a:pt x="209" y="71"/>
                  </a:cubicBezTo>
                  <a:cubicBezTo>
                    <a:pt x="220" y="64"/>
                    <a:pt x="228" y="52"/>
                    <a:pt x="228" y="38"/>
                  </a:cubicBezTo>
                  <a:cubicBezTo>
                    <a:pt x="228" y="17"/>
                    <a:pt x="211" y="0"/>
                    <a:pt x="190" y="0"/>
                  </a:cubicBezTo>
                  <a:cubicBezTo>
                    <a:pt x="169" y="0"/>
                    <a:pt x="152" y="17"/>
                    <a:pt x="152" y="38"/>
                  </a:cubicBezTo>
                  <a:cubicBezTo>
                    <a:pt x="152" y="52"/>
                    <a:pt x="160" y="64"/>
                    <a:pt x="171" y="71"/>
                  </a:cubicBezTo>
                  <a:cubicBezTo>
                    <a:pt x="127" y="203"/>
                    <a:pt x="127" y="203"/>
                    <a:pt x="127" y="203"/>
                  </a:cubicBezTo>
                  <a:cubicBezTo>
                    <a:pt x="60" y="69"/>
                    <a:pt x="60" y="69"/>
                    <a:pt x="60" y="69"/>
                  </a:cubicBezTo>
                  <a:cubicBezTo>
                    <a:pt x="70" y="62"/>
                    <a:pt x="76" y="51"/>
                    <a:pt x="76" y="38"/>
                  </a:cubicBezTo>
                  <a:cubicBezTo>
                    <a:pt x="76" y="17"/>
                    <a:pt x="59" y="0"/>
                    <a:pt x="38" y="0"/>
                  </a:cubicBezTo>
                  <a:cubicBezTo>
                    <a:pt x="17" y="0"/>
                    <a:pt x="0" y="17"/>
                    <a:pt x="0" y="38"/>
                  </a:cubicBezTo>
                  <a:cubicBezTo>
                    <a:pt x="0" y="55"/>
                    <a:pt x="12" y="70"/>
                    <a:pt x="28" y="74"/>
                  </a:cubicBezTo>
                  <a:cubicBezTo>
                    <a:pt x="51" y="279"/>
                    <a:pt x="51" y="279"/>
                    <a:pt x="51" y="279"/>
                  </a:cubicBezTo>
                  <a:cubicBezTo>
                    <a:pt x="329" y="279"/>
                    <a:pt x="329" y="279"/>
                    <a:pt x="329" y="279"/>
                  </a:cubicBezTo>
                  <a:cubicBezTo>
                    <a:pt x="352" y="74"/>
                    <a:pt x="352" y="74"/>
                    <a:pt x="352" y="74"/>
                  </a:cubicBezTo>
                  <a:cubicBezTo>
                    <a:pt x="368" y="70"/>
                    <a:pt x="380" y="55"/>
                    <a:pt x="380" y="38"/>
                  </a:cubicBezTo>
                  <a:close/>
                </a:path>
              </a:pathLst>
            </a:custGeom>
            <a:grpFill/>
            <a:ln w="9525">
              <a:solidFill>
                <a:schemeClr val="bg1"/>
              </a:solidFill>
              <a:round/>
              <a:headEnd/>
              <a:tailEnd/>
            </a:ln>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
        <p:nvSpPr>
          <p:cNvPr id="109" name="Freeform 36"/>
          <p:cNvSpPr>
            <a:spLocks/>
          </p:cNvSpPr>
          <p:nvPr/>
        </p:nvSpPr>
        <p:spPr bwMode="auto">
          <a:xfrm>
            <a:off x="7126762" y="1798802"/>
            <a:ext cx="495253" cy="451566"/>
          </a:xfrm>
          <a:custGeom>
            <a:avLst/>
            <a:gdLst>
              <a:gd name="T0" fmla="*/ 189 w 255"/>
              <a:gd name="T1" fmla="*/ 10 h 233"/>
              <a:gd name="T2" fmla="*/ 104 w 255"/>
              <a:gd name="T3" fmla="*/ 16 h 233"/>
              <a:gd name="T4" fmla="*/ 18 w 255"/>
              <a:gd name="T5" fmla="*/ 30 h 233"/>
              <a:gd name="T6" fmla="*/ 6 w 255"/>
              <a:gd name="T7" fmla="*/ 30 h 233"/>
              <a:gd name="T8" fmla="*/ 3 w 255"/>
              <a:gd name="T9" fmla="*/ 46 h 233"/>
              <a:gd name="T10" fmla="*/ 115 w 255"/>
              <a:gd name="T11" fmla="*/ 228 h 233"/>
              <a:gd name="T12" fmla="*/ 124 w 255"/>
              <a:gd name="T13" fmla="*/ 233 h 233"/>
              <a:gd name="T14" fmla="*/ 130 w 255"/>
              <a:gd name="T15" fmla="*/ 231 h 233"/>
              <a:gd name="T16" fmla="*/ 134 w 255"/>
              <a:gd name="T17" fmla="*/ 216 h 233"/>
              <a:gd name="T18" fmla="*/ 84 w 255"/>
              <a:gd name="T19" fmla="*/ 135 h 233"/>
              <a:gd name="T20" fmla="*/ 170 w 255"/>
              <a:gd name="T21" fmla="*/ 121 h 233"/>
              <a:gd name="T22" fmla="*/ 255 w 255"/>
              <a:gd name="T23" fmla="*/ 115 h 233"/>
              <a:gd name="T24" fmla="*/ 189 w 255"/>
              <a:gd name="T25" fmla="*/ 1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5" h="233">
                <a:moveTo>
                  <a:pt x="189" y="10"/>
                </a:moveTo>
                <a:cubicBezTo>
                  <a:pt x="189" y="10"/>
                  <a:pt x="146" y="31"/>
                  <a:pt x="104" y="16"/>
                </a:cubicBezTo>
                <a:cubicBezTo>
                  <a:pt x="58" y="0"/>
                  <a:pt x="37" y="6"/>
                  <a:pt x="18" y="30"/>
                </a:cubicBezTo>
                <a:cubicBezTo>
                  <a:pt x="14" y="28"/>
                  <a:pt x="10" y="28"/>
                  <a:pt x="6" y="30"/>
                </a:cubicBezTo>
                <a:cubicBezTo>
                  <a:pt x="1" y="33"/>
                  <a:pt x="0" y="40"/>
                  <a:pt x="3" y="46"/>
                </a:cubicBezTo>
                <a:cubicBezTo>
                  <a:pt x="115" y="228"/>
                  <a:pt x="115" y="228"/>
                  <a:pt x="115" y="228"/>
                </a:cubicBezTo>
                <a:cubicBezTo>
                  <a:pt x="117" y="231"/>
                  <a:pt x="121" y="233"/>
                  <a:pt x="124" y="233"/>
                </a:cubicBezTo>
                <a:cubicBezTo>
                  <a:pt x="126" y="233"/>
                  <a:pt x="128" y="232"/>
                  <a:pt x="130" y="231"/>
                </a:cubicBezTo>
                <a:cubicBezTo>
                  <a:pt x="135" y="228"/>
                  <a:pt x="137" y="221"/>
                  <a:pt x="134" y="216"/>
                </a:cubicBezTo>
                <a:cubicBezTo>
                  <a:pt x="84" y="135"/>
                  <a:pt x="84" y="135"/>
                  <a:pt x="84" y="135"/>
                </a:cubicBezTo>
                <a:cubicBezTo>
                  <a:pt x="104" y="111"/>
                  <a:pt x="124" y="105"/>
                  <a:pt x="170" y="121"/>
                </a:cubicBezTo>
                <a:cubicBezTo>
                  <a:pt x="213" y="135"/>
                  <a:pt x="255" y="115"/>
                  <a:pt x="255" y="115"/>
                </a:cubicBezTo>
                <a:lnTo>
                  <a:pt x="189" y="10"/>
                </a:lnTo>
                <a:close/>
              </a:path>
            </a:pathLst>
          </a:custGeom>
          <a:solidFill>
            <a:srgbClr val="00B0F0"/>
          </a:solidFill>
          <a:ln>
            <a:solidFill>
              <a:schemeClr val="bg1"/>
            </a:solidFill>
          </a:ln>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sp>
        <p:nvSpPr>
          <p:cNvPr id="112" name="TextBox 193"/>
          <p:cNvSpPr txBox="1"/>
          <p:nvPr/>
        </p:nvSpPr>
        <p:spPr>
          <a:xfrm>
            <a:off x="904833" y="1495904"/>
            <a:ext cx="901899" cy="296485"/>
          </a:xfrm>
          <a:prstGeom prst="rect">
            <a:avLst/>
          </a:prstGeom>
          <a:noFill/>
        </p:spPr>
        <p:txBody>
          <a:bodyPr wrap="none" lIns="65023" tIns="32511" rIns="65023" bIns="32511" rtlCol="0">
            <a:spAutoFit/>
          </a:bodyPr>
          <a:lstStyle/>
          <a:p>
            <a:r>
              <a:rPr lang="zh-CN" altLang="en-US" sz="1500" b="1" dirty="0">
                <a:solidFill>
                  <a:schemeClr val="tx1">
                    <a:lumMod val="50000"/>
                    <a:lumOff val="50000"/>
                  </a:schemeClr>
                </a:solidFill>
                <a:latin typeface="微软雅黑"/>
                <a:ea typeface="微软雅黑"/>
                <a:sym typeface="微软雅黑"/>
              </a:rPr>
              <a:t>添加标题</a:t>
            </a:r>
            <a:endParaRPr lang="id-ID" sz="1500" b="1" dirty="0">
              <a:solidFill>
                <a:schemeClr val="tx1">
                  <a:lumMod val="50000"/>
                  <a:lumOff val="50000"/>
                </a:schemeClr>
              </a:solidFill>
              <a:latin typeface="微软雅黑"/>
              <a:ea typeface="微软雅黑"/>
              <a:sym typeface="微软雅黑"/>
            </a:endParaRPr>
          </a:p>
        </p:txBody>
      </p:sp>
      <p:sp>
        <p:nvSpPr>
          <p:cNvPr id="113" name="TextBox 194"/>
          <p:cNvSpPr txBox="1"/>
          <p:nvPr/>
        </p:nvSpPr>
        <p:spPr>
          <a:xfrm>
            <a:off x="904834" y="1785609"/>
            <a:ext cx="3625413" cy="785945"/>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a:ea typeface="微软雅黑"/>
                <a:sym typeface="微软雅黑"/>
              </a:rPr>
              <a:t>文字内容需概括精炼，建议与标题相关并符合整体语言风格，语言描述尽量简洁生动文字内容需概括精炼，建议与标题相关并符合整体语言风格，语言描述尽量简洁生动</a:t>
            </a:r>
          </a:p>
          <a:p>
            <a:pPr>
              <a:lnSpc>
                <a:spcPct val="130000"/>
              </a:lnSpc>
            </a:pPr>
            <a:endParaRPr lang="zh-CN" altLang="en-US" sz="900" kern="3000" spc="23" dirty="0">
              <a:solidFill>
                <a:schemeClr val="tx1">
                  <a:lumMod val="50000"/>
                  <a:lumOff val="50000"/>
                </a:schemeClr>
              </a:solidFill>
              <a:latin typeface="微软雅黑"/>
              <a:ea typeface="微软雅黑"/>
              <a:sym typeface="微软雅黑"/>
            </a:endParaRPr>
          </a:p>
        </p:txBody>
      </p:sp>
      <p:sp>
        <p:nvSpPr>
          <p:cNvPr id="124" name="Freeform 21"/>
          <p:cNvSpPr>
            <a:spLocks/>
          </p:cNvSpPr>
          <p:nvPr/>
        </p:nvSpPr>
        <p:spPr bwMode="auto">
          <a:xfrm>
            <a:off x="3203848" y="2569052"/>
            <a:ext cx="616393" cy="613440"/>
          </a:xfrm>
          <a:custGeom>
            <a:avLst/>
            <a:gdLst>
              <a:gd name="T0" fmla="*/ 114 w 228"/>
              <a:gd name="T1" fmla="*/ 0 h 227"/>
              <a:gd name="T2" fmla="*/ 0 w 228"/>
              <a:gd name="T3" fmla="*/ 114 h 227"/>
              <a:gd name="T4" fmla="*/ 68 w 228"/>
              <a:gd name="T5" fmla="*/ 218 h 227"/>
              <a:gd name="T6" fmla="*/ 70 w 228"/>
              <a:gd name="T7" fmla="*/ 192 h 227"/>
              <a:gd name="T8" fmla="*/ 85 w 228"/>
              <a:gd name="T9" fmla="*/ 130 h 227"/>
              <a:gd name="T10" fmla="*/ 81 w 228"/>
              <a:gd name="T11" fmla="*/ 112 h 227"/>
              <a:gd name="T12" fmla="*/ 103 w 228"/>
              <a:gd name="T13" fmla="*/ 82 h 227"/>
              <a:gd name="T14" fmla="*/ 119 w 228"/>
              <a:gd name="T15" fmla="*/ 99 h 227"/>
              <a:gd name="T16" fmla="*/ 109 w 228"/>
              <a:gd name="T17" fmla="*/ 140 h 227"/>
              <a:gd name="T18" fmla="*/ 127 w 228"/>
              <a:gd name="T19" fmla="*/ 162 h 227"/>
              <a:gd name="T20" fmla="*/ 163 w 228"/>
              <a:gd name="T21" fmla="*/ 101 h 227"/>
              <a:gd name="T22" fmla="*/ 115 w 228"/>
              <a:gd name="T23" fmla="*/ 57 h 227"/>
              <a:gd name="T24" fmla="*/ 59 w 228"/>
              <a:gd name="T25" fmla="*/ 112 h 227"/>
              <a:gd name="T26" fmla="*/ 67 w 228"/>
              <a:gd name="T27" fmla="*/ 134 h 227"/>
              <a:gd name="T28" fmla="*/ 68 w 228"/>
              <a:gd name="T29" fmla="*/ 141 h 227"/>
              <a:gd name="T30" fmla="*/ 66 w 228"/>
              <a:gd name="T31" fmla="*/ 150 h 227"/>
              <a:gd name="T32" fmla="*/ 60 w 228"/>
              <a:gd name="T33" fmla="*/ 153 h 227"/>
              <a:gd name="T34" fmla="*/ 37 w 228"/>
              <a:gd name="T35" fmla="*/ 109 h 227"/>
              <a:gd name="T36" fmla="*/ 118 w 228"/>
              <a:gd name="T37" fmla="*/ 38 h 227"/>
              <a:gd name="T38" fmla="*/ 191 w 228"/>
              <a:gd name="T39" fmla="*/ 103 h 227"/>
              <a:gd name="T40" fmla="*/ 129 w 228"/>
              <a:gd name="T41" fmla="*/ 181 h 227"/>
              <a:gd name="T42" fmla="*/ 101 w 228"/>
              <a:gd name="T43" fmla="*/ 167 h 227"/>
              <a:gd name="T44" fmla="*/ 93 w 228"/>
              <a:gd name="T45" fmla="*/ 198 h 227"/>
              <a:gd name="T46" fmla="*/ 82 w 228"/>
              <a:gd name="T47" fmla="*/ 223 h 227"/>
              <a:gd name="T48" fmla="*/ 114 w 228"/>
              <a:gd name="T49" fmla="*/ 227 h 227"/>
              <a:gd name="T50" fmla="*/ 228 w 228"/>
              <a:gd name="T51" fmla="*/ 114 h 227"/>
              <a:gd name="T52" fmla="*/ 114 w 228"/>
              <a:gd name="T53" fmla="*/ 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227">
                <a:moveTo>
                  <a:pt x="114" y="0"/>
                </a:moveTo>
                <a:cubicBezTo>
                  <a:pt x="51" y="0"/>
                  <a:pt x="0" y="51"/>
                  <a:pt x="0" y="114"/>
                </a:cubicBezTo>
                <a:cubicBezTo>
                  <a:pt x="0" y="160"/>
                  <a:pt x="28" y="200"/>
                  <a:pt x="68" y="218"/>
                </a:cubicBezTo>
                <a:cubicBezTo>
                  <a:pt x="68" y="210"/>
                  <a:pt x="68" y="200"/>
                  <a:pt x="70" y="192"/>
                </a:cubicBezTo>
                <a:cubicBezTo>
                  <a:pt x="73" y="183"/>
                  <a:pt x="85" y="130"/>
                  <a:pt x="85" y="130"/>
                </a:cubicBezTo>
                <a:cubicBezTo>
                  <a:pt x="85" y="130"/>
                  <a:pt x="81" y="122"/>
                  <a:pt x="81" y="112"/>
                </a:cubicBezTo>
                <a:cubicBezTo>
                  <a:pt x="81" y="95"/>
                  <a:pt x="91" y="82"/>
                  <a:pt x="103" y="82"/>
                </a:cubicBezTo>
                <a:cubicBezTo>
                  <a:pt x="114" y="82"/>
                  <a:pt x="119" y="90"/>
                  <a:pt x="119" y="99"/>
                </a:cubicBezTo>
                <a:cubicBezTo>
                  <a:pt x="119" y="110"/>
                  <a:pt x="112" y="125"/>
                  <a:pt x="109" y="140"/>
                </a:cubicBezTo>
                <a:cubicBezTo>
                  <a:pt x="106" y="152"/>
                  <a:pt x="115" y="162"/>
                  <a:pt x="127" y="162"/>
                </a:cubicBezTo>
                <a:cubicBezTo>
                  <a:pt x="148" y="162"/>
                  <a:pt x="163" y="134"/>
                  <a:pt x="163" y="101"/>
                </a:cubicBezTo>
                <a:cubicBezTo>
                  <a:pt x="163" y="76"/>
                  <a:pt x="146" y="57"/>
                  <a:pt x="115" y="57"/>
                </a:cubicBezTo>
                <a:cubicBezTo>
                  <a:pt x="81" y="57"/>
                  <a:pt x="59" y="83"/>
                  <a:pt x="59" y="112"/>
                </a:cubicBezTo>
                <a:cubicBezTo>
                  <a:pt x="59" y="122"/>
                  <a:pt x="62" y="129"/>
                  <a:pt x="67" y="134"/>
                </a:cubicBezTo>
                <a:cubicBezTo>
                  <a:pt x="69" y="137"/>
                  <a:pt x="69" y="138"/>
                  <a:pt x="68" y="141"/>
                </a:cubicBezTo>
                <a:cubicBezTo>
                  <a:pt x="68" y="143"/>
                  <a:pt x="67" y="148"/>
                  <a:pt x="66" y="150"/>
                </a:cubicBezTo>
                <a:cubicBezTo>
                  <a:pt x="65" y="153"/>
                  <a:pt x="63" y="154"/>
                  <a:pt x="60" y="153"/>
                </a:cubicBezTo>
                <a:cubicBezTo>
                  <a:pt x="44" y="146"/>
                  <a:pt x="37" y="129"/>
                  <a:pt x="37" y="109"/>
                </a:cubicBezTo>
                <a:cubicBezTo>
                  <a:pt x="37" y="77"/>
                  <a:pt x="64" y="38"/>
                  <a:pt x="118" y="38"/>
                </a:cubicBezTo>
                <a:cubicBezTo>
                  <a:pt x="162" y="38"/>
                  <a:pt x="191" y="70"/>
                  <a:pt x="191" y="103"/>
                </a:cubicBezTo>
                <a:cubicBezTo>
                  <a:pt x="191" y="148"/>
                  <a:pt x="166" y="181"/>
                  <a:pt x="129" y="181"/>
                </a:cubicBezTo>
                <a:cubicBezTo>
                  <a:pt x="117" y="181"/>
                  <a:pt x="105" y="175"/>
                  <a:pt x="101" y="167"/>
                </a:cubicBezTo>
                <a:cubicBezTo>
                  <a:pt x="101" y="167"/>
                  <a:pt x="95" y="193"/>
                  <a:pt x="93" y="198"/>
                </a:cubicBezTo>
                <a:cubicBezTo>
                  <a:pt x="91" y="207"/>
                  <a:pt x="86" y="216"/>
                  <a:pt x="82" y="223"/>
                </a:cubicBezTo>
                <a:cubicBezTo>
                  <a:pt x="92" y="226"/>
                  <a:pt x="103" y="227"/>
                  <a:pt x="114" y="227"/>
                </a:cubicBezTo>
                <a:cubicBezTo>
                  <a:pt x="177" y="227"/>
                  <a:pt x="228" y="176"/>
                  <a:pt x="228" y="114"/>
                </a:cubicBezTo>
                <a:cubicBezTo>
                  <a:pt x="228" y="51"/>
                  <a:pt x="177" y="0"/>
                  <a:pt x="114" y="0"/>
                </a:cubicBezTo>
                <a:close/>
              </a:path>
            </a:pathLst>
          </a:custGeom>
          <a:solidFill>
            <a:srgbClr val="F75994"/>
          </a:solidFill>
          <a:ln>
            <a:noFill/>
          </a:ln>
          <a:extLst/>
        </p:spPr>
        <p:txBody>
          <a:bodyPr vert="horz" wrap="square" lIns="68575" tIns="34288" rIns="68575" bIns="34288" numCol="1" anchor="t" anchorCtr="0" compatLnSpc="1">
            <a:prstTxWarp prst="textNoShape">
              <a:avLst/>
            </a:prstTxWarp>
          </a:bodyPr>
          <a:lstStyle/>
          <a:p>
            <a:endParaRPr lang="id-ID">
              <a:solidFill>
                <a:schemeClr val="tx1">
                  <a:lumMod val="50000"/>
                  <a:lumOff val="50000"/>
                </a:schemeClr>
              </a:solidFill>
              <a:latin typeface="微软雅黑"/>
              <a:ea typeface="微软雅黑"/>
              <a:sym typeface="微软雅黑"/>
            </a:endParaRPr>
          </a:p>
        </p:txBody>
      </p:sp>
      <p:sp>
        <p:nvSpPr>
          <p:cNvPr id="125" name="Freeform 9"/>
          <p:cNvSpPr>
            <a:spLocks noEditPoints="1"/>
          </p:cNvSpPr>
          <p:nvPr/>
        </p:nvSpPr>
        <p:spPr bwMode="auto">
          <a:xfrm>
            <a:off x="1055300" y="2547583"/>
            <a:ext cx="656258" cy="656379"/>
          </a:xfrm>
          <a:custGeom>
            <a:avLst/>
            <a:gdLst>
              <a:gd name="T0" fmla="*/ 122 w 243"/>
              <a:gd name="T1" fmla="*/ 0 h 243"/>
              <a:gd name="T2" fmla="*/ 0 w 243"/>
              <a:gd name="T3" fmla="*/ 121 h 243"/>
              <a:gd name="T4" fmla="*/ 122 w 243"/>
              <a:gd name="T5" fmla="*/ 243 h 243"/>
              <a:gd name="T6" fmla="*/ 243 w 243"/>
              <a:gd name="T7" fmla="*/ 121 h 243"/>
              <a:gd name="T8" fmla="*/ 122 w 243"/>
              <a:gd name="T9" fmla="*/ 0 h 243"/>
              <a:gd name="T10" fmla="*/ 154 w 243"/>
              <a:gd name="T11" fmla="*/ 121 h 243"/>
              <a:gd name="T12" fmla="*/ 133 w 243"/>
              <a:gd name="T13" fmla="*/ 121 h 243"/>
              <a:gd name="T14" fmla="*/ 133 w 243"/>
              <a:gd name="T15" fmla="*/ 196 h 243"/>
              <a:gd name="T16" fmla="*/ 102 w 243"/>
              <a:gd name="T17" fmla="*/ 196 h 243"/>
              <a:gd name="T18" fmla="*/ 102 w 243"/>
              <a:gd name="T19" fmla="*/ 121 h 243"/>
              <a:gd name="T20" fmla="*/ 87 w 243"/>
              <a:gd name="T21" fmla="*/ 121 h 243"/>
              <a:gd name="T22" fmla="*/ 87 w 243"/>
              <a:gd name="T23" fmla="*/ 94 h 243"/>
              <a:gd name="T24" fmla="*/ 102 w 243"/>
              <a:gd name="T25" fmla="*/ 94 h 243"/>
              <a:gd name="T26" fmla="*/ 102 w 243"/>
              <a:gd name="T27" fmla="*/ 77 h 243"/>
              <a:gd name="T28" fmla="*/ 133 w 243"/>
              <a:gd name="T29" fmla="*/ 46 h 243"/>
              <a:gd name="T30" fmla="*/ 156 w 243"/>
              <a:gd name="T31" fmla="*/ 46 h 243"/>
              <a:gd name="T32" fmla="*/ 156 w 243"/>
              <a:gd name="T33" fmla="*/ 72 h 243"/>
              <a:gd name="T34" fmla="*/ 140 w 243"/>
              <a:gd name="T35" fmla="*/ 72 h 243"/>
              <a:gd name="T36" fmla="*/ 133 w 243"/>
              <a:gd name="T37" fmla="*/ 79 h 243"/>
              <a:gd name="T38" fmla="*/ 133 w 243"/>
              <a:gd name="T39" fmla="*/ 94 h 243"/>
              <a:gd name="T40" fmla="*/ 157 w 243"/>
              <a:gd name="T41" fmla="*/ 94 h 243"/>
              <a:gd name="T42" fmla="*/ 154 w 243"/>
              <a:gd name="T43" fmla="*/ 1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43">
                <a:moveTo>
                  <a:pt x="122" y="0"/>
                </a:moveTo>
                <a:cubicBezTo>
                  <a:pt x="55" y="0"/>
                  <a:pt x="0" y="54"/>
                  <a:pt x="0" y="121"/>
                </a:cubicBezTo>
                <a:cubicBezTo>
                  <a:pt x="0" y="188"/>
                  <a:pt x="55" y="243"/>
                  <a:pt x="122" y="243"/>
                </a:cubicBezTo>
                <a:cubicBezTo>
                  <a:pt x="189" y="243"/>
                  <a:pt x="243" y="188"/>
                  <a:pt x="243" y="121"/>
                </a:cubicBezTo>
                <a:cubicBezTo>
                  <a:pt x="243" y="54"/>
                  <a:pt x="189" y="0"/>
                  <a:pt x="122" y="0"/>
                </a:cubicBezTo>
                <a:close/>
                <a:moveTo>
                  <a:pt x="154" y="121"/>
                </a:moveTo>
                <a:cubicBezTo>
                  <a:pt x="133" y="121"/>
                  <a:pt x="133" y="121"/>
                  <a:pt x="133" y="121"/>
                </a:cubicBezTo>
                <a:cubicBezTo>
                  <a:pt x="133" y="154"/>
                  <a:pt x="133" y="196"/>
                  <a:pt x="133" y="196"/>
                </a:cubicBezTo>
                <a:cubicBezTo>
                  <a:pt x="102" y="196"/>
                  <a:pt x="102" y="196"/>
                  <a:pt x="102" y="196"/>
                </a:cubicBezTo>
                <a:cubicBezTo>
                  <a:pt x="102" y="196"/>
                  <a:pt x="102" y="155"/>
                  <a:pt x="102" y="121"/>
                </a:cubicBezTo>
                <a:cubicBezTo>
                  <a:pt x="87" y="121"/>
                  <a:pt x="87" y="121"/>
                  <a:pt x="87" y="121"/>
                </a:cubicBezTo>
                <a:cubicBezTo>
                  <a:pt x="87" y="94"/>
                  <a:pt x="87" y="94"/>
                  <a:pt x="87" y="94"/>
                </a:cubicBezTo>
                <a:cubicBezTo>
                  <a:pt x="102" y="94"/>
                  <a:pt x="102" y="94"/>
                  <a:pt x="102" y="94"/>
                </a:cubicBezTo>
                <a:cubicBezTo>
                  <a:pt x="102" y="77"/>
                  <a:pt x="102" y="77"/>
                  <a:pt x="102" y="77"/>
                </a:cubicBezTo>
                <a:cubicBezTo>
                  <a:pt x="102" y="65"/>
                  <a:pt x="108" y="46"/>
                  <a:pt x="133" y="46"/>
                </a:cubicBezTo>
                <a:cubicBezTo>
                  <a:pt x="156" y="46"/>
                  <a:pt x="156" y="46"/>
                  <a:pt x="156" y="46"/>
                </a:cubicBezTo>
                <a:cubicBezTo>
                  <a:pt x="156" y="72"/>
                  <a:pt x="156" y="72"/>
                  <a:pt x="156" y="72"/>
                </a:cubicBezTo>
                <a:cubicBezTo>
                  <a:pt x="156" y="72"/>
                  <a:pt x="142" y="72"/>
                  <a:pt x="140" y="72"/>
                </a:cubicBezTo>
                <a:cubicBezTo>
                  <a:pt x="137" y="72"/>
                  <a:pt x="133" y="73"/>
                  <a:pt x="133" y="79"/>
                </a:cubicBezTo>
                <a:cubicBezTo>
                  <a:pt x="133" y="94"/>
                  <a:pt x="133" y="94"/>
                  <a:pt x="133" y="94"/>
                </a:cubicBezTo>
                <a:cubicBezTo>
                  <a:pt x="157" y="94"/>
                  <a:pt x="157" y="94"/>
                  <a:pt x="157" y="94"/>
                </a:cubicBezTo>
                <a:lnTo>
                  <a:pt x="154" y="121"/>
                </a:lnTo>
                <a:close/>
              </a:path>
            </a:pathLst>
          </a:custGeom>
          <a:solidFill>
            <a:srgbClr val="F75994"/>
          </a:solidFill>
          <a:ln>
            <a:noFill/>
          </a:ln>
          <a:extLst/>
        </p:spPr>
        <p:txBody>
          <a:bodyPr vert="horz" wrap="square" lIns="68575" tIns="34288" rIns="68575" bIns="34288" numCol="1" anchor="t" anchorCtr="0" compatLnSpc="1">
            <a:prstTxWarp prst="textNoShape">
              <a:avLst/>
            </a:prstTxWarp>
          </a:bodyPr>
          <a:lstStyle/>
          <a:p>
            <a:endParaRPr lang="id-ID">
              <a:solidFill>
                <a:schemeClr val="tx1">
                  <a:lumMod val="50000"/>
                  <a:lumOff val="50000"/>
                </a:schemeClr>
              </a:solidFill>
              <a:latin typeface="微软雅黑"/>
              <a:ea typeface="微软雅黑"/>
              <a:sym typeface="微软雅黑"/>
            </a:endParaRPr>
          </a:p>
        </p:txBody>
      </p:sp>
      <p:sp>
        <p:nvSpPr>
          <p:cNvPr id="129" name="TextBox 23"/>
          <p:cNvSpPr txBox="1"/>
          <p:nvPr/>
        </p:nvSpPr>
        <p:spPr>
          <a:xfrm>
            <a:off x="796548" y="3579493"/>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a:ea typeface="微软雅黑"/>
              <a:cs typeface="+mn-ea"/>
              <a:sym typeface="微软雅黑"/>
            </a:endParaRPr>
          </a:p>
        </p:txBody>
      </p:sp>
      <p:sp>
        <p:nvSpPr>
          <p:cNvPr id="130" name="TextBox 24"/>
          <p:cNvSpPr txBox="1"/>
          <p:nvPr/>
        </p:nvSpPr>
        <p:spPr>
          <a:xfrm>
            <a:off x="796549" y="3351393"/>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a:ea typeface="微软雅黑"/>
                <a:sym typeface="微软雅黑"/>
              </a:rPr>
              <a:t>请替换文字内容</a:t>
            </a:r>
          </a:p>
        </p:txBody>
      </p:sp>
      <p:sp>
        <p:nvSpPr>
          <p:cNvPr id="131" name="TextBox 23"/>
          <p:cNvSpPr txBox="1"/>
          <p:nvPr/>
        </p:nvSpPr>
        <p:spPr>
          <a:xfrm>
            <a:off x="2939654" y="3579493"/>
            <a:ext cx="1761174" cy="619645"/>
          </a:xfrm>
          <a:prstGeom prst="rect">
            <a:avLst/>
          </a:prstGeom>
          <a:noFill/>
        </p:spPr>
        <p:txBody>
          <a:bodyPr wrap="square" lIns="65012" tIns="32506" rIns="65012" bIns="32506" rtlCol="0">
            <a:spAutoFit/>
          </a:bodyPr>
          <a:lstStyle/>
          <a:p>
            <a:pPr algn="just">
              <a:lnSpc>
                <a:spcPct val="150000"/>
              </a:lnSpc>
            </a:pPr>
            <a:r>
              <a:rPr lang="zh-CN" altLang="en-US" sz="8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800" dirty="0">
              <a:solidFill>
                <a:schemeClr val="tx1">
                  <a:lumMod val="75000"/>
                  <a:lumOff val="25000"/>
                </a:schemeClr>
              </a:solidFill>
              <a:latin typeface="微软雅黑"/>
              <a:ea typeface="微软雅黑"/>
              <a:cs typeface="+mn-ea"/>
              <a:sym typeface="微软雅黑"/>
            </a:endParaRPr>
          </a:p>
        </p:txBody>
      </p:sp>
      <p:sp>
        <p:nvSpPr>
          <p:cNvPr id="132" name="TextBox 24"/>
          <p:cNvSpPr txBox="1"/>
          <p:nvPr/>
        </p:nvSpPr>
        <p:spPr>
          <a:xfrm>
            <a:off x="2939655" y="3351393"/>
            <a:ext cx="1408021" cy="284538"/>
          </a:xfrm>
          <a:prstGeom prst="rect">
            <a:avLst/>
          </a:prstGeom>
          <a:noFill/>
        </p:spPr>
        <p:txBody>
          <a:bodyPr wrap="none" lIns="65012" tIns="32506" rIns="65012" bIns="32506" rtlCol="0">
            <a:spAutoFit/>
          </a:bodyPr>
          <a:lstStyle/>
          <a:p>
            <a:pPr>
              <a:defRPr/>
            </a:pPr>
            <a:r>
              <a:rPr lang="zh-CN" altLang="en-US" sz="1400" dirty="0">
                <a:solidFill>
                  <a:schemeClr val="tx1">
                    <a:lumMod val="75000"/>
                    <a:lumOff val="25000"/>
                  </a:schemeClr>
                </a:solidFill>
                <a:latin typeface="微软雅黑"/>
                <a:ea typeface="微软雅黑"/>
                <a:sym typeface="微软雅黑"/>
              </a:rPr>
              <a:t>请替换文字内容</a:t>
            </a:r>
          </a:p>
        </p:txBody>
      </p:sp>
    </p:spTree>
    <p:extLst>
      <p:ext uri="{BB962C8B-B14F-4D97-AF65-F5344CB8AC3E}">
        <p14:creationId xmlns:p14="http://schemas.microsoft.com/office/powerpoint/2010/main" val="940245444"/>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additive="base">
                                        <p:cTn id="7" dur="500" fill="hold"/>
                                        <p:tgtEl>
                                          <p:spTgt spid="112"/>
                                        </p:tgtEl>
                                        <p:attrNameLst>
                                          <p:attrName>ppt_x</p:attrName>
                                        </p:attrNameLst>
                                      </p:cBhvr>
                                      <p:tavLst>
                                        <p:tav tm="0">
                                          <p:val>
                                            <p:strVal val="#ppt_x"/>
                                          </p:val>
                                        </p:tav>
                                        <p:tav tm="100000">
                                          <p:val>
                                            <p:strVal val="#ppt_x"/>
                                          </p:val>
                                        </p:tav>
                                      </p:tavLst>
                                    </p:anim>
                                    <p:anim calcmode="lin" valueType="num">
                                      <p:cBhvr additive="base">
                                        <p:cTn id="8" dur="500" fill="hold"/>
                                        <p:tgtEl>
                                          <p:spTgt spid="1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3"/>
                                        </p:tgtEl>
                                        <p:attrNameLst>
                                          <p:attrName>style.visibility</p:attrName>
                                        </p:attrNameLst>
                                      </p:cBhvr>
                                      <p:to>
                                        <p:strVal val="visible"/>
                                      </p:to>
                                    </p:set>
                                    <p:anim calcmode="lin" valueType="num">
                                      <p:cBhvr additive="base">
                                        <p:cTn id="11" dur="500" fill="hold"/>
                                        <p:tgtEl>
                                          <p:spTgt spid="113"/>
                                        </p:tgtEl>
                                        <p:attrNameLst>
                                          <p:attrName>ppt_x</p:attrName>
                                        </p:attrNameLst>
                                      </p:cBhvr>
                                      <p:tavLst>
                                        <p:tav tm="0">
                                          <p:val>
                                            <p:strVal val="#ppt_x"/>
                                          </p:val>
                                        </p:tav>
                                        <p:tav tm="100000">
                                          <p:val>
                                            <p:strVal val="#ppt_x"/>
                                          </p:val>
                                        </p:tav>
                                      </p:tavLst>
                                    </p:anim>
                                    <p:anim calcmode="lin" valueType="num">
                                      <p:cBhvr additive="base">
                                        <p:cTn id="12" dur="500" fill="hold"/>
                                        <p:tgtEl>
                                          <p:spTgt spid="1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4"/>
                                        </p:tgtEl>
                                        <p:attrNameLst>
                                          <p:attrName>style.visibility</p:attrName>
                                        </p:attrNameLst>
                                      </p:cBhvr>
                                      <p:to>
                                        <p:strVal val="visible"/>
                                      </p:to>
                                    </p:set>
                                    <p:anim calcmode="lin" valueType="num">
                                      <p:cBhvr additive="base">
                                        <p:cTn id="15" dur="500" fill="hold"/>
                                        <p:tgtEl>
                                          <p:spTgt spid="124"/>
                                        </p:tgtEl>
                                        <p:attrNameLst>
                                          <p:attrName>ppt_x</p:attrName>
                                        </p:attrNameLst>
                                      </p:cBhvr>
                                      <p:tavLst>
                                        <p:tav tm="0">
                                          <p:val>
                                            <p:strVal val="#ppt_x"/>
                                          </p:val>
                                        </p:tav>
                                        <p:tav tm="100000">
                                          <p:val>
                                            <p:strVal val="#ppt_x"/>
                                          </p:val>
                                        </p:tav>
                                      </p:tavLst>
                                    </p:anim>
                                    <p:anim calcmode="lin" valueType="num">
                                      <p:cBhvr additive="base">
                                        <p:cTn id="16" dur="500" fill="hold"/>
                                        <p:tgtEl>
                                          <p:spTgt spid="1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5"/>
                                        </p:tgtEl>
                                        <p:attrNameLst>
                                          <p:attrName>style.visibility</p:attrName>
                                        </p:attrNameLst>
                                      </p:cBhvr>
                                      <p:to>
                                        <p:strVal val="visible"/>
                                      </p:to>
                                    </p:set>
                                    <p:anim calcmode="lin" valueType="num">
                                      <p:cBhvr additive="base">
                                        <p:cTn id="19" dur="500" fill="hold"/>
                                        <p:tgtEl>
                                          <p:spTgt spid="125"/>
                                        </p:tgtEl>
                                        <p:attrNameLst>
                                          <p:attrName>ppt_x</p:attrName>
                                        </p:attrNameLst>
                                      </p:cBhvr>
                                      <p:tavLst>
                                        <p:tav tm="0">
                                          <p:val>
                                            <p:strVal val="#ppt_x"/>
                                          </p:val>
                                        </p:tav>
                                        <p:tav tm="100000">
                                          <p:val>
                                            <p:strVal val="#ppt_x"/>
                                          </p:val>
                                        </p:tav>
                                      </p:tavLst>
                                    </p:anim>
                                    <p:anim calcmode="lin" valueType="num">
                                      <p:cBhvr additive="base">
                                        <p:cTn id="20" dur="500" fill="hold"/>
                                        <p:tgtEl>
                                          <p:spTgt spid="12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 calcmode="lin" valueType="num">
                                      <p:cBhvr additive="base">
                                        <p:cTn id="27" dur="500" fill="hold"/>
                                        <p:tgtEl>
                                          <p:spTgt spid="59"/>
                                        </p:tgtEl>
                                        <p:attrNameLst>
                                          <p:attrName>ppt_x</p:attrName>
                                        </p:attrNameLst>
                                      </p:cBhvr>
                                      <p:tavLst>
                                        <p:tav tm="0">
                                          <p:val>
                                            <p:strVal val="#ppt_x"/>
                                          </p:val>
                                        </p:tav>
                                        <p:tav tm="100000">
                                          <p:val>
                                            <p:strVal val="#ppt_x"/>
                                          </p:val>
                                        </p:tav>
                                      </p:tavLst>
                                    </p:anim>
                                    <p:anim calcmode="lin" valueType="num">
                                      <p:cBhvr additive="base">
                                        <p:cTn id="28" dur="500" fill="hold"/>
                                        <p:tgtEl>
                                          <p:spTgt spid="5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0"/>
                                        </p:tgtEl>
                                        <p:attrNameLst>
                                          <p:attrName>style.visibility</p:attrName>
                                        </p:attrNameLst>
                                      </p:cBhvr>
                                      <p:to>
                                        <p:strVal val="visible"/>
                                      </p:to>
                                    </p:set>
                                    <p:anim calcmode="lin" valueType="num">
                                      <p:cBhvr additive="base">
                                        <p:cTn id="31" dur="500" fill="hold"/>
                                        <p:tgtEl>
                                          <p:spTgt spid="60"/>
                                        </p:tgtEl>
                                        <p:attrNameLst>
                                          <p:attrName>ppt_x</p:attrName>
                                        </p:attrNameLst>
                                      </p:cBhvr>
                                      <p:tavLst>
                                        <p:tav tm="0">
                                          <p:val>
                                            <p:strVal val="#ppt_x"/>
                                          </p:val>
                                        </p:tav>
                                        <p:tav tm="100000">
                                          <p:val>
                                            <p:strVal val="#ppt_x"/>
                                          </p:val>
                                        </p:tav>
                                      </p:tavLst>
                                    </p:anim>
                                    <p:anim calcmode="lin" valueType="num">
                                      <p:cBhvr additive="base">
                                        <p:cTn id="32" dur="500" fill="hold"/>
                                        <p:tgtEl>
                                          <p:spTgt spid="6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fill="hold"/>
                                        <p:tgtEl>
                                          <p:spTgt spid="62"/>
                                        </p:tgtEl>
                                        <p:attrNameLst>
                                          <p:attrName>ppt_x</p:attrName>
                                        </p:attrNameLst>
                                      </p:cBhvr>
                                      <p:tavLst>
                                        <p:tav tm="0">
                                          <p:val>
                                            <p:strVal val="#ppt_x"/>
                                          </p:val>
                                        </p:tav>
                                        <p:tav tm="100000">
                                          <p:val>
                                            <p:strVal val="#ppt_x"/>
                                          </p:val>
                                        </p:tav>
                                      </p:tavLst>
                                    </p:anim>
                                    <p:anim calcmode="lin" valueType="num">
                                      <p:cBhvr additive="base">
                                        <p:cTn id="36" dur="500" fill="hold"/>
                                        <p:tgtEl>
                                          <p:spTgt spid="6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63"/>
                                        </p:tgtEl>
                                        <p:attrNameLst>
                                          <p:attrName>style.visibility</p:attrName>
                                        </p:attrNameLst>
                                      </p:cBhvr>
                                      <p:to>
                                        <p:strVal val="visible"/>
                                      </p:to>
                                    </p:set>
                                    <p:anim calcmode="lin" valueType="num">
                                      <p:cBhvr additive="base">
                                        <p:cTn id="39" dur="500" fill="hold"/>
                                        <p:tgtEl>
                                          <p:spTgt spid="63"/>
                                        </p:tgtEl>
                                        <p:attrNameLst>
                                          <p:attrName>ppt_x</p:attrName>
                                        </p:attrNameLst>
                                      </p:cBhvr>
                                      <p:tavLst>
                                        <p:tav tm="0">
                                          <p:val>
                                            <p:strVal val="#ppt_x"/>
                                          </p:val>
                                        </p:tav>
                                        <p:tav tm="100000">
                                          <p:val>
                                            <p:strVal val="#ppt_x"/>
                                          </p:val>
                                        </p:tav>
                                      </p:tavLst>
                                    </p:anim>
                                    <p:anim calcmode="lin" valueType="num">
                                      <p:cBhvr additive="base">
                                        <p:cTn id="40" dur="500" fill="hold"/>
                                        <p:tgtEl>
                                          <p:spTgt spid="6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4"/>
                                        </p:tgtEl>
                                        <p:attrNameLst>
                                          <p:attrName>style.visibility</p:attrName>
                                        </p:attrNameLst>
                                      </p:cBhvr>
                                      <p:to>
                                        <p:strVal val="visible"/>
                                      </p:to>
                                    </p:set>
                                    <p:anim calcmode="lin" valueType="num">
                                      <p:cBhvr additive="base">
                                        <p:cTn id="47" dur="500" fill="hold"/>
                                        <p:tgtEl>
                                          <p:spTgt spid="74"/>
                                        </p:tgtEl>
                                        <p:attrNameLst>
                                          <p:attrName>ppt_x</p:attrName>
                                        </p:attrNameLst>
                                      </p:cBhvr>
                                      <p:tavLst>
                                        <p:tav tm="0">
                                          <p:val>
                                            <p:strVal val="#ppt_x"/>
                                          </p:val>
                                        </p:tav>
                                        <p:tav tm="100000">
                                          <p:val>
                                            <p:strVal val="#ppt_x"/>
                                          </p:val>
                                        </p:tav>
                                      </p:tavLst>
                                    </p:anim>
                                    <p:anim calcmode="lin" valueType="num">
                                      <p:cBhvr additive="base">
                                        <p:cTn id="48" dur="500" fill="hold"/>
                                        <p:tgtEl>
                                          <p:spTgt spid="74"/>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additive="base">
                                        <p:cTn id="51" dur="500" fill="hold"/>
                                        <p:tgtEl>
                                          <p:spTgt spid="75"/>
                                        </p:tgtEl>
                                        <p:attrNameLst>
                                          <p:attrName>ppt_x</p:attrName>
                                        </p:attrNameLst>
                                      </p:cBhvr>
                                      <p:tavLst>
                                        <p:tav tm="0">
                                          <p:val>
                                            <p:strVal val="#ppt_x"/>
                                          </p:val>
                                        </p:tav>
                                        <p:tav tm="100000">
                                          <p:val>
                                            <p:strVal val="#ppt_x"/>
                                          </p:val>
                                        </p:tav>
                                      </p:tavLst>
                                    </p:anim>
                                    <p:anim calcmode="lin" valueType="num">
                                      <p:cBhvr additive="base">
                                        <p:cTn id="52" dur="500" fill="hold"/>
                                        <p:tgtEl>
                                          <p:spTgt spid="7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79"/>
                                        </p:tgtEl>
                                        <p:attrNameLst>
                                          <p:attrName>style.visibility</p:attrName>
                                        </p:attrNameLst>
                                      </p:cBhvr>
                                      <p:to>
                                        <p:strVal val="visible"/>
                                      </p:to>
                                    </p:set>
                                    <p:anim calcmode="lin" valueType="num">
                                      <p:cBhvr additive="base">
                                        <p:cTn id="55" dur="500" fill="hold"/>
                                        <p:tgtEl>
                                          <p:spTgt spid="79"/>
                                        </p:tgtEl>
                                        <p:attrNameLst>
                                          <p:attrName>ppt_x</p:attrName>
                                        </p:attrNameLst>
                                      </p:cBhvr>
                                      <p:tavLst>
                                        <p:tav tm="0">
                                          <p:val>
                                            <p:strVal val="#ppt_x"/>
                                          </p:val>
                                        </p:tav>
                                        <p:tav tm="100000">
                                          <p:val>
                                            <p:strVal val="#ppt_x"/>
                                          </p:val>
                                        </p:tav>
                                      </p:tavLst>
                                    </p:anim>
                                    <p:anim calcmode="lin" valueType="num">
                                      <p:cBhvr additive="base">
                                        <p:cTn id="56" dur="500" fill="hold"/>
                                        <p:tgtEl>
                                          <p:spTgt spid="7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80"/>
                                        </p:tgtEl>
                                        <p:attrNameLst>
                                          <p:attrName>style.visibility</p:attrName>
                                        </p:attrNameLst>
                                      </p:cBhvr>
                                      <p:to>
                                        <p:strVal val="visible"/>
                                      </p:to>
                                    </p:set>
                                    <p:anim calcmode="lin" valueType="num">
                                      <p:cBhvr additive="base">
                                        <p:cTn id="59" dur="500" fill="hold"/>
                                        <p:tgtEl>
                                          <p:spTgt spid="80"/>
                                        </p:tgtEl>
                                        <p:attrNameLst>
                                          <p:attrName>ppt_x</p:attrName>
                                        </p:attrNameLst>
                                      </p:cBhvr>
                                      <p:tavLst>
                                        <p:tav tm="0">
                                          <p:val>
                                            <p:strVal val="#ppt_x"/>
                                          </p:val>
                                        </p:tav>
                                        <p:tav tm="100000">
                                          <p:val>
                                            <p:strVal val="#ppt_x"/>
                                          </p:val>
                                        </p:tav>
                                      </p:tavLst>
                                    </p:anim>
                                    <p:anim calcmode="lin" valueType="num">
                                      <p:cBhvr additive="base">
                                        <p:cTn id="60" dur="500" fill="hold"/>
                                        <p:tgtEl>
                                          <p:spTgt spid="8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86"/>
                                        </p:tgtEl>
                                        <p:attrNameLst>
                                          <p:attrName>style.visibility</p:attrName>
                                        </p:attrNameLst>
                                      </p:cBhvr>
                                      <p:to>
                                        <p:strVal val="visible"/>
                                      </p:to>
                                    </p:set>
                                    <p:anim calcmode="lin" valueType="num">
                                      <p:cBhvr additive="base">
                                        <p:cTn id="63" dur="500" fill="hold"/>
                                        <p:tgtEl>
                                          <p:spTgt spid="86"/>
                                        </p:tgtEl>
                                        <p:attrNameLst>
                                          <p:attrName>ppt_x</p:attrName>
                                        </p:attrNameLst>
                                      </p:cBhvr>
                                      <p:tavLst>
                                        <p:tav tm="0">
                                          <p:val>
                                            <p:strVal val="#ppt_x"/>
                                          </p:val>
                                        </p:tav>
                                        <p:tav tm="100000">
                                          <p:val>
                                            <p:strVal val="#ppt_x"/>
                                          </p:val>
                                        </p:tav>
                                      </p:tavLst>
                                    </p:anim>
                                    <p:anim calcmode="lin" valueType="num">
                                      <p:cBhvr additive="base">
                                        <p:cTn id="64" dur="500" fill="hold"/>
                                        <p:tgtEl>
                                          <p:spTgt spid="8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87"/>
                                        </p:tgtEl>
                                        <p:attrNameLst>
                                          <p:attrName>style.visibility</p:attrName>
                                        </p:attrNameLst>
                                      </p:cBhvr>
                                      <p:to>
                                        <p:strVal val="visible"/>
                                      </p:to>
                                    </p:set>
                                    <p:anim calcmode="lin" valueType="num">
                                      <p:cBhvr additive="base">
                                        <p:cTn id="67" dur="500" fill="hold"/>
                                        <p:tgtEl>
                                          <p:spTgt spid="87"/>
                                        </p:tgtEl>
                                        <p:attrNameLst>
                                          <p:attrName>ppt_x</p:attrName>
                                        </p:attrNameLst>
                                      </p:cBhvr>
                                      <p:tavLst>
                                        <p:tav tm="0">
                                          <p:val>
                                            <p:strVal val="#ppt_x"/>
                                          </p:val>
                                        </p:tav>
                                        <p:tav tm="100000">
                                          <p:val>
                                            <p:strVal val="#ppt_x"/>
                                          </p:val>
                                        </p:tav>
                                      </p:tavLst>
                                    </p:anim>
                                    <p:anim calcmode="lin" valueType="num">
                                      <p:cBhvr additive="base">
                                        <p:cTn id="68" dur="500" fill="hold"/>
                                        <p:tgtEl>
                                          <p:spTgt spid="8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88"/>
                                        </p:tgtEl>
                                        <p:attrNameLst>
                                          <p:attrName>style.visibility</p:attrName>
                                        </p:attrNameLst>
                                      </p:cBhvr>
                                      <p:to>
                                        <p:strVal val="visible"/>
                                      </p:to>
                                    </p:set>
                                    <p:anim calcmode="lin" valueType="num">
                                      <p:cBhvr additive="base">
                                        <p:cTn id="71" dur="500" fill="hold"/>
                                        <p:tgtEl>
                                          <p:spTgt spid="88"/>
                                        </p:tgtEl>
                                        <p:attrNameLst>
                                          <p:attrName>ppt_x</p:attrName>
                                        </p:attrNameLst>
                                      </p:cBhvr>
                                      <p:tavLst>
                                        <p:tav tm="0">
                                          <p:val>
                                            <p:strVal val="#ppt_x"/>
                                          </p:val>
                                        </p:tav>
                                        <p:tav tm="100000">
                                          <p:val>
                                            <p:strVal val="#ppt_x"/>
                                          </p:val>
                                        </p:tav>
                                      </p:tavLst>
                                    </p:anim>
                                    <p:anim calcmode="lin" valueType="num">
                                      <p:cBhvr additive="base">
                                        <p:cTn id="72" dur="500" fill="hold"/>
                                        <p:tgtEl>
                                          <p:spTgt spid="88"/>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89"/>
                                        </p:tgtEl>
                                        <p:attrNameLst>
                                          <p:attrName>style.visibility</p:attrName>
                                        </p:attrNameLst>
                                      </p:cBhvr>
                                      <p:to>
                                        <p:strVal val="visible"/>
                                      </p:to>
                                    </p:set>
                                    <p:anim calcmode="lin" valueType="num">
                                      <p:cBhvr additive="base">
                                        <p:cTn id="75" dur="500" fill="hold"/>
                                        <p:tgtEl>
                                          <p:spTgt spid="89"/>
                                        </p:tgtEl>
                                        <p:attrNameLst>
                                          <p:attrName>ppt_x</p:attrName>
                                        </p:attrNameLst>
                                      </p:cBhvr>
                                      <p:tavLst>
                                        <p:tav tm="0">
                                          <p:val>
                                            <p:strVal val="#ppt_x"/>
                                          </p:val>
                                        </p:tav>
                                        <p:tav tm="100000">
                                          <p:val>
                                            <p:strVal val="#ppt_x"/>
                                          </p:val>
                                        </p:tav>
                                      </p:tavLst>
                                    </p:anim>
                                    <p:anim calcmode="lin" valueType="num">
                                      <p:cBhvr additive="base">
                                        <p:cTn id="76" dur="500" fill="hold"/>
                                        <p:tgtEl>
                                          <p:spTgt spid="8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92"/>
                                        </p:tgtEl>
                                        <p:attrNameLst>
                                          <p:attrName>style.visibility</p:attrName>
                                        </p:attrNameLst>
                                      </p:cBhvr>
                                      <p:to>
                                        <p:strVal val="visible"/>
                                      </p:to>
                                    </p:set>
                                    <p:anim calcmode="lin" valueType="num">
                                      <p:cBhvr additive="base">
                                        <p:cTn id="79" dur="500" fill="hold"/>
                                        <p:tgtEl>
                                          <p:spTgt spid="92"/>
                                        </p:tgtEl>
                                        <p:attrNameLst>
                                          <p:attrName>ppt_x</p:attrName>
                                        </p:attrNameLst>
                                      </p:cBhvr>
                                      <p:tavLst>
                                        <p:tav tm="0">
                                          <p:val>
                                            <p:strVal val="#ppt_x"/>
                                          </p:val>
                                        </p:tav>
                                        <p:tav tm="100000">
                                          <p:val>
                                            <p:strVal val="#ppt_x"/>
                                          </p:val>
                                        </p:tav>
                                      </p:tavLst>
                                    </p:anim>
                                    <p:anim calcmode="lin" valueType="num">
                                      <p:cBhvr additive="base">
                                        <p:cTn id="80" dur="500" fill="hold"/>
                                        <p:tgtEl>
                                          <p:spTgt spid="92"/>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93"/>
                                        </p:tgtEl>
                                        <p:attrNameLst>
                                          <p:attrName>style.visibility</p:attrName>
                                        </p:attrNameLst>
                                      </p:cBhvr>
                                      <p:to>
                                        <p:strVal val="visible"/>
                                      </p:to>
                                    </p:set>
                                    <p:anim calcmode="lin" valueType="num">
                                      <p:cBhvr additive="base">
                                        <p:cTn id="83" dur="500" fill="hold"/>
                                        <p:tgtEl>
                                          <p:spTgt spid="93"/>
                                        </p:tgtEl>
                                        <p:attrNameLst>
                                          <p:attrName>ppt_x</p:attrName>
                                        </p:attrNameLst>
                                      </p:cBhvr>
                                      <p:tavLst>
                                        <p:tav tm="0">
                                          <p:val>
                                            <p:strVal val="#ppt_x"/>
                                          </p:val>
                                        </p:tav>
                                        <p:tav tm="100000">
                                          <p:val>
                                            <p:strVal val="#ppt_x"/>
                                          </p:val>
                                        </p:tav>
                                      </p:tavLst>
                                    </p:anim>
                                    <p:anim calcmode="lin" valueType="num">
                                      <p:cBhvr additive="base">
                                        <p:cTn id="84" dur="500" fill="hold"/>
                                        <p:tgtEl>
                                          <p:spTgt spid="93"/>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97"/>
                                        </p:tgtEl>
                                        <p:attrNameLst>
                                          <p:attrName>style.visibility</p:attrName>
                                        </p:attrNameLst>
                                      </p:cBhvr>
                                      <p:to>
                                        <p:strVal val="visible"/>
                                      </p:to>
                                    </p:set>
                                    <p:anim calcmode="lin" valueType="num">
                                      <p:cBhvr additive="base">
                                        <p:cTn id="87" dur="500" fill="hold"/>
                                        <p:tgtEl>
                                          <p:spTgt spid="97"/>
                                        </p:tgtEl>
                                        <p:attrNameLst>
                                          <p:attrName>ppt_x</p:attrName>
                                        </p:attrNameLst>
                                      </p:cBhvr>
                                      <p:tavLst>
                                        <p:tav tm="0">
                                          <p:val>
                                            <p:strVal val="#ppt_x"/>
                                          </p:val>
                                        </p:tav>
                                        <p:tav tm="100000">
                                          <p:val>
                                            <p:strVal val="#ppt_x"/>
                                          </p:val>
                                        </p:tav>
                                      </p:tavLst>
                                    </p:anim>
                                    <p:anim calcmode="lin" valueType="num">
                                      <p:cBhvr additive="base">
                                        <p:cTn id="88" dur="500" fill="hold"/>
                                        <p:tgtEl>
                                          <p:spTgt spid="9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500" fill="hold"/>
                                        <p:tgtEl>
                                          <p:spTgt spid="98"/>
                                        </p:tgtEl>
                                        <p:attrNameLst>
                                          <p:attrName>ppt_x</p:attrName>
                                        </p:attrNameLst>
                                      </p:cBhvr>
                                      <p:tavLst>
                                        <p:tav tm="0">
                                          <p:val>
                                            <p:strVal val="#ppt_x"/>
                                          </p:val>
                                        </p:tav>
                                        <p:tav tm="100000">
                                          <p:val>
                                            <p:strVal val="#ppt_x"/>
                                          </p:val>
                                        </p:tav>
                                      </p:tavLst>
                                    </p:anim>
                                    <p:anim calcmode="lin" valueType="num">
                                      <p:cBhvr additive="base">
                                        <p:cTn id="92" dur="500" fill="hold"/>
                                        <p:tgtEl>
                                          <p:spTgt spid="98"/>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99"/>
                                        </p:tgtEl>
                                        <p:attrNameLst>
                                          <p:attrName>style.visibility</p:attrName>
                                        </p:attrNameLst>
                                      </p:cBhvr>
                                      <p:to>
                                        <p:strVal val="visible"/>
                                      </p:to>
                                    </p:set>
                                    <p:anim calcmode="lin" valueType="num">
                                      <p:cBhvr additive="base">
                                        <p:cTn id="95" dur="500" fill="hold"/>
                                        <p:tgtEl>
                                          <p:spTgt spid="99"/>
                                        </p:tgtEl>
                                        <p:attrNameLst>
                                          <p:attrName>ppt_x</p:attrName>
                                        </p:attrNameLst>
                                      </p:cBhvr>
                                      <p:tavLst>
                                        <p:tav tm="0">
                                          <p:val>
                                            <p:strVal val="#ppt_x"/>
                                          </p:val>
                                        </p:tav>
                                        <p:tav tm="100000">
                                          <p:val>
                                            <p:strVal val="#ppt_x"/>
                                          </p:val>
                                        </p:tav>
                                      </p:tavLst>
                                    </p:anim>
                                    <p:anim calcmode="lin" valueType="num">
                                      <p:cBhvr additive="base">
                                        <p:cTn id="96" dur="500" fill="hold"/>
                                        <p:tgtEl>
                                          <p:spTgt spid="99"/>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00"/>
                                        </p:tgtEl>
                                        <p:attrNameLst>
                                          <p:attrName>style.visibility</p:attrName>
                                        </p:attrNameLst>
                                      </p:cBhvr>
                                      <p:to>
                                        <p:strVal val="visible"/>
                                      </p:to>
                                    </p:set>
                                    <p:anim calcmode="lin" valueType="num">
                                      <p:cBhvr additive="base">
                                        <p:cTn id="99" dur="500" fill="hold"/>
                                        <p:tgtEl>
                                          <p:spTgt spid="100"/>
                                        </p:tgtEl>
                                        <p:attrNameLst>
                                          <p:attrName>ppt_x</p:attrName>
                                        </p:attrNameLst>
                                      </p:cBhvr>
                                      <p:tavLst>
                                        <p:tav tm="0">
                                          <p:val>
                                            <p:strVal val="#ppt_x"/>
                                          </p:val>
                                        </p:tav>
                                        <p:tav tm="100000">
                                          <p:val>
                                            <p:strVal val="#ppt_x"/>
                                          </p:val>
                                        </p:tav>
                                      </p:tavLst>
                                    </p:anim>
                                    <p:anim calcmode="lin" valueType="num">
                                      <p:cBhvr additive="base">
                                        <p:cTn id="100" dur="500" fill="hold"/>
                                        <p:tgtEl>
                                          <p:spTgt spid="10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01"/>
                                        </p:tgtEl>
                                        <p:attrNameLst>
                                          <p:attrName>style.visibility</p:attrName>
                                        </p:attrNameLst>
                                      </p:cBhvr>
                                      <p:to>
                                        <p:strVal val="visible"/>
                                      </p:to>
                                    </p:set>
                                    <p:anim calcmode="lin" valueType="num">
                                      <p:cBhvr additive="base">
                                        <p:cTn id="103" dur="500" fill="hold"/>
                                        <p:tgtEl>
                                          <p:spTgt spid="101"/>
                                        </p:tgtEl>
                                        <p:attrNameLst>
                                          <p:attrName>ppt_x</p:attrName>
                                        </p:attrNameLst>
                                      </p:cBhvr>
                                      <p:tavLst>
                                        <p:tav tm="0">
                                          <p:val>
                                            <p:strVal val="#ppt_x"/>
                                          </p:val>
                                        </p:tav>
                                        <p:tav tm="100000">
                                          <p:val>
                                            <p:strVal val="#ppt_x"/>
                                          </p:val>
                                        </p:tav>
                                      </p:tavLst>
                                    </p:anim>
                                    <p:anim calcmode="lin" valueType="num">
                                      <p:cBhvr additive="base">
                                        <p:cTn id="104" dur="500" fill="hold"/>
                                        <p:tgtEl>
                                          <p:spTgt spid="101"/>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02"/>
                                        </p:tgtEl>
                                        <p:attrNameLst>
                                          <p:attrName>style.visibility</p:attrName>
                                        </p:attrNameLst>
                                      </p:cBhvr>
                                      <p:to>
                                        <p:strVal val="visible"/>
                                      </p:to>
                                    </p:set>
                                    <p:anim calcmode="lin" valueType="num">
                                      <p:cBhvr additive="base">
                                        <p:cTn id="107" dur="500" fill="hold"/>
                                        <p:tgtEl>
                                          <p:spTgt spid="102"/>
                                        </p:tgtEl>
                                        <p:attrNameLst>
                                          <p:attrName>ppt_x</p:attrName>
                                        </p:attrNameLst>
                                      </p:cBhvr>
                                      <p:tavLst>
                                        <p:tav tm="0">
                                          <p:val>
                                            <p:strVal val="#ppt_x"/>
                                          </p:val>
                                        </p:tav>
                                        <p:tav tm="100000">
                                          <p:val>
                                            <p:strVal val="#ppt_x"/>
                                          </p:val>
                                        </p:tav>
                                      </p:tavLst>
                                    </p:anim>
                                    <p:anim calcmode="lin" valueType="num">
                                      <p:cBhvr additive="base">
                                        <p:cTn id="108" dur="500" fill="hold"/>
                                        <p:tgtEl>
                                          <p:spTgt spid="102"/>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03"/>
                                        </p:tgtEl>
                                        <p:attrNameLst>
                                          <p:attrName>style.visibility</p:attrName>
                                        </p:attrNameLst>
                                      </p:cBhvr>
                                      <p:to>
                                        <p:strVal val="visible"/>
                                      </p:to>
                                    </p:set>
                                    <p:anim calcmode="lin" valueType="num">
                                      <p:cBhvr additive="base">
                                        <p:cTn id="111" dur="500" fill="hold"/>
                                        <p:tgtEl>
                                          <p:spTgt spid="103"/>
                                        </p:tgtEl>
                                        <p:attrNameLst>
                                          <p:attrName>ppt_x</p:attrName>
                                        </p:attrNameLst>
                                      </p:cBhvr>
                                      <p:tavLst>
                                        <p:tav tm="0">
                                          <p:val>
                                            <p:strVal val="#ppt_x"/>
                                          </p:val>
                                        </p:tav>
                                        <p:tav tm="100000">
                                          <p:val>
                                            <p:strVal val="#ppt_x"/>
                                          </p:val>
                                        </p:tav>
                                      </p:tavLst>
                                    </p:anim>
                                    <p:anim calcmode="lin" valueType="num">
                                      <p:cBhvr additive="base">
                                        <p:cTn id="112" dur="500" fill="hold"/>
                                        <p:tgtEl>
                                          <p:spTgt spid="103"/>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106"/>
                                        </p:tgtEl>
                                        <p:attrNameLst>
                                          <p:attrName>style.visibility</p:attrName>
                                        </p:attrNameLst>
                                      </p:cBhvr>
                                      <p:to>
                                        <p:strVal val="visible"/>
                                      </p:to>
                                    </p:set>
                                    <p:anim calcmode="lin" valueType="num">
                                      <p:cBhvr additive="base">
                                        <p:cTn id="115" dur="500" fill="hold"/>
                                        <p:tgtEl>
                                          <p:spTgt spid="106"/>
                                        </p:tgtEl>
                                        <p:attrNameLst>
                                          <p:attrName>ppt_x</p:attrName>
                                        </p:attrNameLst>
                                      </p:cBhvr>
                                      <p:tavLst>
                                        <p:tav tm="0">
                                          <p:val>
                                            <p:strVal val="#ppt_x"/>
                                          </p:val>
                                        </p:tav>
                                        <p:tav tm="100000">
                                          <p:val>
                                            <p:strVal val="#ppt_x"/>
                                          </p:val>
                                        </p:tav>
                                      </p:tavLst>
                                    </p:anim>
                                    <p:anim calcmode="lin" valueType="num">
                                      <p:cBhvr additive="base">
                                        <p:cTn id="116" dur="500" fill="hold"/>
                                        <p:tgtEl>
                                          <p:spTgt spid="106"/>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109"/>
                                        </p:tgtEl>
                                        <p:attrNameLst>
                                          <p:attrName>style.visibility</p:attrName>
                                        </p:attrNameLst>
                                      </p:cBhvr>
                                      <p:to>
                                        <p:strVal val="visible"/>
                                      </p:to>
                                    </p:set>
                                    <p:anim calcmode="lin" valueType="num">
                                      <p:cBhvr additive="base">
                                        <p:cTn id="119" dur="500" fill="hold"/>
                                        <p:tgtEl>
                                          <p:spTgt spid="109"/>
                                        </p:tgtEl>
                                        <p:attrNameLst>
                                          <p:attrName>ppt_x</p:attrName>
                                        </p:attrNameLst>
                                      </p:cBhvr>
                                      <p:tavLst>
                                        <p:tav tm="0">
                                          <p:val>
                                            <p:strVal val="#ppt_x"/>
                                          </p:val>
                                        </p:tav>
                                        <p:tav tm="100000">
                                          <p:val>
                                            <p:strVal val="#ppt_x"/>
                                          </p:val>
                                        </p:tav>
                                      </p:tavLst>
                                    </p:anim>
                                    <p:anim calcmode="lin" valueType="num">
                                      <p:cBhvr additive="base">
                                        <p:cTn id="120" dur="500" fill="hold"/>
                                        <p:tgtEl>
                                          <p:spTgt spid="109"/>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129"/>
                                        </p:tgtEl>
                                        <p:attrNameLst>
                                          <p:attrName>style.visibility</p:attrName>
                                        </p:attrNameLst>
                                      </p:cBhvr>
                                      <p:to>
                                        <p:strVal val="visible"/>
                                      </p:to>
                                    </p:set>
                                    <p:anim calcmode="lin" valueType="num">
                                      <p:cBhvr additive="base">
                                        <p:cTn id="123" dur="500" fill="hold"/>
                                        <p:tgtEl>
                                          <p:spTgt spid="129"/>
                                        </p:tgtEl>
                                        <p:attrNameLst>
                                          <p:attrName>ppt_x</p:attrName>
                                        </p:attrNameLst>
                                      </p:cBhvr>
                                      <p:tavLst>
                                        <p:tav tm="0">
                                          <p:val>
                                            <p:strVal val="#ppt_x"/>
                                          </p:val>
                                        </p:tav>
                                        <p:tav tm="100000">
                                          <p:val>
                                            <p:strVal val="#ppt_x"/>
                                          </p:val>
                                        </p:tav>
                                      </p:tavLst>
                                    </p:anim>
                                    <p:anim calcmode="lin" valueType="num">
                                      <p:cBhvr additive="base">
                                        <p:cTn id="124" dur="500" fill="hold"/>
                                        <p:tgtEl>
                                          <p:spTgt spid="129"/>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30"/>
                                        </p:tgtEl>
                                        <p:attrNameLst>
                                          <p:attrName>style.visibility</p:attrName>
                                        </p:attrNameLst>
                                      </p:cBhvr>
                                      <p:to>
                                        <p:strVal val="visible"/>
                                      </p:to>
                                    </p:set>
                                    <p:anim calcmode="lin" valueType="num">
                                      <p:cBhvr additive="base">
                                        <p:cTn id="127" dur="500" fill="hold"/>
                                        <p:tgtEl>
                                          <p:spTgt spid="130"/>
                                        </p:tgtEl>
                                        <p:attrNameLst>
                                          <p:attrName>ppt_x</p:attrName>
                                        </p:attrNameLst>
                                      </p:cBhvr>
                                      <p:tavLst>
                                        <p:tav tm="0">
                                          <p:val>
                                            <p:strVal val="#ppt_x"/>
                                          </p:val>
                                        </p:tav>
                                        <p:tav tm="100000">
                                          <p:val>
                                            <p:strVal val="#ppt_x"/>
                                          </p:val>
                                        </p:tav>
                                      </p:tavLst>
                                    </p:anim>
                                    <p:anim calcmode="lin" valueType="num">
                                      <p:cBhvr additive="base">
                                        <p:cTn id="128" dur="500" fill="hold"/>
                                        <p:tgtEl>
                                          <p:spTgt spid="130"/>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31"/>
                                        </p:tgtEl>
                                        <p:attrNameLst>
                                          <p:attrName>style.visibility</p:attrName>
                                        </p:attrNameLst>
                                      </p:cBhvr>
                                      <p:to>
                                        <p:strVal val="visible"/>
                                      </p:to>
                                    </p:set>
                                    <p:anim calcmode="lin" valueType="num">
                                      <p:cBhvr additive="base">
                                        <p:cTn id="131" dur="500" fill="hold"/>
                                        <p:tgtEl>
                                          <p:spTgt spid="131"/>
                                        </p:tgtEl>
                                        <p:attrNameLst>
                                          <p:attrName>ppt_x</p:attrName>
                                        </p:attrNameLst>
                                      </p:cBhvr>
                                      <p:tavLst>
                                        <p:tav tm="0">
                                          <p:val>
                                            <p:strVal val="#ppt_x"/>
                                          </p:val>
                                        </p:tav>
                                        <p:tav tm="100000">
                                          <p:val>
                                            <p:strVal val="#ppt_x"/>
                                          </p:val>
                                        </p:tav>
                                      </p:tavLst>
                                    </p:anim>
                                    <p:anim calcmode="lin" valueType="num">
                                      <p:cBhvr additive="base">
                                        <p:cTn id="132" dur="500" fill="hold"/>
                                        <p:tgtEl>
                                          <p:spTgt spid="13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32"/>
                                        </p:tgtEl>
                                        <p:attrNameLst>
                                          <p:attrName>style.visibility</p:attrName>
                                        </p:attrNameLst>
                                      </p:cBhvr>
                                      <p:to>
                                        <p:strVal val="visible"/>
                                      </p:to>
                                    </p:set>
                                    <p:anim calcmode="lin" valueType="num">
                                      <p:cBhvr additive="base">
                                        <p:cTn id="135" dur="500" fill="hold"/>
                                        <p:tgtEl>
                                          <p:spTgt spid="132"/>
                                        </p:tgtEl>
                                        <p:attrNameLst>
                                          <p:attrName>ppt_x</p:attrName>
                                        </p:attrNameLst>
                                      </p:cBhvr>
                                      <p:tavLst>
                                        <p:tav tm="0">
                                          <p:val>
                                            <p:strVal val="#ppt_x"/>
                                          </p:val>
                                        </p:tav>
                                        <p:tav tm="100000">
                                          <p:val>
                                            <p:strVal val="#ppt_x"/>
                                          </p:val>
                                        </p:tav>
                                      </p:tavLst>
                                    </p:anim>
                                    <p:anim calcmode="lin" valueType="num">
                                      <p:cBhvr additive="base">
                                        <p:cTn id="136" dur="500" fill="hold"/>
                                        <p:tgtEl>
                                          <p:spTgt spid="1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74" grpId="0" animBg="1"/>
      <p:bldP spid="79" grpId="0" animBg="1"/>
      <p:bldP spid="86" grpId="0" animBg="1"/>
      <p:bldP spid="87" grpId="0" animBg="1"/>
      <p:bldP spid="88" grpId="0" animBg="1"/>
      <p:bldP spid="92" grpId="0" animBg="1"/>
      <p:bldP spid="97" grpId="0" animBg="1"/>
      <p:bldP spid="98" grpId="0" animBg="1"/>
      <p:bldP spid="99" grpId="0" animBg="1"/>
      <p:bldP spid="100" grpId="0" animBg="1"/>
      <p:bldP spid="101" grpId="0" animBg="1"/>
      <p:bldP spid="102" grpId="0" animBg="1"/>
      <p:bldP spid="109" grpId="0" animBg="1"/>
      <p:bldP spid="112" grpId="0"/>
      <p:bldP spid="113" grpId="0"/>
      <p:bldP spid="124" grpId="0" animBg="1"/>
      <p:bldP spid="125" grpId="0" animBg="1"/>
      <p:bldP spid="129" grpId="0"/>
      <p:bldP spid="130" grpId="0"/>
      <p:bldP spid="131" grpId="0"/>
      <p:bldP spid="1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微软雅黑"/>
              <a:ea typeface="微软雅黑"/>
              <a:cs typeface="+mn-ea"/>
              <a:sym typeface="微软雅黑"/>
            </a:endParaRPr>
          </a:p>
        </p:txBody>
      </p:sp>
      <p:grpSp>
        <p:nvGrpSpPr>
          <p:cNvPr id="6" name="PA_组合 1"/>
          <p:cNvGrpSpPr/>
          <p:nvPr>
            <p:custDataLst>
              <p:tags r:id="rId1"/>
            </p:custDataLst>
          </p:nvPr>
        </p:nvGrpSpPr>
        <p:grpSpPr>
          <a:xfrm>
            <a:off x="1712204" y="771550"/>
            <a:ext cx="590076" cy="590074"/>
            <a:chOff x="8229267" y="2257313"/>
            <a:chExt cx="453320" cy="453318"/>
          </a:xfrm>
          <a:solidFill>
            <a:srgbClr val="00B0F0"/>
          </a:solidFill>
        </p:grpSpPr>
        <p:sp>
          <p:nvSpPr>
            <p:cNvPr id="45" name="Rounded Rectangle 176"/>
            <p:cNvSpPr/>
            <p:nvPr/>
          </p:nvSpPr>
          <p:spPr>
            <a:xfrm>
              <a:off x="8229267" y="2257313"/>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sp>
          <p:nvSpPr>
            <p:cNvPr id="46" name="Freeform 5"/>
            <p:cNvSpPr>
              <a:spLocks noEditPoints="1"/>
            </p:cNvSpPr>
            <p:nvPr/>
          </p:nvSpPr>
          <p:spPr bwMode="auto">
            <a:xfrm>
              <a:off x="8326775" y="2325705"/>
              <a:ext cx="264775" cy="267539"/>
            </a:xfrm>
            <a:custGeom>
              <a:avLst/>
              <a:gdLst>
                <a:gd name="T0" fmla="*/ 138 w 306"/>
                <a:gd name="T1" fmla="*/ 226 h 309"/>
                <a:gd name="T2" fmla="*/ 149 w 306"/>
                <a:gd name="T3" fmla="*/ 229 h 309"/>
                <a:gd name="T4" fmla="*/ 198 w 306"/>
                <a:gd name="T5" fmla="*/ 216 h 309"/>
                <a:gd name="T6" fmla="*/ 226 w 306"/>
                <a:gd name="T7" fmla="*/ 169 h 309"/>
                <a:gd name="T8" fmla="*/ 215 w 306"/>
                <a:gd name="T9" fmla="*/ 147 h 309"/>
                <a:gd name="T10" fmla="*/ 171 w 306"/>
                <a:gd name="T11" fmla="*/ 209 h 309"/>
                <a:gd name="T12" fmla="*/ 138 w 306"/>
                <a:gd name="T13" fmla="*/ 226 h 309"/>
                <a:gd name="T14" fmla="*/ 80 w 306"/>
                <a:gd name="T15" fmla="*/ 107 h 309"/>
                <a:gd name="T16" fmla="*/ 142 w 306"/>
                <a:gd name="T17" fmla="*/ 15 h 309"/>
                <a:gd name="T18" fmla="*/ 164 w 306"/>
                <a:gd name="T19" fmla="*/ 16 h 309"/>
                <a:gd name="T20" fmla="*/ 225 w 306"/>
                <a:gd name="T21" fmla="*/ 107 h 309"/>
                <a:gd name="T22" fmla="*/ 241 w 306"/>
                <a:gd name="T23" fmla="*/ 153 h 309"/>
                <a:gd name="T24" fmla="*/ 193 w 306"/>
                <a:gd name="T25" fmla="*/ 237 h 309"/>
                <a:gd name="T26" fmla="*/ 112 w 306"/>
                <a:gd name="T27" fmla="*/ 237 h 309"/>
                <a:gd name="T28" fmla="*/ 65 w 306"/>
                <a:gd name="T29" fmla="*/ 153 h 309"/>
                <a:gd name="T30" fmla="*/ 80 w 306"/>
                <a:gd name="T31" fmla="*/ 107 h 309"/>
                <a:gd name="T32" fmla="*/ 153 w 306"/>
                <a:gd name="T33" fmla="*/ 277 h 309"/>
                <a:gd name="T34" fmla="*/ 238 w 306"/>
                <a:gd name="T35" fmla="*/ 257 h 309"/>
                <a:gd name="T36" fmla="*/ 237 w 306"/>
                <a:gd name="T37" fmla="*/ 226 h 309"/>
                <a:gd name="T38" fmla="*/ 234 w 306"/>
                <a:gd name="T39" fmla="*/ 224 h 309"/>
                <a:gd name="T40" fmla="*/ 246 w 306"/>
                <a:gd name="T41" fmla="*/ 205 h 309"/>
                <a:gd name="T42" fmla="*/ 295 w 306"/>
                <a:gd name="T43" fmla="*/ 260 h 309"/>
                <a:gd name="T44" fmla="*/ 252 w 306"/>
                <a:gd name="T45" fmla="*/ 294 h 309"/>
                <a:gd name="T46" fmla="*/ 153 w 306"/>
                <a:gd name="T47" fmla="*/ 309 h 309"/>
                <a:gd name="T48" fmla="*/ 53 w 306"/>
                <a:gd name="T49" fmla="*/ 294 h 309"/>
                <a:gd name="T50" fmla="*/ 10 w 306"/>
                <a:gd name="T51" fmla="*/ 260 h 309"/>
                <a:gd name="T52" fmla="*/ 60 w 306"/>
                <a:gd name="T53" fmla="*/ 205 h 309"/>
                <a:gd name="T54" fmla="*/ 71 w 306"/>
                <a:gd name="T55" fmla="*/ 224 h 309"/>
                <a:gd name="T56" fmla="*/ 69 w 306"/>
                <a:gd name="T57" fmla="*/ 226 h 309"/>
                <a:gd name="T58" fmla="*/ 67 w 306"/>
                <a:gd name="T59" fmla="*/ 257 h 309"/>
                <a:gd name="T60" fmla="*/ 153 w 306"/>
                <a:gd name="T61" fmla="*/ 27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6" h="309">
                  <a:moveTo>
                    <a:pt x="138" y="226"/>
                  </a:moveTo>
                  <a:cubicBezTo>
                    <a:pt x="141" y="227"/>
                    <a:pt x="145" y="229"/>
                    <a:pt x="149" y="229"/>
                  </a:cubicBezTo>
                  <a:cubicBezTo>
                    <a:pt x="164" y="232"/>
                    <a:pt x="182" y="227"/>
                    <a:pt x="198" y="216"/>
                  </a:cubicBezTo>
                  <a:cubicBezTo>
                    <a:pt x="215" y="204"/>
                    <a:pt x="226" y="186"/>
                    <a:pt x="226" y="169"/>
                  </a:cubicBezTo>
                  <a:cubicBezTo>
                    <a:pt x="226" y="160"/>
                    <a:pt x="220" y="151"/>
                    <a:pt x="215" y="147"/>
                  </a:cubicBezTo>
                  <a:cubicBezTo>
                    <a:pt x="210" y="170"/>
                    <a:pt x="193" y="193"/>
                    <a:pt x="171" y="209"/>
                  </a:cubicBezTo>
                  <a:cubicBezTo>
                    <a:pt x="160" y="216"/>
                    <a:pt x="149" y="222"/>
                    <a:pt x="138" y="226"/>
                  </a:cubicBezTo>
                  <a:close/>
                  <a:moveTo>
                    <a:pt x="80" y="107"/>
                  </a:moveTo>
                  <a:cubicBezTo>
                    <a:pt x="98" y="76"/>
                    <a:pt x="122" y="47"/>
                    <a:pt x="142" y="15"/>
                  </a:cubicBezTo>
                  <a:cubicBezTo>
                    <a:pt x="151" y="1"/>
                    <a:pt x="154" y="0"/>
                    <a:pt x="164" y="16"/>
                  </a:cubicBezTo>
                  <a:cubicBezTo>
                    <a:pt x="183" y="47"/>
                    <a:pt x="207" y="76"/>
                    <a:pt x="225" y="107"/>
                  </a:cubicBezTo>
                  <a:cubicBezTo>
                    <a:pt x="234" y="122"/>
                    <a:pt x="241" y="138"/>
                    <a:pt x="241" y="153"/>
                  </a:cubicBezTo>
                  <a:cubicBezTo>
                    <a:pt x="241" y="190"/>
                    <a:pt x="221" y="222"/>
                    <a:pt x="193" y="237"/>
                  </a:cubicBezTo>
                  <a:cubicBezTo>
                    <a:pt x="167" y="251"/>
                    <a:pt x="137" y="251"/>
                    <a:pt x="112" y="237"/>
                  </a:cubicBezTo>
                  <a:cubicBezTo>
                    <a:pt x="84" y="221"/>
                    <a:pt x="65" y="190"/>
                    <a:pt x="65" y="153"/>
                  </a:cubicBezTo>
                  <a:cubicBezTo>
                    <a:pt x="65" y="138"/>
                    <a:pt x="71" y="122"/>
                    <a:pt x="80" y="107"/>
                  </a:cubicBezTo>
                  <a:close/>
                  <a:moveTo>
                    <a:pt x="153" y="277"/>
                  </a:moveTo>
                  <a:cubicBezTo>
                    <a:pt x="178" y="277"/>
                    <a:pt x="218" y="273"/>
                    <a:pt x="238" y="257"/>
                  </a:cubicBezTo>
                  <a:cubicBezTo>
                    <a:pt x="251" y="247"/>
                    <a:pt x="250" y="236"/>
                    <a:pt x="237" y="226"/>
                  </a:cubicBezTo>
                  <a:cubicBezTo>
                    <a:pt x="236" y="226"/>
                    <a:pt x="235" y="225"/>
                    <a:pt x="234" y="224"/>
                  </a:cubicBezTo>
                  <a:cubicBezTo>
                    <a:pt x="239" y="218"/>
                    <a:pt x="243" y="212"/>
                    <a:pt x="246" y="205"/>
                  </a:cubicBezTo>
                  <a:cubicBezTo>
                    <a:pt x="267" y="213"/>
                    <a:pt x="306" y="232"/>
                    <a:pt x="295" y="260"/>
                  </a:cubicBezTo>
                  <a:cubicBezTo>
                    <a:pt x="289" y="277"/>
                    <a:pt x="268" y="288"/>
                    <a:pt x="252" y="294"/>
                  </a:cubicBezTo>
                  <a:cubicBezTo>
                    <a:pt x="225" y="304"/>
                    <a:pt x="189" y="309"/>
                    <a:pt x="153" y="309"/>
                  </a:cubicBezTo>
                  <a:cubicBezTo>
                    <a:pt x="116" y="309"/>
                    <a:pt x="80" y="304"/>
                    <a:pt x="53" y="294"/>
                  </a:cubicBezTo>
                  <a:cubicBezTo>
                    <a:pt x="38" y="288"/>
                    <a:pt x="16" y="277"/>
                    <a:pt x="10" y="260"/>
                  </a:cubicBezTo>
                  <a:cubicBezTo>
                    <a:pt x="0" y="232"/>
                    <a:pt x="38" y="213"/>
                    <a:pt x="60" y="205"/>
                  </a:cubicBezTo>
                  <a:cubicBezTo>
                    <a:pt x="63" y="212"/>
                    <a:pt x="67" y="218"/>
                    <a:pt x="71" y="224"/>
                  </a:cubicBezTo>
                  <a:cubicBezTo>
                    <a:pt x="70" y="225"/>
                    <a:pt x="70" y="226"/>
                    <a:pt x="69" y="226"/>
                  </a:cubicBezTo>
                  <a:cubicBezTo>
                    <a:pt x="56" y="236"/>
                    <a:pt x="54" y="247"/>
                    <a:pt x="67" y="257"/>
                  </a:cubicBezTo>
                  <a:cubicBezTo>
                    <a:pt x="88" y="273"/>
                    <a:pt x="128" y="277"/>
                    <a:pt x="153" y="277"/>
                  </a:cubicBezTo>
                  <a:close/>
                </a:path>
              </a:pathLst>
            </a:custGeom>
            <a:grp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grpSp>
      <p:grpSp>
        <p:nvGrpSpPr>
          <p:cNvPr id="7" name="PA_组合 4"/>
          <p:cNvGrpSpPr/>
          <p:nvPr>
            <p:custDataLst>
              <p:tags r:id="rId2"/>
            </p:custDataLst>
          </p:nvPr>
        </p:nvGrpSpPr>
        <p:grpSpPr>
          <a:xfrm>
            <a:off x="1712204" y="2571178"/>
            <a:ext cx="590076" cy="590074"/>
            <a:chOff x="8229267" y="2860286"/>
            <a:chExt cx="453320" cy="453318"/>
          </a:xfrm>
          <a:solidFill>
            <a:srgbClr val="00B0F0"/>
          </a:solidFill>
        </p:grpSpPr>
        <p:sp>
          <p:nvSpPr>
            <p:cNvPr id="40" name="Rounded Rectangle 177"/>
            <p:cNvSpPr/>
            <p:nvPr/>
          </p:nvSpPr>
          <p:spPr>
            <a:xfrm>
              <a:off x="8229267" y="2860286"/>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grpSp>
          <p:nvGrpSpPr>
            <p:cNvPr id="41" name="Group 196"/>
            <p:cNvGrpSpPr/>
            <p:nvPr/>
          </p:nvGrpSpPr>
          <p:grpSpPr>
            <a:xfrm>
              <a:off x="8326759" y="2971628"/>
              <a:ext cx="247312" cy="222255"/>
              <a:chOff x="5583238" y="3892551"/>
              <a:chExt cx="360363" cy="323850"/>
            </a:xfrm>
            <a:grpFill/>
          </p:grpSpPr>
          <p:sp>
            <p:nvSpPr>
              <p:cNvPr id="42" name="Freeform 5"/>
              <p:cNvSpPr/>
              <p:nvPr/>
            </p:nvSpPr>
            <p:spPr bwMode="auto">
              <a:xfrm>
                <a:off x="5811838" y="3892551"/>
                <a:ext cx="131763" cy="323850"/>
              </a:xfrm>
              <a:custGeom>
                <a:avLst/>
                <a:gdLst>
                  <a:gd name="T0" fmla="*/ 17 w 83"/>
                  <a:gd name="T1" fmla="*/ 57 h 204"/>
                  <a:gd name="T2" fmla="*/ 0 w 83"/>
                  <a:gd name="T3" fmla="*/ 57 h 204"/>
                  <a:gd name="T4" fmla="*/ 43 w 83"/>
                  <a:gd name="T5" fmla="*/ 0 h 204"/>
                  <a:gd name="T6" fmla="*/ 83 w 83"/>
                  <a:gd name="T7" fmla="*/ 57 h 204"/>
                  <a:gd name="T8" fmla="*/ 67 w 83"/>
                  <a:gd name="T9" fmla="*/ 57 h 204"/>
                  <a:gd name="T10" fmla="*/ 67 w 83"/>
                  <a:gd name="T11" fmla="*/ 204 h 204"/>
                  <a:gd name="T12" fmla="*/ 17 w 83"/>
                  <a:gd name="T13" fmla="*/ 204 h 204"/>
                  <a:gd name="T14" fmla="*/ 17 w 83"/>
                  <a:gd name="T15" fmla="*/ 57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04">
                    <a:moveTo>
                      <a:pt x="17" y="57"/>
                    </a:moveTo>
                    <a:lnTo>
                      <a:pt x="0" y="57"/>
                    </a:lnTo>
                    <a:lnTo>
                      <a:pt x="43" y="0"/>
                    </a:lnTo>
                    <a:lnTo>
                      <a:pt x="83" y="57"/>
                    </a:lnTo>
                    <a:lnTo>
                      <a:pt x="67" y="57"/>
                    </a:lnTo>
                    <a:lnTo>
                      <a:pt x="67" y="204"/>
                    </a:lnTo>
                    <a:lnTo>
                      <a:pt x="17" y="204"/>
                    </a:lnTo>
                    <a:lnTo>
                      <a:pt x="17" y="57"/>
                    </a:lnTo>
                    <a:close/>
                  </a:path>
                </a:pathLst>
              </a:custGeom>
              <a:grpFill/>
              <a:ln w="9525">
                <a:solidFill>
                  <a:schemeClr val="bg1"/>
                </a:solidFill>
                <a:round/>
              </a:ln>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sp>
            <p:nvSpPr>
              <p:cNvPr id="43" name="Freeform 6"/>
              <p:cNvSpPr/>
              <p:nvPr/>
            </p:nvSpPr>
            <p:spPr bwMode="auto">
              <a:xfrm>
                <a:off x="5695951" y="3978276"/>
                <a:ext cx="131763" cy="238125"/>
              </a:xfrm>
              <a:custGeom>
                <a:avLst/>
                <a:gdLst>
                  <a:gd name="T0" fmla="*/ 66 w 83"/>
                  <a:gd name="T1" fmla="*/ 150 h 150"/>
                  <a:gd name="T2" fmla="*/ 19 w 83"/>
                  <a:gd name="T3" fmla="*/ 150 h 150"/>
                  <a:gd name="T4" fmla="*/ 19 w 83"/>
                  <a:gd name="T5" fmla="*/ 60 h 150"/>
                  <a:gd name="T6" fmla="*/ 0 w 83"/>
                  <a:gd name="T7" fmla="*/ 60 h 150"/>
                  <a:gd name="T8" fmla="*/ 43 w 83"/>
                  <a:gd name="T9" fmla="*/ 0 h 150"/>
                  <a:gd name="T10" fmla="*/ 83 w 83"/>
                  <a:gd name="T11" fmla="*/ 60 h 150"/>
                  <a:gd name="T12" fmla="*/ 66 w 83"/>
                  <a:gd name="T13" fmla="*/ 60 h 150"/>
                  <a:gd name="T14" fmla="*/ 66 w 83"/>
                  <a:gd name="T15" fmla="*/ 15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50">
                    <a:moveTo>
                      <a:pt x="66" y="150"/>
                    </a:moveTo>
                    <a:lnTo>
                      <a:pt x="19" y="150"/>
                    </a:lnTo>
                    <a:lnTo>
                      <a:pt x="19" y="60"/>
                    </a:lnTo>
                    <a:lnTo>
                      <a:pt x="0" y="60"/>
                    </a:lnTo>
                    <a:lnTo>
                      <a:pt x="43" y="0"/>
                    </a:lnTo>
                    <a:lnTo>
                      <a:pt x="83" y="60"/>
                    </a:lnTo>
                    <a:lnTo>
                      <a:pt x="66" y="60"/>
                    </a:lnTo>
                    <a:lnTo>
                      <a:pt x="66" y="150"/>
                    </a:lnTo>
                    <a:close/>
                  </a:path>
                </a:pathLst>
              </a:custGeom>
              <a:grpFill/>
              <a:ln w="9525">
                <a:solidFill>
                  <a:schemeClr val="bg1"/>
                </a:solidFill>
                <a:round/>
              </a:ln>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sp>
            <p:nvSpPr>
              <p:cNvPr id="44" name="Freeform 7"/>
              <p:cNvSpPr/>
              <p:nvPr/>
            </p:nvSpPr>
            <p:spPr bwMode="auto">
              <a:xfrm>
                <a:off x="5583238" y="4068763"/>
                <a:ext cx="131763" cy="147638"/>
              </a:xfrm>
              <a:custGeom>
                <a:avLst/>
                <a:gdLst>
                  <a:gd name="T0" fmla="*/ 17 w 83"/>
                  <a:gd name="T1" fmla="*/ 57 h 93"/>
                  <a:gd name="T2" fmla="*/ 0 w 83"/>
                  <a:gd name="T3" fmla="*/ 57 h 93"/>
                  <a:gd name="T4" fmla="*/ 43 w 83"/>
                  <a:gd name="T5" fmla="*/ 0 h 93"/>
                  <a:gd name="T6" fmla="*/ 83 w 83"/>
                  <a:gd name="T7" fmla="*/ 57 h 93"/>
                  <a:gd name="T8" fmla="*/ 66 w 83"/>
                  <a:gd name="T9" fmla="*/ 57 h 93"/>
                  <a:gd name="T10" fmla="*/ 66 w 83"/>
                  <a:gd name="T11" fmla="*/ 93 h 93"/>
                  <a:gd name="T12" fmla="*/ 17 w 83"/>
                  <a:gd name="T13" fmla="*/ 93 h 93"/>
                  <a:gd name="T14" fmla="*/ 17 w 83"/>
                  <a:gd name="T15" fmla="*/ 57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93">
                    <a:moveTo>
                      <a:pt x="17" y="57"/>
                    </a:moveTo>
                    <a:lnTo>
                      <a:pt x="0" y="57"/>
                    </a:lnTo>
                    <a:lnTo>
                      <a:pt x="43" y="0"/>
                    </a:lnTo>
                    <a:lnTo>
                      <a:pt x="83" y="57"/>
                    </a:lnTo>
                    <a:lnTo>
                      <a:pt x="66" y="57"/>
                    </a:lnTo>
                    <a:lnTo>
                      <a:pt x="66" y="93"/>
                    </a:lnTo>
                    <a:lnTo>
                      <a:pt x="17" y="93"/>
                    </a:lnTo>
                    <a:lnTo>
                      <a:pt x="17" y="57"/>
                    </a:lnTo>
                    <a:close/>
                  </a:path>
                </a:pathLst>
              </a:custGeom>
              <a:grpFill/>
              <a:ln w="9525">
                <a:solidFill>
                  <a:schemeClr val="bg1"/>
                </a:solidFill>
                <a:round/>
              </a:ln>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grpSp>
      </p:grpSp>
      <p:grpSp>
        <p:nvGrpSpPr>
          <p:cNvPr id="8" name="PA_组合 5"/>
          <p:cNvGrpSpPr/>
          <p:nvPr>
            <p:custDataLst>
              <p:tags r:id="rId3"/>
            </p:custDataLst>
          </p:nvPr>
        </p:nvGrpSpPr>
        <p:grpSpPr>
          <a:xfrm>
            <a:off x="4099549" y="787965"/>
            <a:ext cx="606391" cy="606389"/>
            <a:chOff x="8229267" y="3463260"/>
            <a:chExt cx="453320" cy="453318"/>
          </a:xfrm>
          <a:solidFill>
            <a:srgbClr val="00B0F0"/>
          </a:solidFill>
        </p:grpSpPr>
        <p:sp>
          <p:nvSpPr>
            <p:cNvPr id="38" name="Rounded Rectangle 178"/>
            <p:cNvSpPr/>
            <p:nvPr/>
          </p:nvSpPr>
          <p:spPr>
            <a:xfrm>
              <a:off x="8229267" y="3463260"/>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sp>
          <p:nvSpPr>
            <p:cNvPr id="39" name="Freeform 16"/>
            <p:cNvSpPr>
              <a:spLocks noEditPoints="1"/>
            </p:cNvSpPr>
            <p:nvPr/>
          </p:nvSpPr>
          <p:spPr bwMode="auto">
            <a:xfrm>
              <a:off x="8360017" y="3584075"/>
              <a:ext cx="214071" cy="238338"/>
            </a:xfrm>
            <a:custGeom>
              <a:avLst/>
              <a:gdLst>
                <a:gd name="T0" fmla="*/ 1146 w 1181"/>
                <a:gd name="T1" fmla="*/ 102 h 1315"/>
                <a:gd name="T2" fmla="*/ 591 w 1181"/>
                <a:gd name="T3" fmla="*/ 0 h 1315"/>
                <a:gd name="T4" fmla="*/ 35 w 1181"/>
                <a:gd name="T5" fmla="*/ 102 h 1315"/>
                <a:gd name="T6" fmla="*/ 1 w 1181"/>
                <a:gd name="T7" fmla="*/ 165 h 1315"/>
                <a:gd name="T8" fmla="*/ 80 w 1181"/>
                <a:gd name="T9" fmla="*/ 582 h 1315"/>
                <a:gd name="T10" fmla="*/ 243 w 1181"/>
                <a:gd name="T11" fmla="*/ 952 h 1315"/>
                <a:gd name="T12" fmla="*/ 547 w 1181"/>
                <a:gd name="T13" fmla="*/ 1300 h 1315"/>
                <a:gd name="T14" fmla="*/ 591 w 1181"/>
                <a:gd name="T15" fmla="*/ 1315 h 1315"/>
                <a:gd name="T16" fmla="*/ 634 w 1181"/>
                <a:gd name="T17" fmla="*/ 1300 h 1315"/>
                <a:gd name="T18" fmla="*/ 938 w 1181"/>
                <a:gd name="T19" fmla="*/ 952 h 1315"/>
                <a:gd name="T20" fmla="*/ 1101 w 1181"/>
                <a:gd name="T21" fmla="*/ 582 h 1315"/>
                <a:gd name="T22" fmla="*/ 1180 w 1181"/>
                <a:gd name="T23" fmla="*/ 165 h 1315"/>
                <a:gd name="T24" fmla="*/ 1146 w 1181"/>
                <a:gd name="T25" fmla="*/ 102 h 1315"/>
                <a:gd name="T26" fmla="*/ 852 w 1181"/>
                <a:gd name="T27" fmla="*/ 443 h 1315"/>
                <a:gd name="T28" fmla="*/ 541 w 1181"/>
                <a:gd name="T29" fmla="*/ 754 h 1315"/>
                <a:gd name="T30" fmla="*/ 507 w 1181"/>
                <a:gd name="T31" fmla="*/ 768 h 1315"/>
                <a:gd name="T32" fmla="*/ 473 w 1181"/>
                <a:gd name="T33" fmla="*/ 754 h 1315"/>
                <a:gd name="T34" fmla="*/ 329 w 1181"/>
                <a:gd name="T35" fmla="*/ 610 h 1315"/>
                <a:gd name="T36" fmla="*/ 329 w 1181"/>
                <a:gd name="T37" fmla="*/ 543 h 1315"/>
                <a:gd name="T38" fmla="*/ 357 w 1181"/>
                <a:gd name="T39" fmla="*/ 515 h 1315"/>
                <a:gd name="T40" fmla="*/ 391 w 1181"/>
                <a:gd name="T41" fmla="*/ 501 h 1315"/>
                <a:gd name="T42" fmla="*/ 424 w 1181"/>
                <a:gd name="T43" fmla="*/ 515 h 1315"/>
                <a:gd name="T44" fmla="*/ 507 w 1181"/>
                <a:gd name="T45" fmla="*/ 597 h 1315"/>
                <a:gd name="T46" fmla="*/ 756 w 1181"/>
                <a:gd name="T47" fmla="*/ 348 h 1315"/>
                <a:gd name="T48" fmla="*/ 790 w 1181"/>
                <a:gd name="T49" fmla="*/ 334 h 1315"/>
                <a:gd name="T50" fmla="*/ 824 w 1181"/>
                <a:gd name="T51" fmla="*/ 348 h 1315"/>
                <a:gd name="T52" fmla="*/ 852 w 1181"/>
                <a:gd name="T53" fmla="*/ 376 h 1315"/>
                <a:gd name="T54" fmla="*/ 852 w 1181"/>
                <a:gd name="T55" fmla="*/ 443 h 1315"/>
                <a:gd name="T56" fmla="*/ 852 w 1181"/>
                <a:gd name="T57" fmla="*/ 443 h 1315"/>
                <a:gd name="T58" fmla="*/ 852 w 1181"/>
                <a:gd name="T59" fmla="*/ 443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81" h="1315">
                  <a:moveTo>
                    <a:pt x="1146" y="102"/>
                  </a:moveTo>
                  <a:cubicBezTo>
                    <a:pt x="1139" y="98"/>
                    <a:pt x="974" y="0"/>
                    <a:pt x="591" y="0"/>
                  </a:cubicBezTo>
                  <a:cubicBezTo>
                    <a:pt x="207" y="0"/>
                    <a:pt x="42" y="98"/>
                    <a:pt x="35" y="102"/>
                  </a:cubicBezTo>
                  <a:cubicBezTo>
                    <a:pt x="13" y="116"/>
                    <a:pt x="0" y="140"/>
                    <a:pt x="1" y="165"/>
                  </a:cubicBezTo>
                  <a:cubicBezTo>
                    <a:pt x="1" y="173"/>
                    <a:pt x="10" y="353"/>
                    <a:pt x="80" y="582"/>
                  </a:cubicBezTo>
                  <a:cubicBezTo>
                    <a:pt x="122" y="717"/>
                    <a:pt x="176" y="841"/>
                    <a:pt x="243" y="952"/>
                  </a:cubicBezTo>
                  <a:cubicBezTo>
                    <a:pt x="326" y="1091"/>
                    <a:pt x="429" y="1208"/>
                    <a:pt x="547" y="1300"/>
                  </a:cubicBezTo>
                  <a:cubicBezTo>
                    <a:pt x="560" y="1310"/>
                    <a:pt x="575" y="1315"/>
                    <a:pt x="591" y="1315"/>
                  </a:cubicBezTo>
                  <a:cubicBezTo>
                    <a:pt x="606" y="1315"/>
                    <a:pt x="621" y="1310"/>
                    <a:pt x="634" y="1300"/>
                  </a:cubicBezTo>
                  <a:cubicBezTo>
                    <a:pt x="752" y="1208"/>
                    <a:pt x="855" y="1091"/>
                    <a:pt x="938" y="952"/>
                  </a:cubicBezTo>
                  <a:cubicBezTo>
                    <a:pt x="1005" y="841"/>
                    <a:pt x="1059" y="717"/>
                    <a:pt x="1101" y="582"/>
                  </a:cubicBezTo>
                  <a:cubicBezTo>
                    <a:pt x="1171" y="353"/>
                    <a:pt x="1180" y="173"/>
                    <a:pt x="1180" y="165"/>
                  </a:cubicBezTo>
                  <a:cubicBezTo>
                    <a:pt x="1181" y="140"/>
                    <a:pt x="1168" y="116"/>
                    <a:pt x="1146" y="102"/>
                  </a:cubicBezTo>
                  <a:close/>
                  <a:moveTo>
                    <a:pt x="852" y="443"/>
                  </a:moveTo>
                  <a:cubicBezTo>
                    <a:pt x="541" y="754"/>
                    <a:pt x="541" y="754"/>
                    <a:pt x="541" y="754"/>
                  </a:cubicBezTo>
                  <a:cubicBezTo>
                    <a:pt x="532" y="763"/>
                    <a:pt x="520" y="768"/>
                    <a:pt x="507" y="768"/>
                  </a:cubicBezTo>
                  <a:cubicBezTo>
                    <a:pt x="494" y="768"/>
                    <a:pt x="482" y="763"/>
                    <a:pt x="473" y="754"/>
                  </a:cubicBezTo>
                  <a:cubicBezTo>
                    <a:pt x="329" y="610"/>
                    <a:pt x="329" y="610"/>
                    <a:pt x="329" y="610"/>
                  </a:cubicBezTo>
                  <a:cubicBezTo>
                    <a:pt x="311" y="591"/>
                    <a:pt x="311" y="561"/>
                    <a:pt x="329" y="543"/>
                  </a:cubicBezTo>
                  <a:cubicBezTo>
                    <a:pt x="357" y="515"/>
                    <a:pt x="357" y="515"/>
                    <a:pt x="357" y="515"/>
                  </a:cubicBezTo>
                  <a:cubicBezTo>
                    <a:pt x="366" y="506"/>
                    <a:pt x="378" y="501"/>
                    <a:pt x="391" y="501"/>
                  </a:cubicBezTo>
                  <a:cubicBezTo>
                    <a:pt x="403" y="501"/>
                    <a:pt x="415" y="506"/>
                    <a:pt x="424" y="515"/>
                  </a:cubicBezTo>
                  <a:cubicBezTo>
                    <a:pt x="507" y="597"/>
                    <a:pt x="507" y="597"/>
                    <a:pt x="507" y="597"/>
                  </a:cubicBezTo>
                  <a:cubicBezTo>
                    <a:pt x="756" y="348"/>
                    <a:pt x="756" y="348"/>
                    <a:pt x="756" y="348"/>
                  </a:cubicBezTo>
                  <a:cubicBezTo>
                    <a:pt x="765" y="339"/>
                    <a:pt x="777" y="334"/>
                    <a:pt x="790" y="334"/>
                  </a:cubicBezTo>
                  <a:cubicBezTo>
                    <a:pt x="803" y="334"/>
                    <a:pt x="815" y="339"/>
                    <a:pt x="824" y="348"/>
                  </a:cubicBezTo>
                  <a:cubicBezTo>
                    <a:pt x="852" y="376"/>
                    <a:pt x="852" y="376"/>
                    <a:pt x="852" y="376"/>
                  </a:cubicBezTo>
                  <a:cubicBezTo>
                    <a:pt x="870" y="395"/>
                    <a:pt x="870" y="425"/>
                    <a:pt x="852" y="443"/>
                  </a:cubicBezTo>
                  <a:close/>
                  <a:moveTo>
                    <a:pt x="852" y="443"/>
                  </a:moveTo>
                  <a:cubicBezTo>
                    <a:pt x="852" y="443"/>
                    <a:pt x="852" y="443"/>
                    <a:pt x="852" y="443"/>
                  </a:cubicBezTo>
                </a:path>
              </a:pathLst>
            </a:custGeom>
            <a:grpFill/>
            <a:ln>
              <a:solidFill>
                <a:schemeClr val="bg1"/>
              </a:solidFill>
            </a:ln>
            <a:effec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grpSp>
      <p:grpSp>
        <p:nvGrpSpPr>
          <p:cNvPr id="9" name="PA_组合 6"/>
          <p:cNvGrpSpPr/>
          <p:nvPr>
            <p:custDataLst>
              <p:tags r:id="rId4"/>
            </p:custDataLst>
          </p:nvPr>
        </p:nvGrpSpPr>
        <p:grpSpPr>
          <a:xfrm>
            <a:off x="4099549" y="2571179"/>
            <a:ext cx="627287" cy="627284"/>
            <a:chOff x="8229267" y="4050193"/>
            <a:chExt cx="453320" cy="453318"/>
          </a:xfrm>
          <a:solidFill>
            <a:srgbClr val="00B0F0"/>
          </a:solidFill>
        </p:grpSpPr>
        <p:sp>
          <p:nvSpPr>
            <p:cNvPr id="36" name="Rounded Rectangle 179"/>
            <p:cNvSpPr/>
            <p:nvPr/>
          </p:nvSpPr>
          <p:spPr>
            <a:xfrm>
              <a:off x="8229267" y="4050193"/>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dirty="0">
                <a:solidFill>
                  <a:schemeClr val="tx1">
                    <a:lumMod val="85000"/>
                    <a:lumOff val="15000"/>
                  </a:schemeClr>
                </a:solidFill>
                <a:latin typeface="微软雅黑"/>
                <a:ea typeface="微软雅黑"/>
                <a:cs typeface="+mn-ea"/>
                <a:sym typeface="微软雅黑"/>
              </a:endParaRPr>
            </a:p>
          </p:txBody>
        </p:sp>
        <p:sp>
          <p:nvSpPr>
            <p:cNvPr id="37" name="Freeform 263"/>
            <p:cNvSpPr>
              <a:spLocks noEditPoints="1"/>
            </p:cNvSpPr>
            <p:nvPr/>
          </p:nvSpPr>
          <p:spPr bwMode="auto">
            <a:xfrm>
              <a:off x="8311175" y="4125448"/>
              <a:ext cx="299389" cy="312548"/>
            </a:xfrm>
            <a:custGeom>
              <a:avLst/>
              <a:gdLst>
                <a:gd name="T0" fmla="*/ 3 w 77"/>
                <a:gd name="T1" fmla="*/ 30 h 77"/>
                <a:gd name="T2" fmla="*/ 30 w 77"/>
                <a:gd name="T3" fmla="*/ 5 h 77"/>
                <a:gd name="T4" fmla="*/ 7 w 77"/>
                <a:gd name="T5" fmla="*/ 31 h 77"/>
                <a:gd name="T6" fmla="*/ 71 w 77"/>
                <a:gd name="T7" fmla="*/ 31 h 77"/>
                <a:gd name="T8" fmla="*/ 74 w 77"/>
                <a:gd name="T9" fmla="*/ 30 h 77"/>
                <a:gd name="T10" fmla="*/ 47 w 77"/>
                <a:gd name="T11" fmla="*/ 5 h 77"/>
                <a:gd name="T12" fmla="*/ 71 w 77"/>
                <a:gd name="T13" fmla="*/ 31 h 77"/>
                <a:gd name="T14" fmla="*/ 72 w 77"/>
                <a:gd name="T15" fmla="*/ 43 h 77"/>
                <a:gd name="T16" fmla="*/ 61 w 77"/>
                <a:gd name="T17" fmla="*/ 40 h 77"/>
                <a:gd name="T18" fmla="*/ 55 w 77"/>
                <a:gd name="T19" fmla="*/ 61 h 77"/>
                <a:gd name="T20" fmla="*/ 40 w 77"/>
                <a:gd name="T21" fmla="*/ 68 h 77"/>
                <a:gd name="T22" fmla="*/ 39 w 77"/>
                <a:gd name="T23" fmla="*/ 77 h 77"/>
                <a:gd name="T24" fmla="*/ 38 w 77"/>
                <a:gd name="T25" fmla="*/ 68 h 77"/>
                <a:gd name="T26" fmla="*/ 22 w 77"/>
                <a:gd name="T27" fmla="*/ 61 h 77"/>
                <a:gd name="T28" fmla="*/ 16 w 77"/>
                <a:gd name="T29" fmla="*/ 40 h 77"/>
                <a:gd name="T30" fmla="*/ 5 w 77"/>
                <a:gd name="T31" fmla="*/ 43 h 77"/>
                <a:gd name="T32" fmla="*/ 5 w 77"/>
                <a:gd name="T33" fmla="*/ 34 h 77"/>
                <a:gd name="T34" fmla="*/ 16 w 77"/>
                <a:gd name="T35" fmla="*/ 38 h 77"/>
                <a:gd name="T36" fmla="*/ 22 w 77"/>
                <a:gd name="T37" fmla="*/ 16 h 77"/>
                <a:gd name="T38" fmla="*/ 38 w 77"/>
                <a:gd name="T39" fmla="*/ 9 h 77"/>
                <a:gd name="T40" fmla="*/ 39 w 77"/>
                <a:gd name="T41" fmla="*/ 0 h 77"/>
                <a:gd name="T42" fmla="*/ 40 w 77"/>
                <a:gd name="T43" fmla="*/ 9 h 77"/>
                <a:gd name="T44" fmla="*/ 55 w 77"/>
                <a:gd name="T45" fmla="*/ 16 h 77"/>
                <a:gd name="T46" fmla="*/ 61 w 77"/>
                <a:gd name="T47" fmla="*/ 38 h 77"/>
                <a:gd name="T48" fmla="*/ 72 w 77"/>
                <a:gd name="T49" fmla="*/ 34 h 77"/>
                <a:gd name="T50" fmla="*/ 39 w 77"/>
                <a:gd name="T51" fmla="*/ 8 h 77"/>
                <a:gd name="T52" fmla="*/ 39 w 77"/>
                <a:gd name="T53" fmla="*/ 2 h 77"/>
                <a:gd name="T54" fmla="*/ 39 w 77"/>
                <a:gd name="T55" fmla="*/ 8 h 77"/>
                <a:gd name="T56" fmla="*/ 5 w 77"/>
                <a:gd name="T57" fmla="*/ 36 h 77"/>
                <a:gd name="T58" fmla="*/ 5 w 77"/>
                <a:gd name="T59" fmla="*/ 41 h 77"/>
                <a:gd name="T60" fmla="*/ 39 w 77"/>
                <a:gd name="T61" fmla="*/ 70 h 77"/>
                <a:gd name="T62" fmla="*/ 39 w 77"/>
                <a:gd name="T63" fmla="*/ 75 h 77"/>
                <a:gd name="T64" fmla="*/ 39 w 77"/>
                <a:gd name="T65" fmla="*/ 70 h 77"/>
                <a:gd name="T66" fmla="*/ 52 w 77"/>
                <a:gd name="T67" fmla="*/ 47 h 77"/>
                <a:gd name="T68" fmla="*/ 42 w 77"/>
                <a:gd name="T69" fmla="*/ 39 h 77"/>
                <a:gd name="T70" fmla="*/ 46 w 77"/>
                <a:gd name="T71" fmla="*/ 33 h 77"/>
                <a:gd name="T72" fmla="*/ 45 w 77"/>
                <a:gd name="T73" fmla="*/ 30 h 77"/>
                <a:gd name="T74" fmla="*/ 32 w 77"/>
                <a:gd name="T75" fmla="*/ 30 h 77"/>
                <a:gd name="T76" fmla="*/ 31 w 77"/>
                <a:gd name="T77" fmla="*/ 33 h 77"/>
                <a:gd name="T78" fmla="*/ 35 w 77"/>
                <a:gd name="T79" fmla="*/ 39 h 77"/>
                <a:gd name="T80" fmla="*/ 25 w 77"/>
                <a:gd name="T81" fmla="*/ 47 h 77"/>
                <a:gd name="T82" fmla="*/ 55 w 77"/>
                <a:gd name="T83" fmla="*/ 54 h 77"/>
                <a:gd name="T84" fmla="*/ 72 w 77"/>
                <a:gd name="T85" fmla="*/ 36 h 77"/>
                <a:gd name="T86" fmla="*/ 72 w 77"/>
                <a:gd name="T87" fmla="*/ 41 h 77"/>
                <a:gd name="T88" fmla="*/ 71 w 77"/>
                <a:gd name="T89" fmla="*/ 47 h 77"/>
                <a:gd name="T90" fmla="*/ 47 w 77"/>
                <a:gd name="T91" fmla="*/ 73 h 77"/>
                <a:gd name="T92" fmla="*/ 74 w 77"/>
                <a:gd name="T93" fmla="*/ 47 h 77"/>
                <a:gd name="T94" fmla="*/ 71 w 77"/>
                <a:gd name="T95" fmla="*/ 47 h 77"/>
                <a:gd name="T96" fmla="*/ 5 w 77"/>
                <a:gd name="T97" fmla="*/ 47 h 77"/>
                <a:gd name="T98" fmla="*/ 30 w 77"/>
                <a:gd name="T99" fmla="*/ 74 h 77"/>
                <a:gd name="T100" fmla="*/ 30 w 77"/>
                <a:gd name="T101" fmla="*/ 7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7" h="77">
                  <a:moveTo>
                    <a:pt x="5" y="30"/>
                  </a:moveTo>
                  <a:cubicBezTo>
                    <a:pt x="4" y="30"/>
                    <a:pt x="4" y="30"/>
                    <a:pt x="3" y="30"/>
                  </a:cubicBezTo>
                  <a:cubicBezTo>
                    <a:pt x="7" y="17"/>
                    <a:pt x="17" y="7"/>
                    <a:pt x="30" y="4"/>
                  </a:cubicBezTo>
                  <a:cubicBezTo>
                    <a:pt x="30" y="4"/>
                    <a:pt x="30" y="4"/>
                    <a:pt x="30" y="5"/>
                  </a:cubicBezTo>
                  <a:cubicBezTo>
                    <a:pt x="30" y="5"/>
                    <a:pt x="30" y="6"/>
                    <a:pt x="30" y="7"/>
                  </a:cubicBezTo>
                  <a:cubicBezTo>
                    <a:pt x="19" y="10"/>
                    <a:pt x="9" y="19"/>
                    <a:pt x="7" y="31"/>
                  </a:cubicBezTo>
                  <a:cubicBezTo>
                    <a:pt x="6" y="30"/>
                    <a:pt x="5" y="30"/>
                    <a:pt x="5" y="30"/>
                  </a:cubicBezTo>
                  <a:close/>
                  <a:moveTo>
                    <a:pt x="71" y="31"/>
                  </a:moveTo>
                  <a:cubicBezTo>
                    <a:pt x="71" y="30"/>
                    <a:pt x="72" y="30"/>
                    <a:pt x="72" y="30"/>
                  </a:cubicBezTo>
                  <a:cubicBezTo>
                    <a:pt x="73" y="30"/>
                    <a:pt x="73" y="30"/>
                    <a:pt x="74" y="30"/>
                  </a:cubicBezTo>
                  <a:cubicBezTo>
                    <a:pt x="70" y="17"/>
                    <a:pt x="60" y="7"/>
                    <a:pt x="47" y="4"/>
                  </a:cubicBezTo>
                  <a:cubicBezTo>
                    <a:pt x="47" y="4"/>
                    <a:pt x="47" y="4"/>
                    <a:pt x="47" y="5"/>
                  </a:cubicBezTo>
                  <a:cubicBezTo>
                    <a:pt x="47" y="5"/>
                    <a:pt x="47" y="6"/>
                    <a:pt x="47" y="7"/>
                  </a:cubicBezTo>
                  <a:cubicBezTo>
                    <a:pt x="58" y="10"/>
                    <a:pt x="68" y="19"/>
                    <a:pt x="71" y="31"/>
                  </a:cubicBezTo>
                  <a:close/>
                  <a:moveTo>
                    <a:pt x="77" y="39"/>
                  </a:moveTo>
                  <a:cubicBezTo>
                    <a:pt x="77" y="41"/>
                    <a:pt x="75" y="43"/>
                    <a:pt x="72" y="43"/>
                  </a:cubicBezTo>
                  <a:cubicBezTo>
                    <a:pt x="70" y="43"/>
                    <a:pt x="68" y="42"/>
                    <a:pt x="68" y="40"/>
                  </a:cubicBezTo>
                  <a:cubicBezTo>
                    <a:pt x="61" y="40"/>
                    <a:pt x="61" y="40"/>
                    <a:pt x="61" y="40"/>
                  </a:cubicBezTo>
                  <a:cubicBezTo>
                    <a:pt x="61" y="55"/>
                    <a:pt x="61" y="55"/>
                    <a:pt x="61" y="55"/>
                  </a:cubicBezTo>
                  <a:cubicBezTo>
                    <a:pt x="61" y="58"/>
                    <a:pt x="58" y="61"/>
                    <a:pt x="55" y="61"/>
                  </a:cubicBezTo>
                  <a:cubicBezTo>
                    <a:pt x="40" y="61"/>
                    <a:pt x="40" y="61"/>
                    <a:pt x="40" y="61"/>
                  </a:cubicBezTo>
                  <a:cubicBezTo>
                    <a:pt x="40" y="68"/>
                    <a:pt x="40" y="68"/>
                    <a:pt x="40" y="68"/>
                  </a:cubicBezTo>
                  <a:cubicBezTo>
                    <a:pt x="42" y="68"/>
                    <a:pt x="43" y="70"/>
                    <a:pt x="43" y="73"/>
                  </a:cubicBezTo>
                  <a:cubicBezTo>
                    <a:pt x="43" y="75"/>
                    <a:pt x="41" y="77"/>
                    <a:pt x="39" y="77"/>
                  </a:cubicBezTo>
                  <a:cubicBezTo>
                    <a:pt x="36" y="77"/>
                    <a:pt x="34" y="75"/>
                    <a:pt x="34" y="73"/>
                  </a:cubicBezTo>
                  <a:cubicBezTo>
                    <a:pt x="34" y="70"/>
                    <a:pt x="35" y="68"/>
                    <a:pt x="38" y="68"/>
                  </a:cubicBezTo>
                  <a:cubicBezTo>
                    <a:pt x="38" y="61"/>
                    <a:pt x="38" y="61"/>
                    <a:pt x="38" y="61"/>
                  </a:cubicBezTo>
                  <a:cubicBezTo>
                    <a:pt x="22" y="61"/>
                    <a:pt x="22" y="61"/>
                    <a:pt x="22" y="61"/>
                  </a:cubicBezTo>
                  <a:cubicBezTo>
                    <a:pt x="19" y="61"/>
                    <a:pt x="16" y="58"/>
                    <a:pt x="16" y="55"/>
                  </a:cubicBezTo>
                  <a:cubicBezTo>
                    <a:pt x="16" y="40"/>
                    <a:pt x="16" y="40"/>
                    <a:pt x="16" y="40"/>
                  </a:cubicBezTo>
                  <a:cubicBezTo>
                    <a:pt x="9" y="40"/>
                    <a:pt x="9" y="40"/>
                    <a:pt x="9" y="40"/>
                  </a:cubicBezTo>
                  <a:cubicBezTo>
                    <a:pt x="9" y="42"/>
                    <a:pt x="7" y="43"/>
                    <a:pt x="5" y="43"/>
                  </a:cubicBezTo>
                  <a:cubicBezTo>
                    <a:pt x="2" y="43"/>
                    <a:pt x="0" y="41"/>
                    <a:pt x="0" y="39"/>
                  </a:cubicBezTo>
                  <a:cubicBezTo>
                    <a:pt x="0" y="36"/>
                    <a:pt x="2" y="34"/>
                    <a:pt x="5" y="34"/>
                  </a:cubicBezTo>
                  <a:cubicBezTo>
                    <a:pt x="7" y="34"/>
                    <a:pt x="9" y="36"/>
                    <a:pt x="9" y="38"/>
                  </a:cubicBezTo>
                  <a:cubicBezTo>
                    <a:pt x="16" y="38"/>
                    <a:pt x="16" y="38"/>
                    <a:pt x="16" y="38"/>
                  </a:cubicBezTo>
                  <a:cubicBezTo>
                    <a:pt x="16" y="22"/>
                    <a:pt x="16" y="22"/>
                    <a:pt x="16" y="22"/>
                  </a:cubicBezTo>
                  <a:cubicBezTo>
                    <a:pt x="16" y="19"/>
                    <a:pt x="19" y="16"/>
                    <a:pt x="22" y="16"/>
                  </a:cubicBezTo>
                  <a:cubicBezTo>
                    <a:pt x="38" y="16"/>
                    <a:pt x="38" y="16"/>
                    <a:pt x="38" y="16"/>
                  </a:cubicBezTo>
                  <a:cubicBezTo>
                    <a:pt x="38" y="9"/>
                    <a:pt x="38" y="9"/>
                    <a:pt x="38" y="9"/>
                  </a:cubicBezTo>
                  <a:cubicBezTo>
                    <a:pt x="35" y="9"/>
                    <a:pt x="34" y="7"/>
                    <a:pt x="34" y="5"/>
                  </a:cubicBezTo>
                  <a:cubicBezTo>
                    <a:pt x="34" y="2"/>
                    <a:pt x="36" y="0"/>
                    <a:pt x="39" y="0"/>
                  </a:cubicBezTo>
                  <a:cubicBezTo>
                    <a:pt x="41" y="0"/>
                    <a:pt x="43" y="2"/>
                    <a:pt x="43" y="5"/>
                  </a:cubicBezTo>
                  <a:cubicBezTo>
                    <a:pt x="43" y="7"/>
                    <a:pt x="42" y="9"/>
                    <a:pt x="40" y="9"/>
                  </a:cubicBezTo>
                  <a:cubicBezTo>
                    <a:pt x="40" y="16"/>
                    <a:pt x="40" y="16"/>
                    <a:pt x="40" y="16"/>
                  </a:cubicBezTo>
                  <a:cubicBezTo>
                    <a:pt x="55" y="16"/>
                    <a:pt x="55" y="16"/>
                    <a:pt x="55" y="16"/>
                  </a:cubicBezTo>
                  <a:cubicBezTo>
                    <a:pt x="58" y="16"/>
                    <a:pt x="61" y="19"/>
                    <a:pt x="61" y="22"/>
                  </a:cubicBezTo>
                  <a:cubicBezTo>
                    <a:pt x="61" y="38"/>
                    <a:pt x="61" y="38"/>
                    <a:pt x="61" y="38"/>
                  </a:cubicBezTo>
                  <a:cubicBezTo>
                    <a:pt x="68" y="38"/>
                    <a:pt x="68" y="38"/>
                    <a:pt x="68" y="38"/>
                  </a:cubicBezTo>
                  <a:cubicBezTo>
                    <a:pt x="68" y="36"/>
                    <a:pt x="70" y="34"/>
                    <a:pt x="72" y="34"/>
                  </a:cubicBezTo>
                  <a:cubicBezTo>
                    <a:pt x="75" y="34"/>
                    <a:pt x="77" y="36"/>
                    <a:pt x="77" y="39"/>
                  </a:cubicBezTo>
                  <a:close/>
                  <a:moveTo>
                    <a:pt x="39" y="8"/>
                  </a:moveTo>
                  <a:cubicBezTo>
                    <a:pt x="40" y="8"/>
                    <a:pt x="41" y="6"/>
                    <a:pt x="41" y="5"/>
                  </a:cubicBezTo>
                  <a:cubicBezTo>
                    <a:pt x="41" y="3"/>
                    <a:pt x="40" y="2"/>
                    <a:pt x="39" y="2"/>
                  </a:cubicBezTo>
                  <a:cubicBezTo>
                    <a:pt x="37" y="2"/>
                    <a:pt x="36" y="3"/>
                    <a:pt x="36" y="5"/>
                  </a:cubicBezTo>
                  <a:cubicBezTo>
                    <a:pt x="36" y="6"/>
                    <a:pt x="37" y="8"/>
                    <a:pt x="39" y="8"/>
                  </a:cubicBezTo>
                  <a:close/>
                  <a:moveTo>
                    <a:pt x="7" y="39"/>
                  </a:moveTo>
                  <a:cubicBezTo>
                    <a:pt x="7" y="37"/>
                    <a:pt x="6" y="36"/>
                    <a:pt x="5" y="36"/>
                  </a:cubicBezTo>
                  <a:cubicBezTo>
                    <a:pt x="3" y="36"/>
                    <a:pt x="2" y="37"/>
                    <a:pt x="2" y="39"/>
                  </a:cubicBezTo>
                  <a:cubicBezTo>
                    <a:pt x="2" y="40"/>
                    <a:pt x="3" y="41"/>
                    <a:pt x="5" y="41"/>
                  </a:cubicBezTo>
                  <a:cubicBezTo>
                    <a:pt x="6" y="41"/>
                    <a:pt x="7" y="40"/>
                    <a:pt x="7" y="39"/>
                  </a:cubicBezTo>
                  <a:close/>
                  <a:moveTo>
                    <a:pt x="39" y="70"/>
                  </a:moveTo>
                  <a:cubicBezTo>
                    <a:pt x="37" y="70"/>
                    <a:pt x="36" y="71"/>
                    <a:pt x="36" y="73"/>
                  </a:cubicBezTo>
                  <a:cubicBezTo>
                    <a:pt x="36" y="74"/>
                    <a:pt x="37" y="75"/>
                    <a:pt x="39" y="75"/>
                  </a:cubicBezTo>
                  <a:cubicBezTo>
                    <a:pt x="40" y="75"/>
                    <a:pt x="41" y="74"/>
                    <a:pt x="41" y="73"/>
                  </a:cubicBezTo>
                  <a:cubicBezTo>
                    <a:pt x="41" y="71"/>
                    <a:pt x="40" y="70"/>
                    <a:pt x="39" y="70"/>
                  </a:cubicBezTo>
                  <a:close/>
                  <a:moveTo>
                    <a:pt x="55" y="54"/>
                  </a:moveTo>
                  <a:cubicBezTo>
                    <a:pt x="55" y="54"/>
                    <a:pt x="54" y="49"/>
                    <a:pt x="52" y="47"/>
                  </a:cubicBezTo>
                  <a:cubicBezTo>
                    <a:pt x="51" y="45"/>
                    <a:pt x="44" y="44"/>
                    <a:pt x="43" y="43"/>
                  </a:cubicBezTo>
                  <a:cubicBezTo>
                    <a:pt x="42" y="42"/>
                    <a:pt x="42" y="40"/>
                    <a:pt x="42" y="39"/>
                  </a:cubicBezTo>
                  <a:cubicBezTo>
                    <a:pt x="43" y="38"/>
                    <a:pt x="44" y="37"/>
                    <a:pt x="44" y="35"/>
                  </a:cubicBezTo>
                  <a:cubicBezTo>
                    <a:pt x="45" y="35"/>
                    <a:pt x="45" y="34"/>
                    <a:pt x="46" y="33"/>
                  </a:cubicBezTo>
                  <a:cubicBezTo>
                    <a:pt x="46" y="32"/>
                    <a:pt x="45" y="32"/>
                    <a:pt x="45" y="31"/>
                  </a:cubicBezTo>
                  <a:cubicBezTo>
                    <a:pt x="45" y="31"/>
                    <a:pt x="45" y="31"/>
                    <a:pt x="45" y="30"/>
                  </a:cubicBezTo>
                  <a:cubicBezTo>
                    <a:pt x="45" y="26"/>
                    <a:pt x="42" y="23"/>
                    <a:pt x="39" y="23"/>
                  </a:cubicBezTo>
                  <a:cubicBezTo>
                    <a:pt x="35" y="23"/>
                    <a:pt x="32" y="26"/>
                    <a:pt x="32" y="30"/>
                  </a:cubicBezTo>
                  <a:cubicBezTo>
                    <a:pt x="32" y="31"/>
                    <a:pt x="32" y="31"/>
                    <a:pt x="32" y="31"/>
                  </a:cubicBezTo>
                  <a:cubicBezTo>
                    <a:pt x="32" y="32"/>
                    <a:pt x="31" y="32"/>
                    <a:pt x="31" y="33"/>
                  </a:cubicBezTo>
                  <a:cubicBezTo>
                    <a:pt x="32" y="34"/>
                    <a:pt x="32" y="35"/>
                    <a:pt x="33" y="35"/>
                  </a:cubicBezTo>
                  <a:cubicBezTo>
                    <a:pt x="33" y="37"/>
                    <a:pt x="34" y="38"/>
                    <a:pt x="35" y="39"/>
                  </a:cubicBezTo>
                  <a:cubicBezTo>
                    <a:pt x="35" y="40"/>
                    <a:pt x="35" y="42"/>
                    <a:pt x="34" y="43"/>
                  </a:cubicBezTo>
                  <a:cubicBezTo>
                    <a:pt x="34" y="44"/>
                    <a:pt x="26" y="45"/>
                    <a:pt x="25" y="47"/>
                  </a:cubicBezTo>
                  <a:cubicBezTo>
                    <a:pt x="24" y="49"/>
                    <a:pt x="22" y="54"/>
                    <a:pt x="22" y="54"/>
                  </a:cubicBezTo>
                  <a:lnTo>
                    <a:pt x="55" y="54"/>
                  </a:lnTo>
                  <a:close/>
                  <a:moveTo>
                    <a:pt x="75" y="39"/>
                  </a:moveTo>
                  <a:cubicBezTo>
                    <a:pt x="75" y="37"/>
                    <a:pt x="74" y="36"/>
                    <a:pt x="72" y="36"/>
                  </a:cubicBezTo>
                  <a:cubicBezTo>
                    <a:pt x="71" y="36"/>
                    <a:pt x="70" y="37"/>
                    <a:pt x="70" y="39"/>
                  </a:cubicBezTo>
                  <a:cubicBezTo>
                    <a:pt x="70" y="40"/>
                    <a:pt x="71" y="41"/>
                    <a:pt x="72" y="41"/>
                  </a:cubicBezTo>
                  <a:cubicBezTo>
                    <a:pt x="74" y="41"/>
                    <a:pt x="75" y="40"/>
                    <a:pt x="75" y="39"/>
                  </a:cubicBezTo>
                  <a:close/>
                  <a:moveTo>
                    <a:pt x="71" y="47"/>
                  </a:moveTo>
                  <a:cubicBezTo>
                    <a:pt x="68" y="58"/>
                    <a:pt x="58" y="68"/>
                    <a:pt x="47" y="71"/>
                  </a:cubicBezTo>
                  <a:cubicBezTo>
                    <a:pt x="47" y="71"/>
                    <a:pt x="47" y="72"/>
                    <a:pt x="47" y="73"/>
                  </a:cubicBezTo>
                  <a:cubicBezTo>
                    <a:pt x="47" y="73"/>
                    <a:pt x="47" y="73"/>
                    <a:pt x="47" y="74"/>
                  </a:cubicBezTo>
                  <a:cubicBezTo>
                    <a:pt x="60" y="71"/>
                    <a:pt x="70" y="60"/>
                    <a:pt x="74" y="47"/>
                  </a:cubicBezTo>
                  <a:cubicBezTo>
                    <a:pt x="73" y="47"/>
                    <a:pt x="73" y="47"/>
                    <a:pt x="72" y="47"/>
                  </a:cubicBezTo>
                  <a:cubicBezTo>
                    <a:pt x="72" y="47"/>
                    <a:pt x="71" y="47"/>
                    <a:pt x="71" y="47"/>
                  </a:cubicBezTo>
                  <a:close/>
                  <a:moveTo>
                    <a:pt x="7" y="47"/>
                  </a:moveTo>
                  <a:cubicBezTo>
                    <a:pt x="6" y="47"/>
                    <a:pt x="5" y="47"/>
                    <a:pt x="5" y="47"/>
                  </a:cubicBezTo>
                  <a:cubicBezTo>
                    <a:pt x="4" y="47"/>
                    <a:pt x="4" y="47"/>
                    <a:pt x="3" y="47"/>
                  </a:cubicBezTo>
                  <a:cubicBezTo>
                    <a:pt x="7" y="60"/>
                    <a:pt x="17" y="71"/>
                    <a:pt x="30" y="74"/>
                  </a:cubicBezTo>
                  <a:cubicBezTo>
                    <a:pt x="30" y="73"/>
                    <a:pt x="30" y="73"/>
                    <a:pt x="30" y="73"/>
                  </a:cubicBezTo>
                  <a:cubicBezTo>
                    <a:pt x="30" y="72"/>
                    <a:pt x="30" y="71"/>
                    <a:pt x="30" y="71"/>
                  </a:cubicBezTo>
                  <a:cubicBezTo>
                    <a:pt x="19" y="68"/>
                    <a:pt x="9" y="58"/>
                    <a:pt x="7" y="47"/>
                  </a:cubicBezTo>
                  <a:close/>
                </a:path>
              </a:pathLst>
            </a:custGeom>
            <a:grpFill/>
            <a:ln>
              <a:solidFill>
                <a:schemeClr val="bg1"/>
              </a:solid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grpSp>
      <p:grpSp>
        <p:nvGrpSpPr>
          <p:cNvPr id="10" name="PA_组合 8"/>
          <p:cNvGrpSpPr/>
          <p:nvPr>
            <p:custDataLst>
              <p:tags r:id="rId5"/>
            </p:custDataLst>
          </p:nvPr>
        </p:nvGrpSpPr>
        <p:grpSpPr>
          <a:xfrm>
            <a:off x="6601253" y="774844"/>
            <a:ext cx="618878" cy="618875"/>
            <a:chOff x="8229267" y="4647379"/>
            <a:chExt cx="453320" cy="453318"/>
          </a:xfrm>
          <a:solidFill>
            <a:srgbClr val="00B0F0"/>
          </a:solidFill>
        </p:grpSpPr>
        <p:sp>
          <p:nvSpPr>
            <p:cNvPr id="31" name="Rounded Rectangle 188"/>
            <p:cNvSpPr/>
            <p:nvPr/>
          </p:nvSpPr>
          <p:spPr>
            <a:xfrm>
              <a:off x="8229267" y="4647379"/>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grpSp>
          <p:nvGrpSpPr>
            <p:cNvPr id="32" name="Group 203"/>
            <p:cNvGrpSpPr/>
            <p:nvPr/>
          </p:nvGrpSpPr>
          <p:grpSpPr>
            <a:xfrm>
              <a:off x="8313568" y="4731975"/>
              <a:ext cx="285915" cy="240727"/>
              <a:chOff x="6413500" y="4905375"/>
              <a:chExt cx="552451" cy="465138"/>
            </a:xfrm>
            <a:grpFill/>
            <a:effectLst/>
          </p:grpSpPr>
          <p:sp>
            <p:nvSpPr>
              <p:cNvPr id="33" name="Freeform 204"/>
              <p:cNvSpPr>
                <a:spLocks noEditPoints="1"/>
              </p:cNvSpPr>
              <p:nvPr/>
            </p:nvSpPr>
            <p:spPr bwMode="auto">
              <a:xfrm>
                <a:off x="6413500" y="5106988"/>
                <a:ext cx="173038" cy="192088"/>
              </a:xfrm>
              <a:custGeom>
                <a:avLst/>
                <a:gdLst>
                  <a:gd name="T0" fmla="*/ 46 w 46"/>
                  <a:gd name="T1" fmla="*/ 28 h 51"/>
                  <a:gd name="T2" fmla="*/ 46 w 46"/>
                  <a:gd name="T3" fmla="*/ 28 h 51"/>
                  <a:gd name="T4" fmla="*/ 46 w 46"/>
                  <a:gd name="T5" fmla="*/ 28 h 51"/>
                  <a:gd name="T6" fmla="*/ 26 w 46"/>
                  <a:gd name="T7" fmla="*/ 8 h 51"/>
                  <a:gd name="T8" fmla="*/ 27 w 46"/>
                  <a:gd name="T9" fmla="*/ 6 h 51"/>
                  <a:gd name="T10" fmla="*/ 23 w 46"/>
                  <a:gd name="T11" fmla="*/ 0 h 51"/>
                  <a:gd name="T12" fmla="*/ 19 w 46"/>
                  <a:gd name="T13" fmla="*/ 6 h 51"/>
                  <a:gd name="T14" fmla="*/ 20 w 46"/>
                  <a:gd name="T15" fmla="*/ 8 h 51"/>
                  <a:gd name="T16" fmla="*/ 0 w 46"/>
                  <a:gd name="T17" fmla="*/ 28 h 51"/>
                  <a:gd name="T18" fmla="*/ 0 w 46"/>
                  <a:gd name="T19" fmla="*/ 28 h 51"/>
                  <a:gd name="T20" fmla="*/ 23 w 46"/>
                  <a:gd name="T21" fmla="*/ 51 h 51"/>
                  <a:gd name="T22" fmla="*/ 46 w 46"/>
                  <a:gd name="T23" fmla="*/ 28 h 51"/>
                  <a:gd name="T24" fmla="*/ 23 w 46"/>
                  <a:gd name="T25" fmla="*/ 28 h 51"/>
                  <a:gd name="T26" fmla="*/ 2 w 46"/>
                  <a:gd name="T27" fmla="*/ 28 h 51"/>
                  <a:gd name="T28" fmla="*/ 21 w 46"/>
                  <a:gd name="T29" fmla="*/ 9 h 51"/>
                  <a:gd name="T30" fmla="*/ 23 w 46"/>
                  <a:gd name="T31" fmla="*/ 9 h 51"/>
                  <a:gd name="T32" fmla="*/ 23 w 46"/>
                  <a:gd name="T33" fmla="*/ 28 h 51"/>
                  <a:gd name="T34" fmla="*/ 23 w 46"/>
                  <a:gd name="T35" fmla="*/ 9 h 51"/>
                  <a:gd name="T36" fmla="*/ 25 w 46"/>
                  <a:gd name="T37" fmla="*/ 9 h 51"/>
                  <a:gd name="T38" fmla="*/ 43 w 46"/>
                  <a:gd name="T39" fmla="*/ 28 h 51"/>
                  <a:gd name="T40" fmla="*/ 23 w 46"/>
                  <a:gd name="T41" fmla="*/ 28 h 51"/>
                  <a:gd name="T42" fmla="*/ 23 w 46"/>
                  <a:gd name="T43" fmla="*/ 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6" h="51">
                    <a:moveTo>
                      <a:pt x="46" y="28"/>
                    </a:moveTo>
                    <a:cubicBezTo>
                      <a:pt x="46" y="28"/>
                      <a:pt x="46" y="28"/>
                      <a:pt x="46" y="28"/>
                    </a:cubicBez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20"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3" y="28"/>
                    </a:moveTo>
                    <a:cubicBezTo>
                      <a:pt x="2" y="28"/>
                      <a:pt x="2" y="28"/>
                      <a:pt x="2" y="28"/>
                    </a:cubicBezTo>
                    <a:cubicBezTo>
                      <a:pt x="21" y="9"/>
                      <a:pt x="21" y="9"/>
                      <a:pt x="21" y="9"/>
                    </a:cubicBezTo>
                    <a:cubicBezTo>
                      <a:pt x="22" y="9"/>
                      <a:pt x="22" y="9"/>
                      <a:pt x="23" y="9"/>
                    </a:cubicBezTo>
                    <a:lnTo>
                      <a:pt x="23" y="28"/>
                    </a:lnTo>
                    <a:close/>
                    <a:moveTo>
                      <a:pt x="23" y="9"/>
                    </a:moveTo>
                    <a:cubicBezTo>
                      <a:pt x="24" y="9"/>
                      <a:pt x="24" y="9"/>
                      <a:pt x="25" y="9"/>
                    </a:cubicBezTo>
                    <a:cubicBezTo>
                      <a:pt x="43" y="28"/>
                      <a:pt x="43" y="28"/>
                      <a:pt x="43" y="28"/>
                    </a:cubicBezTo>
                    <a:cubicBezTo>
                      <a:pt x="23" y="28"/>
                      <a:pt x="23" y="28"/>
                      <a:pt x="23" y="28"/>
                    </a:cubicBezTo>
                    <a:lnTo>
                      <a:pt x="23" y="9"/>
                    </a:lnTo>
                    <a:close/>
                  </a:path>
                </a:pathLst>
              </a:custGeom>
              <a:grpFill/>
              <a:ln w="9525">
                <a:solidFill>
                  <a:schemeClr val="bg1"/>
                </a:solidFill>
                <a:round/>
              </a:ln>
              <a:ex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sp>
            <p:nvSpPr>
              <p:cNvPr id="34" name="Freeform 205"/>
              <p:cNvSpPr>
                <a:spLocks noEditPoints="1"/>
              </p:cNvSpPr>
              <p:nvPr/>
            </p:nvSpPr>
            <p:spPr bwMode="auto">
              <a:xfrm>
                <a:off x="6792913" y="5106988"/>
                <a:ext cx="173038" cy="192088"/>
              </a:xfrm>
              <a:custGeom>
                <a:avLst/>
                <a:gdLst>
                  <a:gd name="T0" fmla="*/ 46 w 46"/>
                  <a:gd name="T1" fmla="*/ 28 h 51"/>
                  <a:gd name="T2" fmla="*/ 46 w 46"/>
                  <a:gd name="T3" fmla="*/ 28 h 51"/>
                  <a:gd name="T4" fmla="*/ 26 w 46"/>
                  <a:gd name="T5" fmla="*/ 8 h 51"/>
                  <a:gd name="T6" fmla="*/ 27 w 46"/>
                  <a:gd name="T7" fmla="*/ 6 h 51"/>
                  <a:gd name="T8" fmla="*/ 23 w 46"/>
                  <a:gd name="T9" fmla="*/ 0 h 51"/>
                  <a:gd name="T10" fmla="*/ 19 w 46"/>
                  <a:gd name="T11" fmla="*/ 6 h 51"/>
                  <a:gd name="T12" fmla="*/ 20 w 46"/>
                  <a:gd name="T13" fmla="*/ 8 h 51"/>
                  <a:gd name="T14" fmla="*/ 0 w 46"/>
                  <a:gd name="T15" fmla="*/ 28 h 51"/>
                  <a:gd name="T16" fmla="*/ 0 w 46"/>
                  <a:gd name="T17" fmla="*/ 28 h 51"/>
                  <a:gd name="T18" fmla="*/ 23 w 46"/>
                  <a:gd name="T19" fmla="*/ 51 h 51"/>
                  <a:gd name="T20" fmla="*/ 46 w 46"/>
                  <a:gd name="T21" fmla="*/ 28 h 51"/>
                  <a:gd name="T22" fmla="*/ 22 w 46"/>
                  <a:gd name="T23" fmla="*/ 28 h 51"/>
                  <a:gd name="T24" fmla="*/ 2 w 46"/>
                  <a:gd name="T25" fmla="*/ 28 h 51"/>
                  <a:gd name="T26" fmla="*/ 21 w 46"/>
                  <a:gd name="T27" fmla="*/ 9 h 51"/>
                  <a:gd name="T28" fmla="*/ 22 w 46"/>
                  <a:gd name="T29" fmla="*/ 9 h 51"/>
                  <a:gd name="T30" fmla="*/ 22 w 46"/>
                  <a:gd name="T31" fmla="*/ 28 h 51"/>
                  <a:gd name="T32" fmla="*/ 23 w 46"/>
                  <a:gd name="T33" fmla="*/ 28 h 51"/>
                  <a:gd name="T34" fmla="*/ 23 w 46"/>
                  <a:gd name="T35" fmla="*/ 9 h 51"/>
                  <a:gd name="T36" fmla="*/ 25 w 46"/>
                  <a:gd name="T37" fmla="*/ 9 h 51"/>
                  <a:gd name="T38" fmla="*/ 43 w 46"/>
                  <a:gd name="T39" fmla="*/ 28 h 51"/>
                  <a:gd name="T40" fmla="*/ 23 w 46"/>
                  <a:gd name="T41" fmla="*/ 2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 h="51">
                    <a:moveTo>
                      <a:pt x="46" y="28"/>
                    </a:move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19"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2" y="28"/>
                    </a:moveTo>
                    <a:cubicBezTo>
                      <a:pt x="2" y="28"/>
                      <a:pt x="2" y="28"/>
                      <a:pt x="2" y="28"/>
                    </a:cubicBezTo>
                    <a:cubicBezTo>
                      <a:pt x="21" y="9"/>
                      <a:pt x="21" y="9"/>
                      <a:pt x="21" y="9"/>
                    </a:cubicBezTo>
                    <a:cubicBezTo>
                      <a:pt x="21" y="9"/>
                      <a:pt x="22" y="9"/>
                      <a:pt x="22" y="9"/>
                    </a:cubicBezTo>
                    <a:lnTo>
                      <a:pt x="22" y="28"/>
                    </a:lnTo>
                    <a:close/>
                    <a:moveTo>
                      <a:pt x="23" y="28"/>
                    </a:moveTo>
                    <a:cubicBezTo>
                      <a:pt x="23" y="9"/>
                      <a:pt x="23" y="9"/>
                      <a:pt x="23" y="9"/>
                    </a:cubicBezTo>
                    <a:cubicBezTo>
                      <a:pt x="24" y="9"/>
                      <a:pt x="24" y="9"/>
                      <a:pt x="25" y="9"/>
                    </a:cubicBezTo>
                    <a:cubicBezTo>
                      <a:pt x="43" y="28"/>
                      <a:pt x="43" y="28"/>
                      <a:pt x="43" y="28"/>
                    </a:cubicBezTo>
                    <a:lnTo>
                      <a:pt x="23" y="28"/>
                    </a:lnTo>
                    <a:close/>
                  </a:path>
                </a:pathLst>
              </a:custGeom>
              <a:grpFill/>
              <a:ln w="9525">
                <a:solidFill>
                  <a:schemeClr val="bg1"/>
                </a:solidFill>
                <a:round/>
              </a:ln>
              <a:ex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sp>
            <p:nvSpPr>
              <p:cNvPr id="35" name="Freeform 206"/>
              <p:cNvSpPr/>
              <p:nvPr/>
            </p:nvSpPr>
            <p:spPr bwMode="auto">
              <a:xfrm>
                <a:off x="6477000" y="4905375"/>
                <a:ext cx="425449" cy="465138"/>
              </a:xfrm>
              <a:custGeom>
                <a:avLst/>
                <a:gdLst>
                  <a:gd name="T0" fmla="*/ 87 w 113"/>
                  <a:gd name="T1" fmla="*/ 109 h 124"/>
                  <a:gd name="T2" fmla="*/ 80 w 113"/>
                  <a:gd name="T3" fmla="*/ 109 h 124"/>
                  <a:gd name="T4" fmla="*/ 80 w 113"/>
                  <a:gd name="T5" fmla="*/ 107 h 124"/>
                  <a:gd name="T6" fmla="*/ 74 w 113"/>
                  <a:gd name="T7" fmla="*/ 101 h 124"/>
                  <a:gd name="T8" fmla="*/ 64 w 113"/>
                  <a:gd name="T9" fmla="*/ 101 h 124"/>
                  <a:gd name="T10" fmla="*/ 65 w 113"/>
                  <a:gd name="T11" fmla="*/ 96 h 124"/>
                  <a:gd name="T12" fmla="*/ 61 w 113"/>
                  <a:gd name="T13" fmla="*/ 85 h 124"/>
                  <a:gd name="T14" fmla="*/ 61 w 113"/>
                  <a:gd name="T15" fmla="*/ 30 h 124"/>
                  <a:gd name="T16" fmla="*/ 101 w 113"/>
                  <a:gd name="T17" fmla="*/ 49 h 124"/>
                  <a:gd name="T18" fmla="*/ 107 w 113"/>
                  <a:gd name="T19" fmla="*/ 52 h 124"/>
                  <a:gd name="T20" fmla="*/ 113 w 113"/>
                  <a:gd name="T21" fmla="*/ 46 h 124"/>
                  <a:gd name="T22" fmla="*/ 107 w 113"/>
                  <a:gd name="T23" fmla="*/ 39 h 124"/>
                  <a:gd name="T24" fmla="*/ 102 w 113"/>
                  <a:gd name="T25" fmla="*/ 42 h 124"/>
                  <a:gd name="T26" fmla="*/ 61 w 113"/>
                  <a:gd name="T27" fmla="*/ 24 h 124"/>
                  <a:gd name="T28" fmla="*/ 61 w 113"/>
                  <a:gd name="T29" fmla="*/ 20 h 124"/>
                  <a:gd name="T30" fmla="*/ 66 w 113"/>
                  <a:gd name="T31" fmla="*/ 12 h 124"/>
                  <a:gd name="T32" fmla="*/ 56 w 113"/>
                  <a:gd name="T33" fmla="*/ 0 h 124"/>
                  <a:gd name="T34" fmla="*/ 47 w 113"/>
                  <a:gd name="T35" fmla="*/ 12 h 124"/>
                  <a:gd name="T36" fmla="*/ 52 w 113"/>
                  <a:gd name="T37" fmla="*/ 20 h 124"/>
                  <a:gd name="T38" fmla="*/ 52 w 113"/>
                  <a:gd name="T39" fmla="*/ 24 h 124"/>
                  <a:gd name="T40" fmla="*/ 12 w 113"/>
                  <a:gd name="T41" fmla="*/ 42 h 124"/>
                  <a:gd name="T42" fmla="*/ 6 w 113"/>
                  <a:gd name="T43" fmla="*/ 39 h 124"/>
                  <a:gd name="T44" fmla="*/ 0 w 113"/>
                  <a:gd name="T45" fmla="*/ 46 h 124"/>
                  <a:gd name="T46" fmla="*/ 6 w 113"/>
                  <a:gd name="T47" fmla="*/ 52 h 124"/>
                  <a:gd name="T48" fmla="*/ 12 w 113"/>
                  <a:gd name="T49" fmla="*/ 49 h 124"/>
                  <a:gd name="T50" fmla="*/ 52 w 113"/>
                  <a:gd name="T51" fmla="*/ 30 h 124"/>
                  <a:gd name="T52" fmla="*/ 52 w 113"/>
                  <a:gd name="T53" fmla="*/ 85 h 124"/>
                  <a:gd name="T54" fmla="*/ 48 w 113"/>
                  <a:gd name="T55" fmla="*/ 96 h 124"/>
                  <a:gd name="T56" fmla="*/ 49 w 113"/>
                  <a:gd name="T57" fmla="*/ 101 h 124"/>
                  <a:gd name="T58" fmla="*/ 39 w 113"/>
                  <a:gd name="T59" fmla="*/ 101 h 124"/>
                  <a:gd name="T60" fmla="*/ 33 w 113"/>
                  <a:gd name="T61" fmla="*/ 107 h 124"/>
                  <a:gd name="T62" fmla="*/ 33 w 113"/>
                  <a:gd name="T63" fmla="*/ 109 h 124"/>
                  <a:gd name="T64" fmla="*/ 26 w 113"/>
                  <a:gd name="T65" fmla="*/ 109 h 124"/>
                  <a:gd name="T66" fmla="*/ 15 w 113"/>
                  <a:gd name="T67" fmla="*/ 119 h 124"/>
                  <a:gd name="T68" fmla="*/ 15 w 113"/>
                  <a:gd name="T69" fmla="*/ 124 h 124"/>
                  <a:gd name="T70" fmla="*/ 97 w 113"/>
                  <a:gd name="T71" fmla="*/ 124 h 124"/>
                  <a:gd name="T72" fmla="*/ 97 w 113"/>
                  <a:gd name="T73" fmla="*/ 119 h 124"/>
                  <a:gd name="T74" fmla="*/ 87 w 113"/>
                  <a:gd name="T75" fmla="*/ 109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 h="124">
                    <a:moveTo>
                      <a:pt x="87" y="109"/>
                    </a:moveTo>
                    <a:cubicBezTo>
                      <a:pt x="80" y="109"/>
                      <a:pt x="80" y="109"/>
                      <a:pt x="80" y="109"/>
                    </a:cubicBezTo>
                    <a:cubicBezTo>
                      <a:pt x="80" y="107"/>
                      <a:pt x="80" y="107"/>
                      <a:pt x="80" y="107"/>
                    </a:cubicBezTo>
                    <a:cubicBezTo>
                      <a:pt x="80" y="103"/>
                      <a:pt x="77" y="101"/>
                      <a:pt x="74" y="101"/>
                    </a:cubicBezTo>
                    <a:cubicBezTo>
                      <a:pt x="64" y="101"/>
                      <a:pt x="64" y="101"/>
                      <a:pt x="64" y="101"/>
                    </a:cubicBezTo>
                    <a:cubicBezTo>
                      <a:pt x="65" y="99"/>
                      <a:pt x="65" y="98"/>
                      <a:pt x="65" y="96"/>
                    </a:cubicBezTo>
                    <a:cubicBezTo>
                      <a:pt x="65" y="91"/>
                      <a:pt x="63" y="87"/>
                      <a:pt x="61" y="85"/>
                    </a:cubicBezTo>
                    <a:cubicBezTo>
                      <a:pt x="61" y="30"/>
                      <a:pt x="61" y="30"/>
                      <a:pt x="61" y="30"/>
                    </a:cubicBezTo>
                    <a:cubicBezTo>
                      <a:pt x="76" y="32"/>
                      <a:pt x="90" y="39"/>
                      <a:pt x="101" y="49"/>
                    </a:cubicBezTo>
                    <a:cubicBezTo>
                      <a:pt x="102" y="51"/>
                      <a:pt x="105" y="52"/>
                      <a:pt x="107" y="52"/>
                    </a:cubicBezTo>
                    <a:cubicBezTo>
                      <a:pt x="110" y="52"/>
                      <a:pt x="113" y="49"/>
                      <a:pt x="113" y="46"/>
                    </a:cubicBezTo>
                    <a:cubicBezTo>
                      <a:pt x="113" y="42"/>
                      <a:pt x="110" y="39"/>
                      <a:pt x="107" y="39"/>
                    </a:cubicBezTo>
                    <a:cubicBezTo>
                      <a:pt x="105" y="39"/>
                      <a:pt x="103" y="40"/>
                      <a:pt x="102" y="42"/>
                    </a:cubicBezTo>
                    <a:cubicBezTo>
                      <a:pt x="90" y="32"/>
                      <a:pt x="76" y="26"/>
                      <a:pt x="61" y="24"/>
                    </a:cubicBezTo>
                    <a:cubicBezTo>
                      <a:pt x="61" y="20"/>
                      <a:pt x="61" y="20"/>
                      <a:pt x="61" y="20"/>
                    </a:cubicBezTo>
                    <a:cubicBezTo>
                      <a:pt x="64" y="18"/>
                      <a:pt x="66" y="15"/>
                      <a:pt x="66" y="12"/>
                    </a:cubicBezTo>
                    <a:cubicBezTo>
                      <a:pt x="66" y="7"/>
                      <a:pt x="56" y="0"/>
                      <a:pt x="56" y="0"/>
                    </a:cubicBezTo>
                    <a:cubicBezTo>
                      <a:pt x="56" y="0"/>
                      <a:pt x="47" y="7"/>
                      <a:pt x="47" y="12"/>
                    </a:cubicBezTo>
                    <a:cubicBezTo>
                      <a:pt x="47" y="15"/>
                      <a:pt x="49" y="18"/>
                      <a:pt x="52" y="20"/>
                    </a:cubicBezTo>
                    <a:cubicBezTo>
                      <a:pt x="52" y="24"/>
                      <a:pt x="52" y="24"/>
                      <a:pt x="52" y="24"/>
                    </a:cubicBezTo>
                    <a:cubicBezTo>
                      <a:pt x="37" y="26"/>
                      <a:pt x="23" y="32"/>
                      <a:pt x="12" y="42"/>
                    </a:cubicBezTo>
                    <a:cubicBezTo>
                      <a:pt x="10" y="40"/>
                      <a:pt x="9" y="39"/>
                      <a:pt x="6" y="39"/>
                    </a:cubicBezTo>
                    <a:cubicBezTo>
                      <a:pt x="3" y="39"/>
                      <a:pt x="0" y="42"/>
                      <a:pt x="0" y="46"/>
                    </a:cubicBezTo>
                    <a:cubicBezTo>
                      <a:pt x="0" y="49"/>
                      <a:pt x="3" y="52"/>
                      <a:pt x="6" y="52"/>
                    </a:cubicBezTo>
                    <a:cubicBezTo>
                      <a:pt x="9" y="52"/>
                      <a:pt x="11" y="51"/>
                      <a:pt x="12" y="49"/>
                    </a:cubicBezTo>
                    <a:cubicBezTo>
                      <a:pt x="23" y="39"/>
                      <a:pt x="37" y="32"/>
                      <a:pt x="52" y="30"/>
                    </a:cubicBezTo>
                    <a:cubicBezTo>
                      <a:pt x="52" y="85"/>
                      <a:pt x="52" y="85"/>
                      <a:pt x="52" y="85"/>
                    </a:cubicBezTo>
                    <a:cubicBezTo>
                      <a:pt x="49" y="87"/>
                      <a:pt x="48" y="91"/>
                      <a:pt x="48" y="96"/>
                    </a:cubicBezTo>
                    <a:cubicBezTo>
                      <a:pt x="48" y="98"/>
                      <a:pt x="48" y="99"/>
                      <a:pt x="49" y="101"/>
                    </a:cubicBezTo>
                    <a:cubicBezTo>
                      <a:pt x="39" y="101"/>
                      <a:pt x="39" y="101"/>
                      <a:pt x="39" y="101"/>
                    </a:cubicBezTo>
                    <a:cubicBezTo>
                      <a:pt x="36" y="101"/>
                      <a:pt x="33" y="103"/>
                      <a:pt x="33" y="107"/>
                    </a:cubicBezTo>
                    <a:cubicBezTo>
                      <a:pt x="33" y="109"/>
                      <a:pt x="33" y="109"/>
                      <a:pt x="33" y="109"/>
                    </a:cubicBezTo>
                    <a:cubicBezTo>
                      <a:pt x="26" y="109"/>
                      <a:pt x="26" y="109"/>
                      <a:pt x="26" y="109"/>
                    </a:cubicBezTo>
                    <a:cubicBezTo>
                      <a:pt x="20" y="109"/>
                      <a:pt x="15" y="114"/>
                      <a:pt x="15" y="119"/>
                    </a:cubicBezTo>
                    <a:cubicBezTo>
                      <a:pt x="15" y="124"/>
                      <a:pt x="15" y="124"/>
                      <a:pt x="15" y="124"/>
                    </a:cubicBezTo>
                    <a:cubicBezTo>
                      <a:pt x="97" y="124"/>
                      <a:pt x="97" y="124"/>
                      <a:pt x="97" y="124"/>
                    </a:cubicBezTo>
                    <a:cubicBezTo>
                      <a:pt x="97" y="119"/>
                      <a:pt x="97" y="119"/>
                      <a:pt x="97" y="119"/>
                    </a:cubicBezTo>
                    <a:cubicBezTo>
                      <a:pt x="97" y="114"/>
                      <a:pt x="93" y="109"/>
                      <a:pt x="87" y="109"/>
                    </a:cubicBezTo>
                    <a:close/>
                  </a:path>
                </a:pathLst>
              </a:custGeom>
              <a:grpFill/>
              <a:ln w="9525">
                <a:solidFill>
                  <a:schemeClr val="bg1"/>
                </a:solidFill>
                <a:round/>
              </a:ln>
              <a:ex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grpSp>
      </p:grpSp>
      <p:grpSp>
        <p:nvGrpSpPr>
          <p:cNvPr id="11" name="PA_组合 7"/>
          <p:cNvGrpSpPr/>
          <p:nvPr>
            <p:custDataLst>
              <p:tags r:id="rId6"/>
            </p:custDataLst>
          </p:nvPr>
        </p:nvGrpSpPr>
        <p:grpSpPr>
          <a:xfrm>
            <a:off x="6613270" y="2550880"/>
            <a:ext cx="666538" cy="666535"/>
            <a:chOff x="8229267" y="5250352"/>
            <a:chExt cx="453320" cy="453318"/>
          </a:xfrm>
          <a:solidFill>
            <a:srgbClr val="00B0F0"/>
          </a:solidFill>
        </p:grpSpPr>
        <p:sp>
          <p:nvSpPr>
            <p:cNvPr id="24" name="Rounded Rectangle 189"/>
            <p:cNvSpPr/>
            <p:nvPr/>
          </p:nvSpPr>
          <p:spPr>
            <a:xfrm>
              <a:off x="8229267" y="5250352"/>
              <a:ext cx="453320" cy="453318"/>
            </a:xfrm>
            <a:prstGeom prst="roundRect">
              <a:avLst>
                <a:gd name="adj" fmla="val 50000"/>
              </a:avLst>
            </a:prstGeom>
            <a:grp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lnSpc>
                  <a:spcPct val="150000"/>
                </a:lnSpc>
                <a:defRPr/>
              </a:pPr>
              <a:endParaRPr lang="en-US" sz="900">
                <a:solidFill>
                  <a:schemeClr val="tx1">
                    <a:lumMod val="85000"/>
                    <a:lumOff val="15000"/>
                  </a:schemeClr>
                </a:solidFill>
                <a:latin typeface="微软雅黑"/>
                <a:ea typeface="微软雅黑"/>
                <a:cs typeface="+mn-ea"/>
                <a:sym typeface="微软雅黑"/>
              </a:endParaRPr>
            </a:p>
          </p:txBody>
        </p:sp>
        <p:grpSp>
          <p:nvGrpSpPr>
            <p:cNvPr id="25" name="Group 207"/>
            <p:cNvGrpSpPr/>
            <p:nvPr/>
          </p:nvGrpSpPr>
          <p:grpSpPr>
            <a:xfrm>
              <a:off x="8312175" y="5373150"/>
              <a:ext cx="287504" cy="187592"/>
              <a:chOff x="4357688" y="4635500"/>
              <a:chExt cx="447675" cy="292101"/>
            </a:xfrm>
            <a:grpFill/>
            <a:effectLst/>
          </p:grpSpPr>
          <p:sp>
            <p:nvSpPr>
              <p:cNvPr id="26" name="Freeform 14"/>
              <p:cNvSpPr>
                <a:spLocks noEditPoints="1"/>
              </p:cNvSpPr>
              <p:nvPr/>
            </p:nvSpPr>
            <p:spPr bwMode="auto">
              <a:xfrm>
                <a:off x="4357688" y="4764088"/>
                <a:ext cx="112713" cy="152400"/>
              </a:xfrm>
              <a:custGeom>
                <a:avLst/>
                <a:gdLst>
                  <a:gd name="T0" fmla="*/ 24 w 29"/>
                  <a:gd name="T1" fmla="*/ 0 h 39"/>
                  <a:gd name="T2" fmla="*/ 5 w 29"/>
                  <a:gd name="T3" fmla="*/ 0 h 39"/>
                  <a:gd name="T4" fmla="*/ 0 w 29"/>
                  <a:gd name="T5" fmla="*/ 5 h 39"/>
                  <a:gd name="T6" fmla="*/ 0 w 29"/>
                  <a:gd name="T7" fmla="*/ 34 h 39"/>
                  <a:gd name="T8" fmla="*/ 5 w 29"/>
                  <a:gd name="T9" fmla="*/ 39 h 39"/>
                  <a:gd name="T10" fmla="*/ 24 w 29"/>
                  <a:gd name="T11" fmla="*/ 39 h 39"/>
                  <a:gd name="T12" fmla="*/ 29 w 29"/>
                  <a:gd name="T13" fmla="*/ 34 h 39"/>
                  <a:gd name="T14" fmla="*/ 29 w 29"/>
                  <a:gd name="T15" fmla="*/ 5 h 39"/>
                  <a:gd name="T16" fmla="*/ 24 w 29"/>
                  <a:gd name="T17" fmla="*/ 0 h 39"/>
                  <a:gd name="T18" fmla="*/ 19 w 29"/>
                  <a:gd name="T19" fmla="*/ 34 h 39"/>
                  <a:gd name="T20" fmla="*/ 15 w 29"/>
                  <a:gd name="T21" fmla="*/ 30 h 39"/>
                  <a:gd name="T22" fmla="*/ 19 w 29"/>
                  <a:gd name="T23" fmla="*/ 27 h 39"/>
                  <a:gd name="T24" fmla="*/ 23 w 29"/>
                  <a:gd name="T25" fmla="*/ 30 h 39"/>
                  <a:gd name="T26" fmla="*/ 19 w 29"/>
                  <a:gd name="T27" fmla="*/ 3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9">
                    <a:moveTo>
                      <a:pt x="24" y="0"/>
                    </a:moveTo>
                    <a:cubicBezTo>
                      <a:pt x="5" y="0"/>
                      <a:pt x="5" y="0"/>
                      <a:pt x="5" y="0"/>
                    </a:cubicBezTo>
                    <a:cubicBezTo>
                      <a:pt x="2" y="0"/>
                      <a:pt x="0" y="3"/>
                      <a:pt x="0" y="5"/>
                    </a:cubicBezTo>
                    <a:cubicBezTo>
                      <a:pt x="0" y="34"/>
                      <a:pt x="0" y="34"/>
                      <a:pt x="0" y="34"/>
                    </a:cubicBezTo>
                    <a:cubicBezTo>
                      <a:pt x="0" y="37"/>
                      <a:pt x="2" y="39"/>
                      <a:pt x="5" y="39"/>
                    </a:cubicBezTo>
                    <a:cubicBezTo>
                      <a:pt x="24" y="39"/>
                      <a:pt x="24" y="39"/>
                      <a:pt x="24" y="39"/>
                    </a:cubicBezTo>
                    <a:cubicBezTo>
                      <a:pt x="27" y="39"/>
                      <a:pt x="29" y="37"/>
                      <a:pt x="29" y="34"/>
                    </a:cubicBezTo>
                    <a:cubicBezTo>
                      <a:pt x="29" y="5"/>
                      <a:pt x="29" y="5"/>
                      <a:pt x="29" y="5"/>
                    </a:cubicBezTo>
                    <a:cubicBezTo>
                      <a:pt x="29" y="3"/>
                      <a:pt x="27" y="0"/>
                      <a:pt x="24" y="0"/>
                    </a:cubicBezTo>
                    <a:close/>
                    <a:moveTo>
                      <a:pt x="19" y="34"/>
                    </a:moveTo>
                    <a:cubicBezTo>
                      <a:pt x="17" y="34"/>
                      <a:pt x="15" y="33"/>
                      <a:pt x="15" y="30"/>
                    </a:cubicBezTo>
                    <a:cubicBezTo>
                      <a:pt x="15" y="28"/>
                      <a:pt x="17" y="27"/>
                      <a:pt x="19" y="27"/>
                    </a:cubicBezTo>
                    <a:cubicBezTo>
                      <a:pt x="21" y="27"/>
                      <a:pt x="23" y="28"/>
                      <a:pt x="23" y="30"/>
                    </a:cubicBezTo>
                    <a:cubicBezTo>
                      <a:pt x="23" y="33"/>
                      <a:pt x="21" y="34"/>
                      <a:pt x="19" y="34"/>
                    </a:cubicBezTo>
                    <a:close/>
                  </a:path>
                </a:pathLst>
              </a:custGeom>
              <a:grpFill/>
              <a:ln w="9525">
                <a:solidFill>
                  <a:schemeClr val="bg1"/>
                </a:solidFill>
                <a:round/>
              </a:ln>
              <a:ex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sp>
            <p:nvSpPr>
              <p:cNvPr id="27" name="Freeform 15"/>
              <p:cNvSpPr/>
              <p:nvPr/>
            </p:nvSpPr>
            <p:spPr bwMode="auto">
              <a:xfrm>
                <a:off x="4481513" y="4767263"/>
                <a:ext cx="323850" cy="160338"/>
              </a:xfrm>
              <a:custGeom>
                <a:avLst/>
                <a:gdLst>
                  <a:gd name="T0" fmla="*/ 0 w 84"/>
                  <a:gd name="T1" fmla="*/ 31 h 41"/>
                  <a:gd name="T2" fmla="*/ 0 w 84"/>
                  <a:gd name="T3" fmla="*/ 7 h 41"/>
                  <a:gd name="T4" fmla="*/ 19 w 84"/>
                  <a:gd name="T5" fmla="*/ 2 h 41"/>
                  <a:gd name="T6" fmla="*/ 39 w 84"/>
                  <a:gd name="T7" fmla="*/ 14 h 41"/>
                  <a:gd name="T8" fmla="*/ 41 w 84"/>
                  <a:gd name="T9" fmla="*/ 29 h 41"/>
                  <a:gd name="T10" fmla="*/ 26 w 84"/>
                  <a:gd name="T11" fmla="*/ 24 h 41"/>
                  <a:gd name="T12" fmla="*/ 40 w 84"/>
                  <a:gd name="T13" fmla="*/ 30 h 41"/>
                  <a:gd name="T14" fmla="*/ 52 w 84"/>
                  <a:gd name="T15" fmla="*/ 18 h 41"/>
                  <a:gd name="T16" fmla="*/ 68 w 84"/>
                  <a:gd name="T17" fmla="*/ 10 h 41"/>
                  <a:gd name="T18" fmla="*/ 78 w 84"/>
                  <a:gd name="T19" fmla="*/ 20 h 41"/>
                  <a:gd name="T20" fmla="*/ 54 w 84"/>
                  <a:gd name="T21" fmla="*/ 36 h 41"/>
                  <a:gd name="T22" fmla="*/ 30 w 84"/>
                  <a:gd name="T23" fmla="*/ 37 h 41"/>
                  <a:gd name="T24" fmla="*/ 0 w 84"/>
                  <a:gd name="T25" fmla="*/ 3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41">
                    <a:moveTo>
                      <a:pt x="0" y="31"/>
                    </a:moveTo>
                    <a:cubicBezTo>
                      <a:pt x="0" y="23"/>
                      <a:pt x="0" y="15"/>
                      <a:pt x="0" y="7"/>
                    </a:cubicBezTo>
                    <a:cubicBezTo>
                      <a:pt x="7" y="1"/>
                      <a:pt x="12" y="0"/>
                      <a:pt x="19" y="2"/>
                    </a:cubicBezTo>
                    <a:cubicBezTo>
                      <a:pt x="27" y="5"/>
                      <a:pt x="26" y="10"/>
                      <a:pt x="39" y="14"/>
                    </a:cubicBezTo>
                    <a:cubicBezTo>
                      <a:pt x="55" y="18"/>
                      <a:pt x="51" y="29"/>
                      <a:pt x="41" y="29"/>
                    </a:cubicBezTo>
                    <a:cubicBezTo>
                      <a:pt x="35" y="28"/>
                      <a:pt x="32" y="28"/>
                      <a:pt x="26" y="24"/>
                    </a:cubicBezTo>
                    <a:cubicBezTo>
                      <a:pt x="29" y="27"/>
                      <a:pt x="34" y="30"/>
                      <a:pt x="40" y="30"/>
                    </a:cubicBezTo>
                    <a:cubicBezTo>
                      <a:pt x="50" y="31"/>
                      <a:pt x="54" y="26"/>
                      <a:pt x="52" y="18"/>
                    </a:cubicBezTo>
                    <a:cubicBezTo>
                      <a:pt x="59" y="15"/>
                      <a:pt x="62" y="13"/>
                      <a:pt x="68" y="10"/>
                    </a:cubicBezTo>
                    <a:cubicBezTo>
                      <a:pt x="76" y="6"/>
                      <a:pt x="84" y="13"/>
                      <a:pt x="78" y="20"/>
                    </a:cubicBezTo>
                    <a:cubicBezTo>
                      <a:pt x="75" y="22"/>
                      <a:pt x="59" y="33"/>
                      <a:pt x="54" y="36"/>
                    </a:cubicBezTo>
                    <a:cubicBezTo>
                      <a:pt x="46" y="41"/>
                      <a:pt x="37" y="41"/>
                      <a:pt x="30" y="37"/>
                    </a:cubicBezTo>
                    <a:cubicBezTo>
                      <a:pt x="22" y="33"/>
                      <a:pt x="13" y="31"/>
                      <a:pt x="0" y="31"/>
                    </a:cubicBezTo>
                    <a:close/>
                  </a:path>
                </a:pathLst>
              </a:custGeom>
              <a:grpFill/>
              <a:ln w="9525">
                <a:solidFill>
                  <a:schemeClr val="bg1"/>
                </a:solidFill>
                <a:round/>
              </a:ln>
              <a:ex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sp>
            <p:nvSpPr>
              <p:cNvPr id="28" name="Freeform 16"/>
              <p:cNvSpPr/>
              <p:nvPr/>
            </p:nvSpPr>
            <p:spPr bwMode="auto">
              <a:xfrm>
                <a:off x="4673601" y="4732338"/>
                <a:ext cx="12700" cy="19050"/>
              </a:xfrm>
              <a:custGeom>
                <a:avLst/>
                <a:gdLst>
                  <a:gd name="T0" fmla="*/ 0 w 3"/>
                  <a:gd name="T1" fmla="*/ 0 h 5"/>
                  <a:gd name="T2" fmla="*/ 0 w 3"/>
                  <a:gd name="T3" fmla="*/ 5 h 5"/>
                  <a:gd name="T4" fmla="*/ 2 w 3"/>
                  <a:gd name="T5" fmla="*/ 4 h 5"/>
                  <a:gd name="T6" fmla="*/ 3 w 3"/>
                  <a:gd name="T7" fmla="*/ 3 h 5"/>
                  <a:gd name="T8" fmla="*/ 2 w 3"/>
                  <a:gd name="T9" fmla="*/ 1 h 5"/>
                  <a:gd name="T10" fmla="*/ 0 w 3"/>
                  <a:gd name="T11" fmla="*/ 0 h 5"/>
                </a:gdLst>
                <a:ahLst/>
                <a:cxnLst>
                  <a:cxn ang="0">
                    <a:pos x="T0" y="T1"/>
                  </a:cxn>
                  <a:cxn ang="0">
                    <a:pos x="T2" y="T3"/>
                  </a:cxn>
                  <a:cxn ang="0">
                    <a:pos x="T4" y="T5"/>
                  </a:cxn>
                  <a:cxn ang="0">
                    <a:pos x="T6" y="T7"/>
                  </a:cxn>
                  <a:cxn ang="0">
                    <a:pos x="T8" y="T9"/>
                  </a:cxn>
                  <a:cxn ang="0">
                    <a:pos x="T10" y="T11"/>
                  </a:cxn>
                </a:cxnLst>
                <a:rect l="0" t="0" r="r" b="b"/>
                <a:pathLst>
                  <a:path w="3" h="5">
                    <a:moveTo>
                      <a:pt x="0" y="0"/>
                    </a:moveTo>
                    <a:cubicBezTo>
                      <a:pt x="0" y="5"/>
                      <a:pt x="0" y="5"/>
                      <a:pt x="0" y="5"/>
                    </a:cubicBezTo>
                    <a:cubicBezTo>
                      <a:pt x="1" y="5"/>
                      <a:pt x="2" y="5"/>
                      <a:pt x="2" y="4"/>
                    </a:cubicBezTo>
                    <a:cubicBezTo>
                      <a:pt x="3" y="4"/>
                      <a:pt x="3" y="3"/>
                      <a:pt x="3" y="3"/>
                    </a:cubicBezTo>
                    <a:cubicBezTo>
                      <a:pt x="3" y="2"/>
                      <a:pt x="3" y="1"/>
                      <a:pt x="2" y="1"/>
                    </a:cubicBezTo>
                    <a:cubicBezTo>
                      <a:pt x="2" y="1"/>
                      <a:pt x="1" y="0"/>
                      <a:pt x="0" y="0"/>
                    </a:cubicBezTo>
                    <a:close/>
                  </a:path>
                </a:pathLst>
              </a:custGeom>
              <a:grpFill/>
              <a:ln w="9525">
                <a:solidFill>
                  <a:schemeClr val="bg1"/>
                </a:solidFill>
                <a:round/>
              </a:ln>
              <a:ex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sp>
            <p:nvSpPr>
              <p:cNvPr id="29" name="Freeform 17"/>
              <p:cNvSpPr>
                <a:spLocks noEditPoints="1"/>
              </p:cNvSpPr>
              <p:nvPr/>
            </p:nvSpPr>
            <p:spPr bwMode="auto">
              <a:xfrm>
                <a:off x="4581526" y="4635500"/>
                <a:ext cx="177800" cy="179388"/>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30 w 46"/>
                  <a:gd name="T11" fmla="*/ 33 h 46"/>
                  <a:gd name="T12" fmla="*/ 24 w 46"/>
                  <a:gd name="T13" fmla="*/ 35 h 46"/>
                  <a:gd name="T14" fmla="*/ 24 w 46"/>
                  <a:gd name="T15" fmla="*/ 38 h 46"/>
                  <a:gd name="T16" fmla="*/ 22 w 46"/>
                  <a:gd name="T17" fmla="*/ 38 h 46"/>
                  <a:gd name="T18" fmla="*/ 22 w 46"/>
                  <a:gd name="T19" fmla="*/ 35 h 46"/>
                  <a:gd name="T20" fmla="*/ 12 w 46"/>
                  <a:gd name="T21" fmla="*/ 27 h 46"/>
                  <a:gd name="T22" fmla="*/ 19 w 46"/>
                  <a:gd name="T23" fmla="*/ 26 h 46"/>
                  <a:gd name="T24" fmla="*/ 22 w 46"/>
                  <a:gd name="T25" fmla="*/ 30 h 46"/>
                  <a:gd name="T26" fmla="*/ 22 w 46"/>
                  <a:gd name="T27" fmla="*/ 24 h 46"/>
                  <a:gd name="T28" fmla="*/ 17 w 46"/>
                  <a:gd name="T29" fmla="*/ 22 h 46"/>
                  <a:gd name="T30" fmla="*/ 15 w 46"/>
                  <a:gd name="T31" fmla="*/ 11 h 46"/>
                  <a:gd name="T32" fmla="*/ 22 w 46"/>
                  <a:gd name="T33" fmla="*/ 9 h 46"/>
                  <a:gd name="T34" fmla="*/ 22 w 46"/>
                  <a:gd name="T35" fmla="*/ 7 h 46"/>
                  <a:gd name="T36" fmla="*/ 24 w 46"/>
                  <a:gd name="T37" fmla="*/ 7 h 46"/>
                  <a:gd name="T38" fmla="*/ 24 w 46"/>
                  <a:gd name="T39" fmla="*/ 9 h 46"/>
                  <a:gd name="T40" fmla="*/ 33 w 46"/>
                  <a:gd name="T41" fmla="*/ 15 h 46"/>
                  <a:gd name="T42" fmla="*/ 26 w 46"/>
                  <a:gd name="T43" fmla="*/ 16 h 46"/>
                  <a:gd name="T44" fmla="*/ 24 w 46"/>
                  <a:gd name="T45" fmla="*/ 14 h 46"/>
                  <a:gd name="T46" fmla="*/ 24 w 46"/>
                  <a:gd name="T47" fmla="*/ 18 h 46"/>
                  <a:gd name="T48" fmla="*/ 31 w 46"/>
                  <a:gd name="T49" fmla="*/ 21 h 46"/>
                  <a:gd name="T50" fmla="*/ 30 w 46"/>
                  <a:gd name="T51" fmla="*/ 3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46">
                    <a:moveTo>
                      <a:pt x="23" y="0"/>
                    </a:moveTo>
                    <a:cubicBezTo>
                      <a:pt x="10" y="0"/>
                      <a:pt x="0" y="10"/>
                      <a:pt x="0" y="23"/>
                    </a:cubicBezTo>
                    <a:cubicBezTo>
                      <a:pt x="0" y="35"/>
                      <a:pt x="10" y="46"/>
                      <a:pt x="23" y="46"/>
                    </a:cubicBezTo>
                    <a:cubicBezTo>
                      <a:pt x="35" y="46"/>
                      <a:pt x="46" y="35"/>
                      <a:pt x="46" y="23"/>
                    </a:cubicBezTo>
                    <a:cubicBezTo>
                      <a:pt x="46" y="10"/>
                      <a:pt x="35" y="0"/>
                      <a:pt x="23" y="0"/>
                    </a:cubicBezTo>
                    <a:close/>
                    <a:moveTo>
                      <a:pt x="30" y="33"/>
                    </a:moveTo>
                    <a:cubicBezTo>
                      <a:pt x="28" y="34"/>
                      <a:pt x="26" y="35"/>
                      <a:pt x="24" y="35"/>
                    </a:cubicBezTo>
                    <a:cubicBezTo>
                      <a:pt x="24" y="38"/>
                      <a:pt x="24" y="38"/>
                      <a:pt x="24" y="38"/>
                    </a:cubicBezTo>
                    <a:cubicBezTo>
                      <a:pt x="22" y="38"/>
                      <a:pt x="22" y="38"/>
                      <a:pt x="22" y="38"/>
                    </a:cubicBezTo>
                    <a:cubicBezTo>
                      <a:pt x="22" y="35"/>
                      <a:pt x="22" y="35"/>
                      <a:pt x="22" y="35"/>
                    </a:cubicBezTo>
                    <a:cubicBezTo>
                      <a:pt x="17" y="34"/>
                      <a:pt x="13" y="32"/>
                      <a:pt x="12" y="27"/>
                    </a:cubicBezTo>
                    <a:cubicBezTo>
                      <a:pt x="19" y="26"/>
                      <a:pt x="19" y="26"/>
                      <a:pt x="19" y="26"/>
                    </a:cubicBezTo>
                    <a:cubicBezTo>
                      <a:pt x="19" y="28"/>
                      <a:pt x="20" y="29"/>
                      <a:pt x="22" y="30"/>
                    </a:cubicBezTo>
                    <a:cubicBezTo>
                      <a:pt x="22" y="24"/>
                      <a:pt x="22" y="24"/>
                      <a:pt x="22" y="24"/>
                    </a:cubicBezTo>
                    <a:cubicBezTo>
                      <a:pt x="19" y="23"/>
                      <a:pt x="18" y="23"/>
                      <a:pt x="17" y="22"/>
                    </a:cubicBezTo>
                    <a:cubicBezTo>
                      <a:pt x="13" y="20"/>
                      <a:pt x="12" y="14"/>
                      <a:pt x="15" y="11"/>
                    </a:cubicBezTo>
                    <a:cubicBezTo>
                      <a:pt x="17" y="10"/>
                      <a:pt x="19" y="9"/>
                      <a:pt x="22" y="9"/>
                    </a:cubicBezTo>
                    <a:cubicBezTo>
                      <a:pt x="22" y="7"/>
                      <a:pt x="22" y="7"/>
                      <a:pt x="22" y="7"/>
                    </a:cubicBezTo>
                    <a:cubicBezTo>
                      <a:pt x="24" y="7"/>
                      <a:pt x="24" y="7"/>
                      <a:pt x="24" y="7"/>
                    </a:cubicBezTo>
                    <a:cubicBezTo>
                      <a:pt x="24" y="9"/>
                      <a:pt x="24" y="9"/>
                      <a:pt x="24" y="9"/>
                    </a:cubicBezTo>
                    <a:cubicBezTo>
                      <a:pt x="28" y="9"/>
                      <a:pt x="32" y="11"/>
                      <a:pt x="33" y="15"/>
                    </a:cubicBezTo>
                    <a:cubicBezTo>
                      <a:pt x="26" y="16"/>
                      <a:pt x="26" y="16"/>
                      <a:pt x="26" y="16"/>
                    </a:cubicBezTo>
                    <a:cubicBezTo>
                      <a:pt x="26" y="15"/>
                      <a:pt x="25" y="14"/>
                      <a:pt x="24" y="14"/>
                    </a:cubicBezTo>
                    <a:cubicBezTo>
                      <a:pt x="24" y="18"/>
                      <a:pt x="24" y="18"/>
                      <a:pt x="24" y="18"/>
                    </a:cubicBezTo>
                    <a:cubicBezTo>
                      <a:pt x="28" y="19"/>
                      <a:pt x="30" y="20"/>
                      <a:pt x="31" y="21"/>
                    </a:cubicBezTo>
                    <a:cubicBezTo>
                      <a:pt x="35" y="25"/>
                      <a:pt x="34" y="31"/>
                      <a:pt x="30" y="33"/>
                    </a:cubicBezTo>
                    <a:close/>
                  </a:path>
                </a:pathLst>
              </a:custGeom>
              <a:grpFill/>
              <a:ln w="9525">
                <a:solidFill>
                  <a:schemeClr val="bg1"/>
                </a:solidFill>
                <a:round/>
              </a:ln>
              <a:ex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sp>
            <p:nvSpPr>
              <p:cNvPr id="30" name="Freeform 18"/>
              <p:cNvSpPr/>
              <p:nvPr/>
            </p:nvSpPr>
            <p:spPr bwMode="auto">
              <a:xfrm>
                <a:off x="4654551" y="4686300"/>
                <a:ext cx="12700" cy="19050"/>
              </a:xfrm>
              <a:custGeom>
                <a:avLst/>
                <a:gdLst>
                  <a:gd name="T0" fmla="*/ 1 w 3"/>
                  <a:gd name="T1" fmla="*/ 4 h 5"/>
                  <a:gd name="T2" fmla="*/ 3 w 3"/>
                  <a:gd name="T3" fmla="*/ 5 h 5"/>
                  <a:gd name="T4" fmla="*/ 3 w 3"/>
                  <a:gd name="T5" fmla="*/ 0 h 5"/>
                  <a:gd name="T6" fmla="*/ 1 w 3"/>
                  <a:gd name="T7" fmla="*/ 4 h 5"/>
                </a:gdLst>
                <a:ahLst/>
                <a:cxnLst>
                  <a:cxn ang="0">
                    <a:pos x="T0" y="T1"/>
                  </a:cxn>
                  <a:cxn ang="0">
                    <a:pos x="T2" y="T3"/>
                  </a:cxn>
                  <a:cxn ang="0">
                    <a:pos x="T4" y="T5"/>
                  </a:cxn>
                  <a:cxn ang="0">
                    <a:pos x="T6" y="T7"/>
                  </a:cxn>
                </a:cxnLst>
                <a:rect l="0" t="0" r="r" b="b"/>
                <a:pathLst>
                  <a:path w="3" h="5">
                    <a:moveTo>
                      <a:pt x="1" y="4"/>
                    </a:moveTo>
                    <a:cubicBezTo>
                      <a:pt x="1" y="4"/>
                      <a:pt x="2" y="5"/>
                      <a:pt x="3" y="5"/>
                    </a:cubicBezTo>
                    <a:cubicBezTo>
                      <a:pt x="3" y="0"/>
                      <a:pt x="3" y="0"/>
                      <a:pt x="3" y="0"/>
                    </a:cubicBezTo>
                    <a:cubicBezTo>
                      <a:pt x="1" y="1"/>
                      <a:pt x="0" y="2"/>
                      <a:pt x="1" y="4"/>
                    </a:cubicBezTo>
                    <a:close/>
                  </a:path>
                </a:pathLst>
              </a:custGeom>
              <a:grpFill/>
              <a:ln w="9525">
                <a:solidFill>
                  <a:schemeClr val="bg1"/>
                </a:solidFill>
                <a:round/>
              </a:ln>
              <a:extLst/>
            </p:spPr>
            <p:txBody>
              <a:bodyPr vert="horz" wrap="square" lIns="121920" tIns="60960" rIns="121920" bIns="609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150000"/>
                  </a:lnSpc>
                  <a:defRPr/>
                </a:pPr>
                <a:endParaRPr lang="id-ID" sz="900">
                  <a:solidFill>
                    <a:schemeClr val="tx1">
                      <a:lumMod val="85000"/>
                      <a:lumOff val="15000"/>
                    </a:schemeClr>
                  </a:solidFill>
                  <a:latin typeface="微软雅黑"/>
                  <a:ea typeface="微软雅黑"/>
                  <a:cs typeface="+mn-ea"/>
                  <a:sym typeface="微软雅黑"/>
                </a:endParaRPr>
              </a:p>
            </p:txBody>
          </p:sp>
        </p:grpSp>
      </p:grpSp>
      <p:sp>
        <p:nvSpPr>
          <p:cNvPr id="14" name="文本框 26"/>
          <p:cNvSpPr txBox="1"/>
          <p:nvPr/>
        </p:nvSpPr>
        <p:spPr>
          <a:xfrm>
            <a:off x="6352764" y="1456936"/>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a:ea typeface="微软雅黑"/>
                <a:cs typeface="+mn-ea"/>
                <a:sym typeface="微软雅黑"/>
              </a:rPr>
              <a:t>输入标题</a:t>
            </a:r>
          </a:p>
        </p:txBody>
      </p:sp>
      <p:sp>
        <p:nvSpPr>
          <p:cNvPr id="18" name="文本框 8"/>
          <p:cNvSpPr txBox="1"/>
          <p:nvPr/>
        </p:nvSpPr>
        <p:spPr>
          <a:xfrm>
            <a:off x="6234064" y="1673230"/>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a:ea typeface="微软雅黑"/>
                <a:cs typeface="+mn-ea"/>
                <a:sym typeface="微软雅黑"/>
              </a:rPr>
              <a:t>点击此处更换文本点击此处更换文本点击此处更换文本</a:t>
            </a:r>
          </a:p>
        </p:txBody>
      </p:sp>
      <p:sp>
        <p:nvSpPr>
          <p:cNvPr id="17" name="文本框 26"/>
          <p:cNvSpPr txBox="1"/>
          <p:nvPr/>
        </p:nvSpPr>
        <p:spPr>
          <a:xfrm>
            <a:off x="6426489" y="3247929"/>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a:ea typeface="微软雅黑"/>
                <a:cs typeface="+mn-ea"/>
                <a:sym typeface="微软雅黑"/>
              </a:rPr>
              <a:t>输入标题</a:t>
            </a:r>
          </a:p>
        </p:txBody>
      </p:sp>
      <p:sp>
        <p:nvSpPr>
          <p:cNvPr id="19" name="文本框 8"/>
          <p:cNvSpPr txBox="1"/>
          <p:nvPr/>
        </p:nvSpPr>
        <p:spPr>
          <a:xfrm>
            <a:off x="5934979" y="3509433"/>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a:ea typeface="微软雅黑"/>
                <a:cs typeface="+mn-ea"/>
                <a:sym typeface="微软雅黑"/>
              </a:rPr>
              <a:t>点击此处更换文本点击此处更换文本点击此处更换文本</a:t>
            </a:r>
          </a:p>
        </p:txBody>
      </p:sp>
      <p:sp>
        <p:nvSpPr>
          <p:cNvPr id="13" name="文本框 26"/>
          <p:cNvSpPr txBox="1"/>
          <p:nvPr/>
        </p:nvSpPr>
        <p:spPr>
          <a:xfrm>
            <a:off x="3859699" y="1449547"/>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a:ea typeface="微软雅黑"/>
                <a:cs typeface="+mn-ea"/>
                <a:sym typeface="微软雅黑"/>
              </a:rPr>
              <a:t>输入标题</a:t>
            </a:r>
          </a:p>
        </p:txBody>
      </p:sp>
      <p:sp>
        <p:nvSpPr>
          <p:cNvPr id="20" name="文本框 8"/>
          <p:cNvSpPr txBox="1"/>
          <p:nvPr/>
        </p:nvSpPr>
        <p:spPr>
          <a:xfrm>
            <a:off x="3478482" y="1745620"/>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a:ea typeface="微软雅黑"/>
                <a:cs typeface="+mn-ea"/>
                <a:sym typeface="微软雅黑"/>
              </a:rPr>
              <a:t>点击此处更换文本点击此处更换文本点击此处更换文本</a:t>
            </a:r>
          </a:p>
        </p:txBody>
      </p:sp>
      <p:sp>
        <p:nvSpPr>
          <p:cNvPr id="12" name="文本框 26"/>
          <p:cNvSpPr txBox="1"/>
          <p:nvPr/>
        </p:nvSpPr>
        <p:spPr>
          <a:xfrm>
            <a:off x="1449314" y="1458578"/>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a:ea typeface="微软雅黑"/>
                <a:cs typeface="+mn-ea"/>
                <a:sym typeface="微软雅黑"/>
              </a:rPr>
              <a:t>输入标题</a:t>
            </a:r>
          </a:p>
        </p:txBody>
      </p:sp>
      <p:sp>
        <p:nvSpPr>
          <p:cNvPr id="21" name="文本框 8"/>
          <p:cNvSpPr txBox="1"/>
          <p:nvPr/>
        </p:nvSpPr>
        <p:spPr>
          <a:xfrm>
            <a:off x="1178194" y="1768479"/>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a:ea typeface="微软雅黑"/>
                <a:cs typeface="+mn-ea"/>
                <a:sym typeface="微软雅黑"/>
              </a:rPr>
              <a:t>点击此处更换文本点击此处更换文本点击此处更换文本</a:t>
            </a:r>
          </a:p>
        </p:txBody>
      </p:sp>
      <p:sp>
        <p:nvSpPr>
          <p:cNvPr id="15" name="文本框 26"/>
          <p:cNvSpPr txBox="1"/>
          <p:nvPr/>
        </p:nvSpPr>
        <p:spPr>
          <a:xfrm>
            <a:off x="1449315" y="3243111"/>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a:ea typeface="微软雅黑"/>
                <a:cs typeface="+mn-ea"/>
                <a:sym typeface="微软雅黑"/>
              </a:rPr>
              <a:t>输入标题</a:t>
            </a:r>
          </a:p>
        </p:txBody>
      </p:sp>
      <p:sp>
        <p:nvSpPr>
          <p:cNvPr id="22" name="文本框 8"/>
          <p:cNvSpPr txBox="1"/>
          <p:nvPr/>
        </p:nvSpPr>
        <p:spPr>
          <a:xfrm>
            <a:off x="1087707" y="3509433"/>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a:ea typeface="微软雅黑"/>
                <a:cs typeface="+mn-ea"/>
                <a:sym typeface="微软雅黑"/>
              </a:rPr>
              <a:t>点击此处更换文本点击此处更换文本点击此处更换文本</a:t>
            </a:r>
          </a:p>
        </p:txBody>
      </p:sp>
      <p:sp>
        <p:nvSpPr>
          <p:cNvPr id="16" name="文本框 26"/>
          <p:cNvSpPr txBox="1"/>
          <p:nvPr/>
        </p:nvSpPr>
        <p:spPr>
          <a:xfrm>
            <a:off x="3908358" y="3255093"/>
            <a:ext cx="1115854" cy="230832"/>
          </a:xfrm>
          <a:prstGeom prst="rect">
            <a:avLst/>
          </a:prstGeom>
          <a:solidFill>
            <a:srgbClr val="F75994"/>
          </a:solid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900" dirty="0">
                <a:solidFill>
                  <a:schemeClr val="bg1"/>
                </a:solidFill>
                <a:latin typeface="微软雅黑"/>
                <a:ea typeface="微软雅黑"/>
                <a:cs typeface="+mn-ea"/>
                <a:sym typeface="微软雅黑"/>
              </a:rPr>
              <a:t>输入标题</a:t>
            </a:r>
          </a:p>
        </p:txBody>
      </p:sp>
      <p:sp>
        <p:nvSpPr>
          <p:cNvPr id="23" name="文本框 8"/>
          <p:cNvSpPr txBox="1"/>
          <p:nvPr/>
        </p:nvSpPr>
        <p:spPr>
          <a:xfrm>
            <a:off x="3478482" y="3509433"/>
            <a:ext cx="1848326" cy="48333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defRPr/>
            </a:pPr>
            <a:r>
              <a:rPr lang="zh-CN" altLang="en-US" sz="900" dirty="0">
                <a:solidFill>
                  <a:schemeClr val="tx1">
                    <a:lumMod val="85000"/>
                    <a:lumOff val="15000"/>
                  </a:schemeClr>
                </a:solidFill>
                <a:latin typeface="微软雅黑"/>
                <a:ea typeface="微软雅黑"/>
                <a:cs typeface="+mn-ea"/>
                <a:sym typeface="微软雅黑"/>
              </a:rPr>
              <a:t>点击此处更换文本点击此处更换文本点击此处更换文本</a:t>
            </a:r>
          </a:p>
        </p:txBody>
      </p:sp>
    </p:spTree>
    <p:extLst>
      <p:ext uri="{BB962C8B-B14F-4D97-AF65-F5344CB8AC3E}">
        <p14:creationId xmlns:p14="http://schemas.microsoft.com/office/powerpoint/2010/main" val="3747157418"/>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fill="hold"/>
                                        <p:tgtEl>
                                          <p:spTgt spid="15"/>
                                        </p:tgtEl>
                                        <p:attrNameLst>
                                          <p:attrName>ppt_x</p:attrName>
                                        </p:attrNameLst>
                                      </p:cBhvr>
                                      <p:tavLst>
                                        <p:tav tm="0">
                                          <p:val>
                                            <p:strVal val="#ppt_x"/>
                                          </p:val>
                                        </p:tav>
                                        <p:tav tm="100000">
                                          <p:val>
                                            <p:strVal val="#ppt_x"/>
                                          </p:val>
                                        </p:tav>
                                      </p:tavLst>
                                    </p:anim>
                                    <p:anim calcmode="lin" valueType="num">
                                      <p:cBhvr additive="base">
                                        <p:cTn id="64" dur="50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ppt_x"/>
                                          </p:val>
                                        </p:tav>
                                        <p:tav tm="100000">
                                          <p:val>
                                            <p:strVal val="#ppt_x"/>
                                          </p:val>
                                        </p:tav>
                                      </p:tavLst>
                                    </p:anim>
                                    <p:anim calcmode="lin" valueType="num">
                                      <p:cBhvr additive="base">
                                        <p:cTn id="68" dur="500" fill="hold"/>
                                        <p:tgtEl>
                                          <p:spTgt spid="2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500" fill="hold"/>
                                        <p:tgtEl>
                                          <p:spTgt spid="16"/>
                                        </p:tgtEl>
                                        <p:attrNameLst>
                                          <p:attrName>ppt_x</p:attrName>
                                        </p:attrNameLst>
                                      </p:cBhvr>
                                      <p:tavLst>
                                        <p:tav tm="0">
                                          <p:val>
                                            <p:strVal val="#ppt_x"/>
                                          </p:val>
                                        </p:tav>
                                        <p:tav tm="100000">
                                          <p:val>
                                            <p:strVal val="#ppt_x"/>
                                          </p:val>
                                        </p:tav>
                                      </p:tavLst>
                                    </p:anim>
                                    <p:anim calcmode="lin" valueType="num">
                                      <p:cBhvr additive="base">
                                        <p:cTn id="72" dur="500" fill="hold"/>
                                        <p:tgtEl>
                                          <p:spTgt spid="1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500" fill="hold"/>
                                        <p:tgtEl>
                                          <p:spTgt spid="23"/>
                                        </p:tgtEl>
                                        <p:attrNameLst>
                                          <p:attrName>ppt_x</p:attrName>
                                        </p:attrNameLst>
                                      </p:cBhvr>
                                      <p:tavLst>
                                        <p:tav tm="0">
                                          <p:val>
                                            <p:strVal val="#ppt_x"/>
                                          </p:val>
                                        </p:tav>
                                        <p:tav tm="100000">
                                          <p:val>
                                            <p:strVal val="#ppt_x"/>
                                          </p:val>
                                        </p:tav>
                                      </p:tavLst>
                                    </p:anim>
                                    <p:anim calcmode="lin" valueType="num">
                                      <p:cBhvr additive="base">
                                        <p:cTn id="7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p:bldP spid="17" grpId="0" animBg="1"/>
      <p:bldP spid="19" grpId="0"/>
      <p:bldP spid="13" grpId="0" animBg="1"/>
      <p:bldP spid="20" grpId="0"/>
      <p:bldP spid="12" grpId="0" animBg="1"/>
      <p:bldP spid="21" grpId="0"/>
      <p:bldP spid="15" grpId="0" animBg="1"/>
      <p:bldP spid="22" grpId="0"/>
      <p:bldP spid="16" grpId="0" animBg="1"/>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11"/>
          <p:cNvGrpSpPr/>
          <p:nvPr/>
        </p:nvGrpSpPr>
        <p:grpSpPr>
          <a:xfrm>
            <a:off x="305498" y="601302"/>
            <a:ext cx="3255445" cy="3813644"/>
            <a:chOff x="406276" y="1164961"/>
            <a:chExt cx="4341396" cy="5084859"/>
          </a:xfrm>
          <a:solidFill>
            <a:srgbClr val="F75994"/>
          </a:solidFill>
          <a:effectLst>
            <a:outerShdw blurRad="76200" dir="13500000" sy="23000" kx="1200000" algn="br" rotWithShape="0">
              <a:prstClr val="black">
                <a:alpha val="6000"/>
              </a:prstClr>
            </a:outerShdw>
          </a:effectLst>
        </p:grpSpPr>
        <p:grpSp>
          <p:nvGrpSpPr>
            <p:cNvPr id="27" name="Group 10"/>
            <p:cNvGrpSpPr/>
            <p:nvPr/>
          </p:nvGrpSpPr>
          <p:grpSpPr>
            <a:xfrm>
              <a:off x="406276" y="1801645"/>
              <a:ext cx="3980467" cy="4448175"/>
              <a:chOff x="406276" y="1801645"/>
              <a:chExt cx="3980467" cy="4448175"/>
            </a:xfrm>
            <a:grpFill/>
          </p:grpSpPr>
          <p:sp>
            <p:nvSpPr>
              <p:cNvPr id="29" name="Freeform 5"/>
              <p:cNvSpPr>
                <a:spLocks/>
              </p:cNvSpPr>
              <p:nvPr/>
            </p:nvSpPr>
            <p:spPr bwMode="auto">
              <a:xfrm rot="18900000">
                <a:off x="3337405" y="1801645"/>
                <a:ext cx="1049338" cy="4448175"/>
              </a:xfrm>
              <a:custGeom>
                <a:avLst/>
                <a:gdLst>
                  <a:gd name="T0" fmla="*/ 142 w 279"/>
                  <a:gd name="T1" fmla="*/ 1183 h 1183"/>
                  <a:gd name="T2" fmla="*/ 40 w 279"/>
                  <a:gd name="T3" fmla="*/ 1143 h 1183"/>
                  <a:gd name="T4" fmla="*/ 0 w 279"/>
                  <a:gd name="T5" fmla="*/ 1051 h 1183"/>
                  <a:gd name="T6" fmla="*/ 0 w 279"/>
                  <a:gd name="T7" fmla="*/ 45 h 1183"/>
                  <a:gd name="T8" fmla="*/ 45 w 279"/>
                  <a:gd name="T9" fmla="*/ 0 h 1183"/>
                  <a:gd name="T10" fmla="*/ 90 w 279"/>
                  <a:gd name="T11" fmla="*/ 45 h 1183"/>
                  <a:gd name="T12" fmla="*/ 90 w 279"/>
                  <a:gd name="T13" fmla="*/ 1051 h 1183"/>
                  <a:gd name="T14" fmla="*/ 103 w 279"/>
                  <a:gd name="T15" fmla="*/ 1077 h 1183"/>
                  <a:gd name="T16" fmla="*/ 145 w 279"/>
                  <a:gd name="T17" fmla="*/ 1093 h 1183"/>
                  <a:gd name="T18" fmla="*/ 189 w 279"/>
                  <a:gd name="T19" fmla="*/ 1051 h 1183"/>
                  <a:gd name="T20" fmla="*/ 189 w 279"/>
                  <a:gd name="T21" fmla="*/ 1007 h 1183"/>
                  <a:gd name="T22" fmla="*/ 234 w 279"/>
                  <a:gd name="T23" fmla="*/ 962 h 1183"/>
                  <a:gd name="T24" fmla="*/ 279 w 279"/>
                  <a:gd name="T25" fmla="*/ 1007 h 1183"/>
                  <a:gd name="T26" fmla="*/ 279 w 279"/>
                  <a:gd name="T27" fmla="*/ 1051 h 1183"/>
                  <a:gd name="T28" fmla="*/ 149 w 279"/>
                  <a:gd name="T29" fmla="*/ 1183 h 1183"/>
                  <a:gd name="T30" fmla="*/ 142 w 279"/>
                  <a:gd name="T31" fmla="*/ 1183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9" h="1183">
                    <a:moveTo>
                      <a:pt x="142" y="1183"/>
                    </a:moveTo>
                    <a:cubicBezTo>
                      <a:pt x="104" y="1183"/>
                      <a:pt x="67" y="1169"/>
                      <a:pt x="40" y="1143"/>
                    </a:cubicBezTo>
                    <a:cubicBezTo>
                      <a:pt x="14" y="1118"/>
                      <a:pt x="0" y="1085"/>
                      <a:pt x="0" y="1051"/>
                    </a:cubicBezTo>
                    <a:cubicBezTo>
                      <a:pt x="0" y="45"/>
                      <a:pt x="0" y="45"/>
                      <a:pt x="0" y="45"/>
                    </a:cubicBezTo>
                    <a:cubicBezTo>
                      <a:pt x="0" y="20"/>
                      <a:pt x="20" y="0"/>
                      <a:pt x="45" y="0"/>
                    </a:cubicBezTo>
                    <a:cubicBezTo>
                      <a:pt x="70" y="0"/>
                      <a:pt x="90" y="20"/>
                      <a:pt x="90" y="45"/>
                    </a:cubicBezTo>
                    <a:cubicBezTo>
                      <a:pt x="90" y="1051"/>
                      <a:pt x="90" y="1051"/>
                      <a:pt x="90" y="1051"/>
                    </a:cubicBezTo>
                    <a:cubicBezTo>
                      <a:pt x="90" y="1060"/>
                      <a:pt x="95" y="1070"/>
                      <a:pt x="103" y="1077"/>
                    </a:cubicBezTo>
                    <a:cubicBezTo>
                      <a:pt x="114" y="1088"/>
                      <a:pt x="129" y="1093"/>
                      <a:pt x="145" y="1093"/>
                    </a:cubicBezTo>
                    <a:cubicBezTo>
                      <a:pt x="170" y="1092"/>
                      <a:pt x="189" y="1073"/>
                      <a:pt x="189" y="1051"/>
                    </a:cubicBezTo>
                    <a:cubicBezTo>
                      <a:pt x="189" y="1007"/>
                      <a:pt x="189" y="1007"/>
                      <a:pt x="189" y="1007"/>
                    </a:cubicBezTo>
                    <a:cubicBezTo>
                      <a:pt x="189" y="982"/>
                      <a:pt x="209" y="962"/>
                      <a:pt x="234" y="962"/>
                    </a:cubicBezTo>
                    <a:cubicBezTo>
                      <a:pt x="259" y="962"/>
                      <a:pt x="279" y="982"/>
                      <a:pt x="279" y="1007"/>
                    </a:cubicBezTo>
                    <a:cubicBezTo>
                      <a:pt x="279" y="1051"/>
                      <a:pt x="279" y="1051"/>
                      <a:pt x="279" y="1051"/>
                    </a:cubicBezTo>
                    <a:cubicBezTo>
                      <a:pt x="279" y="1122"/>
                      <a:pt x="222" y="1180"/>
                      <a:pt x="149" y="1183"/>
                    </a:cubicBezTo>
                    <a:cubicBezTo>
                      <a:pt x="147" y="1183"/>
                      <a:pt x="144" y="1183"/>
                      <a:pt x="142" y="1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30" name="Freeform 6"/>
              <p:cNvSpPr>
                <a:spLocks/>
              </p:cNvSpPr>
              <p:nvPr/>
            </p:nvSpPr>
            <p:spPr bwMode="auto">
              <a:xfrm rot="18900000">
                <a:off x="406276" y="3369422"/>
                <a:ext cx="2116138" cy="1936750"/>
              </a:xfrm>
              <a:custGeom>
                <a:avLst/>
                <a:gdLst>
                  <a:gd name="T0" fmla="*/ 563 w 563"/>
                  <a:gd name="T1" fmla="*/ 0 h 515"/>
                  <a:gd name="T2" fmla="*/ 0 w 563"/>
                  <a:gd name="T3" fmla="*/ 482 h 515"/>
                  <a:gd name="T4" fmla="*/ 113 w 563"/>
                  <a:gd name="T5" fmla="*/ 474 h 515"/>
                  <a:gd name="T6" fmla="*/ 367 w 563"/>
                  <a:gd name="T7" fmla="*/ 515 h 515"/>
                  <a:gd name="T8" fmla="*/ 563 w 563"/>
                  <a:gd name="T9" fmla="*/ 0 h 515"/>
                </a:gdLst>
                <a:ahLst/>
                <a:cxnLst>
                  <a:cxn ang="0">
                    <a:pos x="T0" y="T1"/>
                  </a:cxn>
                  <a:cxn ang="0">
                    <a:pos x="T2" y="T3"/>
                  </a:cxn>
                  <a:cxn ang="0">
                    <a:pos x="T4" y="T5"/>
                  </a:cxn>
                  <a:cxn ang="0">
                    <a:pos x="T6" y="T7"/>
                  </a:cxn>
                  <a:cxn ang="0">
                    <a:pos x="T8" y="T9"/>
                  </a:cxn>
                </a:cxnLst>
                <a:rect l="0" t="0" r="r" b="b"/>
                <a:pathLst>
                  <a:path w="563" h="515">
                    <a:moveTo>
                      <a:pt x="563" y="0"/>
                    </a:moveTo>
                    <a:cubicBezTo>
                      <a:pt x="283" y="47"/>
                      <a:pt x="61" y="238"/>
                      <a:pt x="0" y="482"/>
                    </a:cubicBezTo>
                    <a:cubicBezTo>
                      <a:pt x="37" y="477"/>
                      <a:pt x="74" y="474"/>
                      <a:pt x="113" y="474"/>
                    </a:cubicBezTo>
                    <a:cubicBezTo>
                      <a:pt x="202" y="474"/>
                      <a:pt x="288" y="489"/>
                      <a:pt x="367" y="515"/>
                    </a:cubicBezTo>
                    <a:cubicBezTo>
                      <a:pt x="372" y="384"/>
                      <a:pt x="406" y="170"/>
                      <a:pt x="5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31" name="Freeform 7"/>
              <p:cNvSpPr>
                <a:spLocks/>
              </p:cNvSpPr>
              <p:nvPr/>
            </p:nvSpPr>
            <p:spPr bwMode="auto">
              <a:xfrm rot="18900000">
                <a:off x="1586775" y="2209992"/>
                <a:ext cx="1973263" cy="1997075"/>
              </a:xfrm>
              <a:custGeom>
                <a:avLst/>
                <a:gdLst>
                  <a:gd name="T0" fmla="*/ 251 w 525"/>
                  <a:gd name="T1" fmla="*/ 0 h 531"/>
                  <a:gd name="T2" fmla="*/ 242 w 525"/>
                  <a:gd name="T3" fmla="*/ 0 h 531"/>
                  <a:gd name="T4" fmla="*/ 0 w 525"/>
                  <a:gd name="T5" fmla="*/ 529 h 531"/>
                  <a:gd name="T6" fmla="*/ 259 w 525"/>
                  <a:gd name="T7" fmla="*/ 486 h 531"/>
                  <a:gd name="T8" fmla="*/ 525 w 525"/>
                  <a:gd name="T9" fmla="*/ 531 h 531"/>
                  <a:gd name="T10" fmla="*/ 251 w 525"/>
                  <a:gd name="T11" fmla="*/ 0 h 531"/>
                </a:gdLst>
                <a:ahLst/>
                <a:cxnLst>
                  <a:cxn ang="0">
                    <a:pos x="T0" y="T1"/>
                  </a:cxn>
                  <a:cxn ang="0">
                    <a:pos x="T2" y="T3"/>
                  </a:cxn>
                  <a:cxn ang="0">
                    <a:pos x="T4" y="T5"/>
                  </a:cxn>
                  <a:cxn ang="0">
                    <a:pos x="T6" y="T7"/>
                  </a:cxn>
                  <a:cxn ang="0">
                    <a:pos x="T8" y="T9"/>
                  </a:cxn>
                  <a:cxn ang="0">
                    <a:pos x="T10" y="T11"/>
                  </a:cxn>
                </a:cxnLst>
                <a:rect l="0" t="0" r="r" b="b"/>
                <a:pathLst>
                  <a:path w="525" h="531">
                    <a:moveTo>
                      <a:pt x="251" y="0"/>
                    </a:moveTo>
                    <a:cubicBezTo>
                      <a:pt x="248" y="0"/>
                      <a:pt x="245" y="0"/>
                      <a:pt x="242" y="0"/>
                    </a:cubicBezTo>
                    <a:cubicBezTo>
                      <a:pt x="45" y="161"/>
                      <a:pt x="5" y="394"/>
                      <a:pt x="0" y="529"/>
                    </a:cubicBezTo>
                    <a:cubicBezTo>
                      <a:pt x="81" y="501"/>
                      <a:pt x="168" y="486"/>
                      <a:pt x="259" y="486"/>
                    </a:cubicBezTo>
                    <a:cubicBezTo>
                      <a:pt x="353" y="486"/>
                      <a:pt x="443" y="502"/>
                      <a:pt x="525" y="531"/>
                    </a:cubicBezTo>
                    <a:cubicBezTo>
                      <a:pt x="516" y="396"/>
                      <a:pt x="467" y="155"/>
                      <a:pt x="251"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
          <p:nvSpPr>
            <p:cNvPr id="28" name="Freeform 8"/>
            <p:cNvSpPr>
              <a:spLocks/>
            </p:cNvSpPr>
            <p:nvPr/>
          </p:nvSpPr>
          <p:spPr bwMode="auto">
            <a:xfrm rot="18900000">
              <a:off x="2552159" y="1164961"/>
              <a:ext cx="2195513" cy="1943100"/>
            </a:xfrm>
            <a:custGeom>
              <a:avLst/>
              <a:gdLst>
                <a:gd name="T0" fmla="*/ 0 w 584"/>
                <a:gd name="T1" fmla="*/ 0 h 517"/>
                <a:gd name="T2" fmla="*/ 223 w 584"/>
                <a:gd name="T3" fmla="*/ 517 h 517"/>
                <a:gd name="T4" fmla="*/ 471 w 584"/>
                <a:gd name="T5" fmla="*/ 478 h 517"/>
                <a:gd name="T6" fmla="*/ 584 w 584"/>
                <a:gd name="T7" fmla="*/ 486 h 517"/>
                <a:gd name="T8" fmla="*/ 0 w 584"/>
                <a:gd name="T9" fmla="*/ 0 h 517"/>
              </a:gdLst>
              <a:ahLst/>
              <a:cxnLst>
                <a:cxn ang="0">
                  <a:pos x="T0" y="T1"/>
                </a:cxn>
                <a:cxn ang="0">
                  <a:pos x="T2" y="T3"/>
                </a:cxn>
                <a:cxn ang="0">
                  <a:pos x="T4" y="T5"/>
                </a:cxn>
                <a:cxn ang="0">
                  <a:pos x="T6" y="T7"/>
                </a:cxn>
                <a:cxn ang="0">
                  <a:pos x="T8" y="T9"/>
                </a:cxn>
              </a:cxnLst>
              <a:rect l="0" t="0" r="r" b="b"/>
              <a:pathLst>
                <a:path w="584" h="517">
                  <a:moveTo>
                    <a:pt x="0" y="0"/>
                  </a:moveTo>
                  <a:cubicBezTo>
                    <a:pt x="170" y="167"/>
                    <a:pt x="213" y="386"/>
                    <a:pt x="223" y="517"/>
                  </a:cubicBezTo>
                  <a:cubicBezTo>
                    <a:pt x="300" y="492"/>
                    <a:pt x="384" y="478"/>
                    <a:pt x="471" y="478"/>
                  </a:cubicBezTo>
                  <a:cubicBezTo>
                    <a:pt x="509" y="478"/>
                    <a:pt x="547" y="481"/>
                    <a:pt x="584" y="486"/>
                  </a:cubicBezTo>
                  <a:cubicBezTo>
                    <a:pt x="521" y="236"/>
                    <a:pt x="290" y="4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
        <p:nvSpPr>
          <p:cNvPr id="32" name="Oval 12"/>
          <p:cNvSpPr>
            <a:spLocks noChangeArrowheads="1"/>
          </p:cNvSpPr>
          <p:nvPr/>
        </p:nvSpPr>
        <p:spPr bwMode="auto">
          <a:xfrm>
            <a:off x="4968875" y="2613666"/>
            <a:ext cx="134975" cy="135000"/>
          </a:xfrm>
          <a:prstGeom prst="ellipse">
            <a:avLst/>
          </a:prstGeom>
          <a:solidFill>
            <a:srgbClr val="00B0F0"/>
          </a:solidFill>
          <a:ln>
            <a:noFill/>
          </a:ln>
          <a:extLst/>
        </p:spPr>
        <p:txBody>
          <a:bodyPr vert="horz" wrap="square" lIns="68575" tIns="34288" rIns="68575" bIns="34288" numCol="1" anchor="t" anchorCtr="0" compatLnSpc="1">
            <a:prstTxWarp prst="textNoShape">
              <a:avLst/>
            </a:prstTxWarp>
          </a:bodyPr>
          <a:lstStyle/>
          <a:p>
            <a:endParaRPr lang="id-ID">
              <a:solidFill>
                <a:schemeClr val="tx1">
                  <a:lumMod val="50000"/>
                  <a:lumOff val="50000"/>
                </a:schemeClr>
              </a:solidFill>
              <a:latin typeface="微软雅黑"/>
              <a:ea typeface="微软雅黑"/>
              <a:sym typeface="微软雅黑"/>
            </a:endParaRPr>
          </a:p>
        </p:txBody>
      </p:sp>
      <p:sp>
        <p:nvSpPr>
          <p:cNvPr id="33" name="Oval 13"/>
          <p:cNvSpPr>
            <a:spLocks noChangeArrowheads="1"/>
          </p:cNvSpPr>
          <p:nvPr/>
        </p:nvSpPr>
        <p:spPr bwMode="auto">
          <a:xfrm>
            <a:off x="4968875" y="3367566"/>
            <a:ext cx="134975" cy="135000"/>
          </a:xfrm>
          <a:prstGeom prst="ellipse">
            <a:avLst/>
          </a:prstGeom>
          <a:solidFill>
            <a:srgbClr val="00B0F0"/>
          </a:solidFill>
          <a:ln>
            <a:noFill/>
          </a:ln>
          <a:extLst/>
        </p:spPr>
        <p:txBody>
          <a:bodyPr vert="horz" wrap="square" lIns="68575" tIns="34288" rIns="68575" bIns="34288" numCol="1" anchor="t" anchorCtr="0" compatLnSpc="1">
            <a:prstTxWarp prst="textNoShape">
              <a:avLst/>
            </a:prstTxWarp>
          </a:bodyPr>
          <a:lstStyle/>
          <a:p>
            <a:endParaRPr lang="id-ID">
              <a:solidFill>
                <a:schemeClr val="tx1">
                  <a:lumMod val="50000"/>
                  <a:lumOff val="50000"/>
                </a:schemeClr>
              </a:solidFill>
              <a:latin typeface="微软雅黑"/>
              <a:ea typeface="微软雅黑"/>
              <a:sym typeface="微软雅黑"/>
            </a:endParaRPr>
          </a:p>
        </p:txBody>
      </p:sp>
      <p:sp>
        <p:nvSpPr>
          <p:cNvPr id="34" name="Oval 14"/>
          <p:cNvSpPr>
            <a:spLocks noChangeArrowheads="1"/>
          </p:cNvSpPr>
          <p:nvPr/>
        </p:nvSpPr>
        <p:spPr bwMode="auto">
          <a:xfrm>
            <a:off x="6965185" y="2597871"/>
            <a:ext cx="134975" cy="135000"/>
          </a:xfrm>
          <a:prstGeom prst="ellipse">
            <a:avLst/>
          </a:prstGeom>
          <a:solidFill>
            <a:srgbClr val="00B0F0"/>
          </a:solidFill>
          <a:ln>
            <a:noFill/>
          </a:ln>
          <a:extLst/>
        </p:spPr>
        <p:txBody>
          <a:bodyPr vert="horz" wrap="square" lIns="68575" tIns="34288" rIns="68575" bIns="34288" numCol="1" anchor="t" anchorCtr="0" compatLnSpc="1">
            <a:prstTxWarp prst="textNoShape">
              <a:avLst/>
            </a:prstTxWarp>
          </a:bodyPr>
          <a:lstStyle/>
          <a:p>
            <a:endParaRPr lang="id-ID">
              <a:solidFill>
                <a:schemeClr val="tx1">
                  <a:lumMod val="50000"/>
                  <a:lumOff val="50000"/>
                </a:schemeClr>
              </a:solidFill>
              <a:latin typeface="微软雅黑"/>
              <a:ea typeface="微软雅黑"/>
              <a:sym typeface="微软雅黑"/>
            </a:endParaRPr>
          </a:p>
        </p:txBody>
      </p:sp>
      <p:sp>
        <p:nvSpPr>
          <p:cNvPr id="35" name="TextBox 15"/>
          <p:cNvSpPr txBox="1"/>
          <p:nvPr/>
        </p:nvSpPr>
        <p:spPr>
          <a:xfrm>
            <a:off x="5140034" y="2506199"/>
            <a:ext cx="746871" cy="250294"/>
          </a:xfrm>
          <a:prstGeom prst="rect">
            <a:avLst/>
          </a:prstGeom>
          <a:noFill/>
        </p:spPr>
        <p:txBody>
          <a:bodyPr wrap="none" lIns="65023" tIns="32511" rIns="65023" bIns="32511" rtlCol="0">
            <a:spAutoFit/>
          </a:bodyPr>
          <a:lstStyle/>
          <a:p>
            <a:r>
              <a:rPr lang="zh-CN" altLang="en-US" sz="1200" b="1" dirty="0">
                <a:solidFill>
                  <a:schemeClr val="tx1">
                    <a:lumMod val="50000"/>
                    <a:lumOff val="50000"/>
                  </a:schemeClr>
                </a:solidFill>
                <a:latin typeface="微软雅黑"/>
                <a:ea typeface="微软雅黑"/>
                <a:sym typeface="微软雅黑"/>
              </a:rPr>
              <a:t>添加标题</a:t>
            </a:r>
            <a:endParaRPr lang="id-ID" altLang="zh-CN" sz="1200" b="1" dirty="0">
              <a:solidFill>
                <a:schemeClr val="tx1">
                  <a:lumMod val="50000"/>
                  <a:lumOff val="50000"/>
                </a:schemeClr>
              </a:solidFill>
              <a:latin typeface="微软雅黑"/>
              <a:ea typeface="微软雅黑"/>
              <a:sym typeface="微软雅黑"/>
            </a:endParaRPr>
          </a:p>
        </p:txBody>
      </p:sp>
      <p:sp>
        <p:nvSpPr>
          <p:cNvPr id="36" name="TextBox 16"/>
          <p:cNvSpPr txBox="1"/>
          <p:nvPr/>
        </p:nvSpPr>
        <p:spPr>
          <a:xfrm>
            <a:off x="5140034" y="2697569"/>
            <a:ext cx="1825150" cy="605875"/>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a:ea typeface="微软雅黑"/>
                <a:sym typeface="微软雅黑"/>
              </a:rPr>
              <a:t>文字内容需概括精炼，建议与标题相关并符合整体语言风格，语言描述尽量简洁生动</a:t>
            </a:r>
          </a:p>
        </p:txBody>
      </p:sp>
      <p:sp>
        <p:nvSpPr>
          <p:cNvPr id="37" name="TextBox 17"/>
          <p:cNvSpPr txBox="1"/>
          <p:nvPr/>
        </p:nvSpPr>
        <p:spPr>
          <a:xfrm>
            <a:off x="5140034" y="3264133"/>
            <a:ext cx="746871" cy="250294"/>
          </a:xfrm>
          <a:prstGeom prst="rect">
            <a:avLst/>
          </a:prstGeom>
          <a:noFill/>
        </p:spPr>
        <p:txBody>
          <a:bodyPr wrap="none" lIns="65023" tIns="32511" rIns="65023" bIns="32511" rtlCol="0">
            <a:spAutoFit/>
          </a:bodyPr>
          <a:lstStyle/>
          <a:p>
            <a:r>
              <a:rPr lang="zh-CN" altLang="en-US" sz="1200" b="1" dirty="0">
                <a:solidFill>
                  <a:schemeClr val="tx1">
                    <a:lumMod val="50000"/>
                    <a:lumOff val="50000"/>
                  </a:schemeClr>
                </a:solidFill>
                <a:latin typeface="微软雅黑"/>
                <a:ea typeface="微软雅黑"/>
                <a:sym typeface="微软雅黑"/>
              </a:rPr>
              <a:t>添加标题</a:t>
            </a:r>
            <a:endParaRPr lang="id-ID" altLang="zh-CN" sz="1200" b="1" dirty="0">
              <a:solidFill>
                <a:schemeClr val="tx1">
                  <a:lumMod val="50000"/>
                  <a:lumOff val="50000"/>
                </a:schemeClr>
              </a:solidFill>
              <a:latin typeface="微软雅黑"/>
              <a:ea typeface="微软雅黑"/>
              <a:sym typeface="微软雅黑"/>
            </a:endParaRPr>
          </a:p>
        </p:txBody>
      </p:sp>
      <p:sp>
        <p:nvSpPr>
          <p:cNvPr id="38" name="TextBox 18"/>
          <p:cNvSpPr txBox="1"/>
          <p:nvPr/>
        </p:nvSpPr>
        <p:spPr>
          <a:xfrm>
            <a:off x="5140034" y="3455502"/>
            <a:ext cx="1825150" cy="605875"/>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a:ea typeface="微软雅黑"/>
                <a:sym typeface="微软雅黑"/>
              </a:rPr>
              <a:t>文字内容需概括精炼，建议与标题相关并符合整体语言风格，语言描述尽量简洁生动</a:t>
            </a:r>
          </a:p>
        </p:txBody>
      </p:sp>
      <p:sp>
        <p:nvSpPr>
          <p:cNvPr id="39" name="TextBox 19"/>
          <p:cNvSpPr txBox="1"/>
          <p:nvPr/>
        </p:nvSpPr>
        <p:spPr>
          <a:xfrm>
            <a:off x="7136343" y="2506199"/>
            <a:ext cx="746871" cy="250294"/>
          </a:xfrm>
          <a:prstGeom prst="rect">
            <a:avLst/>
          </a:prstGeom>
          <a:noFill/>
        </p:spPr>
        <p:txBody>
          <a:bodyPr wrap="none" lIns="65023" tIns="32511" rIns="65023" bIns="32511" rtlCol="0">
            <a:spAutoFit/>
          </a:bodyPr>
          <a:lstStyle/>
          <a:p>
            <a:r>
              <a:rPr lang="zh-CN" altLang="en-US" sz="1200" b="1" dirty="0">
                <a:solidFill>
                  <a:schemeClr val="tx1">
                    <a:lumMod val="50000"/>
                    <a:lumOff val="50000"/>
                  </a:schemeClr>
                </a:solidFill>
                <a:latin typeface="微软雅黑"/>
                <a:ea typeface="微软雅黑"/>
                <a:sym typeface="微软雅黑"/>
              </a:rPr>
              <a:t>添加标题</a:t>
            </a:r>
            <a:endParaRPr lang="id-ID" altLang="zh-CN" sz="1200" b="1" dirty="0">
              <a:solidFill>
                <a:schemeClr val="tx1">
                  <a:lumMod val="50000"/>
                  <a:lumOff val="50000"/>
                </a:schemeClr>
              </a:solidFill>
              <a:latin typeface="微软雅黑"/>
              <a:ea typeface="微软雅黑"/>
              <a:sym typeface="微软雅黑"/>
            </a:endParaRPr>
          </a:p>
        </p:txBody>
      </p:sp>
      <p:sp>
        <p:nvSpPr>
          <p:cNvPr id="40" name="TextBox 20"/>
          <p:cNvSpPr txBox="1"/>
          <p:nvPr/>
        </p:nvSpPr>
        <p:spPr>
          <a:xfrm>
            <a:off x="7136343" y="2697569"/>
            <a:ext cx="1825150" cy="605875"/>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a:ea typeface="微软雅黑"/>
                <a:sym typeface="微软雅黑"/>
              </a:rPr>
              <a:t>文字内容需概括精炼，建议与标题相关并符合整体语言风格，语言描述尽量简洁生动</a:t>
            </a:r>
          </a:p>
        </p:txBody>
      </p:sp>
      <p:sp>
        <p:nvSpPr>
          <p:cNvPr id="41" name="TextBox 21"/>
          <p:cNvSpPr txBox="1"/>
          <p:nvPr/>
        </p:nvSpPr>
        <p:spPr>
          <a:xfrm rot="2720362">
            <a:off x="2697190" y="3122448"/>
            <a:ext cx="644277" cy="219545"/>
          </a:xfrm>
          <a:prstGeom prst="rect">
            <a:avLst/>
          </a:prstGeom>
          <a:noFill/>
        </p:spPr>
        <p:txBody>
          <a:bodyPr wrap="none" lIns="65023" tIns="32511" rIns="65023" bIns="32511" rtlCol="0">
            <a:spAutoFit/>
          </a:bodyPr>
          <a:lstStyle/>
          <a:p>
            <a:r>
              <a:rPr lang="zh-CN" altLang="en-US" sz="1000" b="1" dirty="0">
                <a:solidFill>
                  <a:schemeClr val="bg1"/>
                </a:solidFill>
                <a:latin typeface="微软雅黑"/>
                <a:ea typeface="微软雅黑"/>
                <a:sym typeface="微软雅黑"/>
              </a:rPr>
              <a:t>添加标题</a:t>
            </a:r>
            <a:endParaRPr lang="id-ID" altLang="zh-CN" sz="1000" b="1" dirty="0">
              <a:solidFill>
                <a:schemeClr val="bg1"/>
              </a:solidFill>
              <a:latin typeface="微软雅黑"/>
              <a:ea typeface="微软雅黑"/>
              <a:sym typeface="微软雅黑"/>
            </a:endParaRPr>
          </a:p>
        </p:txBody>
      </p:sp>
      <p:sp>
        <p:nvSpPr>
          <p:cNvPr id="42" name="TextBox 22"/>
          <p:cNvSpPr txBox="1"/>
          <p:nvPr/>
        </p:nvSpPr>
        <p:spPr>
          <a:xfrm>
            <a:off x="4968874" y="1649714"/>
            <a:ext cx="3485647" cy="407930"/>
          </a:xfrm>
          <a:prstGeom prst="rect">
            <a:avLst/>
          </a:prstGeom>
          <a:noFill/>
        </p:spPr>
        <p:txBody>
          <a:bodyPr wrap="square" lIns="65023" tIns="32511" rIns="65023" bIns="32511" rtlCol="0">
            <a:spAutoFit/>
          </a:bodyPr>
          <a:lstStyle/>
          <a:p>
            <a:pPr>
              <a:lnSpc>
                <a:spcPct val="130000"/>
              </a:lnSpc>
            </a:pPr>
            <a:r>
              <a:rPr lang="zh-CN" altLang="en-US" sz="900" kern="3000" spc="23" dirty="0">
                <a:solidFill>
                  <a:schemeClr val="tx1">
                    <a:lumMod val="50000"/>
                    <a:lumOff val="50000"/>
                  </a:schemeClr>
                </a:solidFill>
                <a:latin typeface="微软雅黑"/>
                <a:ea typeface="微软雅黑"/>
                <a:sym typeface="微软雅黑"/>
              </a:rPr>
              <a:t>文字内容需概括精炼，建议与标题相关并符合整体语言风格，语言描述尽量简洁生动</a:t>
            </a:r>
          </a:p>
        </p:txBody>
      </p:sp>
      <p:sp>
        <p:nvSpPr>
          <p:cNvPr id="43" name="TextBox 23"/>
          <p:cNvSpPr txBox="1"/>
          <p:nvPr/>
        </p:nvSpPr>
        <p:spPr>
          <a:xfrm>
            <a:off x="4968876" y="1427961"/>
            <a:ext cx="746871" cy="250294"/>
          </a:xfrm>
          <a:prstGeom prst="rect">
            <a:avLst/>
          </a:prstGeom>
          <a:noFill/>
        </p:spPr>
        <p:txBody>
          <a:bodyPr wrap="none" lIns="65023" tIns="32511" rIns="65023" bIns="32511" rtlCol="0">
            <a:spAutoFit/>
          </a:bodyPr>
          <a:lstStyle/>
          <a:p>
            <a:r>
              <a:rPr lang="zh-CN" altLang="en-US" sz="1200" b="1" dirty="0">
                <a:solidFill>
                  <a:schemeClr val="tx1">
                    <a:lumMod val="50000"/>
                    <a:lumOff val="50000"/>
                  </a:schemeClr>
                </a:solidFill>
                <a:latin typeface="微软雅黑"/>
                <a:ea typeface="微软雅黑"/>
                <a:sym typeface="微软雅黑"/>
              </a:rPr>
              <a:t>添加标题</a:t>
            </a:r>
            <a:endParaRPr lang="id-ID" sz="1200" b="1" dirty="0">
              <a:solidFill>
                <a:schemeClr val="tx1">
                  <a:lumMod val="50000"/>
                  <a:lumOff val="50000"/>
                </a:schemeClr>
              </a:solidFill>
              <a:latin typeface="微软雅黑"/>
              <a:ea typeface="微软雅黑"/>
              <a:sym typeface="微软雅黑"/>
            </a:endParaRPr>
          </a:p>
        </p:txBody>
      </p:sp>
      <p:sp>
        <p:nvSpPr>
          <p:cNvPr id="44" name="Freeform 12"/>
          <p:cNvSpPr>
            <a:spLocks noEditPoints="1"/>
          </p:cNvSpPr>
          <p:nvPr/>
        </p:nvSpPr>
        <p:spPr bwMode="auto">
          <a:xfrm rot="20105549">
            <a:off x="917017" y="2909367"/>
            <a:ext cx="418428" cy="324174"/>
          </a:xfrm>
          <a:custGeom>
            <a:avLst/>
            <a:gdLst>
              <a:gd name="T0" fmla="*/ 251 w 559"/>
              <a:gd name="T1" fmla="*/ 433 h 433"/>
              <a:gd name="T2" fmla="*/ 112 w 559"/>
              <a:gd name="T3" fmla="*/ 433 h 433"/>
              <a:gd name="T4" fmla="*/ 112 w 559"/>
              <a:gd name="T5" fmla="*/ 255 h 433"/>
              <a:gd name="T6" fmla="*/ 0 w 559"/>
              <a:gd name="T7" fmla="*/ 255 h 433"/>
              <a:gd name="T8" fmla="*/ 287 w 559"/>
              <a:gd name="T9" fmla="*/ 0 h 433"/>
              <a:gd name="T10" fmla="*/ 344 w 559"/>
              <a:gd name="T11" fmla="*/ 52 h 433"/>
              <a:gd name="T12" fmla="*/ 344 w 559"/>
              <a:gd name="T13" fmla="*/ 42 h 433"/>
              <a:gd name="T14" fmla="*/ 431 w 559"/>
              <a:gd name="T15" fmla="*/ 42 h 433"/>
              <a:gd name="T16" fmla="*/ 431 w 559"/>
              <a:gd name="T17" fmla="*/ 125 h 433"/>
              <a:gd name="T18" fmla="*/ 559 w 559"/>
              <a:gd name="T19" fmla="*/ 255 h 433"/>
              <a:gd name="T20" fmla="*/ 460 w 559"/>
              <a:gd name="T21" fmla="*/ 255 h 433"/>
              <a:gd name="T22" fmla="*/ 460 w 559"/>
              <a:gd name="T23" fmla="*/ 428 h 433"/>
              <a:gd name="T24" fmla="*/ 320 w 559"/>
              <a:gd name="T25" fmla="*/ 428 h 433"/>
              <a:gd name="T26" fmla="*/ 320 w 559"/>
              <a:gd name="T27" fmla="*/ 312 h 433"/>
              <a:gd name="T28" fmla="*/ 251 w 559"/>
              <a:gd name="T29" fmla="*/ 312 h 433"/>
              <a:gd name="T30" fmla="*/ 251 w 559"/>
              <a:gd name="T31" fmla="*/ 433 h 433"/>
              <a:gd name="T32" fmla="*/ 142 w 559"/>
              <a:gd name="T33" fmla="*/ 400 h 433"/>
              <a:gd name="T34" fmla="*/ 221 w 559"/>
              <a:gd name="T35" fmla="*/ 400 h 433"/>
              <a:gd name="T36" fmla="*/ 221 w 559"/>
              <a:gd name="T37" fmla="*/ 279 h 433"/>
              <a:gd name="T38" fmla="*/ 351 w 559"/>
              <a:gd name="T39" fmla="*/ 279 h 433"/>
              <a:gd name="T40" fmla="*/ 351 w 559"/>
              <a:gd name="T41" fmla="*/ 397 h 433"/>
              <a:gd name="T42" fmla="*/ 429 w 559"/>
              <a:gd name="T43" fmla="*/ 397 h 433"/>
              <a:gd name="T44" fmla="*/ 429 w 559"/>
              <a:gd name="T45" fmla="*/ 222 h 433"/>
              <a:gd name="T46" fmla="*/ 481 w 559"/>
              <a:gd name="T47" fmla="*/ 222 h 433"/>
              <a:gd name="T48" fmla="*/ 398 w 559"/>
              <a:gd name="T49" fmla="*/ 137 h 433"/>
              <a:gd name="T50" fmla="*/ 398 w 559"/>
              <a:gd name="T51" fmla="*/ 73 h 433"/>
              <a:gd name="T52" fmla="*/ 377 w 559"/>
              <a:gd name="T53" fmla="*/ 73 h 433"/>
              <a:gd name="T54" fmla="*/ 377 w 559"/>
              <a:gd name="T55" fmla="*/ 125 h 433"/>
              <a:gd name="T56" fmla="*/ 287 w 559"/>
              <a:gd name="T57" fmla="*/ 42 h 433"/>
              <a:gd name="T58" fmla="*/ 86 w 559"/>
              <a:gd name="T59" fmla="*/ 222 h 433"/>
              <a:gd name="T60" fmla="*/ 142 w 559"/>
              <a:gd name="T61" fmla="*/ 222 h 433"/>
              <a:gd name="T62" fmla="*/ 142 w 559"/>
              <a:gd name="T63" fmla="*/ 40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9" h="433">
                <a:moveTo>
                  <a:pt x="251" y="433"/>
                </a:moveTo>
                <a:lnTo>
                  <a:pt x="112" y="433"/>
                </a:lnTo>
                <a:lnTo>
                  <a:pt x="112" y="255"/>
                </a:lnTo>
                <a:lnTo>
                  <a:pt x="0" y="255"/>
                </a:lnTo>
                <a:lnTo>
                  <a:pt x="287" y="0"/>
                </a:lnTo>
                <a:lnTo>
                  <a:pt x="344" y="52"/>
                </a:lnTo>
                <a:lnTo>
                  <a:pt x="344" y="42"/>
                </a:lnTo>
                <a:lnTo>
                  <a:pt x="431" y="42"/>
                </a:lnTo>
                <a:lnTo>
                  <a:pt x="431" y="125"/>
                </a:lnTo>
                <a:lnTo>
                  <a:pt x="559" y="255"/>
                </a:lnTo>
                <a:lnTo>
                  <a:pt x="460" y="255"/>
                </a:lnTo>
                <a:lnTo>
                  <a:pt x="460" y="428"/>
                </a:lnTo>
                <a:lnTo>
                  <a:pt x="320" y="428"/>
                </a:lnTo>
                <a:lnTo>
                  <a:pt x="320" y="312"/>
                </a:lnTo>
                <a:lnTo>
                  <a:pt x="251" y="312"/>
                </a:lnTo>
                <a:lnTo>
                  <a:pt x="251" y="433"/>
                </a:lnTo>
                <a:close/>
                <a:moveTo>
                  <a:pt x="142" y="400"/>
                </a:moveTo>
                <a:lnTo>
                  <a:pt x="221" y="400"/>
                </a:lnTo>
                <a:lnTo>
                  <a:pt x="221" y="279"/>
                </a:lnTo>
                <a:lnTo>
                  <a:pt x="351" y="279"/>
                </a:lnTo>
                <a:lnTo>
                  <a:pt x="351" y="397"/>
                </a:lnTo>
                <a:lnTo>
                  <a:pt x="429" y="397"/>
                </a:lnTo>
                <a:lnTo>
                  <a:pt x="429" y="222"/>
                </a:lnTo>
                <a:lnTo>
                  <a:pt x="481" y="222"/>
                </a:lnTo>
                <a:lnTo>
                  <a:pt x="398" y="137"/>
                </a:lnTo>
                <a:lnTo>
                  <a:pt x="398" y="73"/>
                </a:lnTo>
                <a:lnTo>
                  <a:pt x="377" y="73"/>
                </a:lnTo>
                <a:lnTo>
                  <a:pt x="377" y="125"/>
                </a:lnTo>
                <a:lnTo>
                  <a:pt x="287" y="42"/>
                </a:lnTo>
                <a:lnTo>
                  <a:pt x="86" y="222"/>
                </a:lnTo>
                <a:lnTo>
                  <a:pt x="142" y="222"/>
                </a:lnTo>
                <a:lnTo>
                  <a:pt x="142" y="400"/>
                </a:lnTo>
                <a:close/>
              </a:path>
            </a:pathLst>
          </a:custGeom>
          <a:solidFill>
            <a:schemeClr val="bg1"/>
          </a:solidFill>
          <a:ln>
            <a:noFill/>
          </a:ln>
        </p:spPr>
        <p:txBody>
          <a:bodyPr vert="horz" wrap="square" lIns="68575" tIns="34288" rIns="68575" bIns="34288" numCol="1" anchor="t" anchorCtr="0" compatLnSpc="1">
            <a:prstTxWarp prst="textNoShape">
              <a:avLst/>
            </a:prstTxWarp>
          </a:bodyPr>
          <a:lstStyle/>
          <a:p>
            <a:endParaRPr lang="id-ID">
              <a:latin typeface="微软雅黑"/>
              <a:ea typeface="微软雅黑"/>
              <a:sym typeface="微软雅黑"/>
            </a:endParaRPr>
          </a:p>
        </p:txBody>
      </p:sp>
      <p:grpSp>
        <p:nvGrpSpPr>
          <p:cNvPr id="45" name="Group 41"/>
          <p:cNvGrpSpPr/>
          <p:nvPr/>
        </p:nvGrpSpPr>
        <p:grpSpPr>
          <a:xfrm>
            <a:off x="1836996" y="1999293"/>
            <a:ext cx="336393" cy="327421"/>
            <a:chOff x="4011613" y="6192838"/>
            <a:chExt cx="709613" cy="690562"/>
          </a:xfrm>
          <a:solidFill>
            <a:schemeClr val="bg1"/>
          </a:solidFill>
        </p:grpSpPr>
        <p:sp>
          <p:nvSpPr>
            <p:cNvPr id="46" name="Freeform 20"/>
            <p:cNvSpPr>
              <a:spLocks/>
            </p:cNvSpPr>
            <p:nvPr/>
          </p:nvSpPr>
          <p:spPr bwMode="auto">
            <a:xfrm>
              <a:off x="4368801" y="6203950"/>
              <a:ext cx="255588" cy="225425"/>
            </a:xfrm>
            <a:custGeom>
              <a:avLst/>
              <a:gdLst>
                <a:gd name="T0" fmla="*/ 53 w 68"/>
                <a:gd name="T1" fmla="*/ 31 h 60"/>
                <a:gd name="T2" fmla="*/ 48 w 68"/>
                <a:gd name="T3" fmla="*/ 23 h 60"/>
                <a:gd name="T4" fmla="*/ 41 w 68"/>
                <a:gd name="T5" fmla="*/ 8 h 60"/>
                <a:gd name="T6" fmla="*/ 38 w 68"/>
                <a:gd name="T7" fmla="*/ 5 h 60"/>
                <a:gd name="T8" fmla="*/ 26 w 68"/>
                <a:gd name="T9" fmla="*/ 1 h 60"/>
                <a:gd name="T10" fmla="*/ 4 w 68"/>
                <a:gd name="T11" fmla="*/ 20 h 60"/>
                <a:gd name="T12" fmla="*/ 0 w 68"/>
                <a:gd name="T13" fmla="*/ 27 h 60"/>
                <a:gd name="T14" fmla="*/ 14 w 68"/>
                <a:gd name="T15" fmla="*/ 52 h 60"/>
                <a:gd name="T16" fmla="*/ 2 w 68"/>
                <a:gd name="T17" fmla="*/ 60 h 60"/>
                <a:gd name="T18" fmla="*/ 46 w 68"/>
                <a:gd name="T19" fmla="*/ 60 h 60"/>
                <a:gd name="T20" fmla="*/ 68 w 68"/>
                <a:gd name="T21" fmla="*/ 22 h 60"/>
                <a:gd name="T22" fmla="*/ 53 w 68"/>
                <a:gd name="T23" fmla="*/ 3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60">
                  <a:moveTo>
                    <a:pt x="53" y="31"/>
                  </a:moveTo>
                  <a:cubicBezTo>
                    <a:pt x="51" y="28"/>
                    <a:pt x="50" y="26"/>
                    <a:pt x="48" y="23"/>
                  </a:cubicBezTo>
                  <a:cubicBezTo>
                    <a:pt x="46" y="18"/>
                    <a:pt x="43" y="13"/>
                    <a:pt x="41" y="8"/>
                  </a:cubicBezTo>
                  <a:cubicBezTo>
                    <a:pt x="40" y="7"/>
                    <a:pt x="39" y="6"/>
                    <a:pt x="38" y="5"/>
                  </a:cubicBezTo>
                  <a:cubicBezTo>
                    <a:pt x="35" y="1"/>
                    <a:pt x="30" y="0"/>
                    <a:pt x="26" y="1"/>
                  </a:cubicBezTo>
                  <a:cubicBezTo>
                    <a:pt x="13" y="2"/>
                    <a:pt x="4" y="19"/>
                    <a:pt x="4" y="20"/>
                  </a:cubicBezTo>
                  <a:cubicBezTo>
                    <a:pt x="0" y="27"/>
                    <a:pt x="0" y="27"/>
                    <a:pt x="0" y="27"/>
                  </a:cubicBezTo>
                  <a:cubicBezTo>
                    <a:pt x="3" y="32"/>
                    <a:pt x="14" y="52"/>
                    <a:pt x="14" y="52"/>
                  </a:cubicBezTo>
                  <a:cubicBezTo>
                    <a:pt x="2" y="60"/>
                    <a:pt x="2" y="60"/>
                    <a:pt x="2" y="60"/>
                  </a:cubicBezTo>
                  <a:cubicBezTo>
                    <a:pt x="46" y="60"/>
                    <a:pt x="46" y="60"/>
                    <a:pt x="46" y="60"/>
                  </a:cubicBezTo>
                  <a:cubicBezTo>
                    <a:pt x="68" y="22"/>
                    <a:pt x="68" y="22"/>
                    <a:pt x="68" y="22"/>
                  </a:cubicBezTo>
                  <a:lnTo>
                    <a:pt x="53"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47" name="Freeform 21"/>
            <p:cNvSpPr>
              <a:spLocks/>
            </p:cNvSpPr>
            <p:nvPr/>
          </p:nvSpPr>
          <p:spPr bwMode="auto">
            <a:xfrm>
              <a:off x="4119563" y="6192838"/>
              <a:ext cx="304800" cy="242888"/>
            </a:xfrm>
            <a:custGeom>
              <a:avLst/>
              <a:gdLst>
                <a:gd name="T0" fmla="*/ 65 w 81"/>
                <a:gd name="T1" fmla="*/ 20 h 65"/>
                <a:gd name="T2" fmla="*/ 81 w 81"/>
                <a:gd name="T3" fmla="*/ 1 h 65"/>
                <a:gd name="T4" fmla="*/ 80 w 81"/>
                <a:gd name="T5" fmla="*/ 1 h 65"/>
                <a:gd name="T6" fmla="*/ 42 w 81"/>
                <a:gd name="T7" fmla="*/ 0 h 65"/>
                <a:gd name="T8" fmla="*/ 18 w 81"/>
                <a:gd name="T9" fmla="*/ 12 h 65"/>
                <a:gd name="T10" fmla="*/ 0 w 81"/>
                <a:gd name="T11" fmla="*/ 43 h 65"/>
                <a:gd name="T12" fmla="*/ 40 w 81"/>
                <a:gd name="T13" fmla="*/ 65 h 65"/>
                <a:gd name="T14" fmla="*/ 65 w 81"/>
                <a:gd name="T15" fmla="*/ 20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65">
                  <a:moveTo>
                    <a:pt x="65" y="20"/>
                  </a:moveTo>
                  <a:cubicBezTo>
                    <a:pt x="68" y="14"/>
                    <a:pt x="74" y="6"/>
                    <a:pt x="81" y="1"/>
                  </a:cubicBezTo>
                  <a:cubicBezTo>
                    <a:pt x="81" y="1"/>
                    <a:pt x="80" y="1"/>
                    <a:pt x="80" y="1"/>
                  </a:cubicBezTo>
                  <a:cubicBezTo>
                    <a:pt x="80" y="1"/>
                    <a:pt x="57" y="1"/>
                    <a:pt x="42" y="0"/>
                  </a:cubicBezTo>
                  <a:cubicBezTo>
                    <a:pt x="31" y="0"/>
                    <a:pt x="22" y="5"/>
                    <a:pt x="18" y="12"/>
                  </a:cubicBezTo>
                  <a:cubicBezTo>
                    <a:pt x="0" y="43"/>
                    <a:pt x="0" y="43"/>
                    <a:pt x="0" y="43"/>
                  </a:cubicBezTo>
                  <a:cubicBezTo>
                    <a:pt x="40" y="65"/>
                    <a:pt x="40" y="65"/>
                    <a:pt x="40" y="65"/>
                  </a:cubicBezTo>
                  <a:cubicBezTo>
                    <a:pt x="44" y="57"/>
                    <a:pt x="65" y="20"/>
                    <a:pt x="6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48" name="Freeform 22"/>
            <p:cNvSpPr>
              <a:spLocks/>
            </p:cNvSpPr>
            <p:nvPr/>
          </p:nvSpPr>
          <p:spPr bwMode="auto">
            <a:xfrm>
              <a:off x="4011613" y="6429375"/>
              <a:ext cx="250825" cy="214313"/>
            </a:xfrm>
            <a:custGeom>
              <a:avLst/>
              <a:gdLst>
                <a:gd name="T0" fmla="*/ 17 w 67"/>
                <a:gd name="T1" fmla="*/ 9 h 57"/>
                <a:gd name="T2" fmla="*/ 12 w 67"/>
                <a:gd name="T3" fmla="*/ 16 h 57"/>
                <a:gd name="T4" fmla="*/ 3 w 67"/>
                <a:gd name="T5" fmla="*/ 30 h 57"/>
                <a:gd name="T6" fmla="*/ 1 w 67"/>
                <a:gd name="T7" fmla="*/ 34 h 57"/>
                <a:gd name="T8" fmla="*/ 3 w 67"/>
                <a:gd name="T9" fmla="*/ 47 h 57"/>
                <a:gd name="T10" fmla="*/ 30 w 67"/>
                <a:gd name="T11" fmla="*/ 56 h 57"/>
                <a:gd name="T12" fmla="*/ 38 w 67"/>
                <a:gd name="T13" fmla="*/ 56 h 57"/>
                <a:gd name="T14" fmla="*/ 54 w 67"/>
                <a:gd name="T15" fmla="*/ 32 h 57"/>
                <a:gd name="T16" fmla="*/ 67 w 67"/>
                <a:gd name="T17" fmla="*/ 40 h 57"/>
                <a:gd name="T18" fmla="*/ 45 w 67"/>
                <a:gd name="T19" fmla="*/ 0 h 57"/>
                <a:gd name="T20" fmla="*/ 2 w 67"/>
                <a:gd name="T21" fmla="*/ 0 h 57"/>
                <a:gd name="T22" fmla="*/ 17 w 67"/>
                <a:gd name="T23" fmla="*/ 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57">
                  <a:moveTo>
                    <a:pt x="17" y="9"/>
                  </a:moveTo>
                  <a:cubicBezTo>
                    <a:pt x="15" y="11"/>
                    <a:pt x="14" y="14"/>
                    <a:pt x="12" y="16"/>
                  </a:cubicBezTo>
                  <a:cubicBezTo>
                    <a:pt x="9" y="21"/>
                    <a:pt x="6" y="25"/>
                    <a:pt x="3" y="30"/>
                  </a:cubicBezTo>
                  <a:cubicBezTo>
                    <a:pt x="2" y="31"/>
                    <a:pt x="1" y="33"/>
                    <a:pt x="1" y="34"/>
                  </a:cubicBezTo>
                  <a:cubicBezTo>
                    <a:pt x="0" y="38"/>
                    <a:pt x="1" y="43"/>
                    <a:pt x="3" y="47"/>
                  </a:cubicBezTo>
                  <a:cubicBezTo>
                    <a:pt x="11" y="57"/>
                    <a:pt x="30" y="56"/>
                    <a:pt x="30" y="56"/>
                  </a:cubicBezTo>
                  <a:cubicBezTo>
                    <a:pt x="38" y="56"/>
                    <a:pt x="38" y="56"/>
                    <a:pt x="38" y="56"/>
                  </a:cubicBezTo>
                  <a:cubicBezTo>
                    <a:pt x="42" y="51"/>
                    <a:pt x="54" y="32"/>
                    <a:pt x="54" y="32"/>
                  </a:cubicBezTo>
                  <a:cubicBezTo>
                    <a:pt x="67" y="40"/>
                    <a:pt x="67" y="40"/>
                    <a:pt x="67" y="40"/>
                  </a:cubicBezTo>
                  <a:cubicBezTo>
                    <a:pt x="45" y="0"/>
                    <a:pt x="45" y="0"/>
                    <a:pt x="45" y="0"/>
                  </a:cubicBezTo>
                  <a:cubicBezTo>
                    <a:pt x="2" y="0"/>
                    <a:pt x="2" y="0"/>
                    <a:pt x="2" y="0"/>
                  </a:cubicBezTo>
                  <a:lnTo>
                    <a:pt x="1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49" name="Freeform 23"/>
            <p:cNvSpPr>
              <a:spLocks/>
            </p:cNvSpPr>
            <p:nvPr/>
          </p:nvSpPr>
          <p:spPr bwMode="auto">
            <a:xfrm>
              <a:off x="4033838" y="6643688"/>
              <a:ext cx="285750" cy="190500"/>
            </a:xfrm>
            <a:custGeom>
              <a:avLst/>
              <a:gdLst>
                <a:gd name="T0" fmla="*/ 25 w 76"/>
                <a:gd name="T1" fmla="*/ 6 h 51"/>
                <a:gd name="T2" fmla="*/ 0 w 76"/>
                <a:gd name="T3" fmla="*/ 0 h 51"/>
                <a:gd name="T4" fmla="*/ 1 w 76"/>
                <a:gd name="T5" fmla="*/ 1 h 51"/>
                <a:gd name="T6" fmla="*/ 18 w 76"/>
                <a:gd name="T7" fmla="*/ 35 h 51"/>
                <a:gd name="T8" fmla="*/ 40 w 76"/>
                <a:gd name="T9" fmla="*/ 51 h 51"/>
                <a:gd name="T10" fmla="*/ 76 w 76"/>
                <a:gd name="T11" fmla="*/ 51 h 51"/>
                <a:gd name="T12" fmla="*/ 76 w 76"/>
                <a:gd name="T13" fmla="*/ 6 h 51"/>
                <a:gd name="T14" fmla="*/ 25 w 76"/>
                <a:gd name="T15" fmla="*/ 6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51">
                  <a:moveTo>
                    <a:pt x="25" y="6"/>
                  </a:moveTo>
                  <a:cubicBezTo>
                    <a:pt x="18" y="6"/>
                    <a:pt x="8" y="4"/>
                    <a:pt x="0" y="0"/>
                  </a:cubicBezTo>
                  <a:cubicBezTo>
                    <a:pt x="0" y="1"/>
                    <a:pt x="1" y="1"/>
                    <a:pt x="1" y="1"/>
                  </a:cubicBezTo>
                  <a:cubicBezTo>
                    <a:pt x="1" y="1"/>
                    <a:pt x="12" y="22"/>
                    <a:pt x="18" y="35"/>
                  </a:cubicBezTo>
                  <a:cubicBezTo>
                    <a:pt x="24" y="45"/>
                    <a:pt x="32" y="50"/>
                    <a:pt x="40" y="51"/>
                  </a:cubicBezTo>
                  <a:cubicBezTo>
                    <a:pt x="76" y="51"/>
                    <a:pt x="76" y="51"/>
                    <a:pt x="76" y="51"/>
                  </a:cubicBezTo>
                  <a:cubicBezTo>
                    <a:pt x="76" y="6"/>
                    <a:pt x="76" y="6"/>
                    <a:pt x="76" y="6"/>
                  </a:cubicBezTo>
                  <a:cubicBezTo>
                    <a:pt x="67" y="6"/>
                    <a:pt x="24" y="6"/>
                    <a:pt x="2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50" name="Freeform 24"/>
            <p:cNvSpPr>
              <a:spLocks/>
            </p:cNvSpPr>
            <p:nvPr/>
          </p:nvSpPr>
          <p:spPr bwMode="auto">
            <a:xfrm>
              <a:off x="4368801" y="6597650"/>
              <a:ext cx="247650" cy="285750"/>
            </a:xfrm>
            <a:custGeom>
              <a:avLst/>
              <a:gdLst>
                <a:gd name="T0" fmla="*/ 22 w 66"/>
                <a:gd name="T1" fmla="*/ 58 h 76"/>
                <a:gd name="T2" fmla="*/ 31 w 66"/>
                <a:gd name="T3" fmla="*/ 59 h 76"/>
                <a:gd name="T4" fmla="*/ 48 w 66"/>
                <a:gd name="T5" fmla="*/ 59 h 76"/>
                <a:gd name="T6" fmla="*/ 52 w 66"/>
                <a:gd name="T7" fmla="*/ 58 h 76"/>
                <a:gd name="T8" fmla="*/ 61 w 66"/>
                <a:gd name="T9" fmla="*/ 49 h 76"/>
                <a:gd name="T10" fmla="*/ 55 w 66"/>
                <a:gd name="T11" fmla="*/ 21 h 76"/>
                <a:gd name="T12" fmla="*/ 51 w 66"/>
                <a:gd name="T13" fmla="*/ 14 h 76"/>
                <a:gd name="T14" fmla="*/ 21 w 66"/>
                <a:gd name="T15" fmla="*/ 14 h 76"/>
                <a:gd name="T16" fmla="*/ 21 w 66"/>
                <a:gd name="T17" fmla="*/ 0 h 76"/>
                <a:gd name="T18" fmla="*/ 0 w 66"/>
                <a:gd name="T19" fmla="*/ 39 h 76"/>
                <a:gd name="T20" fmla="*/ 22 w 66"/>
                <a:gd name="T21" fmla="*/ 76 h 76"/>
                <a:gd name="T22" fmla="*/ 22 w 66"/>
                <a:gd name="T23" fmla="*/ 5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6" h="76">
                  <a:moveTo>
                    <a:pt x="22" y="58"/>
                  </a:moveTo>
                  <a:cubicBezTo>
                    <a:pt x="25" y="58"/>
                    <a:pt x="28" y="59"/>
                    <a:pt x="31" y="59"/>
                  </a:cubicBezTo>
                  <a:cubicBezTo>
                    <a:pt x="36" y="59"/>
                    <a:pt x="42" y="59"/>
                    <a:pt x="48" y="59"/>
                  </a:cubicBezTo>
                  <a:cubicBezTo>
                    <a:pt x="49" y="59"/>
                    <a:pt x="50" y="59"/>
                    <a:pt x="52" y="58"/>
                  </a:cubicBezTo>
                  <a:cubicBezTo>
                    <a:pt x="56" y="57"/>
                    <a:pt x="59" y="54"/>
                    <a:pt x="61" y="49"/>
                  </a:cubicBezTo>
                  <a:cubicBezTo>
                    <a:pt x="66" y="38"/>
                    <a:pt x="55" y="21"/>
                    <a:pt x="55" y="21"/>
                  </a:cubicBezTo>
                  <a:cubicBezTo>
                    <a:pt x="51" y="14"/>
                    <a:pt x="51" y="14"/>
                    <a:pt x="51" y="14"/>
                  </a:cubicBezTo>
                  <a:cubicBezTo>
                    <a:pt x="44" y="14"/>
                    <a:pt x="21" y="14"/>
                    <a:pt x="21" y="14"/>
                  </a:cubicBezTo>
                  <a:cubicBezTo>
                    <a:pt x="21" y="0"/>
                    <a:pt x="21" y="0"/>
                    <a:pt x="21" y="0"/>
                  </a:cubicBezTo>
                  <a:cubicBezTo>
                    <a:pt x="0" y="39"/>
                    <a:pt x="0" y="39"/>
                    <a:pt x="0" y="39"/>
                  </a:cubicBezTo>
                  <a:cubicBezTo>
                    <a:pt x="22" y="76"/>
                    <a:pt x="22" y="76"/>
                    <a:pt x="22" y="76"/>
                  </a:cubicBezTo>
                  <a:lnTo>
                    <a:pt x="22"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51" name="Freeform 25"/>
            <p:cNvSpPr>
              <a:spLocks/>
            </p:cNvSpPr>
            <p:nvPr/>
          </p:nvSpPr>
          <p:spPr bwMode="auto">
            <a:xfrm>
              <a:off x="4487863" y="6410325"/>
              <a:ext cx="233363" cy="346075"/>
            </a:xfrm>
            <a:custGeom>
              <a:avLst/>
              <a:gdLst>
                <a:gd name="T0" fmla="*/ 28 w 62"/>
                <a:gd name="T1" fmla="*/ 68 h 92"/>
                <a:gd name="T2" fmla="*/ 37 w 62"/>
                <a:gd name="T3" fmla="*/ 92 h 92"/>
                <a:gd name="T4" fmla="*/ 37 w 62"/>
                <a:gd name="T5" fmla="*/ 90 h 92"/>
                <a:gd name="T6" fmla="*/ 56 w 62"/>
                <a:gd name="T7" fmla="*/ 57 h 92"/>
                <a:gd name="T8" fmla="*/ 58 w 62"/>
                <a:gd name="T9" fmla="*/ 31 h 92"/>
                <a:gd name="T10" fmla="*/ 38 w 62"/>
                <a:gd name="T11" fmla="*/ 0 h 92"/>
                <a:gd name="T12" fmla="*/ 0 w 62"/>
                <a:gd name="T13" fmla="*/ 24 h 92"/>
                <a:gd name="T14" fmla="*/ 28 w 6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92">
                  <a:moveTo>
                    <a:pt x="28" y="68"/>
                  </a:moveTo>
                  <a:cubicBezTo>
                    <a:pt x="32" y="73"/>
                    <a:pt x="36" y="83"/>
                    <a:pt x="37" y="92"/>
                  </a:cubicBezTo>
                  <a:cubicBezTo>
                    <a:pt x="37" y="91"/>
                    <a:pt x="37" y="90"/>
                    <a:pt x="37" y="90"/>
                  </a:cubicBezTo>
                  <a:cubicBezTo>
                    <a:pt x="37" y="90"/>
                    <a:pt x="48" y="70"/>
                    <a:pt x="56" y="57"/>
                  </a:cubicBezTo>
                  <a:cubicBezTo>
                    <a:pt x="62" y="47"/>
                    <a:pt x="61" y="37"/>
                    <a:pt x="58" y="31"/>
                  </a:cubicBezTo>
                  <a:cubicBezTo>
                    <a:pt x="38" y="0"/>
                    <a:pt x="38" y="0"/>
                    <a:pt x="38" y="0"/>
                  </a:cubicBezTo>
                  <a:cubicBezTo>
                    <a:pt x="0" y="24"/>
                    <a:pt x="0" y="24"/>
                    <a:pt x="0" y="24"/>
                  </a:cubicBezTo>
                  <a:cubicBezTo>
                    <a:pt x="5" y="32"/>
                    <a:pt x="28" y="68"/>
                    <a:pt x="28"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grpSp>
        <p:nvGrpSpPr>
          <p:cNvPr id="52" name="Group 53"/>
          <p:cNvGrpSpPr/>
          <p:nvPr/>
        </p:nvGrpSpPr>
        <p:grpSpPr>
          <a:xfrm>
            <a:off x="2716635" y="1111117"/>
            <a:ext cx="386259" cy="388112"/>
            <a:chOff x="8070850" y="622300"/>
            <a:chExt cx="688975" cy="692150"/>
          </a:xfrm>
          <a:solidFill>
            <a:schemeClr val="bg1"/>
          </a:solidFill>
        </p:grpSpPr>
        <p:sp>
          <p:nvSpPr>
            <p:cNvPr id="53" name="Freeform 29"/>
            <p:cNvSpPr>
              <a:spLocks noEditPoints="1"/>
            </p:cNvSpPr>
            <p:nvPr/>
          </p:nvSpPr>
          <p:spPr bwMode="auto">
            <a:xfrm>
              <a:off x="8070850" y="622300"/>
              <a:ext cx="688975" cy="692150"/>
            </a:xfrm>
            <a:custGeom>
              <a:avLst/>
              <a:gdLst>
                <a:gd name="T0" fmla="*/ 91 w 181"/>
                <a:gd name="T1" fmla="*/ 15 h 181"/>
                <a:gd name="T2" fmla="*/ 166 w 181"/>
                <a:gd name="T3" fmla="*/ 91 h 181"/>
                <a:gd name="T4" fmla="*/ 91 w 181"/>
                <a:gd name="T5" fmla="*/ 166 h 181"/>
                <a:gd name="T6" fmla="*/ 15 w 181"/>
                <a:gd name="T7" fmla="*/ 91 h 181"/>
                <a:gd name="T8" fmla="*/ 91 w 181"/>
                <a:gd name="T9" fmla="*/ 15 h 181"/>
                <a:gd name="T10" fmla="*/ 91 w 181"/>
                <a:gd name="T11" fmla="*/ 0 h 181"/>
                <a:gd name="T12" fmla="*/ 0 w 181"/>
                <a:gd name="T13" fmla="*/ 91 h 181"/>
                <a:gd name="T14" fmla="*/ 91 w 181"/>
                <a:gd name="T15" fmla="*/ 181 h 181"/>
                <a:gd name="T16" fmla="*/ 181 w 181"/>
                <a:gd name="T17" fmla="*/ 91 h 181"/>
                <a:gd name="T18" fmla="*/ 91 w 181"/>
                <a:gd name="T1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1" h="181">
                  <a:moveTo>
                    <a:pt x="91" y="15"/>
                  </a:moveTo>
                  <a:cubicBezTo>
                    <a:pt x="132" y="15"/>
                    <a:pt x="166" y="49"/>
                    <a:pt x="166" y="91"/>
                  </a:cubicBezTo>
                  <a:cubicBezTo>
                    <a:pt x="166" y="132"/>
                    <a:pt x="132" y="166"/>
                    <a:pt x="91" y="166"/>
                  </a:cubicBezTo>
                  <a:cubicBezTo>
                    <a:pt x="49" y="166"/>
                    <a:pt x="15" y="132"/>
                    <a:pt x="15" y="91"/>
                  </a:cubicBezTo>
                  <a:cubicBezTo>
                    <a:pt x="15" y="49"/>
                    <a:pt x="49" y="15"/>
                    <a:pt x="91" y="15"/>
                  </a:cubicBezTo>
                  <a:moveTo>
                    <a:pt x="91" y="0"/>
                  </a:moveTo>
                  <a:cubicBezTo>
                    <a:pt x="41" y="0"/>
                    <a:pt x="0" y="41"/>
                    <a:pt x="0" y="91"/>
                  </a:cubicBezTo>
                  <a:cubicBezTo>
                    <a:pt x="0" y="141"/>
                    <a:pt x="41" y="181"/>
                    <a:pt x="91" y="181"/>
                  </a:cubicBezTo>
                  <a:cubicBezTo>
                    <a:pt x="141" y="181"/>
                    <a:pt x="181" y="141"/>
                    <a:pt x="181" y="91"/>
                  </a:cubicBezTo>
                  <a:cubicBezTo>
                    <a:pt x="181" y="41"/>
                    <a:pt x="141" y="0"/>
                    <a:pt x="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54" name="Freeform 30"/>
            <p:cNvSpPr>
              <a:spLocks noEditPoints="1"/>
            </p:cNvSpPr>
            <p:nvPr/>
          </p:nvSpPr>
          <p:spPr bwMode="auto">
            <a:xfrm>
              <a:off x="8231188" y="668338"/>
              <a:ext cx="369888" cy="600075"/>
            </a:xfrm>
            <a:custGeom>
              <a:avLst/>
              <a:gdLst>
                <a:gd name="T0" fmla="*/ 49 w 97"/>
                <a:gd name="T1" fmla="*/ 157 h 157"/>
                <a:gd name="T2" fmla="*/ 0 w 97"/>
                <a:gd name="T3" fmla="*/ 79 h 157"/>
                <a:gd name="T4" fmla="*/ 49 w 97"/>
                <a:gd name="T5" fmla="*/ 0 h 157"/>
                <a:gd name="T6" fmla="*/ 97 w 97"/>
                <a:gd name="T7" fmla="*/ 79 h 157"/>
                <a:gd name="T8" fmla="*/ 49 w 97"/>
                <a:gd name="T9" fmla="*/ 157 h 157"/>
                <a:gd name="T10" fmla="*/ 49 w 97"/>
                <a:gd name="T11" fmla="*/ 6 h 157"/>
                <a:gd name="T12" fmla="*/ 6 w 97"/>
                <a:gd name="T13" fmla="*/ 79 h 157"/>
                <a:gd name="T14" fmla="*/ 49 w 97"/>
                <a:gd name="T15" fmla="*/ 152 h 157"/>
                <a:gd name="T16" fmla="*/ 92 w 97"/>
                <a:gd name="T17" fmla="*/ 79 h 157"/>
                <a:gd name="T18" fmla="*/ 49 w 97"/>
                <a:gd name="T19" fmla="*/ 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 h="157">
                  <a:moveTo>
                    <a:pt x="49" y="157"/>
                  </a:moveTo>
                  <a:cubicBezTo>
                    <a:pt x="22" y="157"/>
                    <a:pt x="0" y="122"/>
                    <a:pt x="0" y="79"/>
                  </a:cubicBezTo>
                  <a:cubicBezTo>
                    <a:pt x="0" y="35"/>
                    <a:pt x="22" y="0"/>
                    <a:pt x="49" y="0"/>
                  </a:cubicBezTo>
                  <a:cubicBezTo>
                    <a:pt x="75" y="0"/>
                    <a:pt x="97" y="35"/>
                    <a:pt x="97" y="79"/>
                  </a:cubicBezTo>
                  <a:cubicBezTo>
                    <a:pt x="97" y="122"/>
                    <a:pt x="75" y="157"/>
                    <a:pt x="49" y="157"/>
                  </a:cubicBezTo>
                  <a:close/>
                  <a:moveTo>
                    <a:pt x="49" y="6"/>
                  </a:moveTo>
                  <a:cubicBezTo>
                    <a:pt x="25" y="6"/>
                    <a:pt x="6" y="38"/>
                    <a:pt x="6" y="79"/>
                  </a:cubicBezTo>
                  <a:cubicBezTo>
                    <a:pt x="6" y="119"/>
                    <a:pt x="25" y="152"/>
                    <a:pt x="49" y="152"/>
                  </a:cubicBezTo>
                  <a:cubicBezTo>
                    <a:pt x="72" y="152"/>
                    <a:pt x="92" y="119"/>
                    <a:pt x="92" y="79"/>
                  </a:cubicBezTo>
                  <a:cubicBezTo>
                    <a:pt x="92" y="38"/>
                    <a:pt x="72" y="6"/>
                    <a:pt x="4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55" name="Rectangle 31"/>
            <p:cNvSpPr>
              <a:spLocks noChangeArrowheads="1"/>
            </p:cNvSpPr>
            <p:nvPr/>
          </p:nvSpPr>
          <p:spPr bwMode="auto">
            <a:xfrm>
              <a:off x="8405813" y="681038"/>
              <a:ext cx="19050" cy="576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56" name="Rectangle 32"/>
            <p:cNvSpPr>
              <a:spLocks noChangeArrowheads="1"/>
            </p:cNvSpPr>
            <p:nvPr/>
          </p:nvSpPr>
          <p:spPr bwMode="auto">
            <a:xfrm>
              <a:off x="8139113" y="809625"/>
              <a:ext cx="552450"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57" name="Rectangle 33"/>
            <p:cNvSpPr>
              <a:spLocks noChangeArrowheads="1"/>
            </p:cNvSpPr>
            <p:nvPr/>
          </p:nvSpPr>
          <p:spPr bwMode="auto">
            <a:xfrm>
              <a:off x="8128000" y="958850"/>
              <a:ext cx="579438"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sp>
          <p:nvSpPr>
            <p:cNvPr id="58" name="Rectangle 34"/>
            <p:cNvSpPr>
              <a:spLocks noChangeArrowheads="1"/>
            </p:cNvSpPr>
            <p:nvPr/>
          </p:nvSpPr>
          <p:spPr bwMode="auto">
            <a:xfrm>
              <a:off x="8131175" y="1103313"/>
              <a:ext cx="552450" cy="238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endParaRPr lang="id-ID">
                <a:latin typeface="微软雅黑"/>
                <a:ea typeface="微软雅黑"/>
                <a:sym typeface="微软雅黑"/>
              </a:endParaRPr>
            </a:p>
          </p:txBody>
        </p:sp>
      </p:grpSp>
    </p:spTree>
    <p:extLst>
      <p:ext uri="{BB962C8B-B14F-4D97-AF65-F5344CB8AC3E}">
        <p14:creationId xmlns:p14="http://schemas.microsoft.com/office/powerpoint/2010/main" val="1456898639"/>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500" fill="hold"/>
                                        <p:tgtEl>
                                          <p:spTgt spid="44"/>
                                        </p:tgtEl>
                                        <p:attrNameLst>
                                          <p:attrName>ppt_x</p:attrName>
                                        </p:attrNameLst>
                                      </p:cBhvr>
                                      <p:tavLst>
                                        <p:tav tm="0">
                                          <p:val>
                                            <p:strVal val="#ppt_x"/>
                                          </p:val>
                                        </p:tav>
                                        <p:tav tm="100000">
                                          <p:val>
                                            <p:strVal val="#ppt_x"/>
                                          </p:val>
                                        </p:tav>
                                      </p:tavLst>
                                    </p:anim>
                                    <p:anim calcmode="lin" valueType="num">
                                      <p:cBhvr additive="base">
                                        <p:cTn id="16" dur="500" fill="hold"/>
                                        <p:tgtEl>
                                          <p:spTgt spid="4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ppt_x"/>
                                          </p:val>
                                        </p:tav>
                                        <p:tav tm="100000">
                                          <p:val>
                                            <p:strVal val="#ppt_x"/>
                                          </p:val>
                                        </p:tav>
                                      </p:tavLst>
                                    </p:anim>
                                    <p:anim calcmode="lin" valueType="num">
                                      <p:cBhvr additive="base">
                                        <p:cTn id="20" dur="500" fill="hold"/>
                                        <p:tgtEl>
                                          <p:spTgt spid="4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ppt_x"/>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additive="base">
                                        <p:cTn id="39" dur="500" fill="hold"/>
                                        <p:tgtEl>
                                          <p:spTgt spid="33"/>
                                        </p:tgtEl>
                                        <p:attrNameLst>
                                          <p:attrName>ppt_x</p:attrName>
                                        </p:attrNameLst>
                                      </p:cBhvr>
                                      <p:tavLst>
                                        <p:tav tm="0">
                                          <p:val>
                                            <p:strVal val="#ppt_x"/>
                                          </p:val>
                                        </p:tav>
                                        <p:tav tm="100000">
                                          <p:val>
                                            <p:strVal val="#ppt_x"/>
                                          </p:val>
                                        </p:tav>
                                      </p:tavLst>
                                    </p:anim>
                                    <p:anim calcmode="lin" valueType="num">
                                      <p:cBhvr additive="base">
                                        <p:cTn id="40" dur="500" fill="hold"/>
                                        <p:tgtEl>
                                          <p:spTgt spid="3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500" fill="hold"/>
                                        <p:tgtEl>
                                          <p:spTgt spid="34"/>
                                        </p:tgtEl>
                                        <p:attrNameLst>
                                          <p:attrName>ppt_x</p:attrName>
                                        </p:attrNameLst>
                                      </p:cBhvr>
                                      <p:tavLst>
                                        <p:tav tm="0">
                                          <p:val>
                                            <p:strVal val="#ppt_x"/>
                                          </p:val>
                                        </p:tav>
                                        <p:tav tm="100000">
                                          <p:val>
                                            <p:strVal val="#ppt_x"/>
                                          </p:val>
                                        </p:tav>
                                      </p:tavLst>
                                    </p:anim>
                                    <p:anim calcmode="lin" valueType="num">
                                      <p:cBhvr additive="base">
                                        <p:cTn id="44" dur="500" fill="hold"/>
                                        <p:tgtEl>
                                          <p:spTgt spid="3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500" fill="hold"/>
                                        <p:tgtEl>
                                          <p:spTgt spid="35"/>
                                        </p:tgtEl>
                                        <p:attrNameLst>
                                          <p:attrName>ppt_x</p:attrName>
                                        </p:attrNameLst>
                                      </p:cBhvr>
                                      <p:tavLst>
                                        <p:tav tm="0">
                                          <p:val>
                                            <p:strVal val="#ppt_x"/>
                                          </p:val>
                                        </p:tav>
                                        <p:tav tm="100000">
                                          <p:val>
                                            <p:strVal val="#ppt_x"/>
                                          </p:val>
                                        </p:tav>
                                      </p:tavLst>
                                    </p:anim>
                                    <p:anim calcmode="lin" valueType="num">
                                      <p:cBhvr additive="base">
                                        <p:cTn id="48" dur="500" fill="hold"/>
                                        <p:tgtEl>
                                          <p:spTgt spid="3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additive="base">
                                        <p:cTn id="51" dur="500" fill="hold"/>
                                        <p:tgtEl>
                                          <p:spTgt spid="36"/>
                                        </p:tgtEl>
                                        <p:attrNameLst>
                                          <p:attrName>ppt_x</p:attrName>
                                        </p:attrNameLst>
                                      </p:cBhvr>
                                      <p:tavLst>
                                        <p:tav tm="0">
                                          <p:val>
                                            <p:strVal val="#ppt_x"/>
                                          </p:val>
                                        </p:tav>
                                        <p:tav tm="100000">
                                          <p:val>
                                            <p:strVal val="#ppt_x"/>
                                          </p:val>
                                        </p:tav>
                                      </p:tavLst>
                                    </p:anim>
                                    <p:anim calcmode="lin" valueType="num">
                                      <p:cBhvr additive="base">
                                        <p:cTn id="52" dur="500" fill="hold"/>
                                        <p:tgtEl>
                                          <p:spTgt spid="3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additive="base">
                                        <p:cTn id="55" dur="500" fill="hold"/>
                                        <p:tgtEl>
                                          <p:spTgt spid="37"/>
                                        </p:tgtEl>
                                        <p:attrNameLst>
                                          <p:attrName>ppt_x</p:attrName>
                                        </p:attrNameLst>
                                      </p:cBhvr>
                                      <p:tavLst>
                                        <p:tav tm="0">
                                          <p:val>
                                            <p:strVal val="#ppt_x"/>
                                          </p:val>
                                        </p:tav>
                                        <p:tav tm="100000">
                                          <p:val>
                                            <p:strVal val="#ppt_x"/>
                                          </p:val>
                                        </p:tav>
                                      </p:tavLst>
                                    </p:anim>
                                    <p:anim calcmode="lin" valueType="num">
                                      <p:cBhvr additive="base">
                                        <p:cTn id="56" dur="500" fill="hold"/>
                                        <p:tgtEl>
                                          <p:spTgt spid="3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additive="base">
                                        <p:cTn id="59" dur="500" fill="hold"/>
                                        <p:tgtEl>
                                          <p:spTgt spid="38"/>
                                        </p:tgtEl>
                                        <p:attrNameLst>
                                          <p:attrName>ppt_x</p:attrName>
                                        </p:attrNameLst>
                                      </p:cBhvr>
                                      <p:tavLst>
                                        <p:tav tm="0">
                                          <p:val>
                                            <p:strVal val="#ppt_x"/>
                                          </p:val>
                                        </p:tav>
                                        <p:tav tm="100000">
                                          <p:val>
                                            <p:strVal val="#ppt_x"/>
                                          </p:val>
                                        </p:tav>
                                      </p:tavLst>
                                    </p:anim>
                                    <p:anim calcmode="lin" valueType="num">
                                      <p:cBhvr additive="base">
                                        <p:cTn id="60" dur="500" fill="hold"/>
                                        <p:tgtEl>
                                          <p:spTgt spid="3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500" fill="hold"/>
                                        <p:tgtEl>
                                          <p:spTgt spid="39"/>
                                        </p:tgtEl>
                                        <p:attrNameLst>
                                          <p:attrName>ppt_x</p:attrName>
                                        </p:attrNameLst>
                                      </p:cBhvr>
                                      <p:tavLst>
                                        <p:tav tm="0">
                                          <p:val>
                                            <p:strVal val="#ppt_x"/>
                                          </p:val>
                                        </p:tav>
                                        <p:tav tm="100000">
                                          <p:val>
                                            <p:strVal val="#ppt_x"/>
                                          </p:val>
                                        </p:tav>
                                      </p:tavLst>
                                    </p:anim>
                                    <p:anim calcmode="lin" valueType="num">
                                      <p:cBhvr additive="base">
                                        <p:cTn id="64" dur="500" fill="hold"/>
                                        <p:tgtEl>
                                          <p:spTgt spid="3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40"/>
                                        </p:tgtEl>
                                        <p:attrNameLst>
                                          <p:attrName>style.visibility</p:attrName>
                                        </p:attrNameLst>
                                      </p:cBhvr>
                                      <p:to>
                                        <p:strVal val="visible"/>
                                      </p:to>
                                    </p:set>
                                    <p:anim calcmode="lin" valueType="num">
                                      <p:cBhvr additive="base">
                                        <p:cTn id="67" dur="500" fill="hold"/>
                                        <p:tgtEl>
                                          <p:spTgt spid="40"/>
                                        </p:tgtEl>
                                        <p:attrNameLst>
                                          <p:attrName>ppt_x</p:attrName>
                                        </p:attrNameLst>
                                      </p:cBhvr>
                                      <p:tavLst>
                                        <p:tav tm="0">
                                          <p:val>
                                            <p:strVal val="#ppt_x"/>
                                          </p:val>
                                        </p:tav>
                                        <p:tav tm="100000">
                                          <p:val>
                                            <p:strVal val="#ppt_x"/>
                                          </p:val>
                                        </p:tav>
                                      </p:tavLst>
                                    </p:anim>
                                    <p:anim calcmode="lin" valueType="num">
                                      <p:cBhvr additive="base">
                                        <p:cTn id="6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p:bldP spid="36" grpId="0"/>
      <p:bldP spid="37" grpId="0"/>
      <p:bldP spid="38" grpId="0"/>
      <p:bldP spid="39" grpId="0"/>
      <p:bldP spid="40" grpId="0"/>
      <p:bldP spid="41" grpId="0"/>
      <p:bldP spid="42" grpId="0"/>
      <p:bldP spid="43" grpId="0"/>
      <p:bldP spid="4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790928" y="3218164"/>
            <a:ext cx="1864219"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1500" dirty="0">
                <a:solidFill>
                  <a:schemeClr val="tx1">
                    <a:lumMod val="75000"/>
                    <a:lumOff val="25000"/>
                  </a:schemeClr>
                </a:solidFill>
                <a:latin typeface="微软雅黑"/>
                <a:ea typeface="微软雅黑"/>
                <a:sym typeface="微软雅黑"/>
              </a:rPr>
              <a:t>请替换文字内容</a:t>
            </a:r>
            <a:endParaRPr lang="en-US" altLang="zh-CN" sz="1500" dirty="0">
              <a:solidFill>
                <a:schemeClr val="tx1">
                  <a:lumMod val="75000"/>
                  <a:lumOff val="25000"/>
                </a:schemeClr>
              </a:solidFill>
              <a:latin typeface="微软雅黑"/>
              <a:ea typeface="微软雅黑"/>
              <a:sym typeface="微软雅黑"/>
            </a:endParaRPr>
          </a:p>
          <a:p>
            <a:pPr>
              <a:lnSpc>
                <a:spcPct val="150000"/>
              </a:lnSpc>
            </a:pPr>
            <a:r>
              <a:rPr lang="zh-CN" altLang="en-US" sz="600" dirty="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600" dirty="0">
              <a:solidFill>
                <a:schemeClr val="tx1">
                  <a:lumMod val="75000"/>
                  <a:lumOff val="25000"/>
                </a:schemeClr>
              </a:solidFill>
              <a:latin typeface="微软雅黑"/>
              <a:ea typeface="微软雅黑"/>
              <a:cs typeface="+mn-ea"/>
              <a:sym typeface="微软雅黑"/>
            </a:endParaRPr>
          </a:p>
        </p:txBody>
      </p:sp>
      <p:sp>
        <p:nvSpPr>
          <p:cNvPr id="8195" name="Rectangle 3"/>
          <p:cNvSpPr>
            <a:spLocks noChangeArrowheads="1"/>
          </p:cNvSpPr>
          <p:nvPr/>
        </p:nvSpPr>
        <p:spPr bwMode="auto">
          <a:xfrm>
            <a:off x="790928" y="1273370"/>
            <a:ext cx="1864219"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1500" dirty="0">
                <a:solidFill>
                  <a:schemeClr val="tx1">
                    <a:lumMod val="75000"/>
                    <a:lumOff val="25000"/>
                  </a:schemeClr>
                </a:solidFill>
                <a:latin typeface="微软雅黑"/>
                <a:ea typeface="微软雅黑"/>
                <a:sym typeface="微软雅黑"/>
              </a:rPr>
              <a:t>请替换文字内容</a:t>
            </a:r>
            <a:endParaRPr lang="en-US" altLang="zh-CN" sz="1500" dirty="0">
              <a:solidFill>
                <a:schemeClr val="tx1">
                  <a:lumMod val="75000"/>
                  <a:lumOff val="25000"/>
                </a:schemeClr>
              </a:solidFill>
              <a:latin typeface="微软雅黑"/>
              <a:ea typeface="微软雅黑"/>
              <a:sym typeface="微软雅黑"/>
            </a:endParaRPr>
          </a:p>
          <a:p>
            <a:pPr>
              <a:lnSpc>
                <a:spcPct val="150000"/>
              </a:lnSpc>
            </a:pPr>
            <a:r>
              <a:rPr lang="zh-CN" altLang="en-US" sz="6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600" dirty="0">
              <a:solidFill>
                <a:schemeClr val="tx1">
                  <a:lumMod val="75000"/>
                  <a:lumOff val="25000"/>
                </a:schemeClr>
              </a:solidFill>
              <a:latin typeface="微软雅黑"/>
              <a:ea typeface="微软雅黑"/>
              <a:cs typeface="+mn-ea"/>
              <a:sym typeface="微软雅黑"/>
            </a:endParaRPr>
          </a:p>
        </p:txBody>
      </p:sp>
      <p:sp>
        <p:nvSpPr>
          <p:cNvPr id="8196" name="Rectangle 4"/>
          <p:cNvSpPr>
            <a:spLocks noChangeArrowheads="1"/>
          </p:cNvSpPr>
          <p:nvPr/>
        </p:nvSpPr>
        <p:spPr bwMode="auto">
          <a:xfrm>
            <a:off x="6239932" y="2444022"/>
            <a:ext cx="1864218"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1500" dirty="0">
                <a:solidFill>
                  <a:schemeClr val="tx1">
                    <a:lumMod val="75000"/>
                    <a:lumOff val="25000"/>
                  </a:schemeClr>
                </a:solidFill>
                <a:latin typeface="微软雅黑"/>
                <a:ea typeface="微软雅黑"/>
                <a:sym typeface="微软雅黑"/>
              </a:rPr>
              <a:t>请替换文字内容</a:t>
            </a:r>
            <a:endParaRPr lang="en-US" altLang="zh-CN" sz="1500" dirty="0">
              <a:solidFill>
                <a:schemeClr val="tx1">
                  <a:lumMod val="75000"/>
                  <a:lumOff val="25000"/>
                </a:schemeClr>
              </a:solidFill>
              <a:latin typeface="微软雅黑"/>
              <a:ea typeface="微软雅黑"/>
              <a:sym typeface="微软雅黑"/>
            </a:endParaRPr>
          </a:p>
          <a:p>
            <a:pPr>
              <a:lnSpc>
                <a:spcPct val="150000"/>
              </a:lnSpc>
            </a:pPr>
            <a:r>
              <a:rPr lang="zh-CN" altLang="en-US" sz="600">
                <a:solidFill>
                  <a:schemeClr val="tx1">
                    <a:lumMod val="75000"/>
                    <a:lumOff val="25000"/>
                  </a:schemeClr>
                </a:solidFill>
                <a:latin typeface="微软雅黑"/>
                <a:ea typeface="微软雅黑"/>
                <a:cs typeface="+mn-ea"/>
                <a:sym typeface="微软雅黑"/>
              </a:rPr>
              <a:t>请替换文字内容，点击添加相关标题文字，修改文字内容，也可以直接复制你的内容到此。</a:t>
            </a:r>
            <a:endParaRPr lang="en-GB" altLang="zh-CN" sz="600" dirty="0">
              <a:solidFill>
                <a:schemeClr val="tx1">
                  <a:lumMod val="75000"/>
                  <a:lumOff val="25000"/>
                </a:schemeClr>
              </a:solidFill>
              <a:latin typeface="微软雅黑"/>
              <a:ea typeface="微软雅黑"/>
              <a:cs typeface="+mn-ea"/>
              <a:sym typeface="微软雅黑"/>
            </a:endParaRPr>
          </a:p>
        </p:txBody>
      </p:sp>
      <p:sp>
        <p:nvSpPr>
          <p:cNvPr id="8197" name="Freeform 5"/>
          <p:cNvSpPr>
            <a:spLocks/>
          </p:cNvSpPr>
          <p:nvPr/>
        </p:nvSpPr>
        <p:spPr bwMode="auto">
          <a:xfrm>
            <a:off x="2519716" y="1715600"/>
            <a:ext cx="1436687" cy="274653"/>
          </a:xfrm>
          <a:custGeom>
            <a:avLst/>
            <a:gdLst>
              <a:gd name="T0" fmla="*/ 905 w 905"/>
              <a:gd name="T1" fmla="*/ 173 h 173"/>
              <a:gd name="T2" fmla="*/ 732 w 905"/>
              <a:gd name="T3" fmla="*/ 0 h 173"/>
              <a:gd name="T4" fmla="*/ 0 w 905"/>
              <a:gd name="T5" fmla="*/ 0 h 173"/>
            </a:gdLst>
            <a:ahLst/>
            <a:cxnLst>
              <a:cxn ang="0">
                <a:pos x="T0" y="T1"/>
              </a:cxn>
              <a:cxn ang="0">
                <a:pos x="T2" y="T3"/>
              </a:cxn>
              <a:cxn ang="0">
                <a:pos x="T4" y="T5"/>
              </a:cxn>
            </a:cxnLst>
            <a:rect l="0" t="0" r="r" b="b"/>
            <a:pathLst>
              <a:path w="905" h="173">
                <a:moveTo>
                  <a:pt x="905" y="173"/>
                </a:moveTo>
                <a:lnTo>
                  <a:pt x="732" y="0"/>
                </a:lnTo>
                <a:lnTo>
                  <a:pt x="0" y="0"/>
                </a:lnTo>
              </a:path>
            </a:pathLst>
          </a:custGeom>
          <a:noFill/>
          <a:ln w="9525" cap="flat" cmpd="sng">
            <a:solidFill>
              <a:schemeClr val="bg2">
                <a:lumMod val="50000"/>
              </a:schemeClr>
            </a:solidFill>
            <a:round/>
            <a:headEnd/>
            <a:tailEnd type="oval" w="sm" len="sm"/>
          </a:ln>
          <a:extLst>
            <a:ext uri="{909E8E84-426E-40DD-AFC4-6F175D3DCCD1}">
              <a14:hiddenFill xmlns:a14="http://schemas.microsoft.com/office/drawing/2010/main">
                <a:solidFill>
                  <a:srgbClr val="FFFFFF"/>
                </a:solidFill>
              </a14:hiddenFill>
            </a:ext>
          </a:extLst>
        </p:spPr>
        <p:txBody>
          <a:bodyPr lIns="65012" tIns="32506" rIns="65012" bIns="32506"/>
          <a:lstStyle/>
          <a:p>
            <a:endParaRPr lang="zh-CN" altLang="en-US">
              <a:latin typeface="微软雅黑"/>
              <a:ea typeface="微软雅黑"/>
              <a:sym typeface="微软雅黑"/>
            </a:endParaRPr>
          </a:p>
        </p:txBody>
      </p:sp>
      <p:sp>
        <p:nvSpPr>
          <p:cNvPr id="8198" name="Freeform 6"/>
          <p:cNvSpPr>
            <a:spLocks/>
          </p:cNvSpPr>
          <p:nvPr/>
        </p:nvSpPr>
        <p:spPr bwMode="auto">
          <a:xfrm>
            <a:off x="2519716" y="3411143"/>
            <a:ext cx="1190625" cy="255602"/>
          </a:xfrm>
          <a:custGeom>
            <a:avLst/>
            <a:gdLst>
              <a:gd name="T0" fmla="*/ 750 w 750"/>
              <a:gd name="T1" fmla="*/ 0 h 161"/>
              <a:gd name="T2" fmla="*/ 591 w 750"/>
              <a:gd name="T3" fmla="*/ 161 h 161"/>
              <a:gd name="T4" fmla="*/ 0 w 750"/>
              <a:gd name="T5" fmla="*/ 161 h 161"/>
            </a:gdLst>
            <a:ahLst/>
            <a:cxnLst>
              <a:cxn ang="0">
                <a:pos x="T0" y="T1"/>
              </a:cxn>
              <a:cxn ang="0">
                <a:pos x="T2" y="T3"/>
              </a:cxn>
              <a:cxn ang="0">
                <a:pos x="T4" y="T5"/>
              </a:cxn>
            </a:cxnLst>
            <a:rect l="0" t="0" r="r" b="b"/>
            <a:pathLst>
              <a:path w="750" h="161">
                <a:moveTo>
                  <a:pt x="750" y="0"/>
                </a:moveTo>
                <a:lnTo>
                  <a:pt x="591" y="161"/>
                </a:lnTo>
                <a:lnTo>
                  <a:pt x="0" y="161"/>
                </a:lnTo>
              </a:path>
            </a:pathLst>
          </a:custGeom>
          <a:noFill/>
          <a:ln w="9525" cap="flat" cmpd="sng">
            <a:solidFill>
              <a:schemeClr val="bg2">
                <a:lumMod val="50000"/>
              </a:schemeClr>
            </a:solidFill>
            <a:round/>
            <a:headEnd/>
            <a:tailEnd type="oval" w="sm" len="sm"/>
          </a:ln>
          <a:extLst>
            <a:ext uri="{909E8E84-426E-40DD-AFC4-6F175D3DCCD1}">
              <a14:hiddenFill xmlns:a14="http://schemas.microsoft.com/office/drawing/2010/main">
                <a:solidFill>
                  <a:srgbClr val="FFFFFF"/>
                </a:solidFill>
              </a14:hiddenFill>
            </a:ext>
          </a:extLst>
        </p:spPr>
        <p:txBody>
          <a:bodyPr lIns="65012" tIns="32506" rIns="65012" bIns="32506"/>
          <a:lstStyle/>
          <a:p>
            <a:endParaRPr lang="zh-CN" altLang="en-US">
              <a:latin typeface="微软雅黑"/>
              <a:ea typeface="微软雅黑"/>
              <a:sym typeface="微软雅黑"/>
            </a:endParaRPr>
          </a:p>
        </p:txBody>
      </p:sp>
      <p:sp>
        <p:nvSpPr>
          <p:cNvPr id="8199" name="Line 7"/>
          <p:cNvSpPr>
            <a:spLocks noChangeShapeType="1"/>
          </p:cNvSpPr>
          <p:nvPr/>
        </p:nvSpPr>
        <p:spPr bwMode="auto">
          <a:xfrm>
            <a:off x="5619221" y="2858663"/>
            <a:ext cx="544512" cy="0"/>
          </a:xfrm>
          <a:prstGeom prst="line">
            <a:avLst/>
          </a:prstGeom>
          <a:noFill/>
          <a:ln w="9525" cmpd="sng">
            <a:solidFill>
              <a:schemeClr val="bg2">
                <a:lumMod val="50000"/>
              </a:schemeClr>
            </a:solidFill>
            <a:round/>
            <a:headEnd/>
            <a:tailEnd type="oval" w="sm" len="sm"/>
          </a:ln>
          <a:extLst>
            <a:ext uri="{909E8E84-426E-40DD-AFC4-6F175D3DCCD1}">
              <a14:hiddenFill xmlns:a14="http://schemas.microsoft.com/office/drawing/2010/main">
                <a:noFill/>
              </a14:hiddenFill>
            </a:ext>
          </a:extLst>
        </p:spPr>
        <p:txBody>
          <a:bodyPr lIns="65012" tIns="32506" rIns="65012" bIns="32506"/>
          <a:lstStyle/>
          <a:p>
            <a:endParaRPr lang="zh-CN" altLang="en-US">
              <a:latin typeface="微软雅黑"/>
              <a:ea typeface="微软雅黑"/>
              <a:sym typeface="微软雅黑"/>
            </a:endParaRPr>
          </a:p>
        </p:txBody>
      </p:sp>
      <p:sp>
        <p:nvSpPr>
          <p:cNvPr id="8200" name="Freeform 8"/>
          <p:cNvSpPr>
            <a:spLocks/>
          </p:cNvSpPr>
          <p:nvPr/>
        </p:nvSpPr>
        <p:spPr bwMode="auto">
          <a:xfrm>
            <a:off x="4088166" y="2136312"/>
            <a:ext cx="1060450" cy="2469809"/>
          </a:xfrm>
          <a:custGeom>
            <a:avLst/>
            <a:gdLst>
              <a:gd name="T0" fmla="*/ 232 w 668"/>
              <a:gd name="T1" fmla="*/ 1571 h 1571"/>
              <a:gd name="T2" fmla="*/ 437 w 668"/>
              <a:gd name="T3" fmla="*/ 1571 h 1571"/>
              <a:gd name="T4" fmla="*/ 384 w 668"/>
              <a:gd name="T5" fmla="*/ 806 h 1571"/>
              <a:gd name="T6" fmla="*/ 668 w 668"/>
              <a:gd name="T7" fmla="*/ 434 h 1571"/>
              <a:gd name="T8" fmla="*/ 366 w 668"/>
              <a:gd name="T9" fmla="*/ 705 h 1571"/>
              <a:gd name="T10" fmla="*/ 327 w 668"/>
              <a:gd name="T11" fmla="*/ 0 h 1571"/>
              <a:gd name="T12" fmla="*/ 276 w 668"/>
              <a:gd name="T13" fmla="*/ 848 h 1571"/>
              <a:gd name="T14" fmla="*/ 0 w 668"/>
              <a:gd name="T15" fmla="*/ 582 h 1571"/>
              <a:gd name="T16" fmla="*/ 269 w 668"/>
              <a:gd name="T17" fmla="*/ 956 h 1571"/>
              <a:gd name="T18" fmla="*/ 232 w 668"/>
              <a:gd name="T19" fmla="*/ 1571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8" h="1571">
                <a:moveTo>
                  <a:pt x="232" y="1571"/>
                </a:moveTo>
                <a:lnTo>
                  <a:pt x="437" y="1571"/>
                </a:lnTo>
                <a:lnTo>
                  <a:pt x="384" y="806"/>
                </a:lnTo>
                <a:lnTo>
                  <a:pt x="668" y="434"/>
                </a:lnTo>
                <a:lnTo>
                  <a:pt x="366" y="705"/>
                </a:lnTo>
                <a:lnTo>
                  <a:pt x="327" y="0"/>
                </a:lnTo>
                <a:lnTo>
                  <a:pt x="276" y="848"/>
                </a:lnTo>
                <a:lnTo>
                  <a:pt x="0" y="582"/>
                </a:lnTo>
                <a:lnTo>
                  <a:pt x="269" y="956"/>
                </a:lnTo>
                <a:lnTo>
                  <a:pt x="232" y="1571"/>
                </a:lnTo>
                <a:close/>
              </a:path>
            </a:pathLst>
          </a:custGeom>
          <a:solidFill>
            <a:srgbClr val="F75994"/>
          </a:solidFill>
          <a:ln w="9525" cmpd="sng">
            <a:solidFill>
              <a:schemeClr val="bg1"/>
            </a:solidFill>
            <a:round/>
            <a:headEnd/>
            <a:tailEnd/>
          </a:ln>
        </p:spPr>
        <p:txBody>
          <a:bodyPr lIns="65012" tIns="32506" rIns="65012" bIns="32506"/>
          <a:lstStyle/>
          <a:p>
            <a:endParaRPr lang="zh-CN" altLang="en-US">
              <a:latin typeface="微软雅黑"/>
              <a:ea typeface="微软雅黑"/>
              <a:sym typeface="微软雅黑"/>
            </a:endParaRPr>
          </a:p>
        </p:txBody>
      </p:sp>
      <p:sp>
        <p:nvSpPr>
          <p:cNvPr id="8201" name="Oval 9"/>
          <p:cNvSpPr>
            <a:spLocks noChangeArrowheads="1"/>
          </p:cNvSpPr>
          <p:nvPr/>
        </p:nvSpPr>
        <p:spPr bwMode="auto">
          <a:xfrm>
            <a:off x="4794603" y="2444303"/>
            <a:ext cx="831850" cy="830308"/>
          </a:xfrm>
          <a:prstGeom prst="ellipse">
            <a:avLst/>
          </a:prstGeom>
          <a:solidFill>
            <a:srgbClr val="00B0F0"/>
          </a:solidFill>
          <a:ln w="9525" cmpd="sng">
            <a:noFill/>
            <a:round/>
            <a:headEnd/>
            <a:tailEnd/>
          </a:ln>
        </p:spPr>
        <p:txBody>
          <a:bodyPr lIns="65012" tIns="32506" rIns="65012" bIns="32506"/>
          <a:lstStyle/>
          <a:p>
            <a:endParaRPr lang="zh-CN" altLang="en-US">
              <a:latin typeface="微软雅黑"/>
              <a:ea typeface="微软雅黑"/>
              <a:sym typeface="微软雅黑"/>
            </a:endParaRPr>
          </a:p>
        </p:txBody>
      </p:sp>
      <p:sp>
        <p:nvSpPr>
          <p:cNvPr id="8202" name="Oval 10"/>
          <p:cNvSpPr>
            <a:spLocks noChangeArrowheads="1"/>
          </p:cNvSpPr>
          <p:nvPr/>
        </p:nvSpPr>
        <p:spPr bwMode="auto">
          <a:xfrm>
            <a:off x="4923192" y="2571310"/>
            <a:ext cx="574675" cy="576293"/>
          </a:xfrm>
          <a:prstGeom prst="ellipse">
            <a:avLst/>
          </a:prstGeom>
          <a:solidFill>
            <a:srgbClr val="00B0F0"/>
          </a:solidFill>
          <a:ln>
            <a:solidFill>
              <a:srgbClr val="FFF9E1"/>
            </a:solidFill>
          </a:ln>
        </p:spPr>
        <p:txBody>
          <a:bodyPr lIns="65012" tIns="32506" rIns="65012" bIns="32506"/>
          <a:lstStyle/>
          <a:p>
            <a:endParaRPr lang="zh-CN" altLang="en-US">
              <a:latin typeface="微软雅黑"/>
              <a:ea typeface="微软雅黑"/>
              <a:sym typeface="微软雅黑"/>
            </a:endParaRPr>
          </a:p>
        </p:txBody>
      </p:sp>
      <p:sp>
        <p:nvSpPr>
          <p:cNvPr id="8203" name="Oval 11"/>
          <p:cNvSpPr>
            <a:spLocks noChangeArrowheads="1"/>
          </p:cNvSpPr>
          <p:nvPr/>
        </p:nvSpPr>
        <p:spPr bwMode="auto">
          <a:xfrm>
            <a:off x="3437292" y="2496694"/>
            <a:ext cx="1041400" cy="1039870"/>
          </a:xfrm>
          <a:prstGeom prst="ellipse">
            <a:avLst/>
          </a:prstGeom>
          <a:solidFill>
            <a:srgbClr val="00B0F0"/>
          </a:solidFill>
          <a:ln w="9525" cmpd="sng">
            <a:noFill/>
            <a:round/>
            <a:headEnd/>
            <a:tailEnd/>
          </a:ln>
        </p:spPr>
        <p:txBody>
          <a:bodyPr lIns="65012" tIns="32506" rIns="65012" bIns="32506"/>
          <a:lstStyle/>
          <a:p>
            <a:endParaRPr lang="zh-CN" altLang="en-US">
              <a:latin typeface="微软雅黑"/>
              <a:ea typeface="微软雅黑"/>
              <a:sym typeface="微软雅黑"/>
            </a:endParaRPr>
          </a:p>
        </p:txBody>
      </p:sp>
      <p:sp>
        <p:nvSpPr>
          <p:cNvPr id="8204" name="Oval 12"/>
          <p:cNvSpPr>
            <a:spLocks noChangeArrowheads="1"/>
          </p:cNvSpPr>
          <p:nvPr/>
        </p:nvSpPr>
        <p:spPr bwMode="auto">
          <a:xfrm>
            <a:off x="3597629" y="2657041"/>
            <a:ext cx="720725" cy="719176"/>
          </a:xfrm>
          <a:prstGeom prst="ellipse">
            <a:avLst/>
          </a:prstGeom>
          <a:solidFill>
            <a:srgbClr val="00B0F0"/>
          </a:solidFill>
          <a:ln>
            <a:solidFill>
              <a:srgbClr val="FFF9E1"/>
            </a:solidFill>
          </a:ln>
        </p:spPr>
        <p:txBody>
          <a:bodyPr lIns="65012" tIns="32506" rIns="65012" bIns="32506"/>
          <a:lstStyle/>
          <a:p>
            <a:endParaRPr lang="zh-CN" altLang="en-US">
              <a:latin typeface="微软雅黑"/>
              <a:ea typeface="微软雅黑"/>
              <a:sym typeface="微软雅黑"/>
            </a:endParaRPr>
          </a:p>
        </p:txBody>
      </p:sp>
      <p:sp>
        <p:nvSpPr>
          <p:cNvPr id="8205" name="Oval 13"/>
          <p:cNvSpPr>
            <a:spLocks noChangeArrowheads="1"/>
          </p:cNvSpPr>
          <p:nvPr/>
        </p:nvSpPr>
        <p:spPr bwMode="auto">
          <a:xfrm>
            <a:off x="3870678" y="1483814"/>
            <a:ext cx="1425576" cy="1425653"/>
          </a:xfrm>
          <a:prstGeom prst="ellipse">
            <a:avLst/>
          </a:prstGeom>
          <a:solidFill>
            <a:srgbClr val="F75994"/>
          </a:solidFill>
          <a:ln w="9525" cmpd="sng">
            <a:solidFill>
              <a:schemeClr val="bg1"/>
            </a:solidFill>
            <a:round/>
            <a:headEnd/>
            <a:tailEnd/>
          </a:ln>
        </p:spPr>
        <p:txBody>
          <a:bodyPr lIns="65012" tIns="32506" rIns="65012" bIns="32506"/>
          <a:lstStyle/>
          <a:p>
            <a:endParaRPr lang="zh-CN" altLang="en-US">
              <a:latin typeface="微软雅黑"/>
              <a:ea typeface="微软雅黑"/>
              <a:sym typeface="微软雅黑"/>
            </a:endParaRPr>
          </a:p>
        </p:txBody>
      </p:sp>
      <p:sp>
        <p:nvSpPr>
          <p:cNvPr id="8206" name="Oval 14"/>
          <p:cNvSpPr>
            <a:spLocks noChangeArrowheads="1"/>
          </p:cNvSpPr>
          <p:nvPr/>
        </p:nvSpPr>
        <p:spPr bwMode="auto">
          <a:xfrm>
            <a:off x="4089754" y="1702900"/>
            <a:ext cx="987424" cy="987479"/>
          </a:xfrm>
          <a:prstGeom prst="ellipse">
            <a:avLst/>
          </a:prstGeom>
          <a:solidFill>
            <a:srgbClr val="F75994"/>
          </a:solidFill>
          <a:ln>
            <a:solidFill>
              <a:srgbClr val="FFF9E1"/>
            </a:solidFill>
          </a:ln>
        </p:spPr>
        <p:txBody>
          <a:bodyPr lIns="65012" tIns="32506" rIns="65012" bIns="32506"/>
          <a:lstStyle/>
          <a:p>
            <a:endParaRPr lang="zh-CN" altLang="en-US">
              <a:latin typeface="微软雅黑"/>
              <a:ea typeface="微软雅黑"/>
              <a:sym typeface="微软雅黑"/>
            </a:endParaRPr>
          </a:p>
        </p:txBody>
      </p:sp>
      <p:sp>
        <p:nvSpPr>
          <p:cNvPr id="8207" name="Freeform 15"/>
          <p:cNvSpPr>
            <a:spLocks noEditPoints="1"/>
          </p:cNvSpPr>
          <p:nvPr/>
        </p:nvSpPr>
        <p:spPr bwMode="auto">
          <a:xfrm>
            <a:off x="5124804" y="2774522"/>
            <a:ext cx="171450" cy="169871"/>
          </a:xfrm>
          <a:custGeom>
            <a:avLst/>
            <a:gdLst>
              <a:gd name="T0" fmla="*/ 96 w 96"/>
              <a:gd name="T1" fmla="*/ 53 h 96"/>
              <a:gd name="T2" fmla="*/ 43 w 96"/>
              <a:gd name="T3" fmla="*/ 0 h 96"/>
              <a:gd name="T4" fmla="*/ 39 w 96"/>
              <a:gd name="T5" fmla="*/ 0 h 96"/>
              <a:gd name="T6" fmla="*/ 39 w 96"/>
              <a:gd name="T7" fmla="*/ 11 h 96"/>
              <a:gd name="T8" fmla="*/ 0 w 96"/>
              <a:gd name="T9" fmla="*/ 53 h 96"/>
              <a:gd name="T10" fmla="*/ 43 w 96"/>
              <a:gd name="T11" fmla="*/ 96 h 96"/>
              <a:gd name="T12" fmla="*/ 67 w 96"/>
              <a:gd name="T13" fmla="*/ 89 h 96"/>
              <a:gd name="T14" fmla="*/ 85 w 96"/>
              <a:gd name="T15" fmla="*/ 57 h 96"/>
              <a:gd name="T16" fmla="*/ 96 w 96"/>
              <a:gd name="T17" fmla="*/ 57 h 96"/>
              <a:gd name="T18" fmla="*/ 96 w 96"/>
              <a:gd name="T19" fmla="*/ 53 h 96"/>
              <a:gd name="T20" fmla="*/ 62 w 96"/>
              <a:gd name="T21" fmla="*/ 82 h 96"/>
              <a:gd name="T22" fmla="*/ 43 w 96"/>
              <a:gd name="T23" fmla="*/ 88 h 96"/>
              <a:gd name="T24" fmla="*/ 8 w 96"/>
              <a:gd name="T25" fmla="*/ 53 h 96"/>
              <a:gd name="T26" fmla="*/ 39 w 96"/>
              <a:gd name="T27" fmla="*/ 19 h 96"/>
              <a:gd name="T28" fmla="*/ 39 w 96"/>
              <a:gd name="T29" fmla="*/ 57 h 96"/>
              <a:gd name="T30" fmla="*/ 77 w 96"/>
              <a:gd name="T31" fmla="*/ 57 h 96"/>
              <a:gd name="T32" fmla="*/ 62 w 96"/>
              <a:gd name="T33" fmla="*/ 82 h 96"/>
              <a:gd name="T34" fmla="*/ 47 w 96"/>
              <a:gd name="T35" fmla="*/ 49 h 96"/>
              <a:gd name="T36" fmla="*/ 47 w 96"/>
              <a:gd name="T37" fmla="*/ 8 h 96"/>
              <a:gd name="T38" fmla="*/ 88 w 96"/>
              <a:gd name="T39" fmla="*/ 49 h 96"/>
              <a:gd name="T40" fmla="*/ 47 w 96"/>
              <a:gd name="T41" fmla="*/ 4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96">
                <a:moveTo>
                  <a:pt x="96" y="53"/>
                </a:moveTo>
                <a:cubicBezTo>
                  <a:pt x="96" y="24"/>
                  <a:pt x="72" y="0"/>
                  <a:pt x="43" y="0"/>
                </a:cubicBezTo>
                <a:cubicBezTo>
                  <a:pt x="39" y="0"/>
                  <a:pt x="39" y="0"/>
                  <a:pt x="39" y="0"/>
                </a:cubicBezTo>
                <a:cubicBezTo>
                  <a:pt x="39" y="11"/>
                  <a:pt x="39" y="11"/>
                  <a:pt x="39" y="11"/>
                </a:cubicBezTo>
                <a:cubicBezTo>
                  <a:pt x="17" y="13"/>
                  <a:pt x="0" y="31"/>
                  <a:pt x="0" y="53"/>
                </a:cubicBezTo>
                <a:cubicBezTo>
                  <a:pt x="0" y="77"/>
                  <a:pt x="19" y="96"/>
                  <a:pt x="43" y="96"/>
                </a:cubicBezTo>
                <a:cubicBezTo>
                  <a:pt x="51" y="96"/>
                  <a:pt x="60" y="93"/>
                  <a:pt x="67" y="89"/>
                </a:cubicBezTo>
                <a:cubicBezTo>
                  <a:pt x="77" y="82"/>
                  <a:pt x="84" y="70"/>
                  <a:pt x="85" y="57"/>
                </a:cubicBezTo>
                <a:cubicBezTo>
                  <a:pt x="96" y="57"/>
                  <a:pt x="96" y="57"/>
                  <a:pt x="96" y="57"/>
                </a:cubicBezTo>
                <a:lnTo>
                  <a:pt x="96" y="53"/>
                </a:lnTo>
                <a:close/>
                <a:moveTo>
                  <a:pt x="62" y="82"/>
                </a:moveTo>
                <a:cubicBezTo>
                  <a:pt x="56" y="86"/>
                  <a:pt x="50" y="88"/>
                  <a:pt x="43" y="88"/>
                </a:cubicBezTo>
                <a:cubicBezTo>
                  <a:pt x="24" y="88"/>
                  <a:pt x="8" y="72"/>
                  <a:pt x="8" y="53"/>
                </a:cubicBezTo>
                <a:cubicBezTo>
                  <a:pt x="8" y="36"/>
                  <a:pt x="22" y="21"/>
                  <a:pt x="39" y="19"/>
                </a:cubicBezTo>
                <a:cubicBezTo>
                  <a:pt x="39" y="57"/>
                  <a:pt x="39" y="57"/>
                  <a:pt x="39" y="57"/>
                </a:cubicBezTo>
                <a:cubicBezTo>
                  <a:pt x="77" y="57"/>
                  <a:pt x="77" y="57"/>
                  <a:pt x="77" y="57"/>
                </a:cubicBezTo>
                <a:cubicBezTo>
                  <a:pt x="76" y="67"/>
                  <a:pt x="71" y="76"/>
                  <a:pt x="62" y="82"/>
                </a:cubicBezTo>
                <a:moveTo>
                  <a:pt x="47" y="49"/>
                </a:moveTo>
                <a:cubicBezTo>
                  <a:pt x="47" y="8"/>
                  <a:pt x="47" y="8"/>
                  <a:pt x="47" y="8"/>
                </a:cubicBezTo>
                <a:cubicBezTo>
                  <a:pt x="69" y="10"/>
                  <a:pt x="86" y="28"/>
                  <a:pt x="88" y="49"/>
                </a:cubicBezTo>
                <a:lnTo>
                  <a:pt x="47" y="49"/>
                </a:lnTo>
                <a:close/>
              </a:path>
            </a:pathLst>
          </a:custGeom>
          <a:solidFill>
            <a:srgbClr val="FFF9E1"/>
          </a:solidFill>
          <a:ln>
            <a:noFill/>
          </a:ln>
        </p:spPr>
        <p:txBody>
          <a:bodyPr lIns="65012" tIns="32506" rIns="65012" bIns="32506"/>
          <a:lstStyle/>
          <a:p>
            <a:endParaRPr lang="zh-CN" altLang="en-US">
              <a:latin typeface="微软雅黑"/>
              <a:ea typeface="微软雅黑"/>
              <a:sym typeface="微软雅黑"/>
            </a:endParaRPr>
          </a:p>
        </p:txBody>
      </p:sp>
      <p:sp>
        <p:nvSpPr>
          <p:cNvPr id="8208" name="Freeform 16"/>
          <p:cNvSpPr>
            <a:spLocks noEditPoints="1"/>
          </p:cNvSpPr>
          <p:nvPr/>
        </p:nvSpPr>
        <p:spPr bwMode="auto">
          <a:xfrm>
            <a:off x="4392967" y="1990253"/>
            <a:ext cx="382587" cy="411185"/>
          </a:xfrm>
          <a:custGeom>
            <a:avLst/>
            <a:gdLst>
              <a:gd name="T0" fmla="*/ 209 w 215"/>
              <a:gd name="T1" fmla="*/ 183 h 231"/>
              <a:gd name="T2" fmla="*/ 177 w 215"/>
              <a:gd name="T3" fmla="*/ 94 h 231"/>
              <a:gd name="T4" fmla="*/ 128 w 215"/>
              <a:gd name="T5" fmla="*/ 26 h 231"/>
              <a:gd name="T6" fmla="*/ 128 w 215"/>
              <a:gd name="T7" fmla="*/ 20 h 231"/>
              <a:gd name="T8" fmla="*/ 107 w 215"/>
              <a:gd name="T9" fmla="*/ 0 h 231"/>
              <a:gd name="T10" fmla="*/ 87 w 215"/>
              <a:gd name="T11" fmla="*/ 20 h 231"/>
              <a:gd name="T12" fmla="*/ 87 w 215"/>
              <a:gd name="T13" fmla="*/ 26 h 231"/>
              <a:gd name="T14" fmla="*/ 37 w 215"/>
              <a:gd name="T15" fmla="*/ 94 h 231"/>
              <a:gd name="T16" fmla="*/ 5 w 215"/>
              <a:gd name="T17" fmla="*/ 183 h 231"/>
              <a:gd name="T18" fmla="*/ 1 w 215"/>
              <a:gd name="T19" fmla="*/ 194 h 231"/>
              <a:gd name="T20" fmla="*/ 10 w 215"/>
              <a:gd name="T21" fmla="*/ 201 h 231"/>
              <a:gd name="T22" fmla="*/ 70 w 215"/>
              <a:gd name="T23" fmla="*/ 201 h 231"/>
              <a:gd name="T24" fmla="*/ 107 w 215"/>
              <a:gd name="T25" fmla="*/ 231 h 231"/>
              <a:gd name="T26" fmla="*/ 145 w 215"/>
              <a:gd name="T27" fmla="*/ 201 h 231"/>
              <a:gd name="T28" fmla="*/ 204 w 215"/>
              <a:gd name="T29" fmla="*/ 201 h 231"/>
              <a:gd name="T30" fmla="*/ 214 w 215"/>
              <a:gd name="T31" fmla="*/ 194 h 231"/>
              <a:gd name="T32" fmla="*/ 209 w 215"/>
              <a:gd name="T33" fmla="*/ 183 h 231"/>
              <a:gd name="T34" fmla="*/ 98 w 215"/>
              <a:gd name="T35" fmla="*/ 181 h 231"/>
              <a:gd name="T36" fmla="*/ 35 w 215"/>
              <a:gd name="T37" fmla="*/ 181 h 231"/>
              <a:gd name="T38" fmla="*/ 57 w 215"/>
              <a:gd name="T39" fmla="*/ 94 h 231"/>
              <a:gd name="T40" fmla="*/ 107 w 215"/>
              <a:gd name="T41" fmla="*/ 43 h 231"/>
              <a:gd name="T42" fmla="*/ 158 w 215"/>
              <a:gd name="T43" fmla="*/ 93 h 231"/>
              <a:gd name="T44" fmla="*/ 180 w 215"/>
              <a:gd name="T45" fmla="*/ 181 h 231"/>
              <a:gd name="T46" fmla="*/ 98 w 215"/>
              <a:gd name="T47" fmla="*/ 18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5" h="231">
                <a:moveTo>
                  <a:pt x="209" y="183"/>
                </a:moveTo>
                <a:cubicBezTo>
                  <a:pt x="176" y="162"/>
                  <a:pt x="177" y="95"/>
                  <a:pt x="177" y="94"/>
                </a:cubicBezTo>
                <a:cubicBezTo>
                  <a:pt x="177" y="62"/>
                  <a:pt x="156" y="35"/>
                  <a:pt x="128" y="26"/>
                </a:cubicBezTo>
                <a:cubicBezTo>
                  <a:pt x="128" y="20"/>
                  <a:pt x="128" y="20"/>
                  <a:pt x="128" y="20"/>
                </a:cubicBezTo>
                <a:cubicBezTo>
                  <a:pt x="128" y="9"/>
                  <a:pt x="119" y="0"/>
                  <a:pt x="107" y="0"/>
                </a:cubicBezTo>
                <a:cubicBezTo>
                  <a:pt x="96" y="0"/>
                  <a:pt x="87" y="9"/>
                  <a:pt x="87" y="20"/>
                </a:cubicBezTo>
                <a:cubicBezTo>
                  <a:pt x="87" y="26"/>
                  <a:pt x="87" y="26"/>
                  <a:pt x="87" y="26"/>
                </a:cubicBezTo>
                <a:cubicBezTo>
                  <a:pt x="58" y="35"/>
                  <a:pt x="37" y="62"/>
                  <a:pt x="37" y="94"/>
                </a:cubicBezTo>
                <a:cubicBezTo>
                  <a:pt x="38" y="113"/>
                  <a:pt x="33" y="166"/>
                  <a:pt x="5" y="183"/>
                </a:cubicBezTo>
                <a:cubicBezTo>
                  <a:pt x="1" y="185"/>
                  <a:pt x="0" y="190"/>
                  <a:pt x="1" y="194"/>
                </a:cubicBezTo>
                <a:cubicBezTo>
                  <a:pt x="2" y="198"/>
                  <a:pt x="6" y="201"/>
                  <a:pt x="10" y="201"/>
                </a:cubicBezTo>
                <a:cubicBezTo>
                  <a:pt x="70" y="201"/>
                  <a:pt x="70" y="201"/>
                  <a:pt x="70" y="201"/>
                </a:cubicBezTo>
                <a:cubicBezTo>
                  <a:pt x="74" y="218"/>
                  <a:pt x="89" y="231"/>
                  <a:pt x="107" y="231"/>
                </a:cubicBezTo>
                <a:cubicBezTo>
                  <a:pt x="126" y="231"/>
                  <a:pt x="141" y="218"/>
                  <a:pt x="145" y="201"/>
                </a:cubicBezTo>
                <a:cubicBezTo>
                  <a:pt x="204" y="201"/>
                  <a:pt x="204" y="201"/>
                  <a:pt x="204" y="201"/>
                </a:cubicBezTo>
                <a:cubicBezTo>
                  <a:pt x="209" y="201"/>
                  <a:pt x="212" y="198"/>
                  <a:pt x="214" y="194"/>
                </a:cubicBezTo>
                <a:cubicBezTo>
                  <a:pt x="215" y="190"/>
                  <a:pt x="213" y="185"/>
                  <a:pt x="209" y="183"/>
                </a:cubicBezTo>
                <a:moveTo>
                  <a:pt x="98" y="181"/>
                </a:moveTo>
                <a:cubicBezTo>
                  <a:pt x="35" y="181"/>
                  <a:pt x="35" y="181"/>
                  <a:pt x="35" y="181"/>
                </a:cubicBezTo>
                <a:cubicBezTo>
                  <a:pt x="58" y="148"/>
                  <a:pt x="57" y="96"/>
                  <a:pt x="57" y="94"/>
                </a:cubicBezTo>
                <a:cubicBezTo>
                  <a:pt x="57" y="66"/>
                  <a:pt x="80" y="43"/>
                  <a:pt x="107" y="43"/>
                </a:cubicBezTo>
                <a:cubicBezTo>
                  <a:pt x="135" y="43"/>
                  <a:pt x="158" y="66"/>
                  <a:pt x="158" y="93"/>
                </a:cubicBezTo>
                <a:cubicBezTo>
                  <a:pt x="158" y="96"/>
                  <a:pt x="156" y="148"/>
                  <a:pt x="180" y="181"/>
                </a:cubicBezTo>
                <a:lnTo>
                  <a:pt x="98" y="181"/>
                </a:lnTo>
                <a:close/>
              </a:path>
            </a:pathLst>
          </a:custGeom>
          <a:solidFill>
            <a:srgbClr val="FFF9E1"/>
          </a:solidFill>
          <a:ln>
            <a:noFill/>
          </a:ln>
        </p:spPr>
        <p:txBody>
          <a:bodyPr lIns="65012" tIns="32506" rIns="65012" bIns="32506"/>
          <a:lstStyle/>
          <a:p>
            <a:endParaRPr lang="zh-CN" altLang="en-US">
              <a:latin typeface="微软雅黑"/>
              <a:ea typeface="微软雅黑"/>
              <a:sym typeface="微软雅黑"/>
            </a:endParaRPr>
          </a:p>
        </p:txBody>
      </p:sp>
      <p:grpSp>
        <p:nvGrpSpPr>
          <p:cNvPr id="2" name="组合 1"/>
          <p:cNvGrpSpPr/>
          <p:nvPr/>
        </p:nvGrpSpPr>
        <p:grpSpPr>
          <a:xfrm>
            <a:off x="3808766" y="2868189"/>
            <a:ext cx="296862" cy="295290"/>
            <a:chOff x="3989388" y="3048000"/>
            <a:chExt cx="296862" cy="295275"/>
          </a:xfrm>
          <a:solidFill>
            <a:srgbClr val="FFF9E1"/>
          </a:solidFill>
        </p:grpSpPr>
        <p:sp>
          <p:nvSpPr>
            <p:cNvPr id="8209" name="Freeform 17"/>
            <p:cNvSpPr>
              <a:spLocks noEditPoints="1"/>
            </p:cNvSpPr>
            <p:nvPr/>
          </p:nvSpPr>
          <p:spPr bwMode="auto">
            <a:xfrm>
              <a:off x="3989388" y="3048000"/>
              <a:ext cx="296862" cy="295275"/>
            </a:xfrm>
            <a:custGeom>
              <a:avLst/>
              <a:gdLst>
                <a:gd name="T0" fmla="*/ 83 w 167"/>
                <a:gd name="T1" fmla="*/ 166 h 166"/>
                <a:gd name="T2" fmla="*/ 0 w 167"/>
                <a:gd name="T3" fmla="*/ 83 h 166"/>
                <a:gd name="T4" fmla="*/ 83 w 167"/>
                <a:gd name="T5" fmla="*/ 0 h 166"/>
                <a:gd name="T6" fmla="*/ 167 w 167"/>
                <a:gd name="T7" fmla="*/ 83 h 166"/>
                <a:gd name="T8" fmla="*/ 83 w 167"/>
                <a:gd name="T9" fmla="*/ 166 h 166"/>
                <a:gd name="T10" fmla="*/ 83 w 167"/>
                <a:gd name="T11" fmla="*/ 14 h 166"/>
                <a:gd name="T12" fmla="*/ 14 w 167"/>
                <a:gd name="T13" fmla="*/ 83 h 166"/>
                <a:gd name="T14" fmla="*/ 83 w 167"/>
                <a:gd name="T15" fmla="*/ 152 h 166"/>
                <a:gd name="T16" fmla="*/ 152 w 167"/>
                <a:gd name="T17" fmla="*/ 83 h 166"/>
                <a:gd name="T18" fmla="*/ 83 w 167"/>
                <a:gd name="T19" fmla="*/ 1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7" h="166">
                  <a:moveTo>
                    <a:pt x="83" y="166"/>
                  </a:moveTo>
                  <a:cubicBezTo>
                    <a:pt x="37" y="166"/>
                    <a:pt x="0" y="129"/>
                    <a:pt x="0" y="83"/>
                  </a:cubicBezTo>
                  <a:cubicBezTo>
                    <a:pt x="0" y="37"/>
                    <a:pt x="37" y="0"/>
                    <a:pt x="83" y="0"/>
                  </a:cubicBezTo>
                  <a:cubicBezTo>
                    <a:pt x="129" y="0"/>
                    <a:pt x="167" y="37"/>
                    <a:pt x="167" y="83"/>
                  </a:cubicBezTo>
                  <a:cubicBezTo>
                    <a:pt x="167" y="129"/>
                    <a:pt x="129" y="166"/>
                    <a:pt x="83" y="166"/>
                  </a:cubicBezTo>
                  <a:moveTo>
                    <a:pt x="83" y="14"/>
                  </a:moveTo>
                  <a:cubicBezTo>
                    <a:pt x="45" y="14"/>
                    <a:pt x="14" y="45"/>
                    <a:pt x="14" y="83"/>
                  </a:cubicBezTo>
                  <a:cubicBezTo>
                    <a:pt x="14" y="121"/>
                    <a:pt x="45" y="152"/>
                    <a:pt x="83" y="152"/>
                  </a:cubicBezTo>
                  <a:cubicBezTo>
                    <a:pt x="121" y="152"/>
                    <a:pt x="152" y="121"/>
                    <a:pt x="152" y="83"/>
                  </a:cubicBezTo>
                  <a:cubicBezTo>
                    <a:pt x="152" y="45"/>
                    <a:pt x="121" y="14"/>
                    <a:pt x="83" y="14"/>
                  </a:cubicBezTo>
                </a:path>
              </a:pathLst>
            </a:custGeom>
            <a:grpFill/>
            <a:ln>
              <a:noFill/>
            </a:ln>
          </p:spPr>
          <p:txBody>
            <a:bodyPr/>
            <a:lstStyle/>
            <a:p>
              <a:endParaRPr lang="zh-CN" altLang="en-US">
                <a:latin typeface="微软雅黑"/>
                <a:ea typeface="微软雅黑"/>
                <a:sym typeface="微软雅黑"/>
              </a:endParaRPr>
            </a:p>
          </p:txBody>
        </p:sp>
        <p:sp>
          <p:nvSpPr>
            <p:cNvPr id="8210" name="Freeform 18"/>
            <p:cNvSpPr>
              <a:spLocks/>
            </p:cNvSpPr>
            <p:nvPr/>
          </p:nvSpPr>
          <p:spPr bwMode="auto">
            <a:xfrm>
              <a:off x="4124325" y="3105150"/>
              <a:ext cx="90488" cy="103188"/>
            </a:xfrm>
            <a:custGeom>
              <a:avLst/>
              <a:gdLst>
                <a:gd name="T0" fmla="*/ 44 w 51"/>
                <a:gd name="T1" fmla="*/ 58 h 58"/>
                <a:gd name="T2" fmla="*/ 7 w 51"/>
                <a:gd name="T3" fmla="*/ 58 h 58"/>
                <a:gd name="T4" fmla="*/ 0 w 51"/>
                <a:gd name="T5" fmla="*/ 51 h 58"/>
                <a:gd name="T6" fmla="*/ 0 w 51"/>
                <a:gd name="T7" fmla="*/ 7 h 58"/>
                <a:gd name="T8" fmla="*/ 7 w 51"/>
                <a:gd name="T9" fmla="*/ 0 h 58"/>
                <a:gd name="T10" fmla="*/ 14 w 51"/>
                <a:gd name="T11" fmla="*/ 7 h 58"/>
                <a:gd name="T12" fmla="*/ 14 w 51"/>
                <a:gd name="T13" fmla="*/ 44 h 58"/>
                <a:gd name="T14" fmla="*/ 44 w 51"/>
                <a:gd name="T15" fmla="*/ 44 h 58"/>
                <a:gd name="T16" fmla="*/ 51 w 51"/>
                <a:gd name="T17" fmla="*/ 51 h 58"/>
                <a:gd name="T18" fmla="*/ 44 w 51"/>
                <a:gd name="T19"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4" y="58"/>
                  </a:moveTo>
                  <a:cubicBezTo>
                    <a:pt x="7" y="58"/>
                    <a:pt x="7" y="58"/>
                    <a:pt x="7" y="58"/>
                  </a:cubicBezTo>
                  <a:cubicBezTo>
                    <a:pt x="3" y="58"/>
                    <a:pt x="0" y="55"/>
                    <a:pt x="0" y="51"/>
                  </a:cubicBezTo>
                  <a:cubicBezTo>
                    <a:pt x="0" y="7"/>
                    <a:pt x="0" y="7"/>
                    <a:pt x="0" y="7"/>
                  </a:cubicBezTo>
                  <a:cubicBezTo>
                    <a:pt x="0" y="3"/>
                    <a:pt x="3" y="0"/>
                    <a:pt x="7" y="0"/>
                  </a:cubicBezTo>
                  <a:cubicBezTo>
                    <a:pt x="11" y="0"/>
                    <a:pt x="14" y="3"/>
                    <a:pt x="14" y="7"/>
                  </a:cubicBezTo>
                  <a:cubicBezTo>
                    <a:pt x="14" y="44"/>
                    <a:pt x="14" y="44"/>
                    <a:pt x="14" y="44"/>
                  </a:cubicBezTo>
                  <a:cubicBezTo>
                    <a:pt x="44" y="44"/>
                    <a:pt x="44" y="44"/>
                    <a:pt x="44" y="44"/>
                  </a:cubicBezTo>
                  <a:cubicBezTo>
                    <a:pt x="48" y="44"/>
                    <a:pt x="51" y="47"/>
                    <a:pt x="51" y="51"/>
                  </a:cubicBezTo>
                  <a:cubicBezTo>
                    <a:pt x="51" y="55"/>
                    <a:pt x="48" y="58"/>
                    <a:pt x="44" y="5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a:ea typeface="微软雅黑"/>
                <a:sym typeface="微软雅黑"/>
              </a:endParaRPr>
            </a:p>
          </p:txBody>
        </p:sp>
      </p:grpSp>
    </p:spTree>
    <p:extLst>
      <p:ext uri="{BB962C8B-B14F-4D97-AF65-F5344CB8AC3E}">
        <p14:creationId xmlns:p14="http://schemas.microsoft.com/office/powerpoint/2010/main" val="3588795970"/>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ppt_x"/>
                                          </p:val>
                                        </p:tav>
                                        <p:tav tm="100000">
                                          <p:val>
                                            <p:strVal val="#ppt_x"/>
                                          </p:val>
                                        </p:tav>
                                      </p:tavLst>
                                    </p:anim>
                                    <p:anim calcmode="lin" valueType="num">
                                      <p:cBhvr additive="base">
                                        <p:cTn id="8" dur="500" fill="hold"/>
                                        <p:tgtEl>
                                          <p:spTgt spid="819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195"/>
                                        </p:tgtEl>
                                        <p:attrNameLst>
                                          <p:attrName>style.visibility</p:attrName>
                                        </p:attrNameLst>
                                      </p:cBhvr>
                                      <p:to>
                                        <p:strVal val="visible"/>
                                      </p:to>
                                    </p:set>
                                    <p:anim calcmode="lin" valueType="num">
                                      <p:cBhvr additive="base">
                                        <p:cTn id="11" dur="500" fill="hold"/>
                                        <p:tgtEl>
                                          <p:spTgt spid="8195"/>
                                        </p:tgtEl>
                                        <p:attrNameLst>
                                          <p:attrName>ppt_x</p:attrName>
                                        </p:attrNameLst>
                                      </p:cBhvr>
                                      <p:tavLst>
                                        <p:tav tm="0">
                                          <p:val>
                                            <p:strVal val="#ppt_x"/>
                                          </p:val>
                                        </p:tav>
                                        <p:tav tm="100000">
                                          <p:val>
                                            <p:strVal val="#ppt_x"/>
                                          </p:val>
                                        </p:tav>
                                      </p:tavLst>
                                    </p:anim>
                                    <p:anim calcmode="lin" valueType="num">
                                      <p:cBhvr additive="base">
                                        <p:cTn id="12" dur="500" fill="hold"/>
                                        <p:tgtEl>
                                          <p:spTgt spid="819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196"/>
                                        </p:tgtEl>
                                        <p:attrNameLst>
                                          <p:attrName>style.visibility</p:attrName>
                                        </p:attrNameLst>
                                      </p:cBhvr>
                                      <p:to>
                                        <p:strVal val="visible"/>
                                      </p:to>
                                    </p:set>
                                    <p:anim calcmode="lin" valueType="num">
                                      <p:cBhvr additive="base">
                                        <p:cTn id="15" dur="500" fill="hold"/>
                                        <p:tgtEl>
                                          <p:spTgt spid="8196"/>
                                        </p:tgtEl>
                                        <p:attrNameLst>
                                          <p:attrName>ppt_x</p:attrName>
                                        </p:attrNameLst>
                                      </p:cBhvr>
                                      <p:tavLst>
                                        <p:tav tm="0">
                                          <p:val>
                                            <p:strVal val="#ppt_x"/>
                                          </p:val>
                                        </p:tav>
                                        <p:tav tm="100000">
                                          <p:val>
                                            <p:strVal val="#ppt_x"/>
                                          </p:val>
                                        </p:tav>
                                      </p:tavLst>
                                    </p:anim>
                                    <p:anim calcmode="lin" valueType="num">
                                      <p:cBhvr additive="base">
                                        <p:cTn id="16" dur="500" fill="hold"/>
                                        <p:tgtEl>
                                          <p:spTgt spid="819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additive="base">
                                        <p:cTn id="19" dur="500" fill="hold"/>
                                        <p:tgtEl>
                                          <p:spTgt spid="8197"/>
                                        </p:tgtEl>
                                        <p:attrNameLst>
                                          <p:attrName>ppt_x</p:attrName>
                                        </p:attrNameLst>
                                      </p:cBhvr>
                                      <p:tavLst>
                                        <p:tav tm="0">
                                          <p:val>
                                            <p:strVal val="#ppt_x"/>
                                          </p:val>
                                        </p:tav>
                                        <p:tav tm="100000">
                                          <p:val>
                                            <p:strVal val="#ppt_x"/>
                                          </p:val>
                                        </p:tav>
                                      </p:tavLst>
                                    </p:anim>
                                    <p:anim calcmode="lin" valueType="num">
                                      <p:cBhvr additive="base">
                                        <p:cTn id="20" dur="500" fill="hold"/>
                                        <p:tgtEl>
                                          <p:spTgt spid="819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198"/>
                                        </p:tgtEl>
                                        <p:attrNameLst>
                                          <p:attrName>style.visibility</p:attrName>
                                        </p:attrNameLst>
                                      </p:cBhvr>
                                      <p:to>
                                        <p:strVal val="visible"/>
                                      </p:to>
                                    </p:set>
                                    <p:anim calcmode="lin" valueType="num">
                                      <p:cBhvr additive="base">
                                        <p:cTn id="23" dur="500" fill="hold"/>
                                        <p:tgtEl>
                                          <p:spTgt spid="8198"/>
                                        </p:tgtEl>
                                        <p:attrNameLst>
                                          <p:attrName>ppt_x</p:attrName>
                                        </p:attrNameLst>
                                      </p:cBhvr>
                                      <p:tavLst>
                                        <p:tav tm="0">
                                          <p:val>
                                            <p:strVal val="#ppt_x"/>
                                          </p:val>
                                        </p:tav>
                                        <p:tav tm="100000">
                                          <p:val>
                                            <p:strVal val="#ppt_x"/>
                                          </p:val>
                                        </p:tav>
                                      </p:tavLst>
                                    </p:anim>
                                    <p:anim calcmode="lin" valueType="num">
                                      <p:cBhvr additive="base">
                                        <p:cTn id="24" dur="500" fill="hold"/>
                                        <p:tgtEl>
                                          <p:spTgt spid="819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199"/>
                                        </p:tgtEl>
                                        <p:attrNameLst>
                                          <p:attrName>style.visibility</p:attrName>
                                        </p:attrNameLst>
                                      </p:cBhvr>
                                      <p:to>
                                        <p:strVal val="visible"/>
                                      </p:to>
                                    </p:set>
                                    <p:anim calcmode="lin" valueType="num">
                                      <p:cBhvr additive="base">
                                        <p:cTn id="27" dur="500" fill="hold"/>
                                        <p:tgtEl>
                                          <p:spTgt spid="8199"/>
                                        </p:tgtEl>
                                        <p:attrNameLst>
                                          <p:attrName>ppt_x</p:attrName>
                                        </p:attrNameLst>
                                      </p:cBhvr>
                                      <p:tavLst>
                                        <p:tav tm="0">
                                          <p:val>
                                            <p:strVal val="#ppt_x"/>
                                          </p:val>
                                        </p:tav>
                                        <p:tav tm="100000">
                                          <p:val>
                                            <p:strVal val="#ppt_x"/>
                                          </p:val>
                                        </p:tav>
                                      </p:tavLst>
                                    </p:anim>
                                    <p:anim calcmode="lin" valueType="num">
                                      <p:cBhvr additive="base">
                                        <p:cTn id="28" dur="500" fill="hold"/>
                                        <p:tgtEl>
                                          <p:spTgt spid="819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200"/>
                                        </p:tgtEl>
                                        <p:attrNameLst>
                                          <p:attrName>style.visibility</p:attrName>
                                        </p:attrNameLst>
                                      </p:cBhvr>
                                      <p:to>
                                        <p:strVal val="visible"/>
                                      </p:to>
                                    </p:set>
                                    <p:anim calcmode="lin" valueType="num">
                                      <p:cBhvr additive="base">
                                        <p:cTn id="31" dur="500" fill="hold"/>
                                        <p:tgtEl>
                                          <p:spTgt spid="8200"/>
                                        </p:tgtEl>
                                        <p:attrNameLst>
                                          <p:attrName>ppt_x</p:attrName>
                                        </p:attrNameLst>
                                      </p:cBhvr>
                                      <p:tavLst>
                                        <p:tav tm="0">
                                          <p:val>
                                            <p:strVal val="#ppt_x"/>
                                          </p:val>
                                        </p:tav>
                                        <p:tav tm="100000">
                                          <p:val>
                                            <p:strVal val="#ppt_x"/>
                                          </p:val>
                                        </p:tav>
                                      </p:tavLst>
                                    </p:anim>
                                    <p:anim calcmode="lin" valueType="num">
                                      <p:cBhvr additive="base">
                                        <p:cTn id="32" dur="500" fill="hold"/>
                                        <p:tgtEl>
                                          <p:spTgt spid="820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201"/>
                                        </p:tgtEl>
                                        <p:attrNameLst>
                                          <p:attrName>style.visibility</p:attrName>
                                        </p:attrNameLst>
                                      </p:cBhvr>
                                      <p:to>
                                        <p:strVal val="visible"/>
                                      </p:to>
                                    </p:set>
                                    <p:anim calcmode="lin" valueType="num">
                                      <p:cBhvr additive="base">
                                        <p:cTn id="35" dur="500" fill="hold"/>
                                        <p:tgtEl>
                                          <p:spTgt spid="8201"/>
                                        </p:tgtEl>
                                        <p:attrNameLst>
                                          <p:attrName>ppt_x</p:attrName>
                                        </p:attrNameLst>
                                      </p:cBhvr>
                                      <p:tavLst>
                                        <p:tav tm="0">
                                          <p:val>
                                            <p:strVal val="#ppt_x"/>
                                          </p:val>
                                        </p:tav>
                                        <p:tav tm="100000">
                                          <p:val>
                                            <p:strVal val="#ppt_x"/>
                                          </p:val>
                                        </p:tav>
                                      </p:tavLst>
                                    </p:anim>
                                    <p:anim calcmode="lin" valueType="num">
                                      <p:cBhvr additive="base">
                                        <p:cTn id="36" dur="500" fill="hold"/>
                                        <p:tgtEl>
                                          <p:spTgt spid="820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8202"/>
                                        </p:tgtEl>
                                        <p:attrNameLst>
                                          <p:attrName>style.visibility</p:attrName>
                                        </p:attrNameLst>
                                      </p:cBhvr>
                                      <p:to>
                                        <p:strVal val="visible"/>
                                      </p:to>
                                    </p:set>
                                    <p:anim calcmode="lin" valueType="num">
                                      <p:cBhvr additive="base">
                                        <p:cTn id="39" dur="500" fill="hold"/>
                                        <p:tgtEl>
                                          <p:spTgt spid="8202"/>
                                        </p:tgtEl>
                                        <p:attrNameLst>
                                          <p:attrName>ppt_x</p:attrName>
                                        </p:attrNameLst>
                                      </p:cBhvr>
                                      <p:tavLst>
                                        <p:tav tm="0">
                                          <p:val>
                                            <p:strVal val="#ppt_x"/>
                                          </p:val>
                                        </p:tav>
                                        <p:tav tm="100000">
                                          <p:val>
                                            <p:strVal val="#ppt_x"/>
                                          </p:val>
                                        </p:tav>
                                      </p:tavLst>
                                    </p:anim>
                                    <p:anim calcmode="lin" valueType="num">
                                      <p:cBhvr additive="base">
                                        <p:cTn id="40" dur="500" fill="hold"/>
                                        <p:tgtEl>
                                          <p:spTgt spid="820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8203"/>
                                        </p:tgtEl>
                                        <p:attrNameLst>
                                          <p:attrName>style.visibility</p:attrName>
                                        </p:attrNameLst>
                                      </p:cBhvr>
                                      <p:to>
                                        <p:strVal val="visible"/>
                                      </p:to>
                                    </p:set>
                                    <p:anim calcmode="lin" valueType="num">
                                      <p:cBhvr additive="base">
                                        <p:cTn id="43" dur="500" fill="hold"/>
                                        <p:tgtEl>
                                          <p:spTgt spid="8203"/>
                                        </p:tgtEl>
                                        <p:attrNameLst>
                                          <p:attrName>ppt_x</p:attrName>
                                        </p:attrNameLst>
                                      </p:cBhvr>
                                      <p:tavLst>
                                        <p:tav tm="0">
                                          <p:val>
                                            <p:strVal val="#ppt_x"/>
                                          </p:val>
                                        </p:tav>
                                        <p:tav tm="100000">
                                          <p:val>
                                            <p:strVal val="#ppt_x"/>
                                          </p:val>
                                        </p:tav>
                                      </p:tavLst>
                                    </p:anim>
                                    <p:anim calcmode="lin" valueType="num">
                                      <p:cBhvr additive="base">
                                        <p:cTn id="44" dur="500" fill="hold"/>
                                        <p:tgtEl>
                                          <p:spTgt spid="820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8204"/>
                                        </p:tgtEl>
                                        <p:attrNameLst>
                                          <p:attrName>style.visibility</p:attrName>
                                        </p:attrNameLst>
                                      </p:cBhvr>
                                      <p:to>
                                        <p:strVal val="visible"/>
                                      </p:to>
                                    </p:set>
                                    <p:anim calcmode="lin" valueType="num">
                                      <p:cBhvr additive="base">
                                        <p:cTn id="47" dur="500" fill="hold"/>
                                        <p:tgtEl>
                                          <p:spTgt spid="8204"/>
                                        </p:tgtEl>
                                        <p:attrNameLst>
                                          <p:attrName>ppt_x</p:attrName>
                                        </p:attrNameLst>
                                      </p:cBhvr>
                                      <p:tavLst>
                                        <p:tav tm="0">
                                          <p:val>
                                            <p:strVal val="#ppt_x"/>
                                          </p:val>
                                        </p:tav>
                                        <p:tav tm="100000">
                                          <p:val>
                                            <p:strVal val="#ppt_x"/>
                                          </p:val>
                                        </p:tav>
                                      </p:tavLst>
                                    </p:anim>
                                    <p:anim calcmode="lin" valueType="num">
                                      <p:cBhvr additive="base">
                                        <p:cTn id="48" dur="500" fill="hold"/>
                                        <p:tgtEl>
                                          <p:spTgt spid="8204"/>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8205"/>
                                        </p:tgtEl>
                                        <p:attrNameLst>
                                          <p:attrName>style.visibility</p:attrName>
                                        </p:attrNameLst>
                                      </p:cBhvr>
                                      <p:to>
                                        <p:strVal val="visible"/>
                                      </p:to>
                                    </p:set>
                                    <p:anim calcmode="lin" valueType="num">
                                      <p:cBhvr additive="base">
                                        <p:cTn id="51" dur="500" fill="hold"/>
                                        <p:tgtEl>
                                          <p:spTgt spid="8205"/>
                                        </p:tgtEl>
                                        <p:attrNameLst>
                                          <p:attrName>ppt_x</p:attrName>
                                        </p:attrNameLst>
                                      </p:cBhvr>
                                      <p:tavLst>
                                        <p:tav tm="0">
                                          <p:val>
                                            <p:strVal val="#ppt_x"/>
                                          </p:val>
                                        </p:tav>
                                        <p:tav tm="100000">
                                          <p:val>
                                            <p:strVal val="#ppt_x"/>
                                          </p:val>
                                        </p:tav>
                                      </p:tavLst>
                                    </p:anim>
                                    <p:anim calcmode="lin" valueType="num">
                                      <p:cBhvr additive="base">
                                        <p:cTn id="52" dur="500" fill="hold"/>
                                        <p:tgtEl>
                                          <p:spTgt spid="820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8206"/>
                                        </p:tgtEl>
                                        <p:attrNameLst>
                                          <p:attrName>style.visibility</p:attrName>
                                        </p:attrNameLst>
                                      </p:cBhvr>
                                      <p:to>
                                        <p:strVal val="visible"/>
                                      </p:to>
                                    </p:set>
                                    <p:anim calcmode="lin" valueType="num">
                                      <p:cBhvr additive="base">
                                        <p:cTn id="55" dur="500" fill="hold"/>
                                        <p:tgtEl>
                                          <p:spTgt spid="8206"/>
                                        </p:tgtEl>
                                        <p:attrNameLst>
                                          <p:attrName>ppt_x</p:attrName>
                                        </p:attrNameLst>
                                      </p:cBhvr>
                                      <p:tavLst>
                                        <p:tav tm="0">
                                          <p:val>
                                            <p:strVal val="#ppt_x"/>
                                          </p:val>
                                        </p:tav>
                                        <p:tav tm="100000">
                                          <p:val>
                                            <p:strVal val="#ppt_x"/>
                                          </p:val>
                                        </p:tav>
                                      </p:tavLst>
                                    </p:anim>
                                    <p:anim calcmode="lin" valueType="num">
                                      <p:cBhvr additive="base">
                                        <p:cTn id="56" dur="500" fill="hold"/>
                                        <p:tgtEl>
                                          <p:spTgt spid="8206"/>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8207"/>
                                        </p:tgtEl>
                                        <p:attrNameLst>
                                          <p:attrName>style.visibility</p:attrName>
                                        </p:attrNameLst>
                                      </p:cBhvr>
                                      <p:to>
                                        <p:strVal val="visible"/>
                                      </p:to>
                                    </p:set>
                                    <p:anim calcmode="lin" valueType="num">
                                      <p:cBhvr additive="base">
                                        <p:cTn id="59" dur="500" fill="hold"/>
                                        <p:tgtEl>
                                          <p:spTgt spid="8207"/>
                                        </p:tgtEl>
                                        <p:attrNameLst>
                                          <p:attrName>ppt_x</p:attrName>
                                        </p:attrNameLst>
                                      </p:cBhvr>
                                      <p:tavLst>
                                        <p:tav tm="0">
                                          <p:val>
                                            <p:strVal val="#ppt_x"/>
                                          </p:val>
                                        </p:tav>
                                        <p:tav tm="100000">
                                          <p:val>
                                            <p:strVal val="#ppt_x"/>
                                          </p:val>
                                        </p:tav>
                                      </p:tavLst>
                                    </p:anim>
                                    <p:anim calcmode="lin" valueType="num">
                                      <p:cBhvr additive="base">
                                        <p:cTn id="60" dur="500" fill="hold"/>
                                        <p:tgtEl>
                                          <p:spTgt spid="820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8208"/>
                                        </p:tgtEl>
                                        <p:attrNameLst>
                                          <p:attrName>style.visibility</p:attrName>
                                        </p:attrNameLst>
                                      </p:cBhvr>
                                      <p:to>
                                        <p:strVal val="visible"/>
                                      </p:to>
                                    </p:set>
                                    <p:anim calcmode="lin" valueType="num">
                                      <p:cBhvr additive="base">
                                        <p:cTn id="63" dur="500" fill="hold"/>
                                        <p:tgtEl>
                                          <p:spTgt spid="8208"/>
                                        </p:tgtEl>
                                        <p:attrNameLst>
                                          <p:attrName>ppt_x</p:attrName>
                                        </p:attrNameLst>
                                      </p:cBhvr>
                                      <p:tavLst>
                                        <p:tav tm="0">
                                          <p:val>
                                            <p:strVal val="#ppt_x"/>
                                          </p:val>
                                        </p:tav>
                                        <p:tav tm="100000">
                                          <p:val>
                                            <p:strVal val="#ppt_x"/>
                                          </p:val>
                                        </p:tav>
                                      </p:tavLst>
                                    </p:anim>
                                    <p:anim calcmode="lin" valueType="num">
                                      <p:cBhvr additive="base">
                                        <p:cTn id="64" dur="500" fill="hold"/>
                                        <p:tgtEl>
                                          <p:spTgt spid="8208"/>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additive="base">
                                        <p:cTn id="67" dur="500" fill="hold"/>
                                        <p:tgtEl>
                                          <p:spTgt spid="2"/>
                                        </p:tgtEl>
                                        <p:attrNameLst>
                                          <p:attrName>ppt_x</p:attrName>
                                        </p:attrNameLst>
                                      </p:cBhvr>
                                      <p:tavLst>
                                        <p:tav tm="0">
                                          <p:val>
                                            <p:strVal val="#ppt_x"/>
                                          </p:val>
                                        </p:tav>
                                        <p:tav tm="100000">
                                          <p:val>
                                            <p:strVal val="#ppt_x"/>
                                          </p:val>
                                        </p:tav>
                                      </p:tavLst>
                                    </p:anim>
                                    <p:anim calcmode="lin" valueType="num">
                                      <p:cBhvr additive="base">
                                        <p:cTn id="6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animBg="1"/>
      <p:bldP spid="8201" grpId="0" animBg="1"/>
      <p:bldP spid="8202" grpId="0" animBg="1"/>
      <p:bldP spid="8203" grpId="0" animBg="1"/>
      <p:bldP spid="8204" grpId="0" animBg="1"/>
      <p:bldP spid="8205" grpId="0" animBg="1"/>
      <p:bldP spid="8206" grpId="0" animBg="1"/>
      <p:bldP spid="8207" grpId="0" animBg="1"/>
      <p:bldP spid="820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lowchart: Manual Input 5"/>
          <p:cNvSpPr/>
          <p:nvPr/>
        </p:nvSpPr>
        <p:spPr>
          <a:xfrm>
            <a:off x="533245" y="1541435"/>
            <a:ext cx="1982751" cy="1233089"/>
          </a:xfrm>
          <a:prstGeom prst="flowChartManualInput">
            <a:avLst/>
          </a:prstGeom>
          <a:solidFill>
            <a:srgbClr val="F7599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a:ea typeface="微软雅黑"/>
              <a:sym typeface="微软雅黑"/>
            </a:endParaRPr>
          </a:p>
        </p:txBody>
      </p:sp>
      <p:grpSp>
        <p:nvGrpSpPr>
          <p:cNvPr id="48" name="Group 6"/>
          <p:cNvGrpSpPr/>
          <p:nvPr/>
        </p:nvGrpSpPr>
        <p:grpSpPr>
          <a:xfrm>
            <a:off x="529835" y="2127719"/>
            <a:ext cx="1981577" cy="552677"/>
            <a:chOff x="8638357" y="3611566"/>
            <a:chExt cx="2451920" cy="683859"/>
          </a:xfrm>
        </p:grpSpPr>
        <p:sp>
          <p:nvSpPr>
            <p:cNvPr id="50" name="TextBox 8"/>
            <p:cNvSpPr txBox="1"/>
            <p:nvPr/>
          </p:nvSpPr>
          <p:spPr>
            <a:xfrm>
              <a:off x="8638357" y="3611566"/>
              <a:ext cx="2451919" cy="314184"/>
            </a:xfrm>
            <a:prstGeom prst="rect">
              <a:avLst/>
            </a:prstGeom>
            <a:noFill/>
          </p:spPr>
          <p:txBody>
            <a:bodyPr wrap="none">
              <a:normAutofit fontScale="52500" lnSpcReduction="20000"/>
            </a:bodyPr>
            <a:lstStyle/>
            <a:p>
              <a:pPr algn="ctr" fontAlgn="base">
                <a:spcBef>
                  <a:spcPct val="0"/>
                </a:spcBef>
                <a:spcAft>
                  <a:spcPct val="0"/>
                </a:spcAft>
              </a:pPr>
              <a:r>
                <a:rPr lang="zh-CN" altLang="en-US" sz="1200" b="1" dirty="0">
                  <a:latin typeface="微软雅黑"/>
                  <a:ea typeface="微软雅黑"/>
                  <a:sym typeface="微软雅黑"/>
                </a:rPr>
                <a:t>输入标题文本</a:t>
              </a:r>
              <a:br>
                <a:rPr lang="zh-CN" altLang="en-US" sz="1200" b="1" dirty="0">
                  <a:latin typeface="微软雅黑"/>
                  <a:ea typeface="微软雅黑"/>
                  <a:sym typeface="微软雅黑"/>
                </a:rPr>
              </a:br>
              <a:endParaRPr lang="zh-CN" altLang="en-US" sz="1200" b="1" dirty="0">
                <a:latin typeface="微软雅黑"/>
                <a:ea typeface="微软雅黑"/>
                <a:sym typeface="微软雅黑"/>
              </a:endParaRPr>
            </a:p>
          </p:txBody>
        </p:sp>
        <p:sp>
          <p:nvSpPr>
            <p:cNvPr id="51" name="Rectangle 9"/>
            <p:cNvSpPr/>
            <p:nvPr/>
          </p:nvSpPr>
          <p:spPr>
            <a:xfrm>
              <a:off x="8648247" y="3866992"/>
              <a:ext cx="2442030" cy="428433"/>
            </a:xfrm>
            <a:prstGeom prst="rect">
              <a:avLst/>
            </a:prstGeom>
          </p:spPr>
          <p:txBody>
            <a:bodyPr wrap="square">
              <a:normAutofit fontScale="92500" lnSpcReduction="20000"/>
            </a:bodyPr>
            <a:lstStyle/>
            <a:p>
              <a:pPr algn="ctr">
                <a:lnSpc>
                  <a:spcPct val="120000"/>
                </a:lnSpc>
              </a:pPr>
              <a:r>
                <a:rPr lang="zh-CN" altLang="en-US" sz="825" dirty="0">
                  <a:latin typeface="微软雅黑"/>
                  <a:ea typeface="微软雅黑"/>
                  <a:sym typeface="微软雅黑"/>
                </a:rPr>
                <a:t>请替换文字内容复制你的内容到此</a:t>
              </a:r>
              <a:br>
                <a:rPr lang="zh-CN" altLang="en-US" sz="825" dirty="0">
                  <a:latin typeface="微软雅黑"/>
                  <a:ea typeface="微软雅黑"/>
                  <a:sym typeface="微软雅黑"/>
                </a:rPr>
              </a:br>
              <a:r>
                <a:rPr lang="zh-CN" altLang="en-US" sz="825" dirty="0">
                  <a:latin typeface="微软雅黑"/>
                  <a:ea typeface="微软雅黑"/>
                  <a:sym typeface="微软雅黑"/>
                </a:rPr>
                <a:t>请替换文字内容复制你的内容到此</a:t>
              </a:r>
            </a:p>
          </p:txBody>
        </p:sp>
      </p:grpSp>
      <p:sp>
        <p:nvSpPr>
          <p:cNvPr id="49" name="Rectangle 7"/>
          <p:cNvSpPr/>
          <p:nvPr/>
        </p:nvSpPr>
        <p:spPr>
          <a:xfrm>
            <a:off x="1280654" y="1701493"/>
            <a:ext cx="479939" cy="438581"/>
          </a:xfrm>
          <a:prstGeom prst="rect">
            <a:avLst/>
          </a:prstGeom>
        </p:spPr>
        <p:txBody>
          <a:bodyPr wrap="none">
            <a:normAutofit fontScale="97500" lnSpcReduction="10000"/>
          </a:bodyPr>
          <a:lstStyle/>
          <a:p>
            <a:pPr algn="ctr"/>
            <a:r>
              <a:rPr lang="en-AU" sz="2400">
                <a:latin typeface="微软雅黑"/>
                <a:ea typeface="微软雅黑"/>
                <a:sym typeface="微软雅黑"/>
              </a:rPr>
              <a:t>01</a:t>
            </a:r>
          </a:p>
        </p:txBody>
      </p:sp>
      <p:sp>
        <p:nvSpPr>
          <p:cNvPr id="42" name="Flowchart: Manual Input 11"/>
          <p:cNvSpPr/>
          <p:nvPr/>
        </p:nvSpPr>
        <p:spPr>
          <a:xfrm flipH="1">
            <a:off x="2564831" y="1541435"/>
            <a:ext cx="1982751" cy="1233089"/>
          </a:xfrm>
          <a:prstGeom prst="flowChartManualInpu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a:ea typeface="微软雅黑"/>
              <a:sym typeface="微软雅黑"/>
            </a:endParaRPr>
          </a:p>
        </p:txBody>
      </p:sp>
      <p:grpSp>
        <p:nvGrpSpPr>
          <p:cNvPr id="43" name="Group 12"/>
          <p:cNvGrpSpPr/>
          <p:nvPr/>
        </p:nvGrpSpPr>
        <p:grpSpPr>
          <a:xfrm>
            <a:off x="2573546" y="2127722"/>
            <a:ext cx="1982974" cy="552681"/>
            <a:chOff x="8700306" y="3611567"/>
            <a:chExt cx="2453649" cy="683863"/>
          </a:xfrm>
        </p:grpSpPr>
        <p:sp>
          <p:nvSpPr>
            <p:cNvPr id="45" name="TextBox 14"/>
            <p:cNvSpPr txBox="1"/>
            <p:nvPr/>
          </p:nvSpPr>
          <p:spPr>
            <a:xfrm>
              <a:off x="8700306" y="3611567"/>
              <a:ext cx="2442586"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solidFill>
                    <a:schemeClr val="bg1"/>
                  </a:solidFill>
                  <a:latin typeface="微软雅黑"/>
                  <a:ea typeface="微软雅黑"/>
                  <a:sym typeface="微软雅黑"/>
                </a:rPr>
                <a:t>输入标题文本</a:t>
              </a:r>
            </a:p>
          </p:txBody>
        </p:sp>
        <p:sp>
          <p:nvSpPr>
            <p:cNvPr id="46" name="Rectangle 15"/>
            <p:cNvSpPr/>
            <p:nvPr/>
          </p:nvSpPr>
          <p:spPr>
            <a:xfrm>
              <a:off x="8700595" y="3866997"/>
              <a:ext cx="2453360" cy="428433"/>
            </a:xfrm>
            <a:prstGeom prst="rect">
              <a:avLst/>
            </a:prstGeom>
          </p:spPr>
          <p:txBody>
            <a:bodyPr wrap="square">
              <a:normAutofit fontScale="92500" lnSpcReduction="20000"/>
            </a:bodyPr>
            <a:lstStyle/>
            <a:p>
              <a:pPr algn="ctr">
                <a:lnSpc>
                  <a:spcPct val="120000"/>
                </a:lnSpc>
              </a:pPr>
              <a:r>
                <a:rPr lang="zh-CN" altLang="en-US" sz="825" dirty="0">
                  <a:solidFill>
                    <a:schemeClr val="bg1"/>
                  </a:solidFill>
                  <a:latin typeface="微软雅黑"/>
                  <a:ea typeface="微软雅黑"/>
                  <a:sym typeface="微软雅黑"/>
                </a:rPr>
                <a:t>请替换文字内容复制你的内容到此</a:t>
              </a:r>
              <a:br>
                <a:rPr lang="zh-CN" altLang="en-US" sz="825" dirty="0">
                  <a:solidFill>
                    <a:schemeClr val="bg1"/>
                  </a:solidFill>
                  <a:latin typeface="微软雅黑"/>
                  <a:ea typeface="微软雅黑"/>
                  <a:sym typeface="微软雅黑"/>
                </a:rPr>
              </a:br>
              <a:r>
                <a:rPr lang="zh-CN" altLang="en-US" sz="825" dirty="0">
                  <a:solidFill>
                    <a:schemeClr val="bg1"/>
                  </a:solidFill>
                  <a:latin typeface="微软雅黑"/>
                  <a:ea typeface="微软雅黑"/>
                  <a:sym typeface="微软雅黑"/>
                </a:rPr>
                <a:t>请替换文字内容复制你的内容到此</a:t>
              </a:r>
            </a:p>
          </p:txBody>
        </p:sp>
      </p:grpSp>
      <p:sp>
        <p:nvSpPr>
          <p:cNvPr id="44" name="Rectangle 13"/>
          <p:cNvSpPr/>
          <p:nvPr/>
        </p:nvSpPr>
        <p:spPr>
          <a:xfrm>
            <a:off x="3263405" y="1701493"/>
            <a:ext cx="479939" cy="438581"/>
          </a:xfrm>
          <a:prstGeom prst="rect">
            <a:avLst/>
          </a:prstGeom>
        </p:spPr>
        <p:txBody>
          <a:bodyPr wrap="none">
            <a:normAutofit fontScale="97500" lnSpcReduction="10000"/>
          </a:bodyPr>
          <a:lstStyle/>
          <a:p>
            <a:pPr algn="ctr"/>
            <a:r>
              <a:rPr lang="en-AU" sz="2400">
                <a:solidFill>
                  <a:schemeClr val="bg1"/>
                </a:solidFill>
                <a:latin typeface="微软雅黑"/>
                <a:ea typeface="微软雅黑"/>
                <a:sym typeface="微软雅黑"/>
              </a:rPr>
              <a:t>02</a:t>
            </a:r>
          </a:p>
        </p:txBody>
      </p:sp>
      <p:sp>
        <p:nvSpPr>
          <p:cNvPr id="37" name="Flowchart: Manual Input 17"/>
          <p:cNvSpPr/>
          <p:nvPr/>
        </p:nvSpPr>
        <p:spPr>
          <a:xfrm>
            <a:off x="4596416" y="1544161"/>
            <a:ext cx="1982751" cy="1233089"/>
          </a:xfrm>
          <a:prstGeom prst="flowChartManualInpu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a:ea typeface="微软雅黑"/>
              <a:sym typeface="微软雅黑"/>
            </a:endParaRPr>
          </a:p>
        </p:txBody>
      </p:sp>
      <p:grpSp>
        <p:nvGrpSpPr>
          <p:cNvPr id="38" name="Group 18"/>
          <p:cNvGrpSpPr/>
          <p:nvPr/>
        </p:nvGrpSpPr>
        <p:grpSpPr>
          <a:xfrm>
            <a:off x="4596416" y="2127719"/>
            <a:ext cx="1982756" cy="529598"/>
            <a:chOff x="8642573" y="3611567"/>
            <a:chExt cx="2453378" cy="655301"/>
          </a:xfrm>
        </p:grpSpPr>
        <p:sp>
          <p:nvSpPr>
            <p:cNvPr id="40" name="TextBox 20"/>
            <p:cNvSpPr txBox="1"/>
            <p:nvPr/>
          </p:nvSpPr>
          <p:spPr>
            <a:xfrm>
              <a:off x="9207389"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solidFill>
                    <a:schemeClr val="bg1"/>
                  </a:solidFill>
                  <a:latin typeface="微软雅黑"/>
                  <a:ea typeface="微软雅黑"/>
                  <a:sym typeface="微软雅黑"/>
                </a:rPr>
                <a:t>输入标题文本</a:t>
              </a:r>
            </a:p>
          </p:txBody>
        </p:sp>
        <p:sp>
          <p:nvSpPr>
            <p:cNvPr id="41" name="Rectangle 21"/>
            <p:cNvSpPr/>
            <p:nvPr/>
          </p:nvSpPr>
          <p:spPr>
            <a:xfrm>
              <a:off x="8642573" y="3866997"/>
              <a:ext cx="2453378" cy="399871"/>
            </a:xfrm>
            <a:prstGeom prst="rect">
              <a:avLst/>
            </a:prstGeom>
          </p:spPr>
          <p:txBody>
            <a:bodyPr wrap="square">
              <a:normAutofit fontScale="80000" lnSpcReduction="20000"/>
            </a:bodyPr>
            <a:lstStyle/>
            <a:p>
              <a:pPr algn="ctr">
                <a:lnSpc>
                  <a:spcPct val="120000"/>
                </a:lnSpc>
              </a:pPr>
              <a:r>
                <a:rPr lang="zh-CN" altLang="en-US" sz="825" dirty="0">
                  <a:solidFill>
                    <a:schemeClr val="bg1"/>
                  </a:solidFill>
                  <a:latin typeface="微软雅黑"/>
                  <a:ea typeface="微软雅黑"/>
                  <a:sym typeface="微软雅黑"/>
                </a:rPr>
                <a:t>请替换文字内容复制你的内容到此</a:t>
              </a:r>
              <a:br>
                <a:rPr lang="zh-CN" altLang="en-US" sz="825" dirty="0">
                  <a:solidFill>
                    <a:schemeClr val="bg1"/>
                  </a:solidFill>
                  <a:latin typeface="微软雅黑"/>
                  <a:ea typeface="微软雅黑"/>
                  <a:sym typeface="微软雅黑"/>
                </a:rPr>
              </a:br>
              <a:r>
                <a:rPr lang="zh-CN" altLang="en-US" sz="825" dirty="0">
                  <a:solidFill>
                    <a:schemeClr val="bg1"/>
                  </a:solidFill>
                  <a:latin typeface="微软雅黑"/>
                  <a:ea typeface="微软雅黑"/>
                  <a:sym typeface="微软雅黑"/>
                </a:rPr>
                <a:t>请替换文字内容复制你的内容到此</a:t>
              </a:r>
            </a:p>
          </p:txBody>
        </p:sp>
      </p:grpSp>
      <p:sp>
        <p:nvSpPr>
          <p:cNvPr id="39" name="Rectangle 19"/>
          <p:cNvSpPr/>
          <p:nvPr/>
        </p:nvSpPr>
        <p:spPr>
          <a:xfrm>
            <a:off x="5353886" y="1701493"/>
            <a:ext cx="479939" cy="438581"/>
          </a:xfrm>
          <a:prstGeom prst="rect">
            <a:avLst/>
          </a:prstGeom>
        </p:spPr>
        <p:txBody>
          <a:bodyPr wrap="none">
            <a:normAutofit fontScale="97500" lnSpcReduction="10000"/>
          </a:bodyPr>
          <a:lstStyle/>
          <a:p>
            <a:pPr algn="ctr"/>
            <a:r>
              <a:rPr lang="en-AU" sz="2400">
                <a:solidFill>
                  <a:schemeClr val="bg1"/>
                </a:solidFill>
                <a:latin typeface="微软雅黑"/>
                <a:ea typeface="微软雅黑"/>
                <a:sym typeface="微软雅黑"/>
              </a:rPr>
              <a:t>03</a:t>
            </a:r>
          </a:p>
        </p:txBody>
      </p:sp>
      <p:sp>
        <p:nvSpPr>
          <p:cNvPr id="32" name="Flowchart: Manual Input 23"/>
          <p:cNvSpPr/>
          <p:nvPr/>
        </p:nvSpPr>
        <p:spPr>
          <a:xfrm flipH="1">
            <a:off x="6628001" y="1541435"/>
            <a:ext cx="1982751" cy="1233089"/>
          </a:xfrm>
          <a:prstGeom prst="flowChartManualInput">
            <a:avLst/>
          </a:prstGeom>
          <a:solidFill>
            <a:srgbClr val="F7599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a:ea typeface="微软雅黑"/>
              <a:sym typeface="微软雅黑"/>
            </a:endParaRPr>
          </a:p>
        </p:txBody>
      </p:sp>
      <p:grpSp>
        <p:nvGrpSpPr>
          <p:cNvPr id="33" name="Group 24"/>
          <p:cNvGrpSpPr/>
          <p:nvPr/>
        </p:nvGrpSpPr>
        <p:grpSpPr>
          <a:xfrm>
            <a:off x="6631385" y="2127722"/>
            <a:ext cx="1982816" cy="552681"/>
            <a:chOff x="8642535" y="3611567"/>
            <a:chExt cx="2453452" cy="683863"/>
          </a:xfrm>
        </p:grpSpPr>
        <p:sp>
          <p:nvSpPr>
            <p:cNvPr id="35" name="TextBox 26"/>
            <p:cNvSpPr txBox="1"/>
            <p:nvPr/>
          </p:nvSpPr>
          <p:spPr>
            <a:xfrm>
              <a:off x="9207387"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latin typeface="微软雅黑"/>
                  <a:ea typeface="微软雅黑"/>
                  <a:sym typeface="微软雅黑"/>
                </a:rPr>
                <a:t>输入标题文本</a:t>
              </a:r>
            </a:p>
          </p:txBody>
        </p:sp>
        <p:sp>
          <p:nvSpPr>
            <p:cNvPr id="36" name="Rectangle 27"/>
            <p:cNvSpPr/>
            <p:nvPr/>
          </p:nvSpPr>
          <p:spPr>
            <a:xfrm>
              <a:off x="8642535" y="3866997"/>
              <a:ext cx="2453452" cy="428433"/>
            </a:xfrm>
            <a:prstGeom prst="rect">
              <a:avLst/>
            </a:prstGeom>
          </p:spPr>
          <p:txBody>
            <a:bodyPr wrap="square">
              <a:normAutofit fontScale="92500" lnSpcReduction="20000"/>
            </a:bodyPr>
            <a:lstStyle/>
            <a:p>
              <a:pPr algn="ctr">
                <a:lnSpc>
                  <a:spcPct val="120000"/>
                </a:lnSpc>
              </a:pPr>
              <a:r>
                <a:rPr lang="zh-CN" altLang="en-US" sz="825" dirty="0">
                  <a:latin typeface="微软雅黑"/>
                  <a:ea typeface="微软雅黑"/>
                  <a:sym typeface="微软雅黑"/>
                </a:rPr>
                <a:t>请替换文字内容复制你的内容到此</a:t>
              </a:r>
              <a:br>
                <a:rPr lang="zh-CN" altLang="en-US" sz="825" dirty="0">
                  <a:latin typeface="微软雅黑"/>
                  <a:ea typeface="微软雅黑"/>
                  <a:sym typeface="微软雅黑"/>
                </a:rPr>
              </a:br>
              <a:r>
                <a:rPr lang="zh-CN" altLang="en-US" sz="825" dirty="0">
                  <a:latin typeface="微软雅黑"/>
                  <a:ea typeface="微软雅黑"/>
                  <a:sym typeface="微软雅黑"/>
                </a:rPr>
                <a:t>请替换文字内容复制你的内容到此</a:t>
              </a:r>
            </a:p>
          </p:txBody>
        </p:sp>
      </p:grpSp>
      <p:sp>
        <p:nvSpPr>
          <p:cNvPr id="34" name="Rectangle 25"/>
          <p:cNvSpPr/>
          <p:nvPr/>
        </p:nvSpPr>
        <p:spPr>
          <a:xfrm>
            <a:off x="7390242" y="1701493"/>
            <a:ext cx="457096" cy="438581"/>
          </a:xfrm>
          <a:prstGeom prst="rect">
            <a:avLst/>
          </a:prstGeom>
        </p:spPr>
        <p:txBody>
          <a:bodyPr wrap="none">
            <a:normAutofit fontScale="97500" lnSpcReduction="10000"/>
          </a:bodyPr>
          <a:lstStyle/>
          <a:p>
            <a:pPr algn="ctr"/>
            <a:r>
              <a:rPr lang="en-AU" sz="2400">
                <a:latin typeface="微软雅黑"/>
                <a:ea typeface="微软雅黑"/>
                <a:sym typeface="微软雅黑"/>
              </a:rPr>
              <a:t>04</a:t>
            </a:r>
          </a:p>
        </p:txBody>
      </p:sp>
      <p:sp>
        <p:nvSpPr>
          <p:cNvPr id="27" name="Flowchart: Manual Input 29"/>
          <p:cNvSpPr/>
          <p:nvPr/>
        </p:nvSpPr>
        <p:spPr>
          <a:xfrm flipV="1">
            <a:off x="533246" y="2816354"/>
            <a:ext cx="1982751" cy="1233089"/>
          </a:xfrm>
          <a:prstGeom prst="flowChartManualInpu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a:ea typeface="微软雅黑"/>
              <a:sym typeface="微软雅黑"/>
            </a:endParaRPr>
          </a:p>
        </p:txBody>
      </p:sp>
      <p:grpSp>
        <p:nvGrpSpPr>
          <p:cNvPr id="28" name="Group 30"/>
          <p:cNvGrpSpPr/>
          <p:nvPr/>
        </p:nvGrpSpPr>
        <p:grpSpPr>
          <a:xfrm>
            <a:off x="571186" y="3255688"/>
            <a:ext cx="1906868" cy="552681"/>
            <a:chOff x="8689522" y="3611567"/>
            <a:chExt cx="2359478" cy="683863"/>
          </a:xfrm>
        </p:grpSpPr>
        <p:sp>
          <p:nvSpPr>
            <p:cNvPr id="30" name="TextBox 32"/>
            <p:cNvSpPr txBox="1"/>
            <p:nvPr/>
          </p:nvSpPr>
          <p:spPr>
            <a:xfrm>
              <a:off x="9207388"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solidFill>
                    <a:schemeClr val="bg1"/>
                  </a:solidFill>
                  <a:latin typeface="微软雅黑"/>
                  <a:ea typeface="微软雅黑"/>
                  <a:sym typeface="微软雅黑"/>
                </a:rPr>
                <a:t>输入标题文本</a:t>
              </a:r>
            </a:p>
          </p:txBody>
        </p:sp>
        <p:sp>
          <p:nvSpPr>
            <p:cNvPr id="31" name="Rectangle 33"/>
            <p:cNvSpPr/>
            <p:nvPr/>
          </p:nvSpPr>
          <p:spPr>
            <a:xfrm>
              <a:off x="8689522" y="3866997"/>
              <a:ext cx="2359478" cy="428433"/>
            </a:xfrm>
            <a:prstGeom prst="rect">
              <a:avLst/>
            </a:prstGeom>
          </p:spPr>
          <p:txBody>
            <a:bodyPr wrap="square">
              <a:normAutofit fontScale="92500" lnSpcReduction="20000"/>
            </a:bodyPr>
            <a:lstStyle/>
            <a:p>
              <a:pPr algn="ctr">
                <a:lnSpc>
                  <a:spcPct val="120000"/>
                </a:lnSpc>
              </a:pPr>
              <a:r>
                <a:rPr lang="zh-CN" altLang="en-US" sz="825" dirty="0">
                  <a:solidFill>
                    <a:schemeClr val="bg1"/>
                  </a:solidFill>
                  <a:latin typeface="微软雅黑"/>
                  <a:ea typeface="微软雅黑"/>
                  <a:sym typeface="微软雅黑"/>
                </a:rPr>
                <a:t>请替换文字内容复制你的内容到此请替换文字内容复制你的内容到此</a:t>
              </a:r>
            </a:p>
          </p:txBody>
        </p:sp>
      </p:grpSp>
      <p:sp>
        <p:nvSpPr>
          <p:cNvPr id="29" name="Rectangle 31"/>
          <p:cNvSpPr/>
          <p:nvPr/>
        </p:nvSpPr>
        <p:spPr>
          <a:xfrm>
            <a:off x="1280654" y="2829203"/>
            <a:ext cx="479939" cy="438581"/>
          </a:xfrm>
          <a:prstGeom prst="rect">
            <a:avLst/>
          </a:prstGeom>
        </p:spPr>
        <p:txBody>
          <a:bodyPr wrap="none">
            <a:normAutofit fontScale="97500" lnSpcReduction="10000"/>
          </a:bodyPr>
          <a:lstStyle/>
          <a:p>
            <a:pPr algn="ctr"/>
            <a:r>
              <a:rPr lang="en-AU" sz="2400">
                <a:solidFill>
                  <a:schemeClr val="bg1"/>
                </a:solidFill>
                <a:latin typeface="微软雅黑"/>
                <a:ea typeface="微软雅黑"/>
                <a:sym typeface="微软雅黑"/>
              </a:rPr>
              <a:t>05</a:t>
            </a:r>
          </a:p>
        </p:txBody>
      </p:sp>
      <p:sp>
        <p:nvSpPr>
          <p:cNvPr id="22" name="Flowchart: Manual Input 35"/>
          <p:cNvSpPr/>
          <p:nvPr/>
        </p:nvSpPr>
        <p:spPr>
          <a:xfrm flipH="1" flipV="1">
            <a:off x="6628002" y="2816354"/>
            <a:ext cx="1982751" cy="1233089"/>
          </a:xfrm>
          <a:prstGeom prst="flowChartManualInpu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a:ea typeface="微软雅黑"/>
              <a:sym typeface="微软雅黑"/>
            </a:endParaRPr>
          </a:p>
        </p:txBody>
      </p:sp>
      <p:grpSp>
        <p:nvGrpSpPr>
          <p:cNvPr id="23" name="Group 36"/>
          <p:cNvGrpSpPr/>
          <p:nvPr/>
        </p:nvGrpSpPr>
        <p:grpSpPr>
          <a:xfrm>
            <a:off x="6612650" y="3255688"/>
            <a:ext cx="1998104" cy="552681"/>
            <a:chOff x="8633076" y="3611567"/>
            <a:chExt cx="2472370" cy="683863"/>
          </a:xfrm>
        </p:grpSpPr>
        <p:sp>
          <p:nvSpPr>
            <p:cNvPr id="25" name="TextBox 38"/>
            <p:cNvSpPr txBox="1"/>
            <p:nvPr/>
          </p:nvSpPr>
          <p:spPr>
            <a:xfrm>
              <a:off x="9227556"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solidFill>
                    <a:schemeClr val="bg1"/>
                  </a:solidFill>
                  <a:latin typeface="微软雅黑"/>
                  <a:ea typeface="微软雅黑"/>
                  <a:sym typeface="微软雅黑"/>
                </a:rPr>
                <a:t>输入标题文本</a:t>
              </a:r>
            </a:p>
          </p:txBody>
        </p:sp>
        <p:sp>
          <p:nvSpPr>
            <p:cNvPr id="26" name="Rectangle 39"/>
            <p:cNvSpPr/>
            <p:nvPr/>
          </p:nvSpPr>
          <p:spPr>
            <a:xfrm>
              <a:off x="8633076" y="3866997"/>
              <a:ext cx="2472370" cy="428433"/>
            </a:xfrm>
            <a:prstGeom prst="rect">
              <a:avLst/>
            </a:prstGeom>
          </p:spPr>
          <p:txBody>
            <a:bodyPr wrap="square">
              <a:normAutofit fontScale="92500" lnSpcReduction="20000"/>
            </a:bodyPr>
            <a:lstStyle/>
            <a:p>
              <a:pPr algn="ctr">
                <a:lnSpc>
                  <a:spcPct val="120000"/>
                </a:lnSpc>
              </a:pPr>
              <a:r>
                <a:rPr lang="zh-CN" altLang="en-US" sz="825" dirty="0">
                  <a:solidFill>
                    <a:schemeClr val="bg1"/>
                  </a:solidFill>
                  <a:latin typeface="微软雅黑"/>
                  <a:ea typeface="微软雅黑"/>
                  <a:sym typeface="微软雅黑"/>
                </a:rPr>
                <a:t>请替换文字内容复制你的内容到此</a:t>
              </a:r>
              <a:br>
                <a:rPr lang="zh-CN" altLang="en-US" sz="825" dirty="0">
                  <a:solidFill>
                    <a:schemeClr val="bg1"/>
                  </a:solidFill>
                  <a:latin typeface="微软雅黑"/>
                  <a:ea typeface="微软雅黑"/>
                  <a:sym typeface="微软雅黑"/>
                </a:rPr>
              </a:br>
              <a:r>
                <a:rPr lang="zh-CN" altLang="en-US" sz="825" dirty="0">
                  <a:solidFill>
                    <a:schemeClr val="bg1"/>
                  </a:solidFill>
                  <a:latin typeface="微软雅黑"/>
                  <a:ea typeface="微软雅黑"/>
                  <a:sym typeface="微软雅黑"/>
                </a:rPr>
                <a:t>请替换文字内容复制你的内容到此</a:t>
              </a:r>
            </a:p>
          </p:txBody>
        </p:sp>
      </p:grpSp>
      <p:sp>
        <p:nvSpPr>
          <p:cNvPr id="24" name="Rectangle 37"/>
          <p:cNvSpPr/>
          <p:nvPr/>
        </p:nvSpPr>
        <p:spPr>
          <a:xfrm>
            <a:off x="7378822" y="2829203"/>
            <a:ext cx="479939" cy="438581"/>
          </a:xfrm>
          <a:prstGeom prst="rect">
            <a:avLst/>
          </a:prstGeom>
        </p:spPr>
        <p:txBody>
          <a:bodyPr wrap="none">
            <a:normAutofit fontScale="97500" lnSpcReduction="10000"/>
          </a:bodyPr>
          <a:lstStyle/>
          <a:p>
            <a:pPr algn="ctr"/>
            <a:r>
              <a:rPr lang="en-AU" sz="2400">
                <a:solidFill>
                  <a:schemeClr val="bg1"/>
                </a:solidFill>
                <a:latin typeface="微软雅黑"/>
                <a:ea typeface="微软雅黑"/>
                <a:sym typeface="微软雅黑"/>
              </a:rPr>
              <a:t>08</a:t>
            </a:r>
          </a:p>
        </p:txBody>
      </p:sp>
      <p:sp>
        <p:nvSpPr>
          <p:cNvPr id="17" name="Flowchart: Manual Input 41"/>
          <p:cNvSpPr/>
          <p:nvPr/>
        </p:nvSpPr>
        <p:spPr>
          <a:xfrm flipH="1" flipV="1">
            <a:off x="2564831" y="2816354"/>
            <a:ext cx="1982751" cy="1233089"/>
          </a:xfrm>
          <a:prstGeom prst="flowChartManualInput">
            <a:avLst/>
          </a:prstGeom>
          <a:solidFill>
            <a:srgbClr val="F7599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a:ea typeface="微软雅黑"/>
              <a:sym typeface="微软雅黑"/>
            </a:endParaRPr>
          </a:p>
        </p:txBody>
      </p:sp>
      <p:grpSp>
        <p:nvGrpSpPr>
          <p:cNvPr id="18" name="Group 42"/>
          <p:cNvGrpSpPr/>
          <p:nvPr/>
        </p:nvGrpSpPr>
        <p:grpSpPr>
          <a:xfrm>
            <a:off x="2555888" y="3255688"/>
            <a:ext cx="2000627" cy="552681"/>
            <a:chOff x="8631514" y="3611567"/>
            <a:chExt cx="2475494" cy="683863"/>
          </a:xfrm>
        </p:grpSpPr>
        <p:sp>
          <p:nvSpPr>
            <p:cNvPr id="20" name="TextBox 44"/>
            <p:cNvSpPr txBox="1"/>
            <p:nvPr/>
          </p:nvSpPr>
          <p:spPr>
            <a:xfrm>
              <a:off x="9239771"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latin typeface="微软雅黑"/>
                  <a:ea typeface="微软雅黑"/>
                  <a:sym typeface="微软雅黑"/>
                </a:rPr>
                <a:t>输入标题文本</a:t>
              </a:r>
            </a:p>
          </p:txBody>
        </p:sp>
        <p:sp>
          <p:nvSpPr>
            <p:cNvPr id="21" name="Rectangle 45"/>
            <p:cNvSpPr/>
            <p:nvPr/>
          </p:nvSpPr>
          <p:spPr>
            <a:xfrm>
              <a:off x="8631514" y="3866997"/>
              <a:ext cx="2475494" cy="428433"/>
            </a:xfrm>
            <a:prstGeom prst="rect">
              <a:avLst/>
            </a:prstGeom>
          </p:spPr>
          <p:txBody>
            <a:bodyPr wrap="square">
              <a:normAutofit fontScale="92500" lnSpcReduction="20000"/>
            </a:bodyPr>
            <a:lstStyle/>
            <a:p>
              <a:pPr algn="ctr">
                <a:lnSpc>
                  <a:spcPct val="120000"/>
                </a:lnSpc>
              </a:pPr>
              <a:r>
                <a:rPr lang="zh-CN" altLang="en-US" sz="825" dirty="0">
                  <a:latin typeface="微软雅黑"/>
                  <a:ea typeface="微软雅黑"/>
                  <a:sym typeface="微软雅黑"/>
                </a:rPr>
                <a:t>请替换文字内容复制你的内容到此</a:t>
              </a:r>
              <a:br>
                <a:rPr lang="zh-CN" altLang="en-US" sz="825" dirty="0">
                  <a:latin typeface="微软雅黑"/>
                  <a:ea typeface="微软雅黑"/>
                  <a:sym typeface="微软雅黑"/>
                </a:rPr>
              </a:br>
              <a:r>
                <a:rPr lang="zh-CN" altLang="en-US" sz="825" dirty="0">
                  <a:latin typeface="微软雅黑"/>
                  <a:ea typeface="微软雅黑"/>
                  <a:sym typeface="微软雅黑"/>
                </a:rPr>
                <a:t>请替换文字内容复制你的内容到此</a:t>
              </a:r>
            </a:p>
          </p:txBody>
        </p:sp>
      </p:grpSp>
      <p:sp>
        <p:nvSpPr>
          <p:cNvPr id="19" name="Rectangle 43"/>
          <p:cNvSpPr/>
          <p:nvPr/>
        </p:nvSpPr>
        <p:spPr>
          <a:xfrm>
            <a:off x="3263405" y="2829203"/>
            <a:ext cx="479939" cy="438581"/>
          </a:xfrm>
          <a:prstGeom prst="rect">
            <a:avLst/>
          </a:prstGeom>
        </p:spPr>
        <p:txBody>
          <a:bodyPr wrap="none">
            <a:normAutofit fontScale="97500" lnSpcReduction="10000"/>
          </a:bodyPr>
          <a:lstStyle/>
          <a:p>
            <a:pPr algn="ctr"/>
            <a:r>
              <a:rPr lang="en-AU" sz="2400">
                <a:latin typeface="微软雅黑"/>
                <a:ea typeface="微软雅黑"/>
                <a:sym typeface="微软雅黑"/>
              </a:rPr>
              <a:t>06</a:t>
            </a:r>
          </a:p>
        </p:txBody>
      </p:sp>
      <p:sp>
        <p:nvSpPr>
          <p:cNvPr id="12" name="Flowchart: Manual Input 47"/>
          <p:cNvSpPr/>
          <p:nvPr/>
        </p:nvSpPr>
        <p:spPr>
          <a:xfrm flipV="1">
            <a:off x="4596416" y="2816354"/>
            <a:ext cx="1982751" cy="1233089"/>
          </a:xfrm>
          <a:prstGeom prst="flowChartManualInput">
            <a:avLst/>
          </a:prstGeom>
          <a:solidFill>
            <a:srgbClr val="F7599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latin typeface="微软雅黑"/>
              <a:ea typeface="微软雅黑"/>
              <a:sym typeface="微软雅黑"/>
            </a:endParaRPr>
          </a:p>
        </p:txBody>
      </p:sp>
      <p:grpSp>
        <p:nvGrpSpPr>
          <p:cNvPr id="13" name="Group 48"/>
          <p:cNvGrpSpPr/>
          <p:nvPr/>
        </p:nvGrpSpPr>
        <p:grpSpPr>
          <a:xfrm>
            <a:off x="4602645" y="3255688"/>
            <a:ext cx="1976524" cy="552681"/>
            <a:chOff x="8646428" y="3611567"/>
            <a:chExt cx="2445667" cy="683863"/>
          </a:xfrm>
        </p:grpSpPr>
        <p:sp>
          <p:nvSpPr>
            <p:cNvPr id="15" name="TextBox 50"/>
            <p:cNvSpPr txBox="1"/>
            <p:nvPr/>
          </p:nvSpPr>
          <p:spPr>
            <a:xfrm>
              <a:off x="9207391" y="3611567"/>
              <a:ext cx="1313862" cy="314184"/>
            </a:xfrm>
            <a:prstGeom prst="rect">
              <a:avLst/>
            </a:prstGeom>
            <a:noFill/>
          </p:spPr>
          <p:txBody>
            <a:bodyPr wrap="none">
              <a:normAutofit fontScale="90000" lnSpcReduction="10000"/>
            </a:bodyPr>
            <a:lstStyle/>
            <a:p>
              <a:pPr algn="ctr" fontAlgn="base">
                <a:spcBef>
                  <a:spcPct val="0"/>
                </a:spcBef>
                <a:spcAft>
                  <a:spcPct val="0"/>
                </a:spcAft>
              </a:pPr>
              <a:r>
                <a:rPr lang="zh-CN" altLang="en-US" sz="1200" b="1" dirty="0">
                  <a:latin typeface="微软雅黑"/>
                  <a:ea typeface="微软雅黑"/>
                  <a:sym typeface="微软雅黑"/>
                </a:rPr>
                <a:t>输入标题文本</a:t>
              </a:r>
            </a:p>
          </p:txBody>
        </p:sp>
        <p:sp>
          <p:nvSpPr>
            <p:cNvPr id="16" name="Rectangle 51"/>
            <p:cNvSpPr/>
            <p:nvPr/>
          </p:nvSpPr>
          <p:spPr>
            <a:xfrm>
              <a:off x="8646428" y="3866997"/>
              <a:ext cx="2445667" cy="428433"/>
            </a:xfrm>
            <a:prstGeom prst="rect">
              <a:avLst/>
            </a:prstGeom>
          </p:spPr>
          <p:txBody>
            <a:bodyPr wrap="square">
              <a:normAutofit fontScale="92500" lnSpcReduction="20000"/>
            </a:bodyPr>
            <a:lstStyle/>
            <a:p>
              <a:pPr algn="ctr">
                <a:lnSpc>
                  <a:spcPct val="120000"/>
                </a:lnSpc>
              </a:pPr>
              <a:r>
                <a:rPr lang="zh-CN" altLang="en-US" sz="825" dirty="0">
                  <a:latin typeface="微软雅黑"/>
                  <a:ea typeface="微软雅黑"/>
                  <a:sym typeface="微软雅黑"/>
                </a:rPr>
                <a:t>请替换文字内容复制你的内容到此</a:t>
              </a:r>
              <a:br>
                <a:rPr lang="zh-CN" altLang="en-US" sz="825" dirty="0">
                  <a:latin typeface="微软雅黑"/>
                  <a:ea typeface="微软雅黑"/>
                  <a:sym typeface="微软雅黑"/>
                </a:rPr>
              </a:br>
              <a:r>
                <a:rPr lang="zh-CN" altLang="en-US" sz="825" dirty="0">
                  <a:latin typeface="微软雅黑"/>
                  <a:ea typeface="微软雅黑"/>
                  <a:sym typeface="微软雅黑"/>
                </a:rPr>
                <a:t>请替换文字内容复制你的内容到此</a:t>
              </a:r>
            </a:p>
          </p:txBody>
        </p:sp>
      </p:grpSp>
      <p:sp>
        <p:nvSpPr>
          <p:cNvPr id="14" name="Rectangle 49"/>
          <p:cNvSpPr/>
          <p:nvPr/>
        </p:nvSpPr>
        <p:spPr>
          <a:xfrm>
            <a:off x="5382139" y="2829203"/>
            <a:ext cx="423433" cy="438581"/>
          </a:xfrm>
          <a:prstGeom prst="rect">
            <a:avLst/>
          </a:prstGeom>
        </p:spPr>
        <p:txBody>
          <a:bodyPr wrap="none">
            <a:normAutofit fontScale="97500" lnSpcReduction="10000"/>
          </a:bodyPr>
          <a:lstStyle/>
          <a:p>
            <a:pPr algn="ctr"/>
            <a:r>
              <a:rPr lang="en-AU" sz="2400">
                <a:latin typeface="微软雅黑"/>
                <a:ea typeface="微软雅黑"/>
                <a:sym typeface="微软雅黑"/>
              </a:rPr>
              <a:t>07</a:t>
            </a:r>
          </a:p>
        </p:txBody>
      </p:sp>
    </p:spTree>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nodeType="with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p:cTn id="12" dur="500" fill="hold"/>
                                        <p:tgtEl>
                                          <p:spTgt spid="48"/>
                                        </p:tgtEl>
                                        <p:attrNameLst>
                                          <p:attrName>ppt_w</p:attrName>
                                        </p:attrNameLst>
                                      </p:cBhvr>
                                      <p:tavLst>
                                        <p:tav tm="0">
                                          <p:val>
                                            <p:fltVal val="0"/>
                                          </p:val>
                                        </p:tav>
                                        <p:tav tm="100000">
                                          <p:val>
                                            <p:strVal val="#ppt_w"/>
                                          </p:val>
                                        </p:tav>
                                      </p:tavLst>
                                    </p:anim>
                                    <p:anim calcmode="lin" valueType="num">
                                      <p:cBhvr>
                                        <p:cTn id="13" dur="500" fill="hold"/>
                                        <p:tgtEl>
                                          <p:spTgt spid="48"/>
                                        </p:tgtEl>
                                        <p:attrNameLst>
                                          <p:attrName>ppt_h</p:attrName>
                                        </p:attrNameLst>
                                      </p:cBhvr>
                                      <p:tavLst>
                                        <p:tav tm="0">
                                          <p:val>
                                            <p:fltVal val="0"/>
                                          </p:val>
                                        </p:tav>
                                        <p:tav tm="100000">
                                          <p:val>
                                            <p:strVal val="#ppt_h"/>
                                          </p:val>
                                        </p:tav>
                                      </p:tavLst>
                                    </p:anim>
                                    <p:animEffect transition="in" filter="fade">
                                      <p:cBhvr>
                                        <p:cTn id="14" dur="500"/>
                                        <p:tgtEl>
                                          <p:spTgt spid="4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p:cTn id="17" dur="500" fill="hold"/>
                                        <p:tgtEl>
                                          <p:spTgt spid="49"/>
                                        </p:tgtEl>
                                        <p:attrNameLst>
                                          <p:attrName>ppt_w</p:attrName>
                                        </p:attrNameLst>
                                      </p:cBhvr>
                                      <p:tavLst>
                                        <p:tav tm="0">
                                          <p:val>
                                            <p:fltVal val="0"/>
                                          </p:val>
                                        </p:tav>
                                        <p:tav tm="100000">
                                          <p:val>
                                            <p:strVal val="#ppt_w"/>
                                          </p:val>
                                        </p:tav>
                                      </p:tavLst>
                                    </p:anim>
                                    <p:anim calcmode="lin" valueType="num">
                                      <p:cBhvr>
                                        <p:cTn id="18" dur="500" fill="hold"/>
                                        <p:tgtEl>
                                          <p:spTgt spid="49"/>
                                        </p:tgtEl>
                                        <p:attrNameLst>
                                          <p:attrName>ppt_h</p:attrName>
                                        </p:attrNameLst>
                                      </p:cBhvr>
                                      <p:tavLst>
                                        <p:tav tm="0">
                                          <p:val>
                                            <p:fltVal val="0"/>
                                          </p:val>
                                        </p:tav>
                                        <p:tav tm="100000">
                                          <p:val>
                                            <p:strVal val="#ppt_h"/>
                                          </p:val>
                                        </p:tav>
                                      </p:tavLst>
                                    </p:anim>
                                    <p:animEffect transition="in" filter="fade">
                                      <p:cBhvr>
                                        <p:cTn id="19" dur="500"/>
                                        <p:tgtEl>
                                          <p:spTgt spid="4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par>
                                <p:cTn id="25" presetID="53" presetClass="entr" presetSubtype="16"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fltVal val="0"/>
                                          </p:val>
                                        </p:tav>
                                        <p:tav tm="100000">
                                          <p:val>
                                            <p:strVal val="#ppt_h"/>
                                          </p:val>
                                        </p:tav>
                                      </p:tavLst>
                                    </p:anim>
                                    <p:animEffect transition="in" filter="fade">
                                      <p:cBhvr>
                                        <p:cTn id="29" dur="500"/>
                                        <p:tgtEl>
                                          <p:spTgt spid="4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4"/>
                                        </p:tgtEl>
                                        <p:attrNameLst>
                                          <p:attrName>style.visibility</p:attrName>
                                        </p:attrNameLst>
                                      </p:cBhvr>
                                      <p:to>
                                        <p:strVal val="visible"/>
                                      </p:to>
                                    </p:set>
                                    <p:anim calcmode="lin" valueType="num">
                                      <p:cBhvr>
                                        <p:cTn id="32" dur="500" fill="hold"/>
                                        <p:tgtEl>
                                          <p:spTgt spid="44"/>
                                        </p:tgtEl>
                                        <p:attrNameLst>
                                          <p:attrName>ppt_w</p:attrName>
                                        </p:attrNameLst>
                                      </p:cBhvr>
                                      <p:tavLst>
                                        <p:tav tm="0">
                                          <p:val>
                                            <p:fltVal val="0"/>
                                          </p:val>
                                        </p:tav>
                                        <p:tav tm="100000">
                                          <p:val>
                                            <p:strVal val="#ppt_w"/>
                                          </p:val>
                                        </p:tav>
                                      </p:tavLst>
                                    </p:anim>
                                    <p:anim calcmode="lin" valueType="num">
                                      <p:cBhvr>
                                        <p:cTn id="33" dur="500" fill="hold"/>
                                        <p:tgtEl>
                                          <p:spTgt spid="44"/>
                                        </p:tgtEl>
                                        <p:attrNameLst>
                                          <p:attrName>ppt_h</p:attrName>
                                        </p:attrNameLst>
                                      </p:cBhvr>
                                      <p:tavLst>
                                        <p:tav tm="0">
                                          <p:val>
                                            <p:fltVal val="0"/>
                                          </p:val>
                                        </p:tav>
                                        <p:tav tm="100000">
                                          <p:val>
                                            <p:strVal val="#ppt_h"/>
                                          </p:val>
                                        </p:tav>
                                      </p:tavLst>
                                    </p:anim>
                                    <p:animEffect transition="in" filter="fade">
                                      <p:cBhvr>
                                        <p:cTn id="34" dur="500"/>
                                        <p:tgtEl>
                                          <p:spTgt spid="4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animEffect transition="in" filter="fade">
                                      <p:cBhvr>
                                        <p:cTn id="49" dur="500"/>
                                        <p:tgtEl>
                                          <p:spTgt spid="3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p:cTn id="52" dur="500" fill="hold"/>
                                        <p:tgtEl>
                                          <p:spTgt spid="32"/>
                                        </p:tgtEl>
                                        <p:attrNameLst>
                                          <p:attrName>ppt_w</p:attrName>
                                        </p:attrNameLst>
                                      </p:cBhvr>
                                      <p:tavLst>
                                        <p:tav tm="0">
                                          <p:val>
                                            <p:fltVal val="0"/>
                                          </p:val>
                                        </p:tav>
                                        <p:tav tm="100000">
                                          <p:val>
                                            <p:strVal val="#ppt_w"/>
                                          </p:val>
                                        </p:tav>
                                      </p:tavLst>
                                    </p:anim>
                                    <p:anim calcmode="lin" valueType="num">
                                      <p:cBhvr>
                                        <p:cTn id="53" dur="500" fill="hold"/>
                                        <p:tgtEl>
                                          <p:spTgt spid="32"/>
                                        </p:tgtEl>
                                        <p:attrNameLst>
                                          <p:attrName>ppt_h</p:attrName>
                                        </p:attrNameLst>
                                      </p:cBhvr>
                                      <p:tavLst>
                                        <p:tav tm="0">
                                          <p:val>
                                            <p:fltVal val="0"/>
                                          </p:val>
                                        </p:tav>
                                        <p:tav tm="100000">
                                          <p:val>
                                            <p:strVal val="#ppt_h"/>
                                          </p:val>
                                        </p:tav>
                                      </p:tavLst>
                                    </p:anim>
                                    <p:animEffect transition="in" filter="fade">
                                      <p:cBhvr>
                                        <p:cTn id="54" dur="500"/>
                                        <p:tgtEl>
                                          <p:spTgt spid="32"/>
                                        </p:tgtEl>
                                      </p:cBhvr>
                                    </p:animEffect>
                                  </p:childTnLst>
                                </p:cTn>
                              </p:par>
                              <p:par>
                                <p:cTn id="55" presetID="53" presetClass="entr" presetSubtype="16"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p:cTn id="57" dur="500" fill="hold"/>
                                        <p:tgtEl>
                                          <p:spTgt spid="33"/>
                                        </p:tgtEl>
                                        <p:attrNameLst>
                                          <p:attrName>ppt_w</p:attrName>
                                        </p:attrNameLst>
                                      </p:cBhvr>
                                      <p:tavLst>
                                        <p:tav tm="0">
                                          <p:val>
                                            <p:fltVal val="0"/>
                                          </p:val>
                                        </p:tav>
                                        <p:tav tm="100000">
                                          <p:val>
                                            <p:strVal val="#ppt_w"/>
                                          </p:val>
                                        </p:tav>
                                      </p:tavLst>
                                    </p:anim>
                                    <p:anim calcmode="lin" valueType="num">
                                      <p:cBhvr>
                                        <p:cTn id="58" dur="500" fill="hold"/>
                                        <p:tgtEl>
                                          <p:spTgt spid="33"/>
                                        </p:tgtEl>
                                        <p:attrNameLst>
                                          <p:attrName>ppt_h</p:attrName>
                                        </p:attrNameLst>
                                      </p:cBhvr>
                                      <p:tavLst>
                                        <p:tav tm="0">
                                          <p:val>
                                            <p:fltVal val="0"/>
                                          </p:val>
                                        </p:tav>
                                        <p:tav tm="100000">
                                          <p:val>
                                            <p:strVal val="#ppt_h"/>
                                          </p:val>
                                        </p:tav>
                                      </p:tavLst>
                                    </p:anim>
                                    <p:animEffect transition="in" filter="fade">
                                      <p:cBhvr>
                                        <p:cTn id="59" dur="500"/>
                                        <p:tgtEl>
                                          <p:spTgt spid="3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p:cTn id="62" dur="500" fill="hold"/>
                                        <p:tgtEl>
                                          <p:spTgt spid="34"/>
                                        </p:tgtEl>
                                        <p:attrNameLst>
                                          <p:attrName>ppt_w</p:attrName>
                                        </p:attrNameLst>
                                      </p:cBhvr>
                                      <p:tavLst>
                                        <p:tav tm="0">
                                          <p:val>
                                            <p:fltVal val="0"/>
                                          </p:val>
                                        </p:tav>
                                        <p:tav tm="100000">
                                          <p:val>
                                            <p:strVal val="#ppt_w"/>
                                          </p:val>
                                        </p:tav>
                                      </p:tavLst>
                                    </p:anim>
                                    <p:anim calcmode="lin" valueType="num">
                                      <p:cBhvr>
                                        <p:cTn id="63" dur="500" fill="hold"/>
                                        <p:tgtEl>
                                          <p:spTgt spid="34"/>
                                        </p:tgtEl>
                                        <p:attrNameLst>
                                          <p:attrName>ppt_h</p:attrName>
                                        </p:attrNameLst>
                                      </p:cBhvr>
                                      <p:tavLst>
                                        <p:tav tm="0">
                                          <p:val>
                                            <p:fltVal val="0"/>
                                          </p:val>
                                        </p:tav>
                                        <p:tav tm="100000">
                                          <p:val>
                                            <p:strVal val="#ppt_h"/>
                                          </p:val>
                                        </p:tav>
                                      </p:tavLst>
                                    </p:anim>
                                    <p:animEffect transition="in" filter="fade">
                                      <p:cBhvr>
                                        <p:cTn id="64" dur="500"/>
                                        <p:tgtEl>
                                          <p:spTgt spid="3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fltVal val="0"/>
                                          </p:val>
                                        </p:tav>
                                        <p:tav tm="100000">
                                          <p:val>
                                            <p:strVal val="#ppt_h"/>
                                          </p:val>
                                        </p:tav>
                                      </p:tavLst>
                                    </p:anim>
                                    <p:animEffect transition="in" filter="fade">
                                      <p:cBhvr>
                                        <p:cTn id="69" dur="500"/>
                                        <p:tgtEl>
                                          <p:spTgt spid="27"/>
                                        </p:tgtEl>
                                      </p:cBhvr>
                                    </p:animEffect>
                                  </p:childTnLst>
                                </p:cTn>
                              </p:par>
                              <p:par>
                                <p:cTn id="70" presetID="53" presetClass="entr" presetSubtype="16" fill="hold"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fltVal val="0"/>
                                          </p:val>
                                        </p:tav>
                                        <p:tav tm="100000">
                                          <p:val>
                                            <p:strVal val="#ppt_h"/>
                                          </p:val>
                                        </p:tav>
                                      </p:tavLst>
                                    </p:anim>
                                    <p:animEffect transition="in" filter="fade">
                                      <p:cBhvr>
                                        <p:cTn id="74" dur="500"/>
                                        <p:tgtEl>
                                          <p:spTgt spid="2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p:cTn id="82" dur="500" fill="hold"/>
                                        <p:tgtEl>
                                          <p:spTgt spid="22"/>
                                        </p:tgtEl>
                                        <p:attrNameLst>
                                          <p:attrName>ppt_w</p:attrName>
                                        </p:attrNameLst>
                                      </p:cBhvr>
                                      <p:tavLst>
                                        <p:tav tm="0">
                                          <p:val>
                                            <p:fltVal val="0"/>
                                          </p:val>
                                        </p:tav>
                                        <p:tav tm="100000">
                                          <p:val>
                                            <p:strVal val="#ppt_w"/>
                                          </p:val>
                                        </p:tav>
                                      </p:tavLst>
                                    </p:anim>
                                    <p:anim calcmode="lin" valueType="num">
                                      <p:cBhvr>
                                        <p:cTn id="83" dur="500" fill="hold"/>
                                        <p:tgtEl>
                                          <p:spTgt spid="22"/>
                                        </p:tgtEl>
                                        <p:attrNameLst>
                                          <p:attrName>ppt_h</p:attrName>
                                        </p:attrNameLst>
                                      </p:cBhvr>
                                      <p:tavLst>
                                        <p:tav tm="0">
                                          <p:val>
                                            <p:fltVal val="0"/>
                                          </p:val>
                                        </p:tav>
                                        <p:tav tm="100000">
                                          <p:val>
                                            <p:strVal val="#ppt_h"/>
                                          </p:val>
                                        </p:tav>
                                      </p:tavLst>
                                    </p:anim>
                                    <p:animEffect transition="in" filter="fade">
                                      <p:cBhvr>
                                        <p:cTn id="84" dur="500"/>
                                        <p:tgtEl>
                                          <p:spTgt spid="22"/>
                                        </p:tgtEl>
                                      </p:cBhvr>
                                    </p:animEffect>
                                  </p:childTnLst>
                                </p:cTn>
                              </p:par>
                              <p:par>
                                <p:cTn id="85" presetID="53" presetClass="entr" presetSubtype="16" fill="hold"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4"/>
                                        </p:tgtEl>
                                        <p:attrNameLst>
                                          <p:attrName>style.visibility</p:attrName>
                                        </p:attrNameLst>
                                      </p:cBhvr>
                                      <p:to>
                                        <p:strVal val="visible"/>
                                      </p:to>
                                    </p:set>
                                    <p:anim calcmode="lin" valueType="num">
                                      <p:cBhvr>
                                        <p:cTn id="92" dur="500" fill="hold"/>
                                        <p:tgtEl>
                                          <p:spTgt spid="24"/>
                                        </p:tgtEl>
                                        <p:attrNameLst>
                                          <p:attrName>ppt_w</p:attrName>
                                        </p:attrNameLst>
                                      </p:cBhvr>
                                      <p:tavLst>
                                        <p:tav tm="0">
                                          <p:val>
                                            <p:fltVal val="0"/>
                                          </p:val>
                                        </p:tav>
                                        <p:tav tm="100000">
                                          <p:val>
                                            <p:strVal val="#ppt_w"/>
                                          </p:val>
                                        </p:tav>
                                      </p:tavLst>
                                    </p:anim>
                                    <p:anim calcmode="lin" valueType="num">
                                      <p:cBhvr>
                                        <p:cTn id="93" dur="500" fill="hold"/>
                                        <p:tgtEl>
                                          <p:spTgt spid="24"/>
                                        </p:tgtEl>
                                        <p:attrNameLst>
                                          <p:attrName>ppt_h</p:attrName>
                                        </p:attrNameLst>
                                      </p:cBhvr>
                                      <p:tavLst>
                                        <p:tav tm="0">
                                          <p:val>
                                            <p:fltVal val="0"/>
                                          </p:val>
                                        </p:tav>
                                        <p:tav tm="100000">
                                          <p:val>
                                            <p:strVal val="#ppt_h"/>
                                          </p:val>
                                        </p:tav>
                                      </p:tavLst>
                                    </p:anim>
                                    <p:animEffect transition="in" filter="fade">
                                      <p:cBhvr>
                                        <p:cTn id="94" dur="500"/>
                                        <p:tgtEl>
                                          <p:spTgt spid="24"/>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500" fill="hold"/>
                                        <p:tgtEl>
                                          <p:spTgt spid="17"/>
                                        </p:tgtEl>
                                        <p:attrNameLst>
                                          <p:attrName>ppt_w</p:attrName>
                                        </p:attrNameLst>
                                      </p:cBhvr>
                                      <p:tavLst>
                                        <p:tav tm="0">
                                          <p:val>
                                            <p:fltVal val="0"/>
                                          </p:val>
                                        </p:tav>
                                        <p:tav tm="100000">
                                          <p:val>
                                            <p:strVal val="#ppt_w"/>
                                          </p:val>
                                        </p:tav>
                                      </p:tavLst>
                                    </p:anim>
                                    <p:anim calcmode="lin" valueType="num">
                                      <p:cBhvr>
                                        <p:cTn id="98" dur="500" fill="hold"/>
                                        <p:tgtEl>
                                          <p:spTgt spid="17"/>
                                        </p:tgtEl>
                                        <p:attrNameLst>
                                          <p:attrName>ppt_h</p:attrName>
                                        </p:attrNameLst>
                                      </p:cBhvr>
                                      <p:tavLst>
                                        <p:tav tm="0">
                                          <p:val>
                                            <p:fltVal val="0"/>
                                          </p:val>
                                        </p:tav>
                                        <p:tav tm="100000">
                                          <p:val>
                                            <p:strVal val="#ppt_h"/>
                                          </p:val>
                                        </p:tav>
                                      </p:tavLst>
                                    </p:anim>
                                    <p:animEffect transition="in" filter="fade">
                                      <p:cBhvr>
                                        <p:cTn id="99" dur="500"/>
                                        <p:tgtEl>
                                          <p:spTgt spid="17"/>
                                        </p:tgtEl>
                                      </p:cBhvr>
                                    </p:animEffect>
                                  </p:childTnLst>
                                </p:cTn>
                              </p:par>
                              <p:par>
                                <p:cTn id="100" presetID="5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500" fill="hold"/>
                                        <p:tgtEl>
                                          <p:spTgt spid="18"/>
                                        </p:tgtEl>
                                        <p:attrNameLst>
                                          <p:attrName>ppt_w</p:attrName>
                                        </p:attrNameLst>
                                      </p:cBhvr>
                                      <p:tavLst>
                                        <p:tav tm="0">
                                          <p:val>
                                            <p:fltVal val="0"/>
                                          </p:val>
                                        </p:tav>
                                        <p:tav tm="100000">
                                          <p:val>
                                            <p:strVal val="#ppt_w"/>
                                          </p:val>
                                        </p:tav>
                                      </p:tavLst>
                                    </p:anim>
                                    <p:anim calcmode="lin" valueType="num">
                                      <p:cBhvr>
                                        <p:cTn id="103" dur="500" fill="hold"/>
                                        <p:tgtEl>
                                          <p:spTgt spid="18"/>
                                        </p:tgtEl>
                                        <p:attrNameLst>
                                          <p:attrName>ppt_h</p:attrName>
                                        </p:attrNameLst>
                                      </p:cBhvr>
                                      <p:tavLst>
                                        <p:tav tm="0">
                                          <p:val>
                                            <p:fltVal val="0"/>
                                          </p:val>
                                        </p:tav>
                                        <p:tav tm="100000">
                                          <p:val>
                                            <p:strVal val="#ppt_h"/>
                                          </p:val>
                                        </p:tav>
                                      </p:tavLst>
                                    </p:anim>
                                    <p:animEffect transition="in" filter="fade">
                                      <p:cBhvr>
                                        <p:cTn id="104" dur="500"/>
                                        <p:tgtEl>
                                          <p:spTgt spid="18"/>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500" fill="hold"/>
                                        <p:tgtEl>
                                          <p:spTgt spid="19"/>
                                        </p:tgtEl>
                                        <p:attrNameLst>
                                          <p:attrName>ppt_w</p:attrName>
                                        </p:attrNameLst>
                                      </p:cBhvr>
                                      <p:tavLst>
                                        <p:tav tm="0">
                                          <p:val>
                                            <p:fltVal val="0"/>
                                          </p:val>
                                        </p:tav>
                                        <p:tav tm="100000">
                                          <p:val>
                                            <p:strVal val="#ppt_w"/>
                                          </p:val>
                                        </p:tav>
                                      </p:tavLst>
                                    </p:anim>
                                    <p:anim calcmode="lin" valueType="num">
                                      <p:cBhvr>
                                        <p:cTn id="108" dur="500" fill="hold"/>
                                        <p:tgtEl>
                                          <p:spTgt spid="19"/>
                                        </p:tgtEl>
                                        <p:attrNameLst>
                                          <p:attrName>ppt_h</p:attrName>
                                        </p:attrNameLst>
                                      </p:cBhvr>
                                      <p:tavLst>
                                        <p:tav tm="0">
                                          <p:val>
                                            <p:fltVal val="0"/>
                                          </p:val>
                                        </p:tav>
                                        <p:tav tm="100000">
                                          <p:val>
                                            <p:strVal val="#ppt_h"/>
                                          </p:val>
                                        </p:tav>
                                      </p:tavLst>
                                    </p:anim>
                                    <p:animEffect transition="in" filter="fade">
                                      <p:cBhvr>
                                        <p:cTn id="109" dur="500"/>
                                        <p:tgtEl>
                                          <p:spTgt spid="1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p:cTn id="112" dur="500" fill="hold"/>
                                        <p:tgtEl>
                                          <p:spTgt spid="12"/>
                                        </p:tgtEl>
                                        <p:attrNameLst>
                                          <p:attrName>ppt_w</p:attrName>
                                        </p:attrNameLst>
                                      </p:cBhvr>
                                      <p:tavLst>
                                        <p:tav tm="0">
                                          <p:val>
                                            <p:fltVal val="0"/>
                                          </p:val>
                                        </p:tav>
                                        <p:tav tm="100000">
                                          <p:val>
                                            <p:strVal val="#ppt_w"/>
                                          </p:val>
                                        </p:tav>
                                      </p:tavLst>
                                    </p:anim>
                                    <p:anim calcmode="lin" valueType="num">
                                      <p:cBhvr>
                                        <p:cTn id="113" dur="500" fill="hold"/>
                                        <p:tgtEl>
                                          <p:spTgt spid="12"/>
                                        </p:tgtEl>
                                        <p:attrNameLst>
                                          <p:attrName>ppt_h</p:attrName>
                                        </p:attrNameLst>
                                      </p:cBhvr>
                                      <p:tavLst>
                                        <p:tav tm="0">
                                          <p:val>
                                            <p:fltVal val="0"/>
                                          </p:val>
                                        </p:tav>
                                        <p:tav tm="100000">
                                          <p:val>
                                            <p:strVal val="#ppt_h"/>
                                          </p:val>
                                        </p:tav>
                                      </p:tavLst>
                                    </p:anim>
                                    <p:animEffect transition="in" filter="fade">
                                      <p:cBhvr>
                                        <p:cTn id="114" dur="500"/>
                                        <p:tgtEl>
                                          <p:spTgt spid="12"/>
                                        </p:tgtEl>
                                      </p:cBhvr>
                                    </p:animEffect>
                                  </p:childTnLst>
                                </p:cTn>
                              </p:par>
                              <p:par>
                                <p:cTn id="115" presetID="53" presetClass="entr" presetSubtype="16" fill="hold" nodeType="withEffect">
                                  <p:stCondLst>
                                    <p:cond delay="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500" fill="hold"/>
                                        <p:tgtEl>
                                          <p:spTgt spid="13"/>
                                        </p:tgtEl>
                                        <p:attrNameLst>
                                          <p:attrName>ppt_w</p:attrName>
                                        </p:attrNameLst>
                                      </p:cBhvr>
                                      <p:tavLst>
                                        <p:tav tm="0">
                                          <p:val>
                                            <p:fltVal val="0"/>
                                          </p:val>
                                        </p:tav>
                                        <p:tav tm="100000">
                                          <p:val>
                                            <p:strVal val="#ppt_w"/>
                                          </p:val>
                                        </p:tav>
                                      </p:tavLst>
                                    </p:anim>
                                    <p:anim calcmode="lin" valueType="num">
                                      <p:cBhvr>
                                        <p:cTn id="118" dur="500" fill="hold"/>
                                        <p:tgtEl>
                                          <p:spTgt spid="13"/>
                                        </p:tgtEl>
                                        <p:attrNameLst>
                                          <p:attrName>ppt_h</p:attrName>
                                        </p:attrNameLst>
                                      </p:cBhvr>
                                      <p:tavLst>
                                        <p:tav tm="0">
                                          <p:val>
                                            <p:fltVal val="0"/>
                                          </p:val>
                                        </p:tav>
                                        <p:tav tm="100000">
                                          <p:val>
                                            <p:strVal val="#ppt_h"/>
                                          </p:val>
                                        </p:tav>
                                      </p:tavLst>
                                    </p:anim>
                                    <p:animEffect transition="in" filter="fade">
                                      <p:cBhvr>
                                        <p:cTn id="119" dur="500"/>
                                        <p:tgtEl>
                                          <p:spTgt spid="13"/>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500" fill="hold"/>
                                        <p:tgtEl>
                                          <p:spTgt spid="14"/>
                                        </p:tgtEl>
                                        <p:attrNameLst>
                                          <p:attrName>ppt_w</p:attrName>
                                        </p:attrNameLst>
                                      </p:cBhvr>
                                      <p:tavLst>
                                        <p:tav tm="0">
                                          <p:val>
                                            <p:fltVal val="0"/>
                                          </p:val>
                                        </p:tav>
                                        <p:tav tm="100000">
                                          <p:val>
                                            <p:strVal val="#ppt_w"/>
                                          </p:val>
                                        </p:tav>
                                      </p:tavLst>
                                    </p:anim>
                                    <p:anim calcmode="lin" valueType="num">
                                      <p:cBhvr>
                                        <p:cTn id="123" dur="500" fill="hold"/>
                                        <p:tgtEl>
                                          <p:spTgt spid="14"/>
                                        </p:tgtEl>
                                        <p:attrNameLst>
                                          <p:attrName>ppt_h</p:attrName>
                                        </p:attrNameLst>
                                      </p:cBhvr>
                                      <p:tavLst>
                                        <p:tav tm="0">
                                          <p:val>
                                            <p:fltVal val="0"/>
                                          </p:val>
                                        </p:tav>
                                        <p:tav tm="100000">
                                          <p:val>
                                            <p:strVal val="#ppt_h"/>
                                          </p:val>
                                        </p:tav>
                                      </p:tavLst>
                                    </p:anim>
                                    <p:animEffect transition="in" filter="fade">
                                      <p:cBhvr>
                                        <p:cTn id="1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9" grpId="0"/>
      <p:bldP spid="42" grpId="0" animBg="1"/>
      <p:bldP spid="44" grpId="0"/>
      <p:bldP spid="37" grpId="0" animBg="1"/>
      <p:bldP spid="39" grpId="0"/>
      <p:bldP spid="32" grpId="0" animBg="1"/>
      <p:bldP spid="34" grpId="0"/>
      <p:bldP spid="27" grpId="0" animBg="1"/>
      <p:bldP spid="29" grpId="0"/>
      <p:bldP spid="22" grpId="0" animBg="1"/>
      <p:bldP spid="24" grpId="0"/>
      <p:bldP spid="17" grpId="0" animBg="1"/>
      <p:bldP spid="19" grpId="0"/>
      <p:bldP spid="12" grpId="0" animBg="1"/>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218"/>
            <a:ext cx="9144000" cy="4777064"/>
          </a:xfrm>
          <a:prstGeom prst="rect">
            <a:avLst/>
          </a:prstGeom>
        </p:spPr>
      </p:pic>
      <p:sp>
        <p:nvSpPr>
          <p:cNvPr id="3" name="矩形 2">
            <a:extLst>
              <a:ext uri="{FF2B5EF4-FFF2-40B4-BE49-F238E27FC236}">
                <a16:creationId xmlns:a16="http://schemas.microsoft.com/office/drawing/2014/main" xmlns="" id="{D3B42151-E6B3-44FD-B667-B2C4CF25D4A1}"/>
              </a:ext>
            </a:extLst>
          </p:cNvPr>
          <p:cNvSpPr/>
          <p:nvPr/>
        </p:nvSpPr>
        <p:spPr>
          <a:xfrm>
            <a:off x="2195736" y="2211710"/>
            <a:ext cx="4477822" cy="523220"/>
          </a:xfrm>
          <a:prstGeom prst="rect">
            <a:avLst/>
          </a:prstGeom>
        </p:spPr>
        <p:txBody>
          <a:bodyPr wrap="square">
            <a:spAutoFit/>
          </a:bodyPr>
          <a:lstStyle/>
          <a:p>
            <a:pPr algn="ctr"/>
            <a:r>
              <a:rPr lang="zh-CN" altLang="en-US" sz="2800" b="1" spc="600" dirty="0">
                <a:latin typeface="微软雅黑"/>
                <a:ea typeface="微软雅黑"/>
                <a:cs typeface="+mn-ea"/>
                <a:sym typeface="微软雅黑"/>
              </a:rPr>
              <a:t>输入你的节标题</a:t>
            </a:r>
          </a:p>
        </p:txBody>
      </p:sp>
      <p:sp>
        <p:nvSpPr>
          <p:cNvPr id="5" name="矩形 4">
            <a:extLst>
              <a:ext uri="{FF2B5EF4-FFF2-40B4-BE49-F238E27FC236}">
                <a16:creationId xmlns:a16="http://schemas.microsoft.com/office/drawing/2014/main" xmlns="" id="{C4C3878B-6FDD-42EB-9B05-77CFD33AC07E}"/>
              </a:ext>
            </a:extLst>
          </p:cNvPr>
          <p:cNvSpPr/>
          <p:nvPr/>
        </p:nvSpPr>
        <p:spPr>
          <a:xfrm>
            <a:off x="3036308" y="1164689"/>
            <a:ext cx="2543804" cy="830997"/>
          </a:xfrm>
          <a:prstGeom prst="rect">
            <a:avLst/>
          </a:prstGeom>
          <a:solidFill>
            <a:srgbClr val="F75994"/>
          </a:solidFill>
        </p:spPr>
        <p:txBody>
          <a:bodyPr wrap="square">
            <a:spAutoFit/>
          </a:bodyPr>
          <a:lstStyle/>
          <a:p>
            <a:pPr algn="ctr"/>
            <a:r>
              <a:rPr lang="en-US" altLang="zh-CN" sz="4800" b="1" dirty="0" smtClean="0">
                <a:solidFill>
                  <a:schemeClr val="bg1"/>
                </a:solidFill>
                <a:latin typeface="微软雅黑"/>
                <a:ea typeface="微软雅黑"/>
                <a:cs typeface="+mn-ea"/>
                <a:sym typeface="微软雅黑"/>
              </a:rPr>
              <a:t>No.4</a:t>
            </a:r>
            <a:endParaRPr lang="zh-CN" altLang="en-US" sz="4800" b="1" dirty="0">
              <a:solidFill>
                <a:schemeClr val="bg1"/>
              </a:solidFill>
              <a:latin typeface="微软雅黑"/>
              <a:ea typeface="微软雅黑"/>
              <a:cs typeface="+mn-ea"/>
              <a:sym typeface="微软雅黑"/>
            </a:endParaRPr>
          </a:p>
        </p:txBody>
      </p:sp>
      <p:sp>
        <p:nvSpPr>
          <p:cNvPr id="7" name="文本框 26"/>
          <p:cNvSpPr txBox="1"/>
          <p:nvPr/>
        </p:nvSpPr>
        <p:spPr>
          <a:xfrm flipH="1">
            <a:off x="3742938" y="2877162"/>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8" name="椭圆 7"/>
          <p:cNvSpPr/>
          <p:nvPr/>
        </p:nvSpPr>
        <p:spPr>
          <a:xfrm>
            <a:off x="3598922" y="2927462"/>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598922" y="3081064"/>
            <a:ext cx="144016" cy="144016"/>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01775525"/>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rot="2700000">
            <a:off x="6739145" y="1931308"/>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a:ea typeface="微软雅黑"/>
              <a:cs typeface="+mn-ea"/>
              <a:sym typeface="微软雅黑"/>
            </a:endParaRPr>
          </a:p>
        </p:txBody>
      </p:sp>
      <p:sp>
        <p:nvSpPr>
          <p:cNvPr id="4" name="圆角矩形 3"/>
          <p:cNvSpPr/>
          <p:nvPr/>
        </p:nvSpPr>
        <p:spPr>
          <a:xfrm rot="2700000">
            <a:off x="3053161" y="2578003"/>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a:ea typeface="微软雅黑"/>
              <a:cs typeface="+mn-ea"/>
              <a:sym typeface="微软雅黑"/>
            </a:endParaRPr>
          </a:p>
        </p:txBody>
      </p:sp>
      <p:sp>
        <p:nvSpPr>
          <p:cNvPr id="3" name="圆角矩形 2"/>
          <p:cNvSpPr/>
          <p:nvPr/>
        </p:nvSpPr>
        <p:spPr>
          <a:xfrm rot="2700000">
            <a:off x="4281822" y="1931308"/>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a:ea typeface="微软雅黑"/>
              <a:cs typeface="+mn-ea"/>
              <a:sym typeface="微软雅黑"/>
            </a:endParaRPr>
          </a:p>
        </p:txBody>
      </p:sp>
      <p:sp>
        <p:nvSpPr>
          <p:cNvPr id="5" name="圆角矩形 4"/>
          <p:cNvSpPr/>
          <p:nvPr/>
        </p:nvSpPr>
        <p:spPr>
          <a:xfrm rot="2700000">
            <a:off x="5510483" y="2578002"/>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a:ea typeface="微软雅黑"/>
              <a:cs typeface="+mn-ea"/>
              <a:sym typeface="微软雅黑"/>
            </a:endParaRPr>
          </a:p>
        </p:txBody>
      </p:sp>
      <p:grpSp>
        <p:nvGrpSpPr>
          <p:cNvPr id="12" name="组合 11"/>
          <p:cNvGrpSpPr/>
          <p:nvPr/>
        </p:nvGrpSpPr>
        <p:grpSpPr>
          <a:xfrm>
            <a:off x="4281822" y="2282578"/>
            <a:ext cx="757305" cy="757305"/>
            <a:chOff x="5709096" y="3409197"/>
            <a:chExt cx="1009740" cy="1009740"/>
          </a:xfrm>
          <a:solidFill>
            <a:srgbClr val="F75994"/>
          </a:solidFill>
          <a:effectLst>
            <a:outerShdw blurRad="25400" dist="12700" dir="2700000" algn="tl" rotWithShape="0">
              <a:prstClr val="black">
                <a:alpha val="40000"/>
              </a:prstClr>
            </a:outerShdw>
          </a:effectLst>
        </p:grpSpPr>
        <p:sp>
          <p:nvSpPr>
            <p:cNvPr id="48" name="圆角矩形 47"/>
            <p:cNvSpPr/>
            <p:nvPr/>
          </p:nvSpPr>
          <p:spPr>
            <a:xfrm rot="2700000">
              <a:off x="5709096"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sp>
          <p:nvSpPr>
            <p:cNvPr id="45" name="圆角矩形 44"/>
            <p:cNvSpPr/>
            <p:nvPr/>
          </p:nvSpPr>
          <p:spPr>
            <a:xfrm rot="2700000">
              <a:off x="5709096"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grpSp>
      <p:grpSp>
        <p:nvGrpSpPr>
          <p:cNvPr id="14" name="组合 13"/>
          <p:cNvGrpSpPr/>
          <p:nvPr/>
        </p:nvGrpSpPr>
        <p:grpSpPr>
          <a:xfrm>
            <a:off x="6739145" y="2282578"/>
            <a:ext cx="757305" cy="757305"/>
            <a:chOff x="8985526" y="3409197"/>
            <a:chExt cx="1009740" cy="1009740"/>
          </a:xfrm>
          <a:solidFill>
            <a:srgbClr val="F75994"/>
          </a:solidFill>
          <a:effectLst>
            <a:outerShdw blurRad="25400" dist="12700" dir="2700000" algn="tl" rotWithShape="0">
              <a:prstClr val="black">
                <a:alpha val="40000"/>
              </a:prstClr>
            </a:outerShdw>
          </a:effectLst>
        </p:grpSpPr>
        <p:sp>
          <p:nvSpPr>
            <p:cNvPr id="51" name="圆角矩形 50"/>
            <p:cNvSpPr/>
            <p:nvPr/>
          </p:nvSpPr>
          <p:spPr>
            <a:xfrm rot="2700000">
              <a:off x="8985526"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sp>
          <p:nvSpPr>
            <p:cNvPr id="46" name="圆角矩形 45"/>
            <p:cNvSpPr/>
            <p:nvPr/>
          </p:nvSpPr>
          <p:spPr>
            <a:xfrm rot="2700000">
              <a:off x="8985526"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grpSp>
      <p:grpSp>
        <p:nvGrpSpPr>
          <p:cNvPr id="11" name="组合 10"/>
          <p:cNvGrpSpPr/>
          <p:nvPr/>
        </p:nvGrpSpPr>
        <p:grpSpPr>
          <a:xfrm>
            <a:off x="3053161" y="2282578"/>
            <a:ext cx="757305" cy="757305"/>
            <a:chOff x="4070881" y="3409197"/>
            <a:chExt cx="1009740" cy="1009740"/>
          </a:xfrm>
          <a:solidFill>
            <a:srgbClr val="F75994"/>
          </a:solidFill>
          <a:effectLst>
            <a:outerShdw blurRad="25400" dist="12700" dir="2700000" algn="tl" rotWithShape="0">
              <a:prstClr val="black">
                <a:alpha val="40000"/>
              </a:prstClr>
            </a:outerShdw>
          </a:effectLst>
        </p:grpSpPr>
        <p:sp>
          <p:nvSpPr>
            <p:cNvPr id="57" name="圆角矩形 56"/>
            <p:cNvSpPr/>
            <p:nvPr/>
          </p:nvSpPr>
          <p:spPr>
            <a:xfrm rot="2700000">
              <a:off x="4070881"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sp>
          <p:nvSpPr>
            <p:cNvPr id="62" name="圆角矩形 61"/>
            <p:cNvSpPr/>
            <p:nvPr/>
          </p:nvSpPr>
          <p:spPr>
            <a:xfrm rot="2700000">
              <a:off x="4070881"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grpSp>
      <p:grpSp>
        <p:nvGrpSpPr>
          <p:cNvPr id="13" name="组合 12"/>
          <p:cNvGrpSpPr/>
          <p:nvPr/>
        </p:nvGrpSpPr>
        <p:grpSpPr>
          <a:xfrm>
            <a:off x="5510483" y="2282578"/>
            <a:ext cx="757305" cy="757305"/>
            <a:chOff x="7347311" y="3409197"/>
            <a:chExt cx="1009740" cy="1009740"/>
          </a:xfrm>
          <a:solidFill>
            <a:srgbClr val="F75994"/>
          </a:solidFill>
          <a:effectLst>
            <a:outerShdw blurRad="25400" dist="12700" dir="2700000" algn="tl" rotWithShape="0">
              <a:prstClr val="black">
                <a:alpha val="40000"/>
              </a:prstClr>
            </a:outerShdw>
          </a:effectLst>
        </p:grpSpPr>
        <p:sp>
          <p:nvSpPr>
            <p:cNvPr id="60" name="圆角矩形 59"/>
            <p:cNvSpPr/>
            <p:nvPr/>
          </p:nvSpPr>
          <p:spPr>
            <a:xfrm rot="2700000">
              <a:off x="7347311"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sp>
          <p:nvSpPr>
            <p:cNvPr id="63" name="圆角矩形 62"/>
            <p:cNvSpPr/>
            <p:nvPr/>
          </p:nvSpPr>
          <p:spPr>
            <a:xfrm rot="2700000">
              <a:off x="7347311"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grpSp>
      <p:sp>
        <p:nvSpPr>
          <p:cNvPr id="2" name="圆角矩形 1"/>
          <p:cNvSpPr/>
          <p:nvPr/>
        </p:nvSpPr>
        <p:spPr>
          <a:xfrm rot="2700000">
            <a:off x="1824500" y="1931310"/>
            <a:ext cx="757305" cy="757305"/>
          </a:xfrm>
          <a:prstGeom prst="roundRect">
            <a:avLst/>
          </a:prstGeom>
          <a:solidFill>
            <a:srgbClr val="00B0F0"/>
          </a:solidFill>
          <a:ln w="28575">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latin typeface="微软雅黑"/>
              <a:ea typeface="微软雅黑"/>
              <a:cs typeface="+mn-ea"/>
              <a:sym typeface="微软雅黑"/>
            </a:endParaRPr>
          </a:p>
        </p:txBody>
      </p:sp>
      <p:grpSp>
        <p:nvGrpSpPr>
          <p:cNvPr id="10" name="组合 9"/>
          <p:cNvGrpSpPr/>
          <p:nvPr/>
        </p:nvGrpSpPr>
        <p:grpSpPr>
          <a:xfrm>
            <a:off x="1824500" y="2282578"/>
            <a:ext cx="757305" cy="757305"/>
            <a:chOff x="2432666" y="3409197"/>
            <a:chExt cx="1009740" cy="1009740"/>
          </a:xfrm>
          <a:solidFill>
            <a:srgbClr val="F75994"/>
          </a:solidFill>
          <a:effectLst>
            <a:outerShdw blurRad="25400" dist="12700" dir="2700000" algn="tl" rotWithShape="0">
              <a:prstClr val="black">
                <a:alpha val="40000"/>
              </a:prstClr>
            </a:outerShdw>
          </a:effectLst>
        </p:grpSpPr>
        <p:sp>
          <p:nvSpPr>
            <p:cNvPr id="54" name="圆角矩形 53"/>
            <p:cNvSpPr/>
            <p:nvPr/>
          </p:nvSpPr>
          <p:spPr>
            <a:xfrm rot="2700000">
              <a:off x="2432666" y="3409197"/>
              <a:ext cx="1009740" cy="1009740"/>
            </a:xfrm>
            <a:prstGeom prst="round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sp>
          <p:nvSpPr>
            <p:cNvPr id="47" name="圆角矩形 46"/>
            <p:cNvSpPr/>
            <p:nvPr/>
          </p:nvSpPr>
          <p:spPr>
            <a:xfrm rot="2700000">
              <a:off x="2432666" y="3409197"/>
              <a:ext cx="1009740" cy="1009740"/>
            </a:xfrm>
            <a:prstGeom prst="roundRect">
              <a:avLst/>
            </a:prstGeom>
            <a:grp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a:ea typeface="微软雅黑"/>
                <a:cs typeface="+mn-ea"/>
                <a:sym typeface="微软雅黑"/>
              </a:endParaRPr>
            </a:p>
          </p:txBody>
        </p:sp>
      </p:grpSp>
      <p:sp>
        <p:nvSpPr>
          <p:cNvPr id="26" name="文本框 25"/>
          <p:cNvSpPr txBox="1"/>
          <p:nvPr/>
        </p:nvSpPr>
        <p:spPr>
          <a:xfrm flipH="1">
            <a:off x="2226439" y="3676502"/>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a:ea typeface="微软雅黑"/>
                <a:cs typeface="+mn-ea"/>
                <a:sym typeface="微软雅黑"/>
              </a:rPr>
              <a:t>02</a:t>
            </a:r>
            <a:endParaRPr lang="zh-CN" altLang="en-US" sz="2900" dirty="0">
              <a:effectLst>
                <a:innerShdw blurRad="25400" dist="12700" dir="13500000">
                  <a:prstClr val="black">
                    <a:alpha val="50000"/>
                  </a:prstClr>
                </a:innerShdw>
              </a:effectLst>
              <a:latin typeface="微软雅黑"/>
              <a:ea typeface="微软雅黑"/>
              <a:cs typeface="+mn-ea"/>
              <a:sym typeface="微软雅黑"/>
            </a:endParaRPr>
          </a:p>
        </p:txBody>
      </p:sp>
      <p:sp>
        <p:nvSpPr>
          <p:cNvPr id="25" name="文本框 24"/>
          <p:cNvSpPr txBox="1"/>
          <p:nvPr/>
        </p:nvSpPr>
        <p:spPr>
          <a:xfrm flipH="1">
            <a:off x="2703957" y="3555272"/>
            <a:ext cx="1292662" cy="300083"/>
          </a:xfrm>
          <a:prstGeom prst="rect">
            <a:avLst/>
          </a:prstGeom>
          <a:noFill/>
        </p:spPr>
        <p:txBody>
          <a:bodyPr wrap="none" lIns="68580" tIns="34290" rIns="68580" bIns="34290" rtlCol="0">
            <a:spAutoFit/>
          </a:bodyPr>
          <a:lstStyle/>
          <a:p>
            <a:r>
              <a:rPr lang="zh-CN" altLang="en-US" sz="1500" dirty="0">
                <a:latin typeface="微软雅黑"/>
                <a:ea typeface="微软雅黑"/>
                <a:cs typeface="+mn-ea"/>
                <a:sym typeface="微软雅黑"/>
              </a:rPr>
              <a:t>点击添加标题</a:t>
            </a:r>
            <a:endParaRPr lang="en-US" altLang="zh-CN" sz="1500" dirty="0">
              <a:latin typeface="微软雅黑"/>
              <a:ea typeface="微软雅黑"/>
              <a:cs typeface="+mn-ea"/>
              <a:sym typeface="微软雅黑"/>
            </a:endParaRPr>
          </a:p>
        </p:txBody>
      </p:sp>
      <p:sp>
        <p:nvSpPr>
          <p:cNvPr id="27" name="文本框 26"/>
          <p:cNvSpPr txBox="1"/>
          <p:nvPr/>
        </p:nvSpPr>
        <p:spPr>
          <a:xfrm flipH="1">
            <a:off x="2703957" y="3829999"/>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29" name="文本框 28"/>
          <p:cNvSpPr txBox="1"/>
          <p:nvPr/>
        </p:nvSpPr>
        <p:spPr>
          <a:xfrm flipH="1">
            <a:off x="4900997" y="3676502"/>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a:ea typeface="微软雅黑"/>
                <a:cs typeface="+mn-ea"/>
                <a:sym typeface="微软雅黑"/>
              </a:rPr>
              <a:t>04</a:t>
            </a:r>
            <a:endParaRPr lang="zh-CN" altLang="en-US" sz="2900" dirty="0">
              <a:effectLst>
                <a:innerShdw blurRad="25400" dist="12700" dir="13500000">
                  <a:prstClr val="black">
                    <a:alpha val="50000"/>
                  </a:prstClr>
                </a:innerShdw>
              </a:effectLst>
              <a:latin typeface="微软雅黑"/>
              <a:ea typeface="微软雅黑"/>
              <a:cs typeface="+mn-ea"/>
              <a:sym typeface="微软雅黑"/>
            </a:endParaRPr>
          </a:p>
        </p:txBody>
      </p:sp>
      <p:sp>
        <p:nvSpPr>
          <p:cNvPr id="31" name="文本框 30"/>
          <p:cNvSpPr txBox="1"/>
          <p:nvPr/>
        </p:nvSpPr>
        <p:spPr>
          <a:xfrm flipH="1">
            <a:off x="5378515" y="3555272"/>
            <a:ext cx="1292662" cy="300083"/>
          </a:xfrm>
          <a:prstGeom prst="rect">
            <a:avLst/>
          </a:prstGeom>
          <a:noFill/>
        </p:spPr>
        <p:txBody>
          <a:bodyPr wrap="none" lIns="68580" tIns="34290" rIns="68580" bIns="34290" rtlCol="0">
            <a:spAutoFit/>
          </a:bodyPr>
          <a:lstStyle/>
          <a:p>
            <a:r>
              <a:rPr lang="zh-CN" altLang="en-US" sz="1500" dirty="0">
                <a:latin typeface="微软雅黑"/>
                <a:ea typeface="微软雅黑"/>
                <a:cs typeface="+mn-ea"/>
                <a:sym typeface="微软雅黑"/>
              </a:rPr>
              <a:t>点击添加标题</a:t>
            </a:r>
            <a:endParaRPr lang="en-US" altLang="zh-CN" sz="1500" dirty="0">
              <a:latin typeface="微软雅黑"/>
              <a:ea typeface="微软雅黑"/>
              <a:cs typeface="+mn-ea"/>
              <a:sym typeface="微软雅黑"/>
            </a:endParaRPr>
          </a:p>
        </p:txBody>
      </p:sp>
      <p:sp>
        <p:nvSpPr>
          <p:cNvPr id="32" name="文本框 31"/>
          <p:cNvSpPr txBox="1"/>
          <p:nvPr/>
        </p:nvSpPr>
        <p:spPr>
          <a:xfrm flipH="1">
            <a:off x="5378515" y="3829999"/>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33" name="文本框 32"/>
          <p:cNvSpPr txBox="1"/>
          <p:nvPr/>
        </p:nvSpPr>
        <p:spPr>
          <a:xfrm flipH="1">
            <a:off x="1261841" y="1240096"/>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a:ea typeface="微软雅黑"/>
                <a:cs typeface="+mn-ea"/>
                <a:sym typeface="微软雅黑"/>
              </a:rPr>
              <a:t>01</a:t>
            </a:r>
            <a:endParaRPr lang="zh-CN" altLang="en-US" sz="2900" dirty="0">
              <a:effectLst>
                <a:innerShdw blurRad="25400" dist="12700" dir="13500000">
                  <a:prstClr val="black">
                    <a:alpha val="50000"/>
                  </a:prstClr>
                </a:innerShdw>
              </a:effectLst>
              <a:latin typeface="微软雅黑"/>
              <a:ea typeface="微软雅黑"/>
              <a:cs typeface="+mn-ea"/>
              <a:sym typeface="微软雅黑"/>
            </a:endParaRPr>
          </a:p>
        </p:txBody>
      </p:sp>
      <p:sp>
        <p:nvSpPr>
          <p:cNvPr id="35" name="文本框 34"/>
          <p:cNvSpPr txBox="1"/>
          <p:nvPr/>
        </p:nvSpPr>
        <p:spPr>
          <a:xfrm flipH="1">
            <a:off x="1739359" y="1118866"/>
            <a:ext cx="1292662" cy="300083"/>
          </a:xfrm>
          <a:prstGeom prst="rect">
            <a:avLst/>
          </a:prstGeom>
          <a:noFill/>
        </p:spPr>
        <p:txBody>
          <a:bodyPr wrap="none" lIns="68580" tIns="34290" rIns="68580" bIns="34290" rtlCol="0">
            <a:spAutoFit/>
          </a:bodyPr>
          <a:lstStyle/>
          <a:p>
            <a:r>
              <a:rPr lang="zh-CN" altLang="en-US" sz="1500" dirty="0">
                <a:latin typeface="微软雅黑"/>
                <a:ea typeface="微软雅黑"/>
                <a:cs typeface="+mn-ea"/>
                <a:sym typeface="微软雅黑"/>
              </a:rPr>
              <a:t>点击添加标题</a:t>
            </a:r>
            <a:endParaRPr lang="en-US" altLang="zh-CN" sz="1500" dirty="0">
              <a:latin typeface="微软雅黑"/>
              <a:ea typeface="微软雅黑"/>
              <a:cs typeface="+mn-ea"/>
              <a:sym typeface="微软雅黑"/>
            </a:endParaRPr>
          </a:p>
        </p:txBody>
      </p:sp>
      <p:sp>
        <p:nvSpPr>
          <p:cNvPr id="36" name="文本框 35"/>
          <p:cNvSpPr txBox="1"/>
          <p:nvPr/>
        </p:nvSpPr>
        <p:spPr>
          <a:xfrm flipH="1">
            <a:off x="1739359" y="1393593"/>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37" name="文本框 36"/>
          <p:cNvSpPr txBox="1"/>
          <p:nvPr/>
        </p:nvSpPr>
        <p:spPr>
          <a:xfrm flipH="1">
            <a:off x="3631570" y="1240096"/>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a:ea typeface="微软雅黑"/>
                <a:cs typeface="+mn-ea"/>
                <a:sym typeface="微软雅黑"/>
              </a:rPr>
              <a:t>03</a:t>
            </a:r>
            <a:endParaRPr lang="zh-CN" altLang="en-US" sz="2900" dirty="0">
              <a:effectLst>
                <a:innerShdw blurRad="25400" dist="12700" dir="13500000">
                  <a:prstClr val="black">
                    <a:alpha val="50000"/>
                  </a:prstClr>
                </a:innerShdw>
              </a:effectLst>
              <a:latin typeface="微软雅黑"/>
              <a:ea typeface="微软雅黑"/>
              <a:cs typeface="+mn-ea"/>
              <a:sym typeface="微软雅黑"/>
            </a:endParaRPr>
          </a:p>
        </p:txBody>
      </p:sp>
      <p:sp>
        <p:nvSpPr>
          <p:cNvPr id="39" name="文本框 38"/>
          <p:cNvSpPr txBox="1"/>
          <p:nvPr/>
        </p:nvSpPr>
        <p:spPr>
          <a:xfrm flipH="1">
            <a:off x="4109088" y="1118866"/>
            <a:ext cx="1292662" cy="300083"/>
          </a:xfrm>
          <a:prstGeom prst="rect">
            <a:avLst/>
          </a:prstGeom>
          <a:noFill/>
        </p:spPr>
        <p:txBody>
          <a:bodyPr wrap="none" lIns="68580" tIns="34290" rIns="68580" bIns="34290" rtlCol="0">
            <a:spAutoFit/>
          </a:bodyPr>
          <a:lstStyle/>
          <a:p>
            <a:r>
              <a:rPr lang="zh-CN" altLang="en-US" sz="1500" dirty="0">
                <a:latin typeface="微软雅黑"/>
                <a:ea typeface="微软雅黑"/>
                <a:cs typeface="+mn-ea"/>
                <a:sym typeface="微软雅黑"/>
              </a:rPr>
              <a:t>点击添加标题</a:t>
            </a:r>
            <a:endParaRPr lang="en-US" altLang="zh-CN" sz="1500" dirty="0">
              <a:latin typeface="微软雅黑"/>
              <a:ea typeface="微软雅黑"/>
              <a:cs typeface="+mn-ea"/>
              <a:sym typeface="微软雅黑"/>
            </a:endParaRPr>
          </a:p>
        </p:txBody>
      </p:sp>
      <p:sp>
        <p:nvSpPr>
          <p:cNvPr id="40" name="文本框 39"/>
          <p:cNvSpPr txBox="1"/>
          <p:nvPr/>
        </p:nvSpPr>
        <p:spPr>
          <a:xfrm flipH="1">
            <a:off x="4109088" y="1393593"/>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41" name="文本框 40"/>
          <p:cNvSpPr txBox="1"/>
          <p:nvPr/>
        </p:nvSpPr>
        <p:spPr>
          <a:xfrm flipH="1">
            <a:off x="6088892" y="1240096"/>
            <a:ext cx="574516" cy="515526"/>
          </a:xfrm>
          <a:prstGeom prst="rect">
            <a:avLst/>
          </a:prstGeom>
          <a:noFill/>
        </p:spPr>
        <p:txBody>
          <a:bodyPr wrap="none" lIns="68580" tIns="34290" rIns="68580" bIns="34290" rtlCol="0">
            <a:spAutoFit/>
          </a:bodyPr>
          <a:lstStyle/>
          <a:p>
            <a:r>
              <a:rPr lang="en-US" altLang="zh-CN" sz="2900" dirty="0">
                <a:effectLst>
                  <a:innerShdw blurRad="25400" dist="12700" dir="13500000">
                    <a:prstClr val="black">
                      <a:alpha val="50000"/>
                    </a:prstClr>
                  </a:innerShdw>
                </a:effectLst>
                <a:latin typeface="微软雅黑"/>
                <a:ea typeface="微软雅黑"/>
                <a:cs typeface="+mn-ea"/>
                <a:sym typeface="微软雅黑"/>
              </a:rPr>
              <a:t>05</a:t>
            </a:r>
            <a:endParaRPr lang="zh-CN" altLang="en-US" sz="2900" dirty="0">
              <a:effectLst>
                <a:innerShdw blurRad="25400" dist="12700" dir="13500000">
                  <a:prstClr val="black">
                    <a:alpha val="50000"/>
                  </a:prstClr>
                </a:innerShdw>
              </a:effectLst>
              <a:latin typeface="微软雅黑"/>
              <a:ea typeface="微软雅黑"/>
              <a:cs typeface="+mn-ea"/>
              <a:sym typeface="微软雅黑"/>
            </a:endParaRPr>
          </a:p>
        </p:txBody>
      </p:sp>
      <p:sp>
        <p:nvSpPr>
          <p:cNvPr id="43" name="文本框 42"/>
          <p:cNvSpPr txBox="1"/>
          <p:nvPr/>
        </p:nvSpPr>
        <p:spPr>
          <a:xfrm flipH="1">
            <a:off x="6566410" y="1118866"/>
            <a:ext cx="1292662" cy="300083"/>
          </a:xfrm>
          <a:prstGeom prst="rect">
            <a:avLst/>
          </a:prstGeom>
          <a:noFill/>
        </p:spPr>
        <p:txBody>
          <a:bodyPr wrap="none" lIns="68580" tIns="34290" rIns="68580" bIns="34290" rtlCol="0">
            <a:spAutoFit/>
          </a:bodyPr>
          <a:lstStyle/>
          <a:p>
            <a:r>
              <a:rPr lang="zh-CN" altLang="en-US" sz="1500" dirty="0">
                <a:latin typeface="微软雅黑"/>
                <a:ea typeface="微软雅黑"/>
                <a:cs typeface="+mn-ea"/>
                <a:sym typeface="微软雅黑"/>
              </a:rPr>
              <a:t>点击添加标题</a:t>
            </a:r>
            <a:endParaRPr lang="en-US" altLang="zh-CN" sz="1500" dirty="0">
              <a:latin typeface="微软雅黑"/>
              <a:ea typeface="微软雅黑"/>
              <a:cs typeface="+mn-ea"/>
              <a:sym typeface="微软雅黑"/>
            </a:endParaRPr>
          </a:p>
        </p:txBody>
      </p:sp>
      <p:sp>
        <p:nvSpPr>
          <p:cNvPr id="44" name="文本框 43"/>
          <p:cNvSpPr txBox="1"/>
          <p:nvPr/>
        </p:nvSpPr>
        <p:spPr>
          <a:xfrm flipH="1">
            <a:off x="6566410" y="1393593"/>
            <a:ext cx="1549142" cy="407804"/>
          </a:xfrm>
          <a:prstGeom prst="rect">
            <a:avLst/>
          </a:prstGeom>
          <a:noFill/>
        </p:spPr>
        <p:txBody>
          <a:bodyPr wrap="none" lIns="68580" tIns="34290" rIns="68580" bIns="34290" rtlCol="0">
            <a:spAutoFit/>
          </a:bodyPr>
          <a:lstStyle/>
          <a:p>
            <a:r>
              <a:rPr lang="zh-CN" altLang="en-US" sz="1100" dirty="0">
                <a:latin typeface="微软雅黑"/>
                <a:ea typeface="微软雅黑"/>
                <a:cs typeface="+mn-ea"/>
                <a:sym typeface="微软雅黑"/>
              </a:rPr>
              <a:t>点击添加标题文字添加</a:t>
            </a:r>
            <a:endParaRPr lang="en-US" altLang="zh-CN" sz="1100" dirty="0">
              <a:latin typeface="微软雅黑"/>
              <a:ea typeface="微软雅黑"/>
              <a:cs typeface="+mn-ea"/>
              <a:sym typeface="微软雅黑"/>
            </a:endParaRPr>
          </a:p>
          <a:p>
            <a:r>
              <a:rPr lang="zh-CN" altLang="en-US" sz="1100" dirty="0">
                <a:latin typeface="微软雅黑"/>
                <a:ea typeface="微软雅黑"/>
                <a:cs typeface="+mn-ea"/>
                <a:sym typeface="微软雅黑"/>
              </a:rPr>
              <a:t>点击添加标题文字添加</a:t>
            </a:r>
          </a:p>
        </p:txBody>
      </p:sp>
      <p:sp>
        <p:nvSpPr>
          <p:cNvPr id="19" name="KSO_Shape"/>
          <p:cNvSpPr>
            <a:spLocks noChangeAspect="1"/>
          </p:cNvSpPr>
          <p:nvPr/>
        </p:nvSpPr>
        <p:spPr>
          <a:xfrm>
            <a:off x="2042244" y="2507026"/>
            <a:ext cx="321817" cy="308408"/>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a:solidFill>
              <a:srgbClr val="F75994"/>
            </a:solidFill>
          </a:ln>
          <a:effectLst>
            <a:innerShdw blurRad="25400" dist="12700" dir="13500000">
              <a:prstClr val="black">
                <a:alpha val="50000"/>
              </a:prstClr>
            </a:innerShdw>
          </a:effectLst>
        </p:spPr>
        <p:txBody>
          <a:bodyPr vert="horz" wrap="square" lIns="68580" tIns="34290" rIns="68580" bIns="34290" numCol="1" anchor="t" anchorCtr="0" compatLnSpc="1">
            <a:noAutofit/>
          </a:bodyPr>
          <a:lstStyle/>
          <a:p>
            <a:endParaRPr lang="zh-CN" altLang="en-US">
              <a:latin typeface="微软雅黑"/>
              <a:ea typeface="微软雅黑"/>
              <a:cs typeface="+mn-ea"/>
              <a:sym typeface="微软雅黑"/>
            </a:endParaRPr>
          </a:p>
        </p:txBody>
      </p:sp>
      <p:sp>
        <p:nvSpPr>
          <p:cNvPr id="20" name="KSO_Shape"/>
          <p:cNvSpPr>
            <a:spLocks noChangeAspect="1"/>
          </p:cNvSpPr>
          <p:nvPr/>
        </p:nvSpPr>
        <p:spPr>
          <a:xfrm>
            <a:off x="3254594" y="2477900"/>
            <a:ext cx="354440" cy="366662"/>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chemeClr val="bg1"/>
          </a:solidFill>
          <a:ln w="12700">
            <a:solidFill>
              <a:srgbClr val="F75994"/>
            </a:solid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tx1"/>
              </a:solidFill>
              <a:latin typeface="微软雅黑"/>
              <a:ea typeface="微软雅黑"/>
              <a:cs typeface="+mn-ea"/>
              <a:sym typeface="微软雅黑"/>
            </a:endParaRPr>
          </a:p>
        </p:txBody>
      </p:sp>
      <p:sp>
        <p:nvSpPr>
          <p:cNvPr id="21" name="KSO_Shape"/>
          <p:cNvSpPr>
            <a:spLocks noChangeAspect="1"/>
          </p:cNvSpPr>
          <p:nvPr/>
        </p:nvSpPr>
        <p:spPr>
          <a:xfrm>
            <a:off x="4494714" y="2508454"/>
            <a:ext cx="331523" cy="305553"/>
          </a:xfrm>
          <a:custGeom>
            <a:avLst/>
            <a:gdLst/>
            <a:ahLst/>
            <a:cxnLst/>
            <a:rect l="l" t="t" r="r" b="b"/>
            <a:pathLst>
              <a:path w="2922576" h="2692126">
                <a:moveTo>
                  <a:pt x="553896" y="1279436"/>
                </a:moveTo>
                <a:cubicBezTo>
                  <a:pt x="792021" y="1473111"/>
                  <a:pt x="992046" y="1742986"/>
                  <a:pt x="1211121" y="1974761"/>
                </a:cubicBezTo>
                <a:lnTo>
                  <a:pt x="1201596" y="2431961"/>
                </a:lnTo>
                <a:cubicBezTo>
                  <a:pt x="947596" y="2384336"/>
                  <a:pt x="769796" y="2336711"/>
                  <a:pt x="639621" y="2117636"/>
                </a:cubicBezTo>
                <a:cubicBezTo>
                  <a:pt x="509446" y="1898561"/>
                  <a:pt x="582471" y="1558836"/>
                  <a:pt x="553896" y="1279436"/>
                </a:cubicBezTo>
                <a:close/>
                <a:moveTo>
                  <a:pt x="1414250" y="349940"/>
                </a:moveTo>
                <a:lnTo>
                  <a:pt x="1576175" y="702365"/>
                </a:lnTo>
                <a:lnTo>
                  <a:pt x="1840671" y="351223"/>
                </a:lnTo>
                <a:cubicBezTo>
                  <a:pt x="1946050" y="474823"/>
                  <a:pt x="2011221" y="645739"/>
                  <a:pt x="2011221" y="834547"/>
                </a:cubicBezTo>
                <a:cubicBezTo>
                  <a:pt x="2019964" y="1198269"/>
                  <a:pt x="1873746" y="1469720"/>
                  <a:pt x="1527496" y="1508764"/>
                </a:cubicBezTo>
                <a:lnTo>
                  <a:pt x="1534971" y="2136686"/>
                </a:lnTo>
                <a:cubicBezTo>
                  <a:pt x="1804846" y="1854111"/>
                  <a:pt x="2036621" y="1552486"/>
                  <a:pt x="2344596" y="1288961"/>
                </a:cubicBezTo>
                <a:cubicBezTo>
                  <a:pt x="2347771" y="1504861"/>
                  <a:pt x="2350946" y="1939836"/>
                  <a:pt x="2192196" y="2193836"/>
                </a:cubicBezTo>
                <a:cubicBezTo>
                  <a:pt x="1995346" y="2466886"/>
                  <a:pt x="1623871" y="2444661"/>
                  <a:pt x="1344471" y="2441486"/>
                </a:cubicBezTo>
                <a:lnTo>
                  <a:pt x="1353780" y="1510652"/>
                </a:lnTo>
                <a:cubicBezTo>
                  <a:pt x="992542" y="1480514"/>
                  <a:pt x="840254" y="1205525"/>
                  <a:pt x="849171" y="834547"/>
                </a:cubicBezTo>
                <a:cubicBezTo>
                  <a:pt x="853745" y="644286"/>
                  <a:pt x="913894" y="479273"/>
                  <a:pt x="1011904" y="360081"/>
                </a:cubicBezTo>
                <a:lnTo>
                  <a:pt x="1014200" y="359465"/>
                </a:lnTo>
                <a:lnTo>
                  <a:pt x="1214225" y="683315"/>
                </a:lnTo>
                <a:close/>
                <a:moveTo>
                  <a:pt x="480281" y="174535"/>
                </a:moveTo>
                <a:cubicBezTo>
                  <a:pt x="324175" y="174535"/>
                  <a:pt x="197626" y="319405"/>
                  <a:pt x="197626" y="498111"/>
                </a:cubicBezTo>
                <a:lnTo>
                  <a:pt x="197626" y="2194015"/>
                </a:lnTo>
                <a:cubicBezTo>
                  <a:pt x="197626" y="2372721"/>
                  <a:pt x="324175" y="2517591"/>
                  <a:pt x="480281" y="2517591"/>
                </a:cubicBezTo>
                <a:lnTo>
                  <a:pt x="2458598" y="2517591"/>
                </a:lnTo>
                <a:cubicBezTo>
                  <a:pt x="2614704" y="2517591"/>
                  <a:pt x="2741253" y="2372721"/>
                  <a:pt x="2741253" y="2194015"/>
                </a:cubicBezTo>
                <a:lnTo>
                  <a:pt x="2741253" y="498111"/>
                </a:lnTo>
                <a:cubicBezTo>
                  <a:pt x="2741253" y="319405"/>
                  <a:pt x="2614704" y="174535"/>
                  <a:pt x="2458598" y="174535"/>
                </a:cubicBezTo>
                <a:close/>
                <a:moveTo>
                  <a:pt x="324765" y="0"/>
                </a:moveTo>
                <a:lnTo>
                  <a:pt x="2597811" y="0"/>
                </a:lnTo>
                <a:cubicBezTo>
                  <a:pt x="2777173" y="0"/>
                  <a:pt x="2922576" y="166453"/>
                  <a:pt x="2922576" y="371783"/>
                </a:cubicBezTo>
                <a:lnTo>
                  <a:pt x="2922576" y="2320344"/>
                </a:lnTo>
                <a:cubicBezTo>
                  <a:pt x="2922576" y="2525673"/>
                  <a:pt x="2777173" y="2692126"/>
                  <a:pt x="2597811" y="2692126"/>
                </a:cubicBezTo>
                <a:lnTo>
                  <a:pt x="324765" y="2692126"/>
                </a:lnTo>
                <a:cubicBezTo>
                  <a:pt x="145402" y="2692126"/>
                  <a:pt x="0" y="2525673"/>
                  <a:pt x="0" y="2320344"/>
                </a:cubicBezTo>
                <a:lnTo>
                  <a:pt x="0" y="371783"/>
                </a:lnTo>
                <a:cubicBezTo>
                  <a:pt x="0" y="166453"/>
                  <a:pt x="145402" y="0"/>
                  <a:pt x="324765" y="0"/>
                </a:cubicBezTo>
                <a:close/>
              </a:path>
            </a:pathLst>
          </a:custGeom>
          <a:solidFill>
            <a:schemeClr val="bg1"/>
          </a:solidFill>
          <a:ln w="12700">
            <a:solidFill>
              <a:schemeClr val="bg1"/>
            </a:solid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tx1"/>
              </a:solidFill>
              <a:latin typeface="微软雅黑"/>
              <a:ea typeface="微软雅黑"/>
              <a:cs typeface="+mn-ea"/>
              <a:sym typeface="微软雅黑"/>
            </a:endParaRPr>
          </a:p>
        </p:txBody>
      </p:sp>
      <p:sp>
        <p:nvSpPr>
          <p:cNvPr id="23" name="KSO_Shape"/>
          <p:cNvSpPr>
            <a:spLocks noChangeAspect="1"/>
          </p:cNvSpPr>
          <p:nvPr/>
        </p:nvSpPr>
        <p:spPr>
          <a:xfrm>
            <a:off x="6960901" y="2450630"/>
            <a:ext cx="313793" cy="421200"/>
          </a:xfrm>
          <a:custGeom>
            <a:avLst/>
            <a:gdLst/>
            <a:ahLst/>
            <a:cxnLst/>
            <a:rect l="l" t="t" r="r" b="b"/>
            <a:pathLst>
              <a:path w="1171576" h="1571810">
                <a:moveTo>
                  <a:pt x="662070" y="927911"/>
                </a:moveTo>
                <a:lnTo>
                  <a:pt x="795754" y="1040206"/>
                </a:lnTo>
                <a:lnTo>
                  <a:pt x="662070" y="1184585"/>
                </a:lnTo>
                <a:close/>
                <a:moveTo>
                  <a:pt x="662070" y="398563"/>
                </a:moveTo>
                <a:lnTo>
                  <a:pt x="795754" y="510858"/>
                </a:lnTo>
                <a:lnTo>
                  <a:pt x="662070" y="655237"/>
                </a:lnTo>
                <a:close/>
                <a:moveTo>
                  <a:pt x="539081" y="115152"/>
                </a:moveTo>
                <a:cubicBezTo>
                  <a:pt x="540863" y="298745"/>
                  <a:pt x="542646" y="482338"/>
                  <a:pt x="544428" y="665931"/>
                </a:cubicBezTo>
                <a:lnTo>
                  <a:pt x="325186" y="430647"/>
                </a:lnTo>
                <a:lnTo>
                  <a:pt x="250323" y="510858"/>
                </a:lnTo>
                <a:lnTo>
                  <a:pt x="533733" y="788921"/>
                </a:lnTo>
                <a:lnTo>
                  <a:pt x="234281" y="1077679"/>
                </a:lnTo>
                <a:lnTo>
                  <a:pt x="309144" y="1152542"/>
                </a:lnTo>
                <a:lnTo>
                  <a:pt x="549775" y="922605"/>
                </a:lnTo>
                <a:cubicBezTo>
                  <a:pt x="547993" y="1102633"/>
                  <a:pt x="546210" y="1282661"/>
                  <a:pt x="544428" y="1462689"/>
                </a:cubicBezTo>
                <a:lnTo>
                  <a:pt x="950828" y="1066984"/>
                </a:lnTo>
                <a:lnTo>
                  <a:pt x="683460" y="783573"/>
                </a:lnTo>
                <a:lnTo>
                  <a:pt x="945481" y="516205"/>
                </a:lnTo>
                <a:close/>
                <a:moveTo>
                  <a:pt x="585788" y="184"/>
                </a:moveTo>
                <a:cubicBezTo>
                  <a:pt x="1023610" y="9709"/>
                  <a:pt x="1171576" y="352004"/>
                  <a:pt x="1171576" y="785997"/>
                </a:cubicBezTo>
                <a:cubicBezTo>
                  <a:pt x="1171576" y="1219990"/>
                  <a:pt x="1080760" y="1571810"/>
                  <a:pt x="585788" y="1571810"/>
                </a:cubicBezTo>
                <a:cubicBezTo>
                  <a:pt x="90816" y="1571810"/>
                  <a:pt x="0" y="1219990"/>
                  <a:pt x="0" y="785997"/>
                </a:cubicBezTo>
                <a:cubicBezTo>
                  <a:pt x="0" y="352004"/>
                  <a:pt x="147966" y="-9341"/>
                  <a:pt x="585788" y="184"/>
                </a:cubicBezTo>
                <a:close/>
              </a:path>
            </a:pathLst>
          </a:custGeom>
          <a:solidFill>
            <a:schemeClr val="bg1"/>
          </a:solidFill>
          <a:ln w="12700">
            <a:solidFill>
              <a:srgbClr val="F75994"/>
            </a:solid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tx1"/>
              </a:solidFill>
              <a:latin typeface="微软雅黑"/>
              <a:ea typeface="微软雅黑"/>
              <a:cs typeface="+mn-ea"/>
              <a:sym typeface="微软雅黑"/>
            </a:endParaRPr>
          </a:p>
        </p:txBody>
      </p:sp>
      <p:sp>
        <p:nvSpPr>
          <p:cNvPr id="22" name="KSO_Shape"/>
          <p:cNvSpPr>
            <a:spLocks noChangeAspect="1"/>
          </p:cNvSpPr>
          <p:nvPr/>
        </p:nvSpPr>
        <p:spPr>
          <a:xfrm>
            <a:off x="5691021" y="2528824"/>
            <a:ext cx="396232" cy="264814"/>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w="12700">
            <a:solidFill>
              <a:srgbClr val="F75994"/>
            </a:solid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en-US">
              <a:solidFill>
                <a:schemeClr val="tx1"/>
              </a:solidFill>
              <a:latin typeface="微软雅黑"/>
              <a:ea typeface="微软雅黑"/>
              <a:cs typeface="+mn-ea"/>
              <a:sym typeface="微软雅黑"/>
            </a:endParaRPr>
          </a:p>
        </p:txBody>
      </p:sp>
    </p:spTree>
    <p:extLst>
      <p:ext uri="{BB962C8B-B14F-4D97-AF65-F5344CB8AC3E}">
        <p14:creationId xmlns:p14="http://schemas.microsoft.com/office/powerpoint/2010/main" val="1169686899"/>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ppt_x"/>
                                          </p:val>
                                        </p:tav>
                                        <p:tav tm="100000">
                                          <p:val>
                                            <p:strVal val="#ppt_x"/>
                                          </p:val>
                                        </p:tav>
                                      </p:tavLst>
                                    </p:anim>
                                    <p:anim calcmode="lin" valueType="num">
                                      <p:cBhvr additive="base">
                                        <p:cTn id="40" dur="500" fill="hold"/>
                                        <p:tgtEl>
                                          <p:spTgt spid="2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500" fill="hold"/>
                                        <p:tgtEl>
                                          <p:spTgt spid="23"/>
                                        </p:tgtEl>
                                        <p:attrNameLst>
                                          <p:attrName>ppt_x</p:attrName>
                                        </p:attrNameLst>
                                      </p:cBhvr>
                                      <p:tavLst>
                                        <p:tav tm="0">
                                          <p:val>
                                            <p:strVal val="#ppt_x"/>
                                          </p:val>
                                        </p:tav>
                                        <p:tav tm="100000">
                                          <p:val>
                                            <p:strVal val="#ppt_x"/>
                                          </p:val>
                                        </p:tav>
                                      </p:tavLst>
                                    </p:anim>
                                    <p:anim calcmode="lin" valueType="num">
                                      <p:cBhvr additive="base">
                                        <p:cTn id="64" dur="500" fill="hold"/>
                                        <p:tgtEl>
                                          <p:spTgt spid="2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cBhvr additive="base">
                                        <p:cTn id="67" dur="500" fill="hold"/>
                                        <p:tgtEl>
                                          <p:spTgt spid="33"/>
                                        </p:tgtEl>
                                        <p:attrNameLst>
                                          <p:attrName>ppt_x</p:attrName>
                                        </p:attrNameLst>
                                      </p:cBhvr>
                                      <p:tavLst>
                                        <p:tav tm="0">
                                          <p:val>
                                            <p:strVal val="#ppt_x"/>
                                          </p:val>
                                        </p:tav>
                                        <p:tav tm="100000">
                                          <p:val>
                                            <p:strVal val="#ppt_x"/>
                                          </p:val>
                                        </p:tav>
                                      </p:tavLst>
                                    </p:anim>
                                    <p:anim calcmode="lin" valueType="num">
                                      <p:cBhvr additive="base">
                                        <p:cTn id="68" dur="500" fill="hold"/>
                                        <p:tgtEl>
                                          <p:spTgt spid="3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500" fill="hold"/>
                                        <p:tgtEl>
                                          <p:spTgt spid="35"/>
                                        </p:tgtEl>
                                        <p:attrNameLst>
                                          <p:attrName>ppt_x</p:attrName>
                                        </p:attrNameLst>
                                      </p:cBhvr>
                                      <p:tavLst>
                                        <p:tav tm="0">
                                          <p:val>
                                            <p:strVal val="#ppt_x"/>
                                          </p:val>
                                        </p:tav>
                                        <p:tav tm="100000">
                                          <p:val>
                                            <p:strVal val="#ppt_x"/>
                                          </p:val>
                                        </p:tav>
                                      </p:tavLst>
                                    </p:anim>
                                    <p:anim calcmode="lin" valueType="num">
                                      <p:cBhvr additive="base">
                                        <p:cTn id="72" dur="500" fill="hold"/>
                                        <p:tgtEl>
                                          <p:spTgt spid="3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additive="base">
                                        <p:cTn id="75" dur="500" fill="hold"/>
                                        <p:tgtEl>
                                          <p:spTgt spid="36"/>
                                        </p:tgtEl>
                                        <p:attrNameLst>
                                          <p:attrName>ppt_x</p:attrName>
                                        </p:attrNameLst>
                                      </p:cBhvr>
                                      <p:tavLst>
                                        <p:tav tm="0">
                                          <p:val>
                                            <p:strVal val="#ppt_x"/>
                                          </p:val>
                                        </p:tav>
                                        <p:tav tm="100000">
                                          <p:val>
                                            <p:strVal val="#ppt_x"/>
                                          </p:val>
                                        </p:tav>
                                      </p:tavLst>
                                    </p:anim>
                                    <p:anim calcmode="lin" valueType="num">
                                      <p:cBhvr additive="base">
                                        <p:cTn id="76" dur="500" fill="hold"/>
                                        <p:tgtEl>
                                          <p:spTgt spid="3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500" fill="hold"/>
                                        <p:tgtEl>
                                          <p:spTgt spid="26"/>
                                        </p:tgtEl>
                                        <p:attrNameLst>
                                          <p:attrName>ppt_x</p:attrName>
                                        </p:attrNameLst>
                                      </p:cBhvr>
                                      <p:tavLst>
                                        <p:tav tm="0">
                                          <p:val>
                                            <p:strVal val="#ppt_x"/>
                                          </p:val>
                                        </p:tav>
                                        <p:tav tm="100000">
                                          <p:val>
                                            <p:strVal val="#ppt_x"/>
                                          </p:val>
                                        </p:tav>
                                      </p:tavLst>
                                    </p:anim>
                                    <p:anim calcmode="lin" valueType="num">
                                      <p:cBhvr additive="base">
                                        <p:cTn id="80" dur="500" fill="hold"/>
                                        <p:tgtEl>
                                          <p:spTgt spid="2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fill="hold"/>
                                        <p:tgtEl>
                                          <p:spTgt spid="25"/>
                                        </p:tgtEl>
                                        <p:attrNameLst>
                                          <p:attrName>ppt_x</p:attrName>
                                        </p:attrNameLst>
                                      </p:cBhvr>
                                      <p:tavLst>
                                        <p:tav tm="0">
                                          <p:val>
                                            <p:strVal val="#ppt_x"/>
                                          </p:val>
                                        </p:tav>
                                        <p:tav tm="100000">
                                          <p:val>
                                            <p:strVal val="#ppt_x"/>
                                          </p:val>
                                        </p:tav>
                                      </p:tavLst>
                                    </p:anim>
                                    <p:anim calcmode="lin" valueType="num">
                                      <p:cBhvr additive="base">
                                        <p:cTn id="84" dur="500" fill="hold"/>
                                        <p:tgtEl>
                                          <p:spTgt spid="2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additive="base">
                                        <p:cTn id="87" dur="500" fill="hold"/>
                                        <p:tgtEl>
                                          <p:spTgt spid="27"/>
                                        </p:tgtEl>
                                        <p:attrNameLst>
                                          <p:attrName>ppt_x</p:attrName>
                                        </p:attrNameLst>
                                      </p:cBhvr>
                                      <p:tavLst>
                                        <p:tav tm="0">
                                          <p:val>
                                            <p:strVal val="#ppt_x"/>
                                          </p:val>
                                        </p:tav>
                                        <p:tav tm="100000">
                                          <p:val>
                                            <p:strVal val="#ppt_x"/>
                                          </p:val>
                                        </p:tav>
                                      </p:tavLst>
                                    </p:anim>
                                    <p:anim calcmode="lin" valueType="num">
                                      <p:cBhvr additive="base">
                                        <p:cTn id="88" dur="500" fill="hold"/>
                                        <p:tgtEl>
                                          <p:spTgt spid="2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fill="hold"/>
                                        <p:tgtEl>
                                          <p:spTgt spid="37"/>
                                        </p:tgtEl>
                                        <p:attrNameLst>
                                          <p:attrName>ppt_x</p:attrName>
                                        </p:attrNameLst>
                                      </p:cBhvr>
                                      <p:tavLst>
                                        <p:tav tm="0">
                                          <p:val>
                                            <p:strVal val="#ppt_x"/>
                                          </p:val>
                                        </p:tav>
                                        <p:tav tm="100000">
                                          <p:val>
                                            <p:strVal val="#ppt_x"/>
                                          </p:val>
                                        </p:tav>
                                      </p:tavLst>
                                    </p:anim>
                                    <p:anim calcmode="lin" valueType="num">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 calcmode="lin" valueType="num">
                                      <p:cBhvr additive="base">
                                        <p:cTn id="95" dur="500" fill="hold"/>
                                        <p:tgtEl>
                                          <p:spTgt spid="39"/>
                                        </p:tgtEl>
                                        <p:attrNameLst>
                                          <p:attrName>ppt_x</p:attrName>
                                        </p:attrNameLst>
                                      </p:cBhvr>
                                      <p:tavLst>
                                        <p:tav tm="0">
                                          <p:val>
                                            <p:strVal val="#ppt_x"/>
                                          </p:val>
                                        </p:tav>
                                        <p:tav tm="100000">
                                          <p:val>
                                            <p:strVal val="#ppt_x"/>
                                          </p:val>
                                        </p:tav>
                                      </p:tavLst>
                                    </p:anim>
                                    <p:anim calcmode="lin" valueType="num">
                                      <p:cBhvr additive="base">
                                        <p:cTn id="96" dur="500" fill="hold"/>
                                        <p:tgtEl>
                                          <p:spTgt spid="39"/>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 calcmode="lin" valueType="num">
                                      <p:cBhvr additive="base">
                                        <p:cTn id="99" dur="500" fill="hold"/>
                                        <p:tgtEl>
                                          <p:spTgt spid="40"/>
                                        </p:tgtEl>
                                        <p:attrNameLst>
                                          <p:attrName>ppt_x</p:attrName>
                                        </p:attrNameLst>
                                      </p:cBhvr>
                                      <p:tavLst>
                                        <p:tav tm="0">
                                          <p:val>
                                            <p:strVal val="#ppt_x"/>
                                          </p:val>
                                        </p:tav>
                                        <p:tav tm="100000">
                                          <p:val>
                                            <p:strVal val="#ppt_x"/>
                                          </p:val>
                                        </p:tav>
                                      </p:tavLst>
                                    </p:anim>
                                    <p:anim calcmode="lin" valueType="num">
                                      <p:cBhvr additive="base">
                                        <p:cTn id="100" dur="500" fill="hold"/>
                                        <p:tgtEl>
                                          <p:spTgt spid="40"/>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500" fill="hold"/>
                                        <p:tgtEl>
                                          <p:spTgt spid="29"/>
                                        </p:tgtEl>
                                        <p:attrNameLst>
                                          <p:attrName>ppt_x</p:attrName>
                                        </p:attrNameLst>
                                      </p:cBhvr>
                                      <p:tavLst>
                                        <p:tav tm="0">
                                          <p:val>
                                            <p:strVal val="#ppt_x"/>
                                          </p:val>
                                        </p:tav>
                                        <p:tav tm="100000">
                                          <p:val>
                                            <p:strVal val="#ppt_x"/>
                                          </p:val>
                                        </p:tav>
                                      </p:tavLst>
                                    </p:anim>
                                    <p:anim calcmode="lin" valueType="num">
                                      <p:cBhvr additive="base">
                                        <p:cTn id="104" dur="500" fill="hold"/>
                                        <p:tgtEl>
                                          <p:spTgt spid="29"/>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 calcmode="lin" valueType="num">
                                      <p:cBhvr additive="base">
                                        <p:cTn id="107" dur="500" fill="hold"/>
                                        <p:tgtEl>
                                          <p:spTgt spid="31"/>
                                        </p:tgtEl>
                                        <p:attrNameLst>
                                          <p:attrName>ppt_x</p:attrName>
                                        </p:attrNameLst>
                                      </p:cBhvr>
                                      <p:tavLst>
                                        <p:tav tm="0">
                                          <p:val>
                                            <p:strVal val="#ppt_x"/>
                                          </p:val>
                                        </p:tav>
                                        <p:tav tm="100000">
                                          <p:val>
                                            <p:strVal val="#ppt_x"/>
                                          </p:val>
                                        </p:tav>
                                      </p:tavLst>
                                    </p:anim>
                                    <p:anim calcmode="lin" valueType="num">
                                      <p:cBhvr additive="base">
                                        <p:cTn id="108" dur="500" fill="hold"/>
                                        <p:tgtEl>
                                          <p:spTgt spid="31"/>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32"/>
                                        </p:tgtEl>
                                        <p:attrNameLst>
                                          <p:attrName>style.visibility</p:attrName>
                                        </p:attrNameLst>
                                      </p:cBhvr>
                                      <p:to>
                                        <p:strVal val="visible"/>
                                      </p:to>
                                    </p:set>
                                    <p:anim calcmode="lin" valueType="num">
                                      <p:cBhvr additive="base">
                                        <p:cTn id="111" dur="500" fill="hold"/>
                                        <p:tgtEl>
                                          <p:spTgt spid="32"/>
                                        </p:tgtEl>
                                        <p:attrNameLst>
                                          <p:attrName>ppt_x</p:attrName>
                                        </p:attrNameLst>
                                      </p:cBhvr>
                                      <p:tavLst>
                                        <p:tav tm="0">
                                          <p:val>
                                            <p:strVal val="#ppt_x"/>
                                          </p:val>
                                        </p:tav>
                                        <p:tav tm="100000">
                                          <p:val>
                                            <p:strVal val="#ppt_x"/>
                                          </p:val>
                                        </p:tav>
                                      </p:tavLst>
                                    </p:anim>
                                    <p:anim calcmode="lin" valueType="num">
                                      <p:cBhvr additive="base">
                                        <p:cTn id="112" dur="500" fill="hold"/>
                                        <p:tgtEl>
                                          <p:spTgt spid="32"/>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500" fill="hold"/>
                                        <p:tgtEl>
                                          <p:spTgt spid="41"/>
                                        </p:tgtEl>
                                        <p:attrNameLst>
                                          <p:attrName>ppt_x</p:attrName>
                                        </p:attrNameLst>
                                      </p:cBhvr>
                                      <p:tavLst>
                                        <p:tav tm="0">
                                          <p:val>
                                            <p:strVal val="#ppt_x"/>
                                          </p:val>
                                        </p:tav>
                                        <p:tav tm="100000">
                                          <p:val>
                                            <p:strVal val="#ppt_x"/>
                                          </p:val>
                                        </p:tav>
                                      </p:tavLst>
                                    </p:anim>
                                    <p:anim calcmode="lin" valueType="num">
                                      <p:cBhvr additive="base">
                                        <p:cTn id="116" dur="500" fill="hold"/>
                                        <p:tgtEl>
                                          <p:spTgt spid="41"/>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43"/>
                                        </p:tgtEl>
                                        <p:attrNameLst>
                                          <p:attrName>style.visibility</p:attrName>
                                        </p:attrNameLst>
                                      </p:cBhvr>
                                      <p:to>
                                        <p:strVal val="visible"/>
                                      </p:to>
                                    </p:set>
                                    <p:anim calcmode="lin" valueType="num">
                                      <p:cBhvr additive="base">
                                        <p:cTn id="119" dur="500" fill="hold"/>
                                        <p:tgtEl>
                                          <p:spTgt spid="43"/>
                                        </p:tgtEl>
                                        <p:attrNameLst>
                                          <p:attrName>ppt_x</p:attrName>
                                        </p:attrNameLst>
                                      </p:cBhvr>
                                      <p:tavLst>
                                        <p:tav tm="0">
                                          <p:val>
                                            <p:strVal val="#ppt_x"/>
                                          </p:val>
                                        </p:tav>
                                        <p:tav tm="100000">
                                          <p:val>
                                            <p:strVal val="#ppt_x"/>
                                          </p:val>
                                        </p:tav>
                                      </p:tavLst>
                                    </p:anim>
                                    <p:anim calcmode="lin" valueType="num">
                                      <p:cBhvr additive="base">
                                        <p:cTn id="120" dur="500" fill="hold"/>
                                        <p:tgtEl>
                                          <p:spTgt spid="43"/>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44"/>
                                        </p:tgtEl>
                                        <p:attrNameLst>
                                          <p:attrName>style.visibility</p:attrName>
                                        </p:attrNameLst>
                                      </p:cBhvr>
                                      <p:to>
                                        <p:strVal val="visible"/>
                                      </p:to>
                                    </p:set>
                                    <p:anim calcmode="lin" valueType="num">
                                      <p:cBhvr additive="base">
                                        <p:cTn id="123" dur="500" fill="hold"/>
                                        <p:tgtEl>
                                          <p:spTgt spid="44"/>
                                        </p:tgtEl>
                                        <p:attrNameLst>
                                          <p:attrName>ppt_x</p:attrName>
                                        </p:attrNameLst>
                                      </p:cBhvr>
                                      <p:tavLst>
                                        <p:tav tm="0">
                                          <p:val>
                                            <p:strVal val="#ppt_x"/>
                                          </p:val>
                                        </p:tav>
                                        <p:tav tm="100000">
                                          <p:val>
                                            <p:strVal val="#ppt_x"/>
                                          </p:val>
                                        </p:tav>
                                      </p:tavLst>
                                    </p:anim>
                                    <p:anim calcmode="lin" valueType="num">
                                      <p:cBhvr additive="base">
                                        <p:cTn id="12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3" grpId="0" animBg="1"/>
      <p:bldP spid="5" grpId="0" animBg="1"/>
      <p:bldP spid="2" grpId="0" animBg="1"/>
      <p:bldP spid="26" grpId="0"/>
      <p:bldP spid="25" grpId="0"/>
      <p:bldP spid="27" grpId="0"/>
      <p:bldP spid="29" grpId="0"/>
      <p:bldP spid="31" grpId="0"/>
      <p:bldP spid="32" grpId="0"/>
      <p:bldP spid="33" grpId="0"/>
      <p:bldP spid="35" grpId="0"/>
      <p:bldP spid="36" grpId="0"/>
      <p:bldP spid="37" grpId="0"/>
      <p:bldP spid="39" grpId="0"/>
      <p:bldP spid="40" grpId="0"/>
      <p:bldP spid="41" grpId="0"/>
      <p:bldP spid="43" grpId="0"/>
      <p:bldP spid="44" grpId="0"/>
      <p:bldP spid="19" grpId="0" animBg="1"/>
      <p:bldP spid="20" grpId="0" animBg="1"/>
      <p:bldP spid="21" grpId="0" animBg="1"/>
      <p:bldP spid="23"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709430" y="1612568"/>
            <a:ext cx="2362930" cy="2362649"/>
          </a:xfrm>
          <a:prstGeom prst="ellipse">
            <a:avLst/>
          </a:prstGeom>
          <a:solidFill>
            <a:srgbClr val="F75994"/>
          </a:solidFill>
          <a:ln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a:solidFill>
                <a:schemeClr val="bg1"/>
              </a:solidFill>
              <a:latin typeface="微软雅黑"/>
              <a:ea typeface="微软雅黑"/>
              <a:sym typeface="微软雅黑"/>
            </a:endParaRPr>
          </a:p>
        </p:txBody>
      </p:sp>
      <p:sp>
        <p:nvSpPr>
          <p:cNvPr id="12" name="椭圆 11"/>
          <p:cNvSpPr/>
          <p:nvPr/>
        </p:nvSpPr>
        <p:spPr>
          <a:xfrm>
            <a:off x="595171" y="1496739"/>
            <a:ext cx="2591446" cy="2592725"/>
          </a:xfrm>
          <a:prstGeom prst="ellipse">
            <a:avLst/>
          </a:prstGeom>
          <a:noFill/>
          <a:ln cmpd="sng">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a:solidFill>
                <a:schemeClr val="bg1"/>
              </a:solidFill>
              <a:latin typeface="微软雅黑"/>
              <a:ea typeface="微软雅黑"/>
              <a:sym typeface="微软雅黑"/>
            </a:endParaRPr>
          </a:p>
        </p:txBody>
      </p:sp>
      <p:cxnSp>
        <p:nvCxnSpPr>
          <p:cNvPr id="13" name="直接连接符 12"/>
          <p:cNvCxnSpPr>
            <a:stCxn id="12" idx="0"/>
            <a:endCxn id="18453" idx="1"/>
          </p:cNvCxnSpPr>
          <p:nvPr/>
        </p:nvCxnSpPr>
        <p:spPr>
          <a:xfrm>
            <a:off x="1890894" y="1496739"/>
            <a:ext cx="2099460" cy="137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2" idx="6"/>
            <a:endCxn id="20" idx="2"/>
          </p:cNvCxnSpPr>
          <p:nvPr/>
        </p:nvCxnSpPr>
        <p:spPr>
          <a:xfrm flipV="1">
            <a:off x="3186617" y="2789928"/>
            <a:ext cx="791874" cy="476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12" idx="4"/>
            <a:endCxn id="23" idx="2"/>
          </p:cNvCxnSpPr>
          <p:nvPr/>
        </p:nvCxnSpPr>
        <p:spPr>
          <a:xfrm>
            <a:off x="1890100" y="4089462"/>
            <a:ext cx="2088391"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bwMode="auto">
          <a:xfrm>
            <a:off x="3978486" y="1138139"/>
            <a:ext cx="718876" cy="71879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solidFill>
              <a:latin typeface="微软雅黑"/>
              <a:ea typeface="微软雅黑"/>
              <a:sym typeface="微软雅黑"/>
            </a:endParaRPr>
          </a:p>
        </p:txBody>
      </p:sp>
      <p:sp>
        <p:nvSpPr>
          <p:cNvPr id="18453" name="TextBox 17"/>
          <p:cNvSpPr txBox="1">
            <a:spLocks noChangeArrowheads="1"/>
          </p:cNvSpPr>
          <p:nvPr/>
        </p:nvSpPr>
        <p:spPr bwMode="auto">
          <a:xfrm>
            <a:off x="3990354" y="1174947"/>
            <a:ext cx="726481" cy="646331"/>
          </a:xfrm>
          <a:prstGeom prst="rect">
            <a:avLst/>
          </a:prstGeom>
          <a:noFill/>
          <a:ln w="9525">
            <a:noFill/>
            <a:miter lim="800000"/>
            <a:headEnd/>
            <a:tailEnd/>
          </a:ln>
        </p:spPr>
        <p:txBody>
          <a:bodyPr wrap="none">
            <a:spAutoFit/>
          </a:bodyPr>
          <a:lstStyle/>
          <a:p>
            <a:pPr>
              <a:buFont typeface="Arial" pitchFamily="34" charset="0"/>
              <a:buNone/>
            </a:pPr>
            <a:r>
              <a:rPr lang="en-US" altLang="zh-CN" sz="3600" dirty="0">
                <a:solidFill>
                  <a:schemeClr val="bg1"/>
                </a:solidFill>
                <a:latin typeface="微软雅黑"/>
                <a:ea typeface="微软雅黑"/>
                <a:sym typeface="微软雅黑"/>
              </a:rPr>
              <a:t>01</a:t>
            </a:r>
            <a:endParaRPr lang="zh-CN" altLang="en-US" sz="3600" dirty="0">
              <a:solidFill>
                <a:schemeClr val="bg1"/>
              </a:solidFill>
              <a:latin typeface="微软雅黑"/>
              <a:ea typeface="微软雅黑"/>
              <a:sym typeface="微软雅黑"/>
            </a:endParaRPr>
          </a:p>
        </p:txBody>
      </p:sp>
      <p:sp>
        <p:nvSpPr>
          <p:cNvPr id="20" name="椭圆 19"/>
          <p:cNvSpPr/>
          <p:nvPr/>
        </p:nvSpPr>
        <p:spPr bwMode="auto">
          <a:xfrm>
            <a:off x="3978494" y="2428150"/>
            <a:ext cx="718877" cy="72196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lumMod val="95000"/>
                </a:schemeClr>
              </a:solidFill>
              <a:latin typeface="微软雅黑"/>
              <a:ea typeface="微软雅黑"/>
              <a:sym typeface="微软雅黑"/>
            </a:endParaRPr>
          </a:p>
        </p:txBody>
      </p:sp>
      <p:sp>
        <p:nvSpPr>
          <p:cNvPr id="21" name="TextBox 20"/>
          <p:cNvSpPr txBox="1"/>
          <p:nvPr/>
        </p:nvSpPr>
        <p:spPr bwMode="auto">
          <a:xfrm>
            <a:off x="3989603" y="2501140"/>
            <a:ext cx="726481" cy="646331"/>
          </a:xfrm>
          <a:prstGeom prst="rect">
            <a:avLst/>
          </a:prstGeom>
          <a:noFill/>
        </p:spPr>
        <p:txBody>
          <a:bodyPr wrap="none">
            <a:spAutoFit/>
          </a:bodyPr>
          <a:lstStyle/>
          <a:p>
            <a:pPr>
              <a:defRPr/>
            </a:pPr>
            <a:r>
              <a:rPr lang="en-US" altLang="zh-CN" sz="3600" dirty="0">
                <a:solidFill>
                  <a:schemeClr val="bg1">
                    <a:lumMod val="95000"/>
                  </a:schemeClr>
                </a:solidFill>
                <a:latin typeface="微软雅黑"/>
                <a:ea typeface="微软雅黑"/>
                <a:sym typeface="微软雅黑"/>
              </a:rPr>
              <a:t>02</a:t>
            </a:r>
            <a:endParaRPr lang="zh-CN" altLang="en-US" sz="3600" dirty="0">
              <a:solidFill>
                <a:schemeClr val="bg1">
                  <a:lumMod val="95000"/>
                </a:schemeClr>
              </a:solidFill>
              <a:latin typeface="微软雅黑"/>
              <a:ea typeface="微软雅黑"/>
              <a:sym typeface="微软雅黑"/>
            </a:endParaRPr>
          </a:p>
        </p:txBody>
      </p:sp>
      <p:sp>
        <p:nvSpPr>
          <p:cNvPr id="23" name="椭圆 22"/>
          <p:cNvSpPr/>
          <p:nvPr/>
        </p:nvSpPr>
        <p:spPr bwMode="auto">
          <a:xfrm>
            <a:off x="3978493" y="3730864"/>
            <a:ext cx="718876" cy="71879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bg1"/>
              </a:solidFill>
              <a:latin typeface="微软雅黑"/>
              <a:ea typeface="微软雅黑"/>
              <a:sym typeface="微软雅黑"/>
            </a:endParaRPr>
          </a:p>
        </p:txBody>
      </p:sp>
      <p:sp>
        <p:nvSpPr>
          <p:cNvPr id="18449" name="TextBox 23"/>
          <p:cNvSpPr txBox="1">
            <a:spLocks noChangeArrowheads="1"/>
          </p:cNvSpPr>
          <p:nvPr/>
        </p:nvSpPr>
        <p:spPr bwMode="auto">
          <a:xfrm>
            <a:off x="3978493" y="3767672"/>
            <a:ext cx="726481" cy="646331"/>
          </a:xfrm>
          <a:prstGeom prst="rect">
            <a:avLst/>
          </a:prstGeom>
          <a:noFill/>
          <a:ln w="9525">
            <a:noFill/>
            <a:miter lim="800000"/>
            <a:headEnd/>
            <a:tailEnd/>
          </a:ln>
        </p:spPr>
        <p:txBody>
          <a:bodyPr wrap="none">
            <a:spAutoFit/>
          </a:bodyPr>
          <a:lstStyle/>
          <a:p>
            <a:pPr>
              <a:buFont typeface="Arial" pitchFamily="34" charset="0"/>
              <a:buNone/>
            </a:pPr>
            <a:r>
              <a:rPr lang="en-US" altLang="zh-CN" sz="3600">
                <a:solidFill>
                  <a:schemeClr val="bg1"/>
                </a:solidFill>
                <a:latin typeface="微软雅黑"/>
                <a:ea typeface="微软雅黑"/>
                <a:sym typeface="微软雅黑"/>
              </a:rPr>
              <a:t>03</a:t>
            </a:r>
            <a:endParaRPr lang="zh-CN" altLang="en-US" sz="3600">
              <a:solidFill>
                <a:schemeClr val="bg1"/>
              </a:solidFill>
              <a:latin typeface="微软雅黑"/>
              <a:ea typeface="微软雅黑"/>
              <a:sym typeface="微软雅黑"/>
            </a:endParaRPr>
          </a:p>
        </p:txBody>
      </p:sp>
      <p:sp>
        <p:nvSpPr>
          <p:cNvPr id="25" name="TextBox 24"/>
          <p:cNvSpPr txBox="1"/>
          <p:nvPr/>
        </p:nvSpPr>
        <p:spPr bwMode="auto">
          <a:xfrm>
            <a:off x="4868757" y="1425334"/>
            <a:ext cx="3545186" cy="499878"/>
          </a:xfrm>
          <a:prstGeom prst="rect">
            <a:avLst/>
          </a:prstGeom>
          <a:noFill/>
        </p:spPr>
        <p:txBody>
          <a:bodyPr lIns="65023" tIns="32511" rIns="65023" bIns="32511">
            <a:spAutoFit/>
          </a:bodyPr>
          <a:lstStyle/>
          <a:p>
            <a:pPr>
              <a:lnSpc>
                <a:spcPct val="150000"/>
              </a:lnSpc>
              <a:defRPr/>
            </a:pPr>
            <a:r>
              <a:rPr lang="zh-CN" altLang="en-US" sz="1000" dirty="0">
                <a:solidFill>
                  <a:schemeClr val="tx1">
                    <a:lumMod val="65000"/>
                    <a:lumOff val="35000"/>
                  </a:schemeClr>
                </a:solidFill>
                <a:latin typeface="微软雅黑"/>
                <a:ea typeface="微软雅黑"/>
                <a:sym typeface="微软雅黑"/>
              </a:rPr>
              <a:t>这里输入简单的文字概述这里输入简单文字概述简单的文字概述这里输入简单的文字概述这里输入</a:t>
            </a:r>
          </a:p>
        </p:txBody>
      </p:sp>
      <p:sp>
        <p:nvSpPr>
          <p:cNvPr id="26" name="矩形 25"/>
          <p:cNvSpPr/>
          <p:nvPr/>
        </p:nvSpPr>
        <p:spPr bwMode="auto">
          <a:xfrm>
            <a:off x="4883038" y="1058801"/>
            <a:ext cx="2020154" cy="281027"/>
          </a:xfrm>
          <a:prstGeom prst="rect">
            <a:avLst/>
          </a:prstGeom>
        </p:spPr>
        <p:txBody>
          <a:bodyPr lIns="65023" tIns="32511" rIns="65023" bIns="32511">
            <a:spAutoFit/>
          </a:bodyPr>
          <a:lstStyle/>
          <a:p>
            <a:pPr>
              <a:defRPr/>
            </a:pPr>
            <a:r>
              <a:rPr lang="zh-CN" altLang="en-US" sz="1400" b="1" dirty="0">
                <a:solidFill>
                  <a:schemeClr val="tx1">
                    <a:lumMod val="65000"/>
                    <a:lumOff val="35000"/>
                  </a:schemeClr>
                </a:solidFill>
                <a:latin typeface="微软雅黑"/>
                <a:ea typeface="微软雅黑"/>
                <a:sym typeface="微软雅黑"/>
              </a:rPr>
              <a:t>输入相关标题</a:t>
            </a:r>
          </a:p>
        </p:txBody>
      </p:sp>
      <p:sp>
        <p:nvSpPr>
          <p:cNvPr id="27" name="TextBox 26"/>
          <p:cNvSpPr txBox="1"/>
          <p:nvPr/>
        </p:nvSpPr>
        <p:spPr bwMode="auto">
          <a:xfrm>
            <a:off x="4895734" y="2656640"/>
            <a:ext cx="3545186" cy="499878"/>
          </a:xfrm>
          <a:prstGeom prst="rect">
            <a:avLst/>
          </a:prstGeom>
          <a:noFill/>
        </p:spPr>
        <p:txBody>
          <a:bodyPr lIns="65023" tIns="32511" rIns="65023" bIns="32511">
            <a:spAutoFit/>
          </a:bodyPr>
          <a:lstStyle/>
          <a:p>
            <a:pPr>
              <a:lnSpc>
                <a:spcPct val="150000"/>
              </a:lnSpc>
              <a:defRPr/>
            </a:pPr>
            <a:r>
              <a:rPr lang="zh-CN" altLang="en-US" sz="1000" dirty="0">
                <a:solidFill>
                  <a:schemeClr val="tx1">
                    <a:lumMod val="65000"/>
                    <a:lumOff val="35000"/>
                  </a:schemeClr>
                </a:solidFill>
                <a:latin typeface="微软雅黑"/>
                <a:ea typeface="微软雅黑"/>
                <a:sym typeface="微软雅黑"/>
              </a:rPr>
              <a:t>这里输入简单的文字概述这里输入简单文字概述简单的文字概述这里输入简单的文字概述这里输入</a:t>
            </a:r>
          </a:p>
        </p:txBody>
      </p:sp>
      <p:sp>
        <p:nvSpPr>
          <p:cNvPr id="28" name="矩形 27"/>
          <p:cNvSpPr/>
          <p:nvPr/>
        </p:nvSpPr>
        <p:spPr bwMode="auto">
          <a:xfrm>
            <a:off x="4910015" y="2288519"/>
            <a:ext cx="2020153" cy="281027"/>
          </a:xfrm>
          <a:prstGeom prst="rect">
            <a:avLst/>
          </a:prstGeom>
        </p:spPr>
        <p:txBody>
          <a:bodyPr lIns="65023" tIns="32511" rIns="65023" bIns="32511">
            <a:spAutoFit/>
          </a:bodyPr>
          <a:lstStyle/>
          <a:p>
            <a:pPr>
              <a:defRPr/>
            </a:pPr>
            <a:r>
              <a:rPr lang="zh-CN" altLang="en-US" sz="1400" b="1" dirty="0">
                <a:solidFill>
                  <a:schemeClr val="tx1">
                    <a:lumMod val="65000"/>
                    <a:lumOff val="35000"/>
                  </a:schemeClr>
                </a:solidFill>
                <a:latin typeface="微软雅黑"/>
                <a:ea typeface="微软雅黑"/>
                <a:sym typeface="微软雅黑"/>
              </a:rPr>
              <a:t>输入相关标题</a:t>
            </a:r>
          </a:p>
        </p:txBody>
      </p:sp>
      <p:sp>
        <p:nvSpPr>
          <p:cNvPr id="29" name="TextBox 28"/>
          <p:cNvSpPr txBox="1"/>
          <p:nvPr/>
        </p:nvSpPr>
        <p:spPr bwMode="auto">
          <a:xfrm>
            <a:off x="4913190" y="3951416"/>
            <a:ext cx="3545186" cy="499878"/>
          </a:xfrm>
          <a:prstGeom prst="rect">
            <a:avLst/>
          </a:prstGeom>
          <a:noFill/>
        </p:spPr>
        <p:txBody>
          <a:bodyPr lIns="65023" tIns="32511" rIns="65023" bIns="32511">
            <a:spAutoFit/>
          </a:bodyPr>
          <a:lstStyle/>
          <a:p>
            <a:pPr>
              <a:lnSpc>
                <a:spcPct val="150000"/>
              </a:lnSpc>
              <a:defRPr/>
            </a:pPr>
            <a:r>
              <a:rPr lang="zh-CN" altLang="en-US" sz="1000" dirty="0">
                <a:solidFill>
                  <a:schemeClr val="tx1">
                    <a:lumMod val="65000"/>
                    <a:lumOff val="35000"/>
                  </a:schemeClr>
                </a:solidFill>
                <a:latin typeface="微软雅黑"/>
                <a:ea typeface="微软雅黑"/>
                <a:sym typeface="微软雅黑"/>
              </a:rPr>
              <a:t>这里输入简单的文字概述这里输入简单文字概述简单的文字概述这里输入简单的文字概述这里输入</a:t>
            </a:r>
          </a:p>
        </p:txBody>
      </p:sp>
      <p:sp>
        <p:nvSpPr>
          <p:cNvPr id="30" name="矩形 29"/>
          <p:cNvSpPr/>
          <p:nvPr/>
        </p:nvSpPr>
        <p:spPr bwMode="auto">
          <a:xfrm>
            <a:off x="4927472" y="3586469"/>
            <a:ext cx="2020154" cy="281027"/>
          </a:xfrm>
          <a:prstGeom prst="rect">
            <a:avLst/>
          </a:prstGeom>
        </p:spPr>
        <p:txBody>
          <a:bodyPr lIns="65023" tIns="32511" rIns="65023" bIns="32511">
            <a:spAutoFit/>
          </a:bodyPr>
          <a:lstStyle/>
          <a:p>
            <a:pPr>
              <a:defRPr/>
            </a:pPr>
            <a:r>
              <a:rPr lang="zh-CN" altLang="en-US" sz="1400" b="1" dirty="0">
                <a:solidFill>
                  <a:schemeClr val="tx1">
                    <a:lumMod val="65000"/>
                    <a:lumOff val="35000"/>
                  </a:schemeClr>
                </a:solidFill>
                <a:latin typeface="微软雅黑"/>
                <a:ea typeface="微软雅黑"/>
                <a:sym typeface="微软雅黑"/>
              </a:rPr>
              <a:t>输入相关标题</a:t>
            </a:r>
          </a:p>
        </p:txBody>
      </p:sp>
      <p:sp>
        <p:nvSpPr>
          <p:cNvPr id="32" name="矩形 31"/>
          <p:cNvSpPr/>
          <p:nvPr/>
        </p:nvSpPr>
        <p:spPr bwMode="auto">
          <a:xfrm>
            <a:off x="932376" y="2360589"/>
            <a:ext cx="2020154" cy="927431"/>
          </a:xfrm>
          <a:prstGeom prst="rect">
            <a:avLst/>
          </a:prstGeom>
        </p:spPr>
        <p:txBody>
          <a:bodyPr lIns="65023" tIns="32511" rIns="65023" bIns="32511">
            <a:spAutoFit/>
          </a:bodyPr>
          <a:lstStyle/>
          <a:p>
            <a:pPr algn="ctr">
              <a:defRPr/>
            </a:pPr>
            <a:r>
              <a:rPr lang="zh-CN" altLang="en-US" sz="2800" b="1" dirty="0">
                <a:solidFill>
                  <a:schemeClr val="bg1"/>
                </a:solidFill>
                <a:latin typeface="微软雅黑"/>
                <a:ea typeface="微软雅黑"/>
                <a:sym typeface="微软雅黑"/>
              </a:rPr>
              <a:t>输入相关标题</a:t>
            </a:r>
          </a:p>
        </p:txBody>
      </p:sp>
    </p:spTree>
    <p:extLst>
      <p:ext uri="{BB962C8B-B14F-4D97-AF65-F5344CB8AC3E}">
        <p14:creationId xmlns:p14="http://schemas.microsoft.com/office/powerpoint/2010/main" val="3495536047"/>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500" fill="hold"/>
                                        <p:tgtEl>
                                          <p:spTgt spid="29"/>
                                        </p:tgtEl>
                                        <p:attrNameLst>
                                          <p:attrName>ppt_x</p:attrName>
                                        </p:attrNameLst>
                                      </p:cBhvr>
                                      <p:tavLst>
                                        <p:tav tm="0">
                                          <p:val>
                                            <p:strVal val="#ppt_x"/>
                                          </p:val>
                                        </p:tav>
                                        <p:tav tm="100000">
                                          <p:val>
                                            <p:strVal val="#ppt_x"/>
                                          </p:val>
                                        </p:tav>
                                      </p:tavLst>
                                    </p:anim>
                                    <p:anim calcmode="lin" valueType="num">
                                      <p:cBhvr additive="base">
                                        <p:cTn id="48" dur="5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8453"/>
                                        </p:tgtEl>
                                        <p:attrNameLst>
                                          <p:attrName>style.visibility</p:attrName>
                                        </p:attrNameLst>
                                      </p:cBhvr>
                                      <p:to>
                                        <p:strVal val="visible"/>
                                      </p:to>
                                    </p:set>
                                    <p:anim calcmode="lin" valueType="num">
                                      <p:cBhvr additive="base">
                                        <p:cTn id="59" dur="500" fill="hold"/>
                                        <p:tgtEl>
                                          <p:spTgt spid="18453"/>
                                        </p:tgtEl>
                                        <p:attrNameLst>
                                          <p:attrName>ppt_x</p:attrName>
                                        </p:attrNameLst>
                                      </p:cBhvr>
                                      <p:tavLst>
                                        <p:tav tm="0">
                                          <p:val>
                                            <p:strVal val="#ppt_x"/>
                                          </p:val>
                                        </p:tav>
                                        <p:tav tm="100000">
                                          <p:val>
                                            <p:strVal val="#ppt_x"/>
                                          </p:val>
                                        </p:tav>
                                      </p:tavLst>
                                    </p:anim>
                                    <p:anim calcmode="lin" valueType="num">
                                      <p:cBhvr additive="base">
                                        <p:cTn id="60" dur="500" fill="hold"/>
                                        <p:tgtEl>
                                          <p:spTgt spid="184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ppt_x"/>
                                          </p:val>
                                        </p:tav>
                                        <p:tav tm="100000">
                                          <p:val>
                                            <p:strVal val="#ppt_x"/>
                                          </p:val>
                                        </p:tav>
                                      </p:tavLst>
                                    </p:anim>
                                    <p:anim calcmode="lin" valueType="num">
                                      <p:cBhvr additive="base">
                                        <p:cTn id="64" dur="5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ppt_x"/>
                                          </p:val>
                                        </p:tav>
                                        <p:tav tm="100000">
                                          <p:val>
                                            <p:strVal val="#ppt_x"/>
                                          </p:val>
                                        </p:tav>
                                      </p:tavLst>
                                    </p:anim>
                                    <p:anim calcmode="lin" valueType="num">
                                      <p:cBhvr additive="base">
                                        <p:cTn id="72" dur="500" fill="hold"/>
                                        <p:tgtEl>
                                          <p:spTgt spid="2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8449"/>
                                        </p:tgtEl>
                                        <p:attrNameLst>
                                          <p:attrName>style.visibility</p:attrName>
                                        </p:attrNameLst>
                                      </p:cBhvr>
                                      <p:to>
                                        <p:strVal val="visible"/>
                                      </p:to>
                                    </p:set>
                                    <p:anim calcmode="lin" valueType="num">
                                      <p:cBhvr additive="base">
                                        <p:cTn id="75" dur="500" fill="hold"/>
                                        <p:tgtEl>
                                          <p:spTgt spid="18449"/>
                                        </p:tgtEl>
                                        <p:attrNameLst>
                                          <p:attrName>ppt_x</p:attrName>
                                        </p:attrNameLst>
                                      </p:cBhvr>
                                      <p:tavLst>
                                        <p:tav tm="0">
                                          <p:val>
                                            <p:strVal val="#ppt_x"/>
                                          </p:val>
                                        </p:tav>
                                        <p:tav tm="100000">
                                          <p:val>
                                            <p:strVal val="#ppt_x"/>
                                          </p:val>
                                        </p:tav>
                                      </p:tavLst>
                                    </p:anim>
                                    <p:anim calcmode="lin" valueType="num">
                                      <p:cBhvr additive="base">
                                        <p:cTn id="76" dur="500" fill="hold"/>
                                        <p:tgtEl>
                                          <p:spTgt spid="184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7" grpId="0" animBg="1"/>
      <p:bldP spid="18453" grpId="0"/>
      <p:bldP spid="20" grpId="0" animBg="1"/>
      <p:bldP spid="21" grpId="0"/>
      <p:bldP spid="23" grpId="0" animBg="1"/>
      <p:bldP spid="18449" grpId="0"/>
      <p:bldP spid="25" grpId="0"/>
      <p:bldP spid="26" grpId="0"/>
      <p:bldP spid="27" grpId="0"/>
      <p:bldP spid="28" grpId="0"/>
      <p:bldP spid="29" grpId="0"/>
      <p:bldP spid="30" grpId="0"/>
      <p:bldP spid="3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464877" y="1572641"/>
            <a:ext cx="2149474" cy="2149475"/>
            <a:chOff x="6994526" y="3359152"/>
            <a:chExt cx="4298948" cy="4298948"/>
          </a:xfrm>
          <a:solidFill>
            <a:srgbClr val="00B0F0"/>
          </a:solidFill>
        </p:grpSpPr>
        <p:sp>
          <p:nvSpPr>
            <p:cNvPr id="37" name="Freeform: Shape 4"/>
            <p:cNvSpPr/>
            <p:nvPr/>
          </p:nvSpPr>
          <p:spPr bwMode="auto">
            <a:xfrm>
              <a:off x="10104712" y="4101522"/>
              <a:ext cx="1188762" cy="1246987"/>
            </a:xfrm>
            <a:custGeom>
              <a:avLst/>
              <a:gdLst>
                <a:gd name="T0" fmla="*/ 0 w 103"/>
                <a:gd name="T1" fmla="*/ 58 h 108"/>
                <a:gd name="T2" fmla="*/ 58 w 103"/>
                <a:gd name="T3" fmla="*/ 0 h 108"/>
                <a:gd name="T4" fmla="*/ 103 w 103"/>
                <a:gd name="T5" fmla="*/ 108 h 108"/>
                <a:gd name="T6" fmla="*/ 21 w 103"/>
                <a:gd name="T7" fmla="*/ 108 h 108"/>
                <a:gd name="T8" fmla="*/ 0 w 103"/>
                <a:gd name="T9" fmla="*/ 58 h 108"/>
              </a:gdLst>
              <a:ahLst/>
              <a:cxnLst>
                <a:cxn ang="0">
                  <a:pos x="T0" y="T1"/>
                </a:cxn>
                <a:cxn ang="0">
                  <a:pos x="T2" y="T3"/>
                </a:cxn>
                <a:cxn ang="0">
                  <a:pos x="T4" y="T5"/>
                </a:cxn>
                <a:cxn ang="0">
                  <a:pos x="T6" y="T7"/>
                </a:cxn>
                <a:cxn ang="0">
                  <a:pos x="T8" y="T9"/>
                </a:cxn>
              </a:cxnLst>
              <a:rect l="0" t="0" r="r" b="b"/>
              <a:pathLst>
                <a:path w="103" h="108">
                  <a:moveTo>
                    <a:pt x="0" y="58"/>
                  </a:moveTo>
                  <a:cubicBezTo>
                    <a:pt x="58" y="0"/>
                    <a:pt x="58" y="0"/>
                    <a:pt x="58" y="0"/>
                  </a:cubicBezTo>
                  <a:cubicBezTo>
                    <a:pt x="84" y="29"/>
                    <a:pt x="100" y="67"/>
                    <a:pt x="103" y="108"/>
                  </a:cubicBezTo>
                  <a:cubicBezTo>
                    <a:pt x="21" y="108"/>
                    <a:pt x="21" y="108"/>
                    <a:pt x="21" y="108"/>
                  </a:cubicBezTo>
                  <a:cubicBezTo>
                    <a:pt x="18" y="90"/>
                    <a:pt x="11" y="73"/>
                    <a:pt x="0" y="58"/>
                  </a:cubicBezTo>
                  <a:close/>
                </a:path>
              </a:pathLst>
            </a:custGeom>
            <a:grpFill/>
            <a:ln>
              <a:noFill/>
            </a:ln>
          </p:spPr>
          <p:txBody>
            <a:bodyPr anchor="ctr"/>
            <a:lstStyle/>
            <a:p>
              <a:pPr algn="ctr"/>
              <a:endParaRPr sz="1350">
                <a:latin typeface="微软雅黑"/>
                <a:ea typeface="微软雅黑"/>
                <a:sym typeface="微软雅黑"/>
              </a:endParaRPr>
            </a:p>
          </p:txBody>
        </p:sp>
        <p:sp>
          <p:nvSpPr>
            <p:cNvPr id="38" name="Freeform: Shape 5"/>
            <p:cNvSpPr/>
            <p:nvPr/>
          </p:nvSpPr>
          <p:spPr bwMode="auto">
            <a:xfrm>
              <a:off x="10104712" y="5659039"/>
              <a:ext cx="1188762" cy="1261541"/>
            </a:xfrm>
            <a:custGeom>
              <a:avLst/>
              <a:gdLst>
                <a:gd name="T0" fmla="*/ 21 w 103"/>
                <a:gd name="T1" fmla="*/ 0 h 109"/>
                <a:gd name="T2" fmla="*/ 103 w 103"/>
                <a:gd name="T3" fmla="*/ 0 h 109"/>
                <a:gd name="T4" fmla="*/ 58 w 103"/>
                <a:gd name="T5" fmla="*/ 109 h 109"/>
                <a:gd name="T6" fmla="*/ 0 w 103"/>
                <a:gd name="T7" fmla="*/ 51 h 109"/>
                <a:gd name="T8" fmla="*/ 21 w 103"/>
                <a:gd name="T9" fmla="*/ 0 h 109"/>
              </a:gdLst>
              <a:ahLst/>
              <a:cxnLst>
                <a:cxn ang="0">
                  <a:pos x="T0" y="T1"/>
                </a:cxn>
                <a:cxn ang="0">
                  <a:pos x="T2" y="T3"/>
                </a:cxn>
                <a:cxn ang="0">
                  <a:pos x="T4" y="T5"/>
                </a:cxn>
                <a:cxn ang="0">
                  <a:pos x="T6" y="T7"/>
                </a:cxn>
                <a:cxn ang="0">
                  <a:pos x="T8" y="T9"/>
                </a:cxn>
              </a:cxnLst>
              <a:rect l="0" t="0" r="r" b="b"/>
              <a:pathLst>
                <a:path w="103" h="109">
                  <a:moveTo>
                    <a:pt x="21" y="0"/>
                  </a:moveTo>
                  <a:cubicBezTo>
                    <a:pt x="103" y="0"/>
                    <a:pt x="103" y="0"/>
                    <a:pt x="103" y="0"/>
                  </a:cubicBezTo>
                  <a:cubicBezTo>
                    <a:pt x="100" y="42"/>
                    <a:pt x="84" y="79"/>
                    <a:pt x="58" y="109"/>
                  </a:cubicBezTo>
                  <a:cubicBezTo>
                    <a:pt x="0" y="51"/>
                    <a:pt x="0" y="51"/>
                    <a:pt x="0" y="51"/>
                  </a:cubicBezTo>
                  <a:cubicBezTo>
                    <a:pt x="11" y="36"/>
                    <a:pt x="18" y="19"/>
                    <a:pt x="21" y="0"/>
                  </a:cubicBezTo>
                  <a:close/>
                </a:path>
              </a:pathLst>
            </a:custGeom>
            <a:grpFill/>
            <a:ln>
              <a:noFill/>
            </a:ln>
          </p:spPr>
          <p:txBody>
            <a:bodyPr anchor="ctr"/>
            <a:lstStyle/>
            <a:p>
              <a:pPr algn="ctr"/>
              <a:endParaRPr sz="1350">
                <a:latin typeface="微软雅黑"/>
                <a:ea typeface="微软雅黑"/>
                <a:sym typeface="微软雅黑"/>
              </a:endParaRPr>
            </a:p>
          </p:txBody>
        </p:sp>
        <p:sp>
          <p:nvSpPr>
            <p:cNvPr id="39" name="Freeform: Shape 6"/>
            <p:cNvSpPr/>
            <p:nvPr/>
          </p:nvSpPr>
          <p:spPr bwMode="auto">
            <a:xfrm>
              <a:off x="9304117" y="3359152"/>
              <a:ext cx="1251837" cy="1193612"/>
            </a:xfrm>
            <a:custGeom>
              <a:avLst/>
              <a:gdLst>
                <a:gd name="T0" fmla="*/ 0 w 108"/>
                <a:gd name="T1" fmla="*/ 82 h 103"/>
                <a:gd name="T2" fmla="*/ 0 w 108"/>
                <a:gd name="T3" fmla="*/ 0 h 103"/>
                <a:gd name="T4" fmla="*/ 108 w 108"/>
                <a:gd name="T5" fmla="*/ 45 h 103"/>
                <a:gd name="T6" fmla="*/ 50 w 108"/>
                <a:gd name="T7" fmla="*/ 103 h 103"/>
                <a:gd name="T8" fmla="*/ 0 w 108"/>
                <a:gd name="T9" fmla="*/ 82 h 103"/>
              </a:gdLst>
              <a:ahLst/>
              <a:cxnLst>
                <a:cxn ang="0">
                  <a:pos x="T0" y="T1"/>
                </a:cxn>
                <a:cxn ang="0">
                  <a:pos x="T2" y="T3"/>
                </a:cxn>
                <a:cxn ang="0">
                  <a:pos x="T4" y="T5"/>
                </a:cxn>
                <a:cxn ang="0">
                  <a:pos x="T6" y="T7"/>
                </a:cxn>
                <a:cxn ang="0">
                  <a:pos x="T8" y="T9"/>
                </a:cxn>
              </a:cxnLst>
              <a:rect l="0" t="0" r="r" b="b"/>
              <a:pathLst>
                <a:path w="108" h="103">
                  <a:moveTo>
                    <a:pt x="0" y="82"/>
                  </a:moveTo>
                  <a:cubicBezTo>
                    <a:pt x="0" y="0"/>
                    <a:pt x="0" y="0"/>
                    <a:pt x="0" y="0"/>
                  </a:cubicBezTo>
                  <a:cubicBezTo>
                    <a:pt x="41" y="3"/>
                    <a:pt x="79" y="19"/>
                    <a:pt x="108" y="45"/>
                  </a:cubicBezTo>
                  <a:cubicBezTo>
                    <a:pt x="50" y="103"/>
                    <a:pt x="50" y="103"/>
                    <a:pt x="50" y="103"/>
                  </a:cubicBezTo>
                  <a:cubicBezTo>
                    <a:pt x="36" y="92"/>
                    <a:pt x="18" y="85"/>
                    <a:pt x="0" y="82"/>
                  </a:cubicBezTo>
                  <a:close/>
                </a:path>
              </a:pathLst>
            </a:custGeom>
            <a:grpFill/>
            <a:ln>
              <a:noFill/>
            </a:ln>
          </p:spPr>
          <p:txBody>
            <a:bodyPr anchor="ctr"/>
            <a:lstStyle/>
            <a:p>
              <a:pPr algn="ctr"/>
              <a:endParaRPr sz="1350">
                <a:latin typeface="微软雅黑"/>
                <a:ea typeface="微软雅黑"/>
                <a:sym typeface="微软雅黑"/>
              </a:endParaRPr>
            </a:p>
          </p:txBody>
        </p:sp>
        <p:sp>
          <p:nvSpPr>
            <p:cNvPr id="40" name="Freeform: Shape 7"/>
            <p:cNvSpPr/>
            <p:nvPr/>
          </p:nvSpPr>
          <p:spPr bwMode="auto">
            <a:xfrm>
              <a:off x="6994526" y="5659039"/>
              <a:ext cx="1188762" cy="1261541"/>
            </a:xfrm>
            <a:custGeom>
              <a:avLst/>
              <a:gdLst>
                <a:gd name="T0" fmla="*/ 103 w 103"/>
                <a:gd name="T1" fmla="*/ 51 h 109"/>
                <a:gd name="T2" fmla="*/ 45 w 103"/>
                <a:gd name="T3" fmla="*/ 109 h 109"/>
                <a:gd name="T4" fmla="*/ 0 w 103"/>
                <a:gd name="T5" fmla="*/ 0 h 109"/>
                <a:gd name="T6" fmla="*/ 83 w 103"/>
                <a:gd name="T7" fmla="*/ 0 h 109"/>
                <a:gd name="T8" fmla="*/ 103 w 103"/>
                <a:gd name="T9" fmla="*/ 51 h 109"/>
              </a:gdLst>
              <a:ahLst/>
              <a:cxnLst>
                <a:cxn ang="0">
                  <a:pos x="T0" y="T1"/>
                </a:cxn>
                <a:cxn ang="0">
                  <a:pos x="T2" y="T3"/>
                </a:cxn>
                <a:cxn ang="0">
                  <a:pos x="T4" y="T5"/>
                </a:cxn>
                <a:cxn ang="0">
                  <a:pos x="T6" y="T7"/>
                </a:cxn>
                <a:cxn ang="0">
                  <a:pos x="T8" y="T9"/>
                </a:cxn>
              </a:cxnLst>
              <a:rect l="0" t="0" r="r" b="b"/>
              <a:pathLst>
                <a:path w="103" h="109">
                  <a:moveTo>
                    <a:pt x="103" y="51"/>
                  </a:moveTo>
                  <a:cubicBezTo>
                    <a:pt x="45" y="109"/>
                    <a:pt x="45" y="109"/>
                    <a:pt x="45" y="109"/>
                  </a:cubicBezTo>
                  <a:cubicBezTo>
                    <a:pt x="20" y="79"/>
                    <a:pt x="3" y="42"/>
                    <a:pt x="0" y="0"/>
                  </a:cubicBezTo>
                  <a:cubicBezTo>
                    <a:pt x="83" y="0"/>
                    <a:pt x="83" y="0"/>
                    <a:pt x="83" y="0"/>
                  </a:cubicBezTo>
                  <a:cubicBezTo>
                    <a:pt x="85" y="19"/>
                    <a:pt x="92" y="36"/>
                    <a:pt x="103" y="51"/>
                  </a:cubicBezTo>
                  <a:close/>
                </a:path>
              </a:pathLst>
            </a:custGeom>
            <a:grpFill/>
            <a:ln>
              <a:noFill/>
            </a:ln>
          </p:spPr>
          <p:txBody>
            <a:bodyPr anchor="ctr"/>
            <a:lstStyle/>
            <a:p>
              <a:pPr algn="ctr"/>
              <a:endParaRPr sz="1350">
                <a:latin typeface="微软雅黑"/>
                <a:ea typeface="微软雅黑"/>
                <a:sym typeface="微软雅黑"/>
              </a:endParaRPr>
            </a:p>
          </p:txBody>
        </p:sp>
        <p:sp>
          <p:nvSpPr>
            <p:cNvPr id="41" name="Freeform: Shape 8"/>
            <p:cNvSpPr/>
            <p:nvPr/>
          </p:nvSpPr>
          <p:spPr bwMode="auto">
            <a:xfrm>
              <a:off x="7736896" y="3359152"/>
              <a:ext cx="1256691" cy="1193612"/>
            </a:xfrm>
            <a:custGeom>
              <a:avLst/>
              <a:gdLst>
                <a:gd name="T0" fmla="*/ 58 w 109"/>
                <a:gd name="T1" fmla="*/ 103 h 103"/>
                <a:gd name="T2" fmla="*/ 0 w 109"/>
                <a:gd name="T3" fmla="*/ 45 h 103"/>
                <a:gd name="T4" fmla="*/ 109 w 109"/>
                <a:gd name="T5" fmla="*/ 0 h 103"/>
                <a:gd name="T6" fmla="*/ 109 w 109"/>
                <a:gd name="T7" fmla="*/ 82 h 103"/>
                <a:gd name="T8" fmla="*/ 58 w 109"/>
                <a:gd name="T9" fmla="*/ 103 h 103"/>
              </a:gdLst>
              <a:ahLst/>
              <a:cxnLst>
                <a:cxn ang="0">
                  <a:pos x="T0" y="T1"/>
                </a:cxn>
                <a:cxn ang="0">
                  <a:pos x="T2" y="T3"/>
                </a:cxn>
                <a:cxn ang="0">
                  <a:pos x="T4" y="T5"/>
                </a:cxn>
                <a:cxn ang="0">
                  <a:pos x="T6" y="T7"/>
                </a:cxn>
                <a:cxn ang="0">
                  <a:pos x="T8" y="T9"/>
                </a:cxn>
              </a:cxnLst>
              <a:rect l="0" t="0" r="r" b="b"/>
              <a:pathLst>
                <a:path w="109" h="103">
                  <a:moveTo>
                    <a:pt x="58" y="103"/>
                  </a:moveTo>
                  <a:cubicBezTo>
                    <a:pt x="0" y="45"/>
                    <a:pt x="0" y="45"/>
                    <a:pt x="0" y="45"/>
                  </a:cubicBezTo>
                  <a:cubicBezTo>
                    <a:pt x="30" y="19"/>
                    <a:pt x="67" y="3"/>
                    <a:pt x="109" y="0"/>
                  </a:cubicBezTo>
                  <a:cubicBezTo>
                    <a:pt x="109" y="82"/>
                    <a:pt x="109" y="82"/>
                    <a:pt x="109" y="82"/>
                  </a:cubicBezTo>
                  <a:cubicBezTo>
                    <a:pt x="90" y="85"/>
                    <a:pt x="73" y="92"/>
                    <a:pt x="58" y="103"/>
                  </a:cubicBezTo>
                  <a:close/>
                </a:path>
              </a:pathLst>
            </a:custGeom>
            <a:grpFill/>
            <a:ln>
              <a:noFill/>
            </a:ln>
          </p:spPr>
          <p:txBody>
            <a:bodyPr anchor="ctr"/>
            <a:lstStyle/>
            <a:p>
              <a:pPr algn="ctr"/>
              <a:endParaRPr sz="1350">
                <a:latin typeface="微软雅黑"/>
                <a:ea typeface="微软雅黑"/>
                <a:sym typeface="微软雅黑"/>
              </a:endParaRPr>
            </a:p>
          </p:txBody>
        </p:sp>
        <p:sp>
          <p:nvSpPr>
            <p:cNvPr id="42" name="Freeform: Shape 9"/>
            <p:cNvSpPr/>
            <p:nvPr/>
          </p:nvSpPr>
          <p:spPr bwMode="auto">
            <a:xfrm>
              <a:off x="6994526" y="4101522"/>
              <a:ext cx="1188762" cy="1246987"/>
            </a:xfrm>
            <a:custGeom>
              <a:avLst/>
              <a:gdLst>
                <a:gd name="T0" fmla="*/ 83 w 103"/>
                <a:gd name="T1" fmla="*/ 108 h 108"/>
                <a:gd name="T2" fmla="*/ 0 w 103"/>
                <a:gd name="T3" fmla="*/ 108 h 108"/>
                <a:gd name="T4" fmla="*/ 45 w 103"/>
                <a:gd name="T5" fmla="*/ 0 h 108"/>
                <a:gd name="T6" fmla="*/ 103 w 103"/>
                <a:gd name="T7" fmla="*/ 58 h 108"/>
                <a:gd name="T8" fmla="*/ 83 w 103"/>
                <a:gd name="T9" fmla="*/ 108 h 108"/>
              </a:gdLst>
              <a:ahLst/>
              <a:cxnLst>
                <a:cxn ang="0">
                  <a:pos x="T0" y="T1"/>
                </a:cxn>
                <a:cxn ang="0">
                  <a:pos x="T2" y="T3"/>
                </a:cxn>
                <a:cxn ang="0">
                  <a:pos x="T4" y="T5"/>
                </a:cxn>
                <a:cxn ang="0">
                  <a:pos x="T6" y="T7"/>
                </a:cxn>
                <a:cxn ang="0">
                  <a:pos x="T8" y="T9"/>
                </a:cxn>
              </a:cxnLst>
              <a:rect l="0" t="0" r="r" b="b"/>
              <a:pathLst>
                <a:path w="103" h="108">
                  <a:moveTo>
                    <a:pt x="83" y="108"/>
                  </a:moveTo>
                  <a:cubicBezTo>
                    <a:pt x="0" y="108"/>
                    <a:pt x="0" y="108"/>
                    <a:pt x="0" y="108"/>
                  </a:cubicBezTo>
                  <a:cubicBezTo>
                    <a:pt x="3" y="67"/>
                    <a:pt x="20" y="29"/>
                    <a:pt x="45" y="0"/>
                  </a:cubicBezTo>
                  <a:cubicBezTo>
                    <a:pt x="103" y="58"/>
                    <a:pt x="103" y="58"/>
                    <a:pt x="103" y="58"/>
                  </a:cubicBezTo>
                  <a:cubicBezTo>
                    <a:pt x="92" y="73"/>
                    <a:pt x="85" y="90"/>
                    <a:pt x="83" y="108"/>
                  </a:cubicBezTo>
                  <a:close/>
                </a:path>
              </a:pathLst>
            </a:custGeom>
            <a:grpFill/>
            <a:ln>
              <a:noFill/>
            </a:ln>
          </p:spPr>
          <p:txBody>
            <a:bodyPr anchor="ctr"/>
            <a:lstStyle/>
            <a:p>
              <a:pPr algn="ctr"/>
              <a:endParaRPr sz="1350">
                <a:latin typeface="微软雅黑"/>
                <a:ea typeface="微软雅黑"/>
                <a:sym typeface="微软雅黑"/>
              </a:endParaRPr>
            </a:p>
          </p:txBody>
        </p:sp>
        <p:sp>
          <p:nvSpPr>
            <p:cNvPr id="43" name="Freeform: Shape 10"/>
            <p:cNvSpPr/>
            <p:nvPr/>
          </p:nvSpPr>
          <p:spPr bwMode="auto">
            <a:xfrm>
              <a:off x="7736896" y="6469338"/>
              <a:ext cx="1256691" cy="1188762"/>
            </a:xfrm>
            <a:custGeom>
              <a:avLst/>
              <a:gdLst>
                <a:gd name="T0" fmla="*/ 109 w 109"/>
                <a:gd name="T1" fmla="*/ 20 h 103"/>
                <a:gd name="T2" fmla="*/ 109 w 109"/>
                <a:gd name="T3" fmla="*/ 103 h 103"/>
                <a:gd name="T4" fmla="*/ 0 w 109"/>
                <a:gd name="T5" fmla="*/ 58 h 103"/>
                <a:gd name="T6" fmla="*/ 58 w 109"/>
                <a:gd name="T7" fmla="*/ 0 h 103"/>
                <a:gd name="T8" fmla="*/ 109 w 109"/>
                <a:gd name="T9" fmla="*/ 20 h 103"/>
              </a:gdLst>
              <a:ahLst/>
              <a:cxnLst>
                <a:cxn ang="0">
                  <a:pos x="T0" y="T1"/>
                </a:cxn>
                <a:cxn ang="0">
                  <a:pos x="T2" y="T3"/>
                </a:cxn>
                <a:cxn ang="0">
                  <a:pos x="T4" y="T5"/>
                </a:cxn>
                <a:cxn ang="0">
                  <a:pos x="T6" y="T7"/>
                </a:cxn>
                <a:cxn ang="0">
                  <a:pos x="T8" y="T9"/>
                </a:cxn>
              </a:cxnLst>
              <a:rect l="0" t="0" r="r" b="b"/>
              <a:pathLst>
                <a:path w="109" h="103">
                  <a:moveTo>
                    <a:pt x="109" y="20"/>
                  </a:moveTo>
                  <a:cubicBezTo>
                    <a:pt x="109" y="103"/>
                    <a:pt x="109" y="103"/>
                    <a:pt x="109" y="103"/>
                  </a:cubicBezTo>
                  <a:cubicBezTo>
                    <a:pt x="67" y="100"/>
                    <a:pt x="30" y="83"/>
                    <a:pt x="0" y="58"/>
                  </a:cubicBezTo>
                  <a:cubicBezTo>
                    <a:pt x="58" y="0"/>
                    <a:pt x="58" y="0"/>
                    <a:pt x="58" y="0"/>
                  </a:cubicBezTo>
                  <a:cubicBezTo>
                    <a:pt x="73" y="11"/>
                    <a:pt x="90" y="18"/>
                    <a:pt x="109" y="20"/>
                  </a:cubicBezTo>
                  <a:close/>
                </a:path>
              </a:pathLst>
            </a:custGeom>
            <a:grpFill/>
            <a:ln>
              <a:noFill/>
            </a:ln>
          </p:spPr>
          <p:txBody>
            <a:bodyPr anchor="ctr"/>
            <a:lstStyle/>
            <a:p>
              <a:pPr algn="ctr"/>
              <a:endParaRPr sz="1350">
                <a:latin typeface="微软雅黑"/>
                <a:ea typeface="微软雅黑"/>
                <a:sym typeface="微软雅黑"/>
              </a:endParaRPr>
            </a:p>
          </p:txBody>
        </p:sp>
        <p:sp>
          <p:nvSpPr>
            <p:cNvPr id="44" name="Freeform: Shape 11"/>
            <p:cNvSpPr/>
            <p:nvPr/>
          </p:nvSpPr>
          <p:spPr bwMode="auto">
            <a:xfrm>
              <a:off x="9304117" y="6469338"/>
              <a:ext cx="1251837" cy="1188762"/>
            </a:xfrm>
            <a:custGeom>
              <a:avLst/>
              <a:gdLst>
                <a:gd name="T0" fmla="*/ 50 w 108"/>
                <a:gd name="T1" fmla="*/ 0 h 103"/>
                <a:gd name="T2" fmla="*/ 108 w 108"/>
                <a:gd name="T3" fmla="*/ 58 h 103"/>
                <a:gd name="T4" fmla="*/ 0 w 108"/>
                <a:gd name="T5" fmla="*/ 103 h 103"/>
                <a:gd name="T6" fmla="*/ 0 w 108"/>
                <a:gd name="T7" fmla="*/ 20 h 103"/>
                <a:gd name="T8" fmla="*/ 50 w 108"/>
                <a:gd name="T9" fmla="*/ 0 h 103"/>
              </a:gdLst>
              <a:ahLst/>
              <a:cxnLst>
                <a:cxn ang="0">
                  <a:pos x="T0" y="T1"/>
                </a:cxn>
                <a:cxn ang="0">
                  <a:pos x="T2" y="T3"/>
                </a:cxn>
                <a:cxn ang="0">
                  <a:pos x="T4" y="T5"/>
                </a:cxn>
                <a:cxn ang="0">
                  <a:pos x="T6" y="T7"/>
                </a:cxn>
                <a:cxn ang="0">
                  <a:pos x="T8" y="T9"/>
                </a:cxn>
              </a:cxnLst>
              <a:rect l="0" t="0" r="r" b="b"/>
              <a:pathLst>
                <a:path w="108" h="103">
                  <a:moveTo>
                    <a:pt x="50" y="0"/>
                  </a:moveTo>
                  <a:cubicBezTo>
                    <a:pt x="108" y="58"/>
                    <a:pt x="108" y="58"/>
                    <a:pt x="108" y="58"/>
                  </a:cubicBezTo>
                  <a:cubicBezTo>
                    <a:pt x="79" y="83"/>
                    <a:pt x="41" y="100"/>
                    <a:pt x="0" y="103"/>
                  </a:cubicBezTo>
                  <a:cubicBezTo>
                    <a:pt x="0" y="20"/>
                    <a:pt x="0" y="20"/>
                    <a:pt x="0" y="20"/>
                  </a:cubicBezTo>
                  <a:cubicBezTo>
                    <a:pt x="18" y="18"/>
                    <a:pt x="36" y="11"/>
                    <a:pt x="50" y="0"/>
                  </a:cubicBezTo>
                  <a:close/>
                </a:path>
              </a:pathLst>
            </a:custGeom>
            <a:grpFill/>
            <a:ln>
              <a:noFill/>
            </a:ln>
          </p:spPr>
          <p:txBody>
            <a:bodyPr anchor="ctr"/>
            <a:lstStyle/>
            <a:p>
              <a:pPr algn="ctr"/>
              <a:endParaRPr sz="1350">
                <a:latin typeface="微软雅黑"/>
                <a:ea typeface="微软雅黑"/>
                <a:sym typeface="微软雅黑"/>
              </a:endParaRPr>
            </a:p>
          </p:txBody>
        </p:sp>
      </p:grpSp>
      <p:sp>
        <p:nvSpPr>
          <p:cNvPr id="5" name="Oval 15"/>
          <p:cNvSpPr/>
          <p:nvPr/>
        </p:nvSpPr>
        <p:spPr>
          <a:xfrm>
            <a:off x="2845320" y="2052462"/>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a:ea typeface="微软雅黑"/>
              <a:sym typeface="微软雅黑"/>
            </a:endParaRPr>
          </a:p>
        </p:txBody>
      </p:sp>
      <p:sp>
        <p:nvSpPr>
          <p:cNvPr id="6" name="Oval 17"/>
          <p:cNvSpPr/>
          <p:nvPr/>
        </p:nvSpPr>
        <p:spPr>
          <a:xfrm>
            <a:off x="5923520" y="2052462"/>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a:ea typeface="微软雅黑"/>
              <a:sym typeface="微软雅黑"/>
            </a:endParaRPr>
          </a:p>
        </p:txBody>
      </p:sp>
      <p:sp>
        <p:nvSpPr>
          <p:cNvPr id="7" name="Oval 23"/>
          <p:cNvSpPr/>
          <p:nvPr/>
        </p:nvSpPr>
        <p:spPr>
          <a:xfrm>
            <a:off x="2845320" y="2999472"/>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a:ea typeface="微软雅黑"/>
              <a:sym typeface="微软雅黑"/>
            </a:endParaRPr>
          </a:p>
        </p:txBody>
      </p:sp>
      <p:sp>
        <p:nvSpPr>
          <p:cNvPr id="8" name="Oval 25"/>
          <p:cNvSpPr/>
          <p:nvPr/>
        </p:nvSpPr>
        <p:spPr>
          <a:xfrm>
            <a:off x="5923520" y="2999472"/>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a:ea typeface="微软雅黑"/>
              <a:sym typeface="微软雅黑"/>
            </a:endParaRPr>
          </a:p>
        </p:txBody>
      </p:sp>
      <p:sp>
        <p:nvSpPr>
          <p:cNvPr id="9" name="Oval 31"/>
          <p:cNvSpPr/>
          <p:nvPr/>
        </p:nvSpPr>
        <p:spPr>
          <a:xfrm>
            <a:off x="3687364" y="1105453"/>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a:ea typeface="微软雅黑"/>
              <a:sym typeface="微软雅黑"/>
            </a:endParaRPr>
          </a:p>
        </p:txBody>
      </p:sp>
      <p:sp>
        <p:nvSpPr>
          <p:cNvPr id="10" name="Oval 33"/>
          <p:cNvSpPr/>
          <p:nvPr/>
        </p:nvSpPr>
        <p:spPr>
          <a:xfrm>
            <a:off x="5081476" y="1105453"/>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a:ea typeface="微软雅黑"/>
              <a:sym typeface="微软雅黑"/>
            </a:endParaRPr>
          </a:p>
        </p:txBody>
      </p:sp>
      <p:sp>
        <p:nvSpPr>
          <p:cNvPr id="11" name="Oval 39"/>
          <p:cNvSpPr/>
          <p:nvPr/>
        </p:nvSpPr>
        <p:spPr>
          <a:xfrm>
            <a:off x="3687364" y="3946481"/>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a:ea typeface="微软雅黑"/>
              <a:sym typeface="微软雅黑"/>
            </a:endParaRPr>
          </a:p>
        </p:txBody>
      </p:sp>
      <p:sp>
        <p:nvSpPr>
          <p:cNvPr id="12" name="Oval 41"/>
          <p:cNvSpPr/>
          <p:nvPr/>
        </p:nvSpPr>
        <p:spPr>
          <a:xfrm>
            <a:off x="5081476" y="3946481"/>
            <a:ext cx="233741" cy="233741"/>
          </a:xfrm>
          <a:prstGeom prst="ellipse">
            <a:avLst/>
          </a:prstGeom>
          <a:solidFill>
            <a:srgbClr val="F759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350">
              <a:solidFill>
                <a:schemeClr val="tx1"/>
              </a:solidFill>
              <a:latin typeface="微软雅黑"/>
              <a:ea typeface="微软雅黑"/>
              <a:sym typeface="微软雅黑"/>
            </a:endParaRPr>
          </a:p>
        </p:txBody>
      </p:sp>
      <p:grpSp>
        <p:nvGrpSpPr>
          <p:cNvPr id="13" name="Group 12"/>
          <p:cNvGrpSpPr/>
          <p:nvPr/>
        </p:nvGrpSpPr>
        <p:grpSpPr>
          <a:xfrm>
            <a:off x="1990148" y="3945782"/>
            <a:ext cx="1697216" cy="635777"/>
            <a:chOff x="2653530" y="5074715"/>
            <a:chExt cx="2262955" cy="847702"/>
          </a:xfrm>
        </p:grpSpPr>
        <p:sp>
          <p:nvSpPr>
            <p:cNvPr id="35" name="TextBox 46"/>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0" tIns="0" rIns="216000" bIns="0" anchor="ctr" anchorCtr="0">
              <a:normAutofit/>
            </a:bodyPr>
            <a:lstStyle/>
            <a:p>
              <a:pPr algn="r"/>
              <a:r>
                <a:rPr lang="zh-CN" altLang="en-US" sz="1200" b="1" dirty="0">
                  <a:latin typeface="微软雅黑"/>
                  <a:ea typeface="微软雅黑"/>
                  <a:sym typeface="微软雅黑"/>
                </a:rPr>
                <a:t>输入标题文本</a:t>
              </a:r>
            </a:p>
          </p:txBody>
        </p:sp>
        <p:sp>
          <p:nvSpPr>
            <p:cNvPr id="36" name="TextBox 47"/>
            <p:cNvSpPr txBox="1"/>
            <p:nvPr/>
          </p:nvSpPr>
          <p:spPr>
            <a:xfrm>
              <a:off x="2653530" y="5366119"/>
              <a:ext cx="2262955" cy="556298"/>
            </a:xfrm>
            <a:prstGeom prst="rect">
              <a:avLst/>
            </a:prstGeom>
          </p:spPr>
          <p:txBody>
            <a:bodyPr vert="horz" wrap="square" lIns="0" tIns="0" rIns="216000" bIns="0" anchor="ctr" anchorCtr="0">
              <a:normAutofit fontScale="90000"/>
            </a:bodyPr>
            <a:lstStyle/>
            <a:p>
              <a:pPr algn="r">
                <a:lnSpc>
                  <a:spcPct val="120000"/>
                </a:lnSpc>
              </a:pPr>
              <a:r>
                <a:rPr lang="zh-CN" altLang="en-US" sz="790" dirty="0">
                  <a:latin typeface="微软雅黑"/>
                  <a:ea typeface="微软雅黑"/>
                  <a:sym typeface="微软雅黑"/>
                </a:rPr>
                <a:t>请替换文字内容复制你的内容到此 </a:t>
              </a:r>
              <a:br>
                <a:rPr lang="zh-CN" altLang="en-US" sz="790" dirty="0">
                  <a:latin typeface="微软雅黑"/>
                  <a:ea typeface="微软雅黑"/>
                  <a:sym typeface="微软雅黑"/>
                </a:rPr>
              </a:br>
              <a:r>
                <a:rPr lang="zh-CN" altLang="en-US" sz="790" dirty="0">
                  <a:latin typeface="微软雅黑"/>
                  <a:ea typeface="微软雅黑"/>
                  <a:sym typeface="微软雅黑"/>
                </a:rPr>
                <a:t>请替换文字内容复制你的内容到此</a:t>
              </a:r>
            </a:p>
          </p:txBody>
        </p:sp>
      </p:grpSp>
      <p:grpSp>
        <p:nvGrpSpPr>
          <p:cNvPr id="14" name="Group 16"/>
          <p:cNvGrpSpPr/>
          <p:nvPr/>
        </p:nvGrpSpPr>
        <p:grpSpPr>
          <a:xfrm>
            <a:off x="5315216" y="3945782"/>
            <a:ext cx="1971219" cy="635777"/>
            <a:chOff x="7284132" y="5074715"/>
            <a:chExt cx="2262955" cy="847702"/>
          </a:xfrm>
        </p:grpSpPr>
        <p:sp>
          <p:nvSpPr>
            <p:cNvPr id="33" name="TextBox 48"/>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216000" tIns="0" rIns="216000" bIns="0" anchor="ctr" anchorCtr="0">
              <a:normAutofit/>
            </a:bodyPr>
            <a:lstStyle/>
            <a:p>
              <a:r>
                <a:rPr lang="zh-CN" altLang="en-US" sz="1200" b="1" dirty="0">
                  <a:latin typeface="微软雅黑"/>
                  <a:ea typeface="微软雅黑"/>
                  <a:sym typeface="微软雅黑"/>
                </a:rPr>
                <a:t>输入标题文本</a:t>
              </a:r>
            </a:p>
          </p:txBody>
        </p:sp>
        <p:sp>
          <p:nvSpPr>
            <p:cNvPr id="34" name="TextBox 49"/>
            <p:cNvSpPr txBox="1"/>
            <p:nvPr/>
          </p:nvSpPr>
          <p:spPr>
            <a:xfrm>
              <a:off x="7284132" y="5366119"/>
              <a:ext cx="2262955" cy="556298"/>
            </a:xfrm>
            <a:prstGeom prst="rect">
              <a:avLst/>
            </a:prstGeom>
          </p:spPr>
          <p:txBody>
            <a:bodyPr vert="horz" wrap="square" lIns="216000" tIns="0" rIns="216000" bIns="0" anchor="ctr" anchorCtr="0">
              <a:normAutofit/>
            </a:bodyPr>
            <a:lstStyle/>
            <a:p>
              <a:pPr algn="l">
                <a:lnSpc>
                  <a:spcPct val="120000"/>
                </a:lnSpc>
              </a:pPr>
              <a:r>
                <a:rPr lang="zh-CN" altLang="en-US" sz="750" dirty="0">
                  <a:latin typeface="微软雅黑"/>
                  <a:ea typeface="微软雅黑"/>
                  <a:sym typeface="微软雅黑"/>
                </a:rPr>
                <a:t>请替换文字内容复制你的内容到此 </a:t>
              </a:r>
              <a:br>
                <a:rPr lang="zh-CN" altLang="en-US" sz="750" dirty="0">
                  <a:latin typeface="微软雅黑"/>
                  <a:ea typeface="微软雅黑"/>
                  <a:sym typeface="微软雅黑"/>
                </a:rPr>
              </a:br>
              <a:r>
                <a:rPr lang="zh-CN" altLang="en-US" sz="750" dirty="0">
                  <a:latin typeface="微软雅黑"/>
                  <a:ea typeface="微软雅黑"/>
                  <a:sym typeface="微软雅黑"/>
                </a:rPr>
                <a:t>请替换文字内容复制你的内容到此</a:t>
              </a:r>
            </a:p>
          </p:txBody>
        </p:sp>
      </p:grpSp>
      <p:grpSp>
        <p:nvGrpSpPr>
          <p:cNvPr id="15" name="Group 50"/>
          <p:cNvGrpSpPr/>
          <p:nvPr/>
        </p:nvGrpSpPr>
        <p:grpSpPr>
          <a:xfrm>
            <a:off x="1990148" y="1108566"/>
            <a:ext cx="1697216" cy="635777"/>
            <a:chOff x="2653530" y="5074715"/>
            <a:chExt cx="2262955" cy="847702"/>
          </a:xfrm>
        </p:grpSpPr>
        <p:sp>
          <p:nvSpPr>
            <p:cNvPr id="31" name="TextBox 51"/>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0" tIns="0" rIns="216000" bIns="0" anchor="ctr" anchorCtr="0">
              <a:normAutofit/>
            </a:bodyPr>
            <a:lstStyle/>
            <a:p>
              <a:pPr algn="r"/>
              <a:r>
                <a:rPr lang="zh-CN" altLang="en-US" sz="1200" b="1" dirty="0">
                  <a:latin typeface="微软雅黑"/>
                  <a:ea typeface="微软雅黑"/>
                  <a:sym typeface="微软雅黑"/>
                </a:rPr>
                <a:t>输入标题文本</a:t>
              </a:r>
            </a:p>
          </p:txBody>
        </p:sp>
        <p:sp>
          <p:nvSpPr>
            <p:cNvPr id="32" name="TextBox 52"/>
            <p:cNvSpPr txBox="1"/>
            <p:nvPr/>
          </p:nvSpPr>
          <p:spPr>
            <a:xfrm>
              <a:off x="2653530" y="5366119"/>
              <a:ext cx="2262955" cy="556298"/>
            </a:xfrm>
            <a:prstGeom prst="rect">
              <a:avLst/>
            </a:prstGeom>
          </p:spPr>
          <p:txBody>
            <a:bodyPr vert="horz" wrap="square" lIns="0" tIns="0" rIns="216000" bIns="0" anchor="ctr" anchorCtr="0">
              <a:normAutofit fontScale="90000"/>
            </a:bodyPr>
            <a:lstStyle/>
            <a:p>
              <a:pPr algn="r">
                <a:lnSpc>
                  <a:spcPct val="120000"/>
                </a:lnSpc>
              </a:pPr>
              <a:r>
                <a:rPr lang="zh-CN" altLang="en-US" sz="790" dirty="0">
                  <a:latin typeface="微软雅黑"/>
                  <a:ea typeface="微软雅黑"/>
                  <a:sym typeface="微软雅黑"/>
                </a:rPr>
                <a:t>请替换文字内容复制你的内容到此 </a:t>
              </a:r>
              <a:br>
                <a:rPr lang="zh-CN" altLang="en-US" sz="790" dirty="0">
                  <a:latin typeface="微软雅黑"/>
                  <a:ea typeface="微软雅黑"/>
                  <a:sym typeface="微软雅黑"/>
                </a:rPr>
              </a:br>
              <a:r>
                <a:rPr lang="zh-CN" altLang="en-US" sz="790" dirty="0">
                  <a:latin typeface="微软雅黑"/>
                  <a:ea typeface="微软雅黑"/>
                  <a:sym typeface="微软雅黑"/>
                </a:rPr>
                <a:t>请替换文字内容复制你的内容到此</a:t>
              </a:r>
            </a:p>
          </p:txBody>
        </p:sp>
      </p:grpSp>
      <p:grpSp>
        <p:nvGrpSpPr>
          <p:cNvPr id="16" name="Group 53"/>
          <p:cNvGrpSpPr/>
          <p:nvPr/>
        </p:nvGrpSpPr>
        <p:grpSpPr>
          <a:xfrm>
            <a:off x="5315216" y="1108566"/>
            <a:ext cx="1971219" cy="635777"/>
            <a:chOff x="7284132" y="5074715"/>
            <a:chExt cx="2262955" cy="847702"/>
          </a:xfrm>
        </p:grpSpPr>
        <p:sp>
          <p:nvSpPr>
            <p:cNvPr id="29" name="TextBox 54"/>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216000" tIns="0" rIns="216000" bIns="0" anchor="ctr" anchorCtr="0">
              <a:normAutofit/>
            </a:bodyPr>
            <a:lstStyle/>
            <a:p>
              <a:r>
                <a:rPr lang="zh-CN" altLang="en-US" sz="1200" b="1" dirty="0">
                  <a:latin typeface="微软雅黑"/>
                  <a:ea typeface="微软雅黑"/>
                  <a:sym typeface="微软雅黑"/>
                </a:rPr>
                <a:t>输入标题文本</a:t>
              </a:r>
            </a:p>
          </p:txBody>
        </p:sp>
        <p:sp>
          <p:nvSpPr>
            <p:cNvPr id="30" name="TextBox 55"/>
            <p:cNvSpPr txBox="1"/>
            <p:nvPr/>
          </p:nvSpPr>
          <p:spPr>
            <a:xfrm>
              <a:off x="7284132" y="5366119"/>
              <a:ext cx="2262955" cy="556298"/>
            </a:xfrm>
            <a:prstGeom prst="rect">
              <a:avLst/>
            </a:prstGeom>
          </p:spPr>
          <p:txBody>
            <a:bodyPr vert="horz" wrap="square" lIns="216000" tIns="0" rIns="216000" bIns="0" anchor="ctr" anchorCtr="0">
              <a:normAutofit/>
            </a:bodyPr>
            <a:lstStyle/>
            <a:p>
              <a:pPr algn="l">
                <a:lnSpc>
                  <a:spcPct val="120000"/>
                </a:lnSpc>
              </a:pPr>
              <a:r>
                <a:rPr lang="zh-CN" altLang="en-US" sz="750" dirty="0">
                  <a:latin typeface="微软雅黑"/>
                  <a:ea typeface="微软雅黑"/>
                  <a:sym typeface="微软雅黑"/>
                </a:rPr>
                <a:t>请替换文字内容复制你的内容到此 </a:t>
              </a:r>
              <a:br>
                <a:rPr lang="zh-CN" altLang="en-US" sz="750" dirty="0">
                  <a:latin typeface="微软雅黑"/>
                  <a:ea typeface="微软雅黑"/>
                  <a:sym typeface="微软雅黑"/>
                </a:rPr>
              </a:br>
              <a:r>
                <a:rPr lang="zh-CN" altLang="en-US" sz="750" dirty="0">
                  <a:latin typeface="微软雅黑"/>
                  <a:ea typeface="微软雅黑"/>
                  <a:sym typeface="微软雅黑"/>
                </a:rPr>
                <a:t>请替换文字内容复制你的内容到此</a:t>
              </a:r>
            </a:p>
          </p:txBody>
        </p:sp>
      </p:grpSp>
      <p:grpSp>
        <p:nvGrpSpPr>
          <p:cNvPr id="17" name="Group 56"/>
          <p:cNvGrpSpPr/>
          <p:nvPr/>
        </p:nvGrpSpPr>
        <p:grpSpPr>
          <a:xfrm>
            <a:off x="1148104" y="2031690"/>
            <a:ext cx="1697216" cy="635777"/>
            <a:chOff x="2653530" y="5074715"/>
            <a:chExt cx="2262955" cy="847702"/>
          </a:xfrm>
        </p:grpSpPr>
        <p:sp>
          <p:nvSpPr>
            <p:cNvPr id="27" name="TextBox 57"/>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0" tIns="0" rIns="216000" bIns="0" anchor="ctr" anchorCtr="0">
              <a:normAutofit/>
            </a:bodyPr>
            <a:lstStyle/>
            <a:p>
              <a:pPr algn="r"/>
              <a:r>
                <a:rPr lang="zh-CN" altLang="en-US" sz="1200" b="1" dirty="0">
                  <a:latin typeface="微软雅黑"/>
                  <a:ea typeface="微软雅黑"/>
                  <a:sym typeface="微软雅黑"/>
                </a:rPr>
                <a:t>输入标题文本</a:t>
              </a:r>
            </a:p>
          </p:txBody>
        </p:sp>
        <p:sp>
          <p:nvSpPr>
            <p:cNvPr id="28" name="TextBox 58"/>
            <p:cNvSpPr txBox="1"/>
            <p:nvPr/>
          </p:nvSpPr>
          <p:spPr>
            <a:xfrm>
              <a:off x="2653530" y="5366119"/>
              <a:ext cx="2262955" cy="556298"/>
            </a:xfrm>
            <a:prstGeom prst="rect">
              <a:avLst/>
            </a:prstGeom>
          </p:spPr>
          <p:txBody>
            <a:bodyPr vert="horz" wrap="square" lIns="0" tIns="0" rIns="216000" bIns="0" anchor="ctr" anchorCtr="0">
              <a:normAutofit fontScale="90000"/>
            </a:bodyPr>
            <a:lstStyle/>
            <a:p>
              <a:pPr algn="r">
                <a:lnSpc>
                  <a:spcPct val="120000"/>
                </a:lnSpc>
              </a:pPr>
              <a:r>
                <a:rPr lang="zh-CN" altLang="en-US" sz="790" dirty="0">
                  <a:latin typeface="微软雅黑"/>
                  <a:ea typeface="微软雅黑"/>
                  <a:sym typeface="微软雅黑"/>
                </a:rPr>
                <a:t>请替换文字内容复制你的内容到此 </a:t>
              </a:r>
              <a:br>
                <a:rPr lang="zh-CN" altLang="en-US" sz="790" dirty="0">
                  <a:latin typeface="微软雅黑"/>
                  <a:ea typeface="微软雅黑"/>
                  <a:sym typeface="微软雅黑"/>
                </a:rPr>
              </a:br>
              <a:r>
                <a:rPr lang="zh-CN" altLang="en-US" sz="790" dirty="0">
                  <a:latin typeface="微软雅黑"/>
                  <a:ea typeface="微软雅黑"/>
                  <a:sym typeface="微软雅黑"/>
                </a:rPr>
                <a:t>请替换文字内容复制你的内容到此</a:t>
              </a:r>
            </a:p>
          </p:txBody>
        </p:sp>
      </p:grpSp>
      <p:grpSp>
        <p:nvGrpSpPr>
          <p:cNvPr id="18" name="Group 59"/>
          <p:cNvGrpSpPr/>
          <p:nvPr/>
        </p:nvGrpSpPr>
        <p:grpSpPr>
          <a:xfrm>
            <a:off x="6157261" y="2031690"/>
            <a:ext cx="1971219" cy="635777"/>
            <a:chOff x="7284132" y="5074715"/>
            <a:chExt cx="2262955" cy="847702"/>
          </a:xfrm>
        </p:grpSpPr>
        <p:sp>
          <p:nvSpPr>
            <p:cNvPr id="25" name="TextBox 60"/>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216000" tIns="0" rIns="216000" bIns="0" anchor="ctr" anchorCtr="0">
              <a:normAutofit/>
            </a:bodyPr>
            <a:lstStyle/>
            <a:p>
              <a:r>
                <a:rPr lang="zh-CN" altLang="en-US" sz="1200" b="1" dirty="0">
                  <a:latin typeface="微软雅黑"/>
                  <a:ea typeface="微软雅黑"/>
                  <a:sym typeface="微软雅黑"/>
                </a:rPr>
                <a:t>输入标题文本</a:t>
              </a:r>
            </a:p>
          </p:txBody>
        </p:sp>
        <p:sp>
          <p:nvSpPr>
            <p:cNvPr id="26" name="TextBox 61"/>
            <p:cNvSpPr txBox="1"/>
            <p:nvPr/>
          </p:nvSpPr>
          <p:spPr>
            <a:xfrm>
              <a:off x="7284132" y="5366119"/>
              <a:ext cx="2262955" cy="556298"/>
            </a:xfrm>
            <a:prstGeom prst="rect">
              <a:avLst/>
            </a:prstGeom>
          </p:spPr>
          <p:txBody>
            <a:bodyPr vert="horz" wrap="square" lIns="216000" tIns="0" rIns="216000" bIns="0" anchor="ctr" anchorCtr="0">
              <a:normAutofit/>
            </a:bodyPr>
            <a:lstStyle/>
            <a:p>
              <a:pPr algn="l">
                <a:lnSpc>
                  <a:spcPct val="120000"/>
                </a:lnSpc>
              </a:pPr>
              <a:r>
                <a:rPr lang="zh-CN" altLang="en-US" sz="750" dirty="0">
                  <a:latin typeface="微软雅黑"/>
                  <a:ea typeface="微软雅黑"/>
                  <a:sym typeface="微软雅黑"/>
                </a:rPr>
                <a:t>请替换文字内容复制你的内容到此 </a:t>
              </a:r>
              <a:br>
                <a:rPr lang="zh-CN" altLang="en-US" sz="750" dirty="0">
                  <a:latin typeface="微软雅黑"/>
                  <a:ea typeface="微软雅黑"/>
                  <a:sym typeface="微软雅黑"/>
                </a:rPr>
              </a:br>
              <a:r>
                <a:rPr lang="zh-CN" altLang="en-US" sz="750" dirty="0">
                  <a:latin typeface="微软雅黑"/>
                  <a:ea typeface="微软雅黑"/>
                  <a:sym typeface="微软雅黑"/>
                </a:rPr>
                <a:t>请替换文字内容复制你的内容到此</a:t>
              </a:r>
            </a:p>
          </p:txBody>
        </p:sp>
      </p:grpSp>
      <p:grpSp>
        <p:nvGrpSpPr>
          <p:cNvPr id="19" name="Group 62"/>
          <p:cNvGrpSpPr/>
          <p:nvPr/>
        </p:nvGrpSpPr>
        <p:grpSpPr>
          <a:xfrm>
            <a:off x="1148104" y="2995754"/>
            <a:ext cx="1697216" cy="635777"/>
            <a:chOff x="2653530" y="5074715"/>
            <a:chExt cx="2262955" cy="847702"/>
          </a:xfrm>
        </p:grpSpPr>
        <p:sp>
          <p:nvSpPr>
            <p:cNvPr id="23" name="TextBox 63"/>
            <p:cNvSpPr txBox="1"/>
            <p:nvPr/>
          </p:nvSpPr>
          <p:spPr>
            <a:xfrm>
              <a:off x="2653530"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0" tIns="0" rIns="216000" bIns="0" anchor="ctr" anchorCtr="0">
              <a:normAutofit/>
            </a:bodyPr>
            <a:lstStyle/>
            <a:p>
              <a:pPr algn="r"/>
              <a:r>
                <a:rPr lang="zh-CN" altLang="en-US" sz="1200" b="1" dirty="0">
                  <a:latin typeface="微软雅黑"/>
                  <a:ea typeface="微软雅黑"/>
                  <a:sym typeface="微软雅黑"/>
                </a:rPr>
                <a:t>输入标题文本</a:t>
              </a:r>
            </a:p>
          </p:txBody>
        </p:sp>
        <p:sp>
          <p:nvSpPr>
            <p:cNvPr id="24" name="TextBox 64"/>
            <p:cNvSpPr txBox="1"/>
            <p:nvPr/>
          </p:nvSpPr>
          <p:spPr>
            <a:xfrm>
              <a:off x="2653530" y="5366119"/>
              <a:ext cx="2262955" cy="556298"/>
            </a:xfrm>
            <a:prstGeom prst="rect">
              <a:avLst/>
            </a:prstGeom>
          </p:spPr>
          <p:txBody>
            <a:bodyPr vert="horz" wrap="square" lIns="0" tIns="0" rIns="216000" bIns="0" anchor="ctr" anchorCtr="0">
              <a:normAutofit fontScale="90000"/>
            </a:bodyPr>
            <a:lstStyle/>
            <a:p>
              <a:pPr algn="r">
                <a:lnSpc>
                  <a:spcPct val="120000"/>
                </a:lnSpc>
              </a:pPr>
              <a:r>
                <a:rPr lang="zh-CN" altLang="en-US" sz="790" dirty="0">
                  <a:latin typeface="微软雅黑"/>
                  <a:ea typeface="微软雅黑"/>
                  <a:sym typeface="微软雅黑"/>
                </a:rPr>
                <a:t>请替换文字内容复制你的内容到此 </a:t>
              </a:r>
              <a:br>
                <a:rPr lang="zh-CN" altLang="en-US" sz="790" dirty="0">
                  <a:latin typeface="微软雅黑"/>
                  <a:ea typeface="微软雅黑"/>
                  <a:sym typeface="微软雅黑"/>
                </a:rPr>
              </a:br>
              <a:r>
                <a:rPr lang="zh-CN" altLang="en-US" sz="790" dirty="0">
                  <a:latin typeface="微软雅黑"/>
                  <a:ea typeface="微软雅黑"/>
                  <a:sym typeface="微软雅黑"/>
                </a:rPr>
                <a:t>请替换文字内容复制你的内容到此</a:t>
              </a:r>
            </a:p>
          </p:txBody>
        </p:sp>
      </p:grpSp>
      <p:grpSp>
        <p:nvGrpSpPr>
          <p:cNvPr id="20" name="Group 65"/>
          <p:cNvGrpSpPr/>
          <p:nvPr/>
        </p:nvGrpSpPr>
        <p:grpSpPr>
          <a:xfrm>
            <a:off x="6157261" y="2995754"/>
            <a:ext cx="1971219" cy="635777"/>
            <a:chOff x="7284132" y="5074715"/>
            <a:chExt cx="2262955" cy="847702"/>
          </a:xfrm>
        </p:grpSpPr>
        <p:sp>
          <p:nvSpPr>
            <p:cNvPr id="21" name="TextBox 66"/>
            <p:cNvSpPr txBox="1"/>
            <p:nvPr/>
          </p:nvSpPr>
          <p:spPr>
            <a:xfrm>
              <a:off x="7284132" y="5074715"/>
              <a:ext cx="2262955" cy="291403"/>
            </a:xfrm>
            <a:prstGeom prst="rect">
              <a:avLst/>
            </a:prstGeom>
            <a:noFill/>
            <a:ln w="12700" cap="flat" cmpd="sng" algn="ctr">
              <a:noFill/>
              <a:prstDash val="solid"/>
              <a:round/>
              <a:headEnd type="none" w="med" len="med"/>
              <a:tailEnd type="none" w="med" len="med"/>
            </a:ln>
            <a:extLst>
              <a:ext uri="{91240B29-F687-4F45-9708-019B960494DF}">
                <a14:hiddenLine xmlns:a14="http://schemas.microsoft.com/office/drawing/2010/main" w="12700">
                  <a:solidFill>
                    <a:schemeClr val="accent4">
                      <a:lumMod val="100000"/>
                    </a:schemeClr>
                  </a:solidFill>
                  <a:prstDash val="solid"/>
                  <a:round/>
                  <a:headEnd type="none" w="med" len="med"/>
                  <a:tailEnd type="none" w="med" len="med"/>
                </a14:hiddenLine>
              </a:ext>
            </a:extLst>
          </p:spPr>
          <p:txBody>
            <a:bodyPr wrap="none" lIns="216000" tIns="0" rIns="216000" bIns="0" anchor="ctr" anchorCtr="0">
              <a:normAutofit/>
            </a:bodyPr>
            <a:lstStyle/>
            <a:p>
              <a:r>
                <a:rPr lang="zh-CN" altLang="en-US" sz="1200" b="1" dirty="0">
                  <a:latin typeface="微软雅黑"/>
                  <a:ea typeface="微软雅黑"/>
                  <a:sym typeface="微软雅黑"/>
                </a:rPr>
                <a:t>输入标题文本</a:t>
              </a:r>
            </a:p>
          </p:txBody>
        </p:sp>
        <p:sp>
          <p:nvSpPr>
            <p:cNvPr id="22" name="TextBox 67"/>
            <p:cNvSpPr txBox="1"/>
            <p:nvPr/>
          </p:nvSpPr>
          <p:spPr>
            <a:xfrm>
              <a:off x="7284132" y="5366119"/>
              <a:ext cx="2262955" cy="556298"/>
            </a:xfrm>
            <a:prstGeom prst="rect">
              <a:avLst/>
            </a:prstGeom>
          </p:spPr>
          <p:txBody>
            <a:bodyPr vert="horz" wrap="square" lIns="216000" tIns="0" rIns="216000" bIns="0" anchor="ctr" anchorCtr="0">
              <a:normAutofit/>
            </a:bodyPr>
            <a:lstStyle/>
            <a:p>
              <a:pPr algn="l">
                <a:lnSpc>
                  <a:spcPct val="120000"/>
                </a:lnSpc>
              </a:pPr>
              <a:r>
                <a:rPr lang="zh-CN" altLang="en-US" sz="750" dirty="0">
                  <a:latin typeface="微软雅黑"/>
                  <a:ea typeface="微软雅黑"/>
                  <a:sym typeface="微软雅黑"/>
                </a:rPr>
                <a:t>请替换文字内容复制你的内容到此 </a:t>
              </a:r>
              <a:br>
                <a:rPr lang="zh-CN" altLang="en-US" sz="750" dirty="0">
                  <a:latin typeface="微软雅黑"/>
                  <a:ea typeface="微软雅黑"/>
                  <a:sym typeface="微软雅黑"/>
                </a:rPr>
              </a:br>
              <a:r>
                <a:rPr lang="zh-CN" altLang="en-US" sz="750" dirty="0">
                  <a:latin typeface="微软雅黑"/>
                  <a:ea typeface="微软雅黑"/>
                  <a:sym typeface="微软雅黑"/>
                </a:rPr>
                <a:t>请替换文字内容复制你的内容到此</a:t>
              </a:r>
            </a:p>
          </p:txBody>
        </p:sp>
      </p:grpSp>
    </p:spTree>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ppt_x"/>
                                          </p:val>
                                        </p:tav>
                                        <p:tav tm="100000">
                                          <p:val>
                                            <p:strVal val="#ppt_x"/>
                                          </p:val>
                                        </p:tav>
                                      </p:tavLst>
                                    </p:anim>
                                    <p:anim calcmode="lin" valueType="num">
                                      <p:cBhvr additive="base">
                                        <p:cTn id="48" dur="500" fill="hold"/>
                                        <p:tgtEl>
                                          <p:spTgt spid="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ppt_x"/>
                                          </p:val>
                                        </p:tav>
                                        <p:tav tm="100000">
                                          <p:val>
                                            <p:strVal val="#ppt_x"/>
                                          </p:val>
                                        </p:tav>
                                      </p:tavLst>
                                    </p:anim>
                                    <p:anim calcmode="lin" valueType="num">
                                      <p:cBhvr additive="base">
                                        <p:cTn id="60" dur="500" fill="hold"/>
                                        <p:tgtEl>
                                          <p:spTgt spid="14"/>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fill="hold"/>
                                        <p:tgtEl>
                                          <p:spTgt spid="20"/>
                                        </p:tgtEl>
                                        <p:attrNameLst>
                                          <p:attrName>ppt_x</p:attrName>
                                        </p:attrNameLst>
                                      </p:cBhvr>
                                      <p:tavLst>
                                        <p:tav tm="0">
                                          <p:val>
                                            <p:strVal val="#ppt_x"/>
                                          </p:val>
                                        </p:tav>
                                        <p:tav tm="100000">
                                          <p:val>
                                            <p:strVal val="#ppt_x"/>
                                          </p:val>
                                        </p:tav>
                                      </p:tavLst>
                                    </p:anim>
                                    <p:anim calcmode="lin" valueType="num">
                                      <p:cBhvr additive="base">
                                        <p:cTn id="7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p:cNvSpPr txBox="1"/>
          <p:nvPr/>
        </p:nvSpPr>
        <p:spPr>
          <a:xfrm>
            <a:off x="1425035" y="2587772"/>
            <a:ext cx="1249233" cy="253859"/>
          </a:xfrm>
          <a:prstGeom prst="rect">
            <a:avLst/>
          </a:prstGeom>
          <a:noFill/>
        </p:spPr>
        <p:txBody>
          <a:bodyPr wrap="square" lIns="68554" tIns="34277" rIns="68554" bIns="34277" rtlCol="0">
            <a:spAutoFit/>
          </a:bodyPr>
          <a:lstStyle/>
          <a:p>
            <a:r>
              <a:rPr lang="zh-CN" altLang="en-US" sz="1200" dirty="0">
                <a:solidFill>
                  <a:schemeClr val="tx1">
                    <a:lumMod val="75000"/>
                    <a:lumOff val="25000"/>
                  </a:schemeClr>
                </a:solidFill>
                <a:latin typeface="微软雅黑"/>
                <a:ea typeface="微软雅黑"/>
                <a:sym typeface="微软雅黑"/>
              </a:rPr>
              <a:t>请输入标题</a:t>
            </a:r>
          </a:p>
        </p:txBody>
      </p:sp>
      <p:sp>
        <p:nvSpPr>
          <p:cNvPr id="34" name="文本框 33"/>
          <p:cNvSpPr txBox="1"/>
          <p:nvPr/>
        </p:nvSpPr>
        <p:spPr>
          <a:xfrm>
            <a:off x="3110019" y="3229513"/>
            <a:ext cx="1249233" cy="253859"/>
          </a:xfrm>
          <a:prstGeom prst="rect">
            <a:avLst/>
          </a:prstGeom>
          <a:noFill/>
        </p:spPr>
        <p:txBody>
          <a:bodyPr wrap="square" lIns="68554" tIns="34277" rIns="68554" bIns="34277" rtlCol="0">
            <a:spAutoFit/>
          </a:bodyPr>
          <a:lstStyle/>
          <a:p>
            <a:r>
              <a:rPr lang="zh-CN" altLang="en-US" sz="1200" dirty="0">
                <a:solidFill>
                  <a:schemeClr val="tx1">
                    <a:lumMod val="75000"/>
                    <a:lumOff val="25000"/>
                  </a:schemeClr>
                </a:solidFill>
                <a:latin typeface="微软雅黑"/>
                <a:ea typeface="微软雅黑"/>
                <a:sym typeface="微软雅黑"/>
              </a:rPr>
              <a:t>请输入标题</a:t>
            </a:r>
          </a:p>
        </p:txBody>
      </p:sp>
      <p:sp>
        <p:nvSpPr>
          <p:cNvPr id="36" name="文本框 35"/>
          <p:cNvSpPr txBox="1"/>
          <p:nvPr/>
        </p:nvSpPr>
        <p:spPr>
          <a:xfrm>
            <a:off x="4763044" y="2587772"/>
            <a:ext cx="1249233" cy="253859"/>
          </a:xfrm>
          <a:prstGeom prst="rect">
            <a:avLst/>
          </a:prstGeom>
          <a:noFill/>
        </p:spPr>
        <p:txBody>
          <a:bodyPr wrap="square" lIns="68554" tIns="34277" rIns="68554" bIns="34277" rtlCol="0">
            <a:spAutoFit/>
          </a:bodyPr>
          <a:lstStyle/>
          <a:p>
            <a:r>
              <a:rPr lang="zh-CN" altLang="en-US" sz="1200" dirty="0">
                <a:solidFill>
                  <a:schemeClr val="tx1">
                    <a:lumMod val="75000"/>
                    <a:lumOff val="25000"/>
                  </a:schemeClr>
                </a:solidFill>
                <a:latin typeface="微软雅黑"/>
                <a:ea typeface="微软雅黑"/>
                <a:sym typeface="微软雅黑"/>
              </a:rPr>
              <a:t>请输入标题</a:t>
            </a:r>
          </a:p>
        </p:txBody>
      </p:sp>
      <p:sp>
        <p:nvSpPr>
          <p:cNvPr id="38" name="文本框 37"/>
          <p:cNvSpPr txBox="1"/>
          <p:nvPr/>
        </p:nvSpPr>
        <p:spPr>
          <a:xfrm>
            <a:off x="6332780" y="3229513"/>
            <a:ext cx="1249233" cy="253859"/>
          </a:xfrm>
          <a:prstGeom prst="rect">
            <a:avLst/>
          </a:prstGeom>
          <a:noFill/>
        </p:spPr>
        <p:txBody>
          <a:bodyPr wrap="square" lIns="68554" tIns="34277" rIns="68554" bIns="34277" rtlCol="0">
            <a:spAutoFit/>
          </a:bodyPr>
          <a:lstStyle/>
          <a:p>
            <a:r>
              <a:rPr lang="zh-CN" altLang="en-US" sz="1200" dirty="0">
                <a:solidFill>
                  <a:schemeClr val="tx1">
                    <a:lumMod val="75000"/>
                    <a:lumOff val="25000"/>
                  </a:schemeClr>
                </a:solidFill>
                <a:latin typeface="微软雅黑"/>
                <a:ea typeface="微软雅黑"/>
                <a:sym typeface="微软雅黑"/>
              </a:rPr>
              <a:t>请输入标题</a:t>
            </a:r>
          </a:p>
        </p:txBody>
      </p:sp>
      <p:grpSp>
        <p:nvGrpSpPr>
          <p:cNvPr id="4" name="组合 4"/>
          <p:cNvGrpSpPr/>
          <p:nvPr/>
        </p:nvGrpSpPr>
        <p:grpSpPr>
          <a:xfrm>
            <a:off x="3237126" y="2205614"/>
            <a:ext cx="896881" cy="897206"/>
            <a:chOff x="4315518" y="2723665"/>
            <a:chExt cx="1196276" cy="1196274"/>
          </a:xfrm>
          <a:solidFill>
            <a:srgbClr val="F75994"/>
          </a:solidFill>
        </p:grpSpPr>
        <p:sp>
          <p:nvSpPr>
            <p:cNvPr id="17" name="Teardrop 40"/>
            <p:cNvSpPr/>
            <p:nvPr/>
          </p:nvSpPr>
          <p:spPr>
            <a:xfrm>
              <a:off x="4315518" y="2723665"/>
              <a:ext cx="1196276" cy="1196274"/>
            </a:xfrm>
            <a:prstGeom prst="teardrop">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微软雅黑"/>
                <a:ea typeface="微软雅黑"/>
                <a:sym typeface="微软雅黑"/>
              </a:endParaRPr>
            </a:p>
          </p:txBody>
        </p:sp>
        <p:grpSp>
          <p:nvGrpSpPr>
            <p:cNvPr id="5" name="Group 80"/>
            <p:cNvGrpSpPr>
              <a:grpSpLocks noChangeAspect="1"/>
            </p:cNvGrpSpPr>
            <p:nvPr/>
          </p:nvGrpSpPr>
          <p:grpSpPr bwMode="auto">
            <a:xfrm>
              <a:off x="4674224" y="2892590"/>
              <a:ext cx="610129" cy="647440"/>
              <a:chOff x="4738" y="3130"/>
              <a:chExt cx="551" cy="590"/>
            </a:xfrm>
            <a:grpFill/>
          </p:grpSpPr>
          <p:sp>
            <p:nvSpPr>
              <p:cNvPr id="4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4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4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4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grpSp>
      </p:grpSp>
      <p:grpSp>
        <p:nvGrpSpPr>
          <p:cNvPr id="6" name="组合 3"/>
          <p:cNvGrpSpPr/>
          <p:nvPr/>
        </p:nvGrpSpPr>
        <p:grpSpPr>
          <a:xfrm>
            <a:off x="1601211" y="1563873"/>
            <a:ext cx="896881" cy="897206"/>
            <a:chOff x="2133505" y="1868011"/>
            <a:chExt cx="1196276" cy="1196274"/>
          </a:xfrm>
          <a:solidFill>
            <a:srgbClr val="00B0F0"/>
          </a:solidFill>
        </p:grpSpPr>
        <p:sp>
          <p:nvSpPr>
            <p:cNvPr id="14" name="Teardrop 40"/>
            <p:cNvSpPr/>
            <p:nvPr/>
          </p:nvSpPr>
          <p:spPr>
            <a:xfrm>
              <a:off x="2133505" y="1868011"/>
              <a:ext cx="1196276" cy="1196274"/>
            </a:xfrm>
            <a:prstGeom prst="teardrop">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微软雅黑"/>
                <a:ea typeface="微软雅黑"/>
                <a:sym typeface="微软雅黑"/>
              </a:endParaRPr>
            </a:p>
          </p:txBody>
        </p:sp>
        <p:grpSp>
          <p:nvGrpSpPr>
            <p:cNvPr id="7" name="组合 44"/>
            <p:cNvGrpSpPr/>
            <p:nvPr/>
          </p:nvGrpSpPr>
          <p:grpSpPr>
            <a:xfrm>
              <a:off x="2594152" y="2091252"/>
              <a:ext cx="489277" cy="684119"/>
              <a:chOff x="9451975" y="2613025"/>
              <a:chExt cx="538163" cy="752475"/>
            </a:xfrm>
            <a:grpFill/>
          </p:grpSpPr>
          <p:sp>
            <p:nvSpPr>
              <p:cNvPr id="46"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latin typeface="微软雅黑"/>
                  <a:ea typeface="微软雅黑"/>
                  <a:sym typeface="微软雅黑"/>
                </a:endParaRPr>
              </a:p>
            </p:txBody>
          </p:sp>
          <p:sp>
            <p:nvSpPr>
              <p:cNvPr id="47"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latin typeface="微软雅黑"/>
                  <a:ea typeface="微软雅黑"/>
                  <a:sym typeface="微软雅黑"/>
                </a:endParaRPr>
              </a:p>
            </p:txBody>
          </p:sp>
          <p:sp>
            <p:nvSpPr>
              <p:cNvPr id="48"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latin typeface="微软雅黑"/>
                  <a:ea typeface="微软雅黑"/>
                  <a:sym typeface="微软雅黑"/>
                </a:endParaRPr>
              </a:p>
            </p:txBody>
          </p:sp>
        </p:grpSp>
      </p:grpSp>
      <p:grpSp>
        <p:nvGrpSpPr>
          <p:cNvPr id="8" name="组合 7"/>
          <p:cNvGrpSpPr/>
          <p:nvPr/>
        </p:nvGrpSpPr>
        <p:grpSpPr>
          <a:xfrm>
            <a:off x="4873041" y="1563873"/>
            <a:ext cx="896881" cy="897206"/>
            <a:chOff x="6497531" y="1868011"/>
            <a:chExt cx="1196276" cy="1196274"/>
          </a:xfrm>
          <a:solidFill>
            <a:srgbClr val="00B0F0"/>
          </a:solidFill>
        </p:grpSpPr>
        <p:sp>
          <p:nvSpPr>
            <p:cNvPr id="18" name="Teardrop 40"/>
            <p:cNvSpPr/>
            <p:nvPr/>
          </p:nvSpPr>
          <p:spPr>
            <a:xfrm>
              <a:off x="6497531" y="1868011"/>
              <a:ext cx="1196276" cy="1196274"/>
            </a:xfrm>
            <a:prstGeom prst="teardrop">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微软雅黑"/>
                <a:ea typeface="微软雅黑"/>
                <a:sym typeface="微软雅黑"/>
              </a:endParaRPr>
            </a:p>
          </p:txBody>
        </p:sp>
        <p:grpSp>
          <p:nvGrpSpPr>
            <p:cNvPr id="9" name="Group 30"/>
            <p:cNvGrpSpPr>
              <a:grpSpLocks noChangeAspect="1"/>
            </p:cNvGrpSpPr>
            <p:nvPr/>
          </p:nvGrpSpPr>
          <p:grpSpPr bwMode="auto">
            <a:xfrm>
              <a:off x="6803608" y="2159197"/>
              <a:ext cx="671337" cy="481838"/>
              <a:chOff x="3670" y="2036"/>
              <a:chExt cx="581" cy="417"/>
            </a:xfrm>
            <a:grpFill/>
          </p:grpSpPr>
          <p:sp>
            <p:nvSpPr>
              <p:cNvPr id="50" name="Oval 31"/>
              <p:cNvSpPr>
                <a:spLocks noChangeArrowheads="1"/>
              </p:cNvSpPr>
              <p:nvPr/>
            </p:nvSpPr>
            <p:spPr bwMode="auto">
              <a:xfrm>
                <a:off x="3919" y="2251"/>
                <a:ext cx="82" cy="82"/>
              </a:xfrm>
              <a:prstGeom prst="ellipse">
                <a:avLst/>
              </a:pr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2" name="Oval 33"/>
              <p:cNvSpPr>
                <a:spLocks noChangeArrowheads="1"/>
              </p:cNvSpPr>
              <p:nvPr/>
            </p:nvSpPr>
            <p:spPr bwMode="auto">
              <a:xfrm>
                <a:off x="3707" y="2251"/>
                <a:ext cx="77" cy="82"/>
              </a:xfrm>
              <a:prstGeom prst="ellipse">
                <a:avLst/>
              </a:pr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4" name="Oval 35"/>
              <p:cNvSpPr>
                <a:spLocks noChangeArrowheads="1"/>
              </p:cNvSpPr>
              <p:nvPr/>
            </p:nvSpPr>
            <p:spPr bwMode="auto">
              <a:xfrm>
                <a:off x="4136" y="2251"/>
                <a:ext cx="78" cy="82"/>
              </a:xfrm>
              <a:prstGeom prst="ellipse">
                <a:avLst/>
              </a:pr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6" name="Oval 37"/>
              <p:cNvSpPr>
                <a:spLocks noChangeArrowheads="1"/>
              </p:cNvSpPr>
              <p:nvPr/>
            </p:nvSpPr>
            <p:spPr bwMode="auto">
              <a:xfrm>
                <a:off x="3813" y="2036"/>
                <a:ext cx="82" cy="82"/>
              </a:xfrm>
              <a:prstGeom prst="ellipse">
                <a:avLst/>
              </a:pr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8" name="Oval 39"/>
              <p:cNvSpPr>
                <a:spLocks noChangeArrowheads="1"/>
              </p:cNvSpPr>
              <p:nvPr/>
            </p:nvSpPr>
            <p:spPr bwMode="auto">
              <a:xfrm>
                <a:off x="4026" y="2036"/>
                <a:ext cx="82" cy="82"/>
              </a:xfrm>
              <a:prstGeom prst="ellipse">
                <a:avLst/>
              </a:pr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5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grpFill/>
              <a:ln>
                <a:solidFill>
                  <a:schemeClr val="bg1"/>
                </a:solidFill>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grpSp>
      </p:grpSp>
      <p:grpSp>
        <p:nvGrpSpPr>
          <p:cNvPr id="10" name="组合 8"/>
          <p:cNvGrpSpPr/>
          <p:nvPr/>
        </p:nvGrpSpPr>
        <p:grpSpPr>
          <a:xfrm>
            <a:off x="6508957" y="2205614"/>
            <a:ext cx="896881" cy="897206"/>
            <a:chOff x="8679545" y="2723665"/>
            <a:chExt cx="1196276" cy="1196274"/>
          </a:xfrm>
          <a:solidFill>
            <a:srgbClr val="F75994"/>
          </a:solidFill>
        </p:grpSpPr>
        <p:sp>
          <p:nvSpPr>
            <p:cNvPr id="19" name="Teardrop 40"/>
            <p:cNvSpPr/>
            <p:nvPr/>
          </p:nvSpPr>
          <p:spPr>
            <a:xfrm>
              <a:off x="8679545" y="2723665"/>
              <a:ext cx="1196276" cy="1196274"/>
            </a:xfrm>
            <a:prstGeom prst="teardrop">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微软雅黑"/>
                <a:ea typeface="微软雅黑"/>
                <a:sym typeface="微软雅黑"/>
              </a:endParaRPr>
            </a:p>
          </p:txBody>
        </p:sp>
        <p:grpSp>
          <p:nvGrpSpPr>
            <p:cNvPr id="11" name="组合 59"/>
            <p:cNvGrpSpPr/>
            <p:nvPr/>
          </p:nvGrpSpPr>
          <p:grpSpPr>
            <a:xfrm>
              <a:off x="9098807" y="3037776"/>
              <a:ext cx="433949" cy="491850"/>
              <a:chOff x="2471074" y="6170447"/>
              <a:chExt cx="1106488" cy="1254125"/>
            </a:xfrm>
            <a:grpFill/>
          </p:grpSpPr>
          <p:sp>
            <p:nvSpPr>
              <p:cNvPr id="6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6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6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sp>
            <p:nvSpPr>
              <p:cNvPr id="64" name="Oval 14"/>
              <p:cNvSpPr>
                <a:spLocks noChangeArrowheads="1"/>
              </p:cNvSpPr>
              <p:nvPr/>
            </p:nvSpPr>
            <p:spPr bwMode="auto">
              <a:xfrm>
                <a:off x="2936212" y="6843547"/>
                <a:ext cx="146050" cy="152400"/>
              </a:xfrm>
              <a:prstGeom prst="ellipse">
                <a:avLst/>
              </a:prstGeom>
              <a:grpFill/>
              <a:ln w="9525">
                <a:solidFill>
                  <a:schemeClr val="bg1"/>
                </a:solidFill>
                <a:round/>
                <a:headEnd/>
                <a:tailEnd/>
              </a:ln>
              <a:extLst/>
            </p:spPr>
            <p:txBody>
              <a:bodyPr vert="horz" wrap="square" lIns="128541" tIns="64270" rIns="128541" bIns="64270" numCol="1" anchor="t" anchorCtr="0" compatLnSpc="1">
                <a:prstTxWarp prst="textNoShape">
                  <a:avLst/>
                </a:prstTxWarp>
              </a:bodyPr>
              <a:lstStyle/>
              <a:p>
                <a:endParaRPr lang="zh-CN" altLang="en-US">
                  <a:solidFill>
                    <a:schemeClr val="tx1">
                      <a:lumMod val="75000"/>
                      <a:lumOff val="25000"/>
                    </a:schemeClr>
                  </a:solidFill>
                  <a:latin typeface="微软雅黑"/>
                  <a:ea typeface="微软雅黑"/>
                  <a:sym typeface="微软雅黑"/>
                </a:endParaRPr>
              </a:p>
            </p:txBody>
          </p:sp>
        </p:grpSp>
      </p:grpSp>
      <p:sp>
        <p:nvSpPr>
          <p:cNvPr id="65" name="文本框 64"/>
          <p:cNvSpPr txBox="1"/>
          <p:nvPr/>
        </p:nvSpPr>
        <p:spPr>
          <a:xfrm>
            <a:off x="1358294" y="2887853"/>
            <a:ext cx="1378169" cy="733698"/>
          </a:xfrm>
          <a:prstGeom prst="rect">
            <a:avLst/>
          </a:prstGeom>
          <a:noFill/>
        </p:spPr>
        <p:txBody>
          <a:bodyPr wrap="square" lIns="68554" tIns="34277" rIns="68554" bIns="34277" rtlCol="0">
            <a:spAutoFit/>
          </a:bodyPr>
          <a:lstStyle/>
          <a:p>
            <a:pPr algn="just">
              <a:lnSpc>
                <a:spcPct val="120000"/>
              </a:lnSpc>
            </a:pPr>
            <a:r>
              <a:rPr lang="zh-CN" altLang="en-US" sz="900" dirty="0">
                <a:solidFill>
                  <a:schemeClr val="tx1">
                    <a:lumMod val="50000"/>
                    <a:lumOff val="50000"/>
                  </a:schemeClr>
                </a:solidFill>
                <a:latin typeface="微软雅黑"/>
                <a:ea typeface="微软雅黑"/>
                <a:sym typeface="微软雅黑"/>
              </a:rPr>
              <a:t>请在此添加相关文字内容添加标题添加标题</a:t>
            </a:r>
          </a:p>
          <a:p>
            <a:pPr algn="just">
              <a:lnSpc>
                <a:spcPct val="120000"/>
              </a:lnSpc>
            </a:pPr>
            <a:endParaRPr lang="zh-CN" altLang="en-US" sz="900" dirty="0">
              <a:solidFill>
                <a:schemeClr val="tx1">
                  <a:lumMod val="50000"/>
                  <a:lumOff val="50000"/>
                </a:schemeClr>
              </a:solidFill>
              <a:latin typeface="微软雅黑"/>
              <a:ea typeface="微软雅黑"/>
              <a:sym typeface="微软雅黑"/>
            </a:endParaRPr>
          </a:p>
          <a:p>
            <a:pPr algn="just">
              <a:lnSpc>
                <a:spcPct val="120000"/>
              </a:lnSpc>
            </a:pPr>
            <a:endParaRPr lang="zh-CN" altLang="en-US" sz="900" dirty="0">
              <a:solidFill>
                <a:schemeClr val="tx1">
                  <a:lumMod val="50000"/>
                  <a:lumOff val="50000"/>
                </a:schemeClr>
              </a:solidFill>
              <a:latin typeface="微软雅黑"/>
              <a:ea typeface="微软雅黑"/>
              <a:sym typeface="微软雅黑"/>
            </a:endParaRPr>
          </a:p>
        </p:txBody>
      </p:sp>
      <p:sp>
        <p:nvSpPr>
          <p:cNvPr id="66" name="文本框 65"/>
          <p:cNvSpPr txBox="1"/>
          <p:nvPr/>
        </p:nvSpPr>
        <p:spPr>
          <a:xfrm>
            <a:off x="4703669" y="2887853"/>
            <a:ext cx="1378169" cy="733698"/>
          </a:xfrm>
          <a:prstGeom prst="rect">
            <a:avLst/>
          </a:prstGeom>
          <a:noFill/>
        </p:spPr>
        <p:txBody>
          <a:bodyPr wrap="square" lIns="68554" tIns="34277" rIns="68554" bIns="34277" rtlCol="0">
            <a:spAutoFit/>
          </a:bodyPr>
          <a:lstStyle/>
          <a:p>
            <a:pPr algn="just">
              <a:lnSpc>
                <a:spcPct val="120000"/>
              </a:lnSpc>
            </a:pPr>
            <a:r>
              <a:rPr lang="zh-CN" altLang="en-US" sz="900" dirty="0">
                <a:solidFill>
                  <a:schemeClr val="tx1">
                    <a:lumMod val="50000"/>
                    <a:lumOff val="50000"/>
                  </a:schemeClr>
                </a:solidFill>
                <a:latin typeface="微软雅黑"/>
                <a:ea typeface="微软雅黑"/>
                <a:sym typeface="微软雅黑"/>
              </a:rPr>
              <a:t>请在此添加相关文字内容添加标题添加标题</a:t>
            </a:r>
          </a:p>
          <a:p>
            <a:pPr algn="just">
              <a:lnSpc>
                <a:spcPct val="120000"/>
              </a:lnSpc>
            </a:pPr>
            <a:endParaRPr lang="zh-CN" altLang="en-US" sz="900" dirty="0">
              <a:solidFill>
                <a:schemeClr val="tx1">
                  <a:lumMod val="50000"/>
                  <a:lumOff val="50000"/>
                </a:schemeClr>
              </a:solidFill>
              <a:latin typeface="微软雅黑"/>
              <a:ea typeface="微软雅黑"/>
              <a:sym typeface="微软雅黑"/>
            </a:endParaRPr>
          </a:p>
          <a:p>
            <a:pPr algn="just">
              <a:lnSpc>
                <a:spcPct val="120000"/>
              </a:lnSpc>
            </a:pPr>
            <a:endParaRPr lang="zh-CN" altLang="en-US" sz="900" dirty="0">
              <a:solidFill>
                <a:schemeClr val="tx1">
                  <a:lumMod val="50000"/>
                  <a:lumOff val="50000"/>
                </a:schemeClr>
              </a:solidFill>
              <a:latin typeface="微软雅黑"/>
              <a:ea typeface="微软雅黑"/>
              <a:sym typeface="微软雅黑"/>
            </a:endParaRPr>
          </a:p>
        </p:txBody>
      </p:sp>
      <p:sp>
        <p:nvSpPr>
          <p:cNvPr id="67" name="文本框 66"/>
          <p:cNvSpPr txBox="1"/>
          <p:nvPr/>
        </p:nvSpPr>
        <p:spPr>
          <a:xfrm>
            <a:off x="3036475" y="3529595"/>
            <a:ext cx="1378169" cy="733698"/>
          </a:xfrm>
          <a:prstGeom prst="rect">
            <a:avLst/>
          </a:prstGeom>
          <a:noFill/>
        </p:spPr>
        <p:txBody>
          <a:bodyPr wrap="square" lIns="68554" tIns="34277" rIns="68554" bIns="34277" rtlCol="0">
            <a:spAutoFit/>
          </a:bodyPr>
          <a:lstStyle/>
          <a:p>
            <a:pPr algn="just">
              <a:lnSpc>
                <a:spcPct val="120000"/>
              </a:lnSpc>
            </a:pPr>
            <a:r>
              <a:rPr lang="zh-CN" altLang="en-US" sz="900" dirty="0">
                <a:solidFill>
                  <a:schemeClr val="tx1">
                    <a:lumMod val="50000"/>
                    <a:lumOff val="50000"/>
                  </a:schemeClr>
                </a:solidFill>
                <a:latin typeface="微软雅黑"/>
                <a:ea typeface="微软雅黑"/>
                <a:sym typeface="微软雅黑"/>
              </a:rPr>
              <a:t>请在此添加相关文字内容添加标题添加标题</a:t>
            </a:r>
          </a:p>
          <a:p>
            <a:pPr algn="just">
              <a:lnSpc>
                <a:spcPct val="120000"/>
              </a:lnSpc>
            </a:pPr>
            <a:endParaRPr lang="zh-CN" altLang="en-US" sz="900" dirty="0">
              <a:solidFill>
                <a:schemeClr val="tx1">
                  <a:lumMod val="50000"/>
                  <a:lumOff val="50000"/>
                </a:schemeClr>
              </a:solidFill>
              <a:latin typeface="微软雅黑"/>
              <a:ea typeface="微软雅黑"/>
              <a:sym typeface="微软雅黑"/>
            </a:endParaRPr>
          </a:p>
          <a:p>
            <a:pPr algn="just">
              <a:lnSpc>
                <a:spcPct val="120000"/>
              </a:lnSpc>
            </a:pPr>
            <a:endParaRPr lang="zh-CN" altLang="en-US" sz="900" dirty="0">
              <a:solidFill>
                <a:schemeClr val="tx1">
                  <a:lumMod val="50000"/>
                  <a:lumOff val="50000"/>
                </a:schemeClr>
              </a:solidFill>
              <a:latin typeface="微软雅黑"/>
              <a:ea typeface="微软雅黑"/>
              <a:sym typeface="微软雅黑"/>
            </a:endParaRPr>
          </a:p>
        </p:txBody>
      </p:sp>
      <p:sp>
        <p:nvSpPr>
          <p:cNvPr id="68" name="文本框 67"/>
          <p:cNvSpPr txBox="1"/>
          <p:nvPr/>
        </p:nvSpPr>
        <p:spPr>
          <a:xfrm>
            <a:off x="6301572" y="3529595"/>
            <a:ext cx="1378169" cy="733698"/>
          </a:xfrm>
          <a:prstGeom prst="rect">
            <a:avLst/>
          </a:prstGeom>
          <a:noFill/>
        </p:spPr>
        <p:txBody>
          <a:bodyPr wrap="square" lIns="68554" tIns="34277" rIns="68554" bIns="34277" rtlCol="0">
            <a:spAutoFit/>
          </a:bodyPr>
          <a:lstStyle/>
          <a:p>
            <a:pPr algn="just">
              <a:lnSpc>
                <a:spcPct val="120000"/>
              </a:lnSpc>
            </a:pPr>
            <a:r>
              <a:rPr lang="zh-CN" altLang="en-US" sz="900" dirty="0">
                <a:solidFill>
                  <a:schemeClr val="tx1">
                    <a:lumMod val="50000"/>
                    <a:lumOff val="50000"/>
                  </a:schemeClr>
                </a:solidFill>
                <a:latin typeface="微软雅黑"/>
                <a:ea typeface="微软雅黑"/>
                <a:sym typeface="微软雅黑"/>
              </a:rPr>
              <a:t>请在此添加相关文字内容添加标题添加标题</a:t>
            </a:r>
          </a:p>
          <a:p>
            <a:pPr algn="just">
              <a:lnSpc>
                <a:spcPct val="120000"/>
              </a:lnSpc>
            </a:pPr>
            <a:endParaRPr lang="zh-CN" altLang="en-US" sz="900" dirty="0">
              <a:solidFill>
                <a:schemeClr val="tx1">
                  <a:lumMod val="50000"/>
                  <a:lumOff val="50000"/>
                </a:schemeClr>
              </a:solidFill>
              <a:latin typeface="微软雅黑"/>
              <a:ea typeface="微软雅黑"/>
              <a:sym typeface="微软雅黑"/>
            </a:endParaRPr>
          </a:p>
          <a:p>
            <a:pPr algn="just">
              <a:lnSpc>
                <a:spcPct val="120000"/>
              </a:lnSpc>
            </a:pPr>
            <a:endParaRPr lang="zh-CN" altLang="en-US" sz="900" dirty="0">
              <a:solidFill>
                <a:schemeClr val="tx1">
                  <a:lumMod val="50000"/>
                  <a:lumOff val="50000"/>
                </a:schemeClr>
              </a:solidFill>
              <a:latin typeface="微软雅黑"/>
              <a:ea typeface="微软雅黑"/>
              <a:sym typeface="微软雅黑"/>
            </a:endParaRPr>
          </a:p>
        </p:txBody>
      </p:sp>
    </p:spTree>
    <p:extLst>
      <p:ext uri="{BB962C8B-B14F-4D97-AF65-F5344CB8AC3E}">
        <p14:creationId xmlns:p14="http://schemas.microsoft.com/office/powerpoint/2010/main" val="1050448900"/>
      </p:ext>
    </p:extLst>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ppt_x"/>
                                          </p:val>
                                        </p:tav>
                                        <p:tav tm="100000">
                                          <p:val>
                                            <p:strVal val="#ppt_x"/>
                                          </p:val>
                                        </p:tav>
                                      </p:tavLst>
                                    </p:anim>
                                    <p:anim calcmode="lin" valueType="num">
                                      <p:cBhvr additive="base">
                                        <p:cTn id="40" dur="500" fill="hold"/>
                                        <p:tgtEl>
                                          <p:spTgt spid="6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68"/>
                                        </p:tgtEl>
                                        <p:attrNameLst>
                                          <p:attrName>style.visibility</p:attrName>
                                        </p:attrNameLst>
                                      </p:cBhvr>
                                      <p:to>
                                        <p:strVal val="visible"/>
                                      </p:to>
                                    </p:set>
                                    <p:anim calcmode="lin" valueType="num">
                                      <p:cBhvr additive="base">
                                        <p:cTn id="51" dur="500" fill="hold"/>
                                        <p:tgtEl>
                                          <p:spTgt spid="68"/>
                                        </p:tgtEl>
                                        <p:attrNameLst>
                                          <p:attrName>ppt_x</p:attrName>
                                        </p:attrNameLst>
                                      </p:cBhvr>
                                      <p:tavLst>
                                        <p:tav tm="0">
                                          <p:val>
                                            <p:strVal val="#ppt_x"/>
                                          </p:val>
                                        </p:tav>
                                        <p:tav tm="100000">
                                          <p:val>
                                            <p:strVal val="#ppt_x"/>
                                          </p:val>
                                        </p:tav>
                                      </p:tavLst>
                                    </p:anim>
                                    <p:anim calcmode="lin" valueType="num">
                                      <p:cBhvr additive="base">
                                        <p:cTn id="5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5" grpId="0"/>
      <p:bldP spid="66" grpId="0"/>
      <p:bldP spid="67" grpId="0"/>
      <p:bldP spid="6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6">
            <a:extLst>
              <a:ext uri="{BEBA8EAE-BF5A-486C-A8C5-ECC9F3942E4B}">
                <a14:imgProps xmlns:a14="http://schemas.microsoft.com/office/drawing/2010/main">
                  <a14:imgLayer r:embed="rId7">
                    <a14:imgEffect>
                      <a14:saturation sat="300000"/>
                    </a14:imgEffect>
                  </a14:imgLayer>
                </a14:imgProps>
              </a:ext>
              <a:ext uri="{28A0092B-C50C-407E-A947-70E740481C1C}">
                <a14:useLocalDpi xmlns:a14="http://schemas.microsoft.com/office/drawing/2010/main" val="0"/>
              </a:ext>
            </a:extLst>
          </a:blip>
          <a:stretch>
            <a:fillRect/>
          </a:stretch>
        </p:blipFill>
        <p:spPr>
          <a:xfrm>
            <a:off x="0" y="98262"/>
            <a:ext cx="9144000" cy="4946976"/>
          </a:xfrm>
          <a:prstGeom prst="rect">
            <a:avLst/>
          </a:prstGeom>
        </p:spPr>
      </p:pic>
      <p:sp>
        <p:nvSpPr>
          <p:cNvPr id="16" name="PA_矩形 281">
            <a:extLst>
              <a:ext uri="{FF2B5EF4-FFF2-40B4-BE49-F238E27FC236}">
                <a16:creationId xmlns:a16="http://schemas.microsoft.com/office/drawing/2014/main" xmlns="" id="{E0441A06-A7FF-40CC-A86F-879C505D8C65}"/>
              </a:ext>
            </a:extLst>
          </p:cNvPr>
          <p:cNvSpPr/>
          <p:nvPr>
            <p:custDataLst>
              <p:tags r:id="rId1"/>
            </p:custDataLst>
          </p:nvPr>
        </p:nvSpPr>
        <p:spPr>
          <a:xfrm>
            <a:off x="3351152" y="1517573"/>
            <a:ext cx="2441694" cy="769441"/>
          </a:xfrm>
          <a:prstGeom prst="rect">
            <a:avLst/>
          </a:prstGeom>
          <a:noFill/>
        </p:spPr>
        <p:txBody>
          <a:bodyPr wrap="none" rtlCol="0">
            <a:spAutoFit/>
          </a:bodyPr>
          <a:lstStyle/>
          <a:p>
            <a:pPr algn="ctr"/>
            <a:r>
              <a:rPr lang="zh-CN" altLang="en-US" sz="4400" dirty="0" smtClean="0">
                <a:solidFill>
                  <a:srgbClr val="00B0F0"/>
                </a:solidFill>
                <a:latin typeface="微软雅黑"/>
                <a:ea typeface="微软雅黑"/>
                <a:sym typeface="微软雅黑"/>
              </a:rPr>
              <a:t>谢谢观看</a:t>
            </a:r>
            <a:endParaRPr lang="zh-CN" altLang="en-US" sz="4400" dirty="0">
              <a:solidFill>
                <a:srgbClr val="00B0F0"/>
              </a:solidFill>
              <a:latin typeface="微软雅黑"/>
              <a:ea typeface="微软雅黑"/>
              <a:sym typeface="微软雅黑"/>
            </a:endParaRPr>
          </a:p>
        </p:txBody>
      </p:sp>
      <p:sp>
        <p:nvSpPr>
          <p:cNvPr id="20" name="PA_矩形 281">
            <a:extLst>
              <a:ext uri="{FF2B5EF4-FFF2-40B4-BE49-F238E27FC236}">
                <a16:creationId xmlns:a16="http://schemas.microsoft.com/office/drawing/2014/main" xmlns="" id="{45414010-2DF8-4173-BBBA-97F54F6CB304}"/>
              </a:ext>
            </a:extLst>
          </p:cNvPr>
          <p:cNvSpPr/>
          <p:nvPr>
            <p:custDataLst>
              <p:tags r:id="rId2"/>
            </p:custDataLst>
          </p:nvPr>
        </p:nvSpPr>
        <p:spPr>
          <a:xfrm>
            <a:off x="2339752" y="2556164"/>
            <a:ext cx="2954655" cy="369332"/>
          </a:xfrm>
          <a:prstGeom prst="rect">
            <a:avLst/>
          </a:prstGeom>
          <a:noFill/>
        </p:spPr>
        <p:txBody>
          <a:bodyPr wrap="none" rtlCol="0">
            <a:spAutoFit/>
          </a:bodyPr>
          <a:lstStyle/>
          <a:p>
            <a:pPr algn="ctr"/>
            <a:r>
              <a:rPr lang="zh-CN" altLang="en-US" dirty="0" smtClean="0">
                <a:solidFill>
                  <a:schemeClr val="bg1"/>
                </a:solidFill>
                <a:latin typeface="微软雅黑"/>
                <a:ea typeface="微软雅黑"/>
                <a:sym typeface="微软雅黑"/>
              </a:rPr>
              <a:t>适用于幼儿教学、教育课件</a:t>
            </a:r>
            <a:endParaRPr lang="zh-CN" altLang="en-US" dirty="0">
              <a:solidFill>
                <a:schemeClr val="bg1"/>
              </a:solidFill>
              <a:latin typeface="微软雅黑"/>
              <a:ea typeface="微软雅黑"/>
              <a:sym typeface="微软雅黑"/>
            </a:endParaRPr>
          </a:p>
        </p:txBody>
      </p:sp>
      <p:sp>
        <p:nvSpPr>
          <p:cNvPr id="21" name="PA_矩形 281">
            <a:extLst>
              <a:ext uri="{FF2B5EF4-FFF2-40B4-BE49-F238E27FC236}">
                <a16:creationId xmlns:a16="http://schemas.microsoft.com/office/drawing/2014/main" xmlns="" id="{45414010-2DF8-4173-BBBA-97F54F6CB304}"/>
              </a:ext>
            </a:extLst>
          </p:cNvPr>
          <p:cNvSpPr/>
          <p:nvPr>
            <p:custDataLst>
              <p:tags r:id="rId3"/>
            </p:custDataLst>
          </p:nvPr>
        </p:nvSpPr>
        <p:spPr>
          <a:xfrm>
            <a:off x="5432905" y="2787774"/>
            <a:ext cx="1338829" cy="369332"/>
          </a:xfrm>
          <a:prstGeom prst="rect">
            <a:avLst/>
          </a:prstGeom>
          <a:noFill/>
        </p:spPr>
        <p:txBody>
          <a:bodyPr wrap="none" rtlCol="0">
            <a:spAutoFit/>
          </a:bodyPr>
          <a:lstStyle/>
          <a:p>
            <a:pPr algn="ctr"/>
            <a:r>
              <a:rPr lang="zh-CN" altLang="en-US" dirty="0" smtClean="0">
                <a:solidFill>
                  <a:schemeClr val="bg1"/>
                </a:solidFill>
                <a:latin typeface="微软雅黑"/>
                <a:ea typeface="微软雅黑"/>
                <a:sym typeface="微软雅黑"/>
              </a:rPr>
              <a:t>教师计划等</a:t>
            </a:r>
            <a:endParaRPr lang="zh-CN" altLang="en-US" dirty="0">
              <a:solidFill>
                <a:schemeClr val="bg1"/>
              </a:solidFill>
              <a:latin typeface="微软雅黑"/>
              <a:ea typeface="微软雅黑"/>
              <a:sym typeface="微软雅黑"/>
            </a:endParaRPr>
          </a:p>
        </p:txBody>
      </p:sp>
    </p:spTree>
    <p:extLst>
      <p:ext uri="{BB962C8B-B14F-4D97-AF65-F5344CB8AC3E}">
        <p14:creationId xmlns:p14="http://schemas.microsoft.com/office/powerpoint/2010/main" val="3107466252"/>
      </p:ext>
    </p:extLst>
  </p:cSld>
  <p:clrMapOvr>
    <a:masterClrMapping/>
  </p:clrMapOvr>
  <mc:AlternateContent xmlns:mc="http://schemas.openxmlformats.org/markup-compatibility/2006" xmlns:p14="http://schemas.microsoft.com/office/powerpoint/2010/main">
    <mc:Choice Requires="p14">
      <p:transition spd="slow" p14:dur="1200" advClick="0" advTm="3000">
        <p14:prism/>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ppt_h</p:attrName>
                                        </p:attrNameLst>
                                      </p:cBhvr>
                                      <p:tavLst>
                                        <p:tav tm="0">
                                          <p:val>
                                            <p:strVal val="#ppt_h/20"/>
                                          </p:val>
                                        </p:tav>
                                        <p:tav tm="50000">
                                          <p:val>
                                            <p:strVal val="#ppt_h/20"/>
                                          </p:val>
                                        </p:tav>
                                        <p:tav tm="100000">
                                          <p:val>
                                            <p:strVal val="#ppt_h"/>
                                          </p:val>
                                        </p:tav>
                                      </p:tavLst>
                                    </p:anim>
                                    <p:anim calcmode="lin" valueType="num">
                                      <p:cBhvr>
                                        <p:cTn id="8" dur="300" fill="hold"/>
                                        <p:tgtEl>
                                          <p:spTgt spid="16"/>
                                        </p:tgtEl>
                                        <p:attrNameLst>
                                          <p:attrName>ppt_w</p:attrName>
                                        </p:attrNameLst>
                                      </p:cBhvr>
                                      <p:tavLst>
                                        <p:tav tm="0">
                                          <p:val>
                                            <p:strVal val="#ppt_w+.3"/>
                                          </p:val>
                                        </p:tav>
                                        <p:tav tm="50000">
                                          <p:val>
                                            <p:strVal val="#ppt_w+.3"/>
                                          </p:val>
                                        </p:tav>
                                        <p:tav tm="100000">
                                          <p:val>
                                            <p:strVal val="#ppt_w"/>
                                          </p:val>
                                        </p:tav>
                                      </p:tavLst>
                                    </p:anim>
                                    <p:anim calcmode="lin" valueType="num">
                                      <p:cBhvr>
                                        <p:cTn id="9" dur="300" fill="hold"/>
                                        <p:tgtEl>
                                          <p:spTgt spid="16"/>
                                        </p:tgtEl>
                                        <p:attrNameLst>
                                          <p:attrName>ppt_x</p:attrName>
                                        </p:attrNameLst>
                                      </p:cBhvr>
                                      <p:tavLst>
                                        <p:tav tm="0">
                                          <p:val>
                                            <p:strVal val="#ppt_x-.3"/>
                                          </p:val>
                                        </p:tav>
                                        <p:tav tm="50000">
                                          <p:val>
                                            <p:strVal val="#ppt_x"/>
                                          </p:val>
                                        </p:tav>
                                        <p:tav tm="100000">
                                          <p:val>
                                            <p:strVal val="#ppt_x"/>
                                          </p:val>
                                        </p:tav>
                                      </p:tavLst>
                                    </p:anim>
                                    <p:anim calcmode="lin" valueType="num">
                                      <p:cBhvr>
                                        <p:cTn id="10" dur="300" fill="hold"/>
                                        <p:tgtEl>
                                          <p:spTgt spid="16"/>
                                        </p:tgtEl>
                                        <p:attrNameLst>
                                          <p:attrName>ppt_y</p:attrName>
                                        </p:attrNameLst>
                                      </p:cBhvr>
                                      <p:tavLst>
                                        <p:tav tm="0">
                                          <p:val>
                                            <p:strVal val="#ppt_y"/>
                                          </p:val>
                                        </p:tav>
                                        <p:tav tm="100000">
                                          <p:val>
                                            <p:strVal val="#ppt_y"/>
                                          </p:val>
                                        </p:tav>
                                      </p:tavLst>
                                    </p:anim>
                                  </p:childTnLst>
                                </p:cTn>
                              </p:par>
                            </p:childTnLst>
                          </p:cTn>
                        </p:par>
                        <p:par>
                          <p:cTn id="11" fill="hold">
                            <p:stCondLst>
                              <p:cond delay="390"/>
                            </p:stCondLst>
                            <p:childTnLst>
                              <p:par>
                                <p:cTn id="12" presetID="50" presetClass="exit" presetSubtype="0" accel="100000" fill="hold" grpId="1" nodeType="afterEffect">
                                  <p:stCondLst>
                                    <p:cond delay="0"/>
                                  </p:stCondLst>
                                  <p:iterate type="lt">
                                    <p:tmPct val="0"/>
                                  </p:iterate>
                                  <p:childTnLst>
                                    <p:anim calcmode="lin" valueType="num">
                                      <p:cBhvr>
                                        <p:cTn id="13" dur="300"/>
                                        <p:tgtEl>
                                          <p:spTgt spid="16"/>
                                        </p:tgtEl>
                                        <p:attrNameLst>
                                          <p:attrName>ppt_w</p:attrName>
                                        </p:attrNameLst>
                                      </p:cBhvr>
                                      <p:tavLst>
                                        <p:tav tm="0">
                                          <p:val>
                                            <p:strVal val="ppt_w"/>
                                          </p:val>
                                        </p:tav>
                                        <p:tav tm="100000">
                                          <p:val>
                                            <p:strVal val="ppt_w+.3"/>
                                          </p:val>
                                        </p:tav>
                                      </p:tavLst>
                                    </p:anim>
                                    <p:anim calcmode="lin" valueType="num">
                                      <p:cBhvr>
                                        <p:cTn id="14" dur="300"/>
                                        <p:tgtEl>
                                          <p:spTgt spid="16"/>
                                        </p:tgtEl>
                                        <p:attrNameLst>
                                          <p:attrName>ppt_h</p:attrName>
                                        </p:attrNameLst>
                                      </p:cBhvr>
                                      <p:tavLst>
                                        <p:tav tm="0">
                                          <p:val>
                                            <p:strVal val="ppt_h"/>
                                          </p:val>
                                        </p:tav>
                                        <p:tav tm="100000">
                                          <p:val>
                                            <p:strVal val="ppt_h"/>
                                          </p:val>
                                        </p:tav>
                                      </p:tavLst>
                                    </p:anim>
                                    <p:animEffect transition="out" filter="fade">
                                      <p:cBhvr>
                                        <p:cTn id="15" dur="300"/>
                                        <p:tgtEl>
                                          <p:spTgt spid="16"/>
                                        </p:tgtEl>
                                      </p:cBhvr>
                                    </p:animEffect>
                                    <p:set>
                                      <p:cBhvr>
                                        <p:cTn id="16" dur="1" fill="hold">
                                          <p:stCondLst>
                                            <p:cond delay="299"/>
                                          </p:stCondLst>
                                        </p:cTn>
                                        <p:tgtEl>
                                          <p:spTgt spid="16"/>
                                        </p:tgtEl>
                                        <p:attrNameLst>
                                          <p:attrName>style.visibility</p:attrName>
                                        </p:attrNameLst>
                                      </p:cBhvr>
                                      <p:to>
                                        <p:strVal val="hidden"/>
                                      </p:to>
                                    </p:set>
                                  </p:childTnLst>
                                </p:cTn>
                              </p:par>
                            </p:childTnLst>
                          </p:cTn>
                        </p:par>
                        <p:par>
                          <p:cTn id="17" fill="hold">
                            <p:stCondLst>
                              <p:cond delay="690"/>
                            </p:stCondLst>
                            <p:childTnLst>
                              <p:par>
                                <p:cTn id="18" presetID="10" presetClass="entr" presetSubtype="0" fill="hold" grpId="2" nodeType="afterEffect">
                                  <p:stCondLst>
                                    <p:cond delay="0"/>
                                  </p:stCondLst>
                                  <p:iterate type="lt">
                                    <p:tmPct val="0"/>
                                  </p:iterate>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119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750"/>
                                        <p:tgtEl>
                                          <p:spTgt spid="20"/>
                                        </p:tgtEl>
                                      </p:cBhvr>
                                    </p:animEffect>
                                  </p:childTnLst>
                                </p:cTn>
                              </p:par>
                            </p:childTnLst>
                          </p:cTn>
                        </p:par>
                        <p:par>
                          <p:cTn id="25" fill="hold">
                            <p:stCondLst>
                              <p:cond delay="194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6" grpId="2"/>
      <p:bldP spid="20"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38"/>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PA" val="v4.0.0"/>
</p:tagLst>
</file>

<file path=ppt/tags/tag17.xml><?xml version="1.0" encoding="utf-8"?>
<p:tagLst xmlns:a="http://schemas.openxmlformats.org/drawingml/2006/main" xmlns:r="http://schemas.openxmlformats.org/officeDocument/2006/relationships" xmlns:p="http://schemas.openxmlformats.org/presentationml/2006/main">
  <p:tag name="PA" val="v4.0.0"/>
</p:tagLst>
</file>

<file path=ppt/tags/tag18.xml><?xml version="1.0" encoding="utf-8"?>
<p:tagLst xmlns:a="http://schemas.openxmlformats.org/drawingml/2006/main" xmlns:r="http://schemas.openxmlformats.org/officeDocument/2006/relationships" xmlns:p="http://schemas.openxmlformats.org/presentationml/2006/main">
  <p:tag name="PA" val="v4.0.0"/>
</p:tagLst>
</file>

<file path=ppt/tags/tag19.xml><?xml version="1.0" encoding="utf-8"?>
<p:tagLst xmlns:a="http://schemas.openxmlformats.org/drawingml/2006/main" xmlns:r="http://schemas.openxmlformats.org/officeDocument/2006/relationships" xmlns:p="http://schemas.openxmlformats.org/presentationml/2006/main">
  <p:tag name="PA" val="v4.0.0"/>
</p:tagLst>
</file>

<file path=ppt/tags/tag20.xml><?xml version="1.0" encoding="utf-8"?>
<p:tagLst xmlns:a="http://schemas.openxmlformats.org/drawingml/2006/main" xmlns:r="http://schemas.openxmlformats.org/officeDocument/2006/relationships" xmlns:p="http://schemas.openxmlformats.org/presentationml/2006/main">
  <p:tag name="PA" val="v4.0.0"/>
</p:tagLst>
</file>

<file path=ppt/tags/tag21.xml><?xml version="1.0" encoding="utf-8"?>
<p:tagLst xmlns:a="http://schemas.openxmlformats.org/drawingml/2006/main" xmlns:r="http://schemas.openxmlformats.org/officeDocument/2006/relationships" xmlns:p="http://schemas.openxmlformats.org/presentationml/2006/main">
  <p:tag name="PA" val="v4.0.0"/>
</p:tagLst>
</file>

<file path=ppt/tags/tag22.xml><?xml version="1.0" encoding="utf-8"?>
<p:tagLst xmlns:a="http://schemas.openxmlformats.org/drawingml/2006/main" xmlns:r="http://schemas.openxmlformats.org/officeDocument/2006/relationships" xmlns:p="http://schemas.openxmlformats.org/presentationml/2006/main">
  <p:tag name="PA" val="v4.0.0"/>
</p:tagLst>
</file>

<file path=ppt/tags/tag23.xml><?xml version="1.0" encoding="utf-8"?>
<p:tagLst xmlns:a="http://schemas.openxmlformats.org/drawingml/2006/main" xmlns:r="http://schemas.openxmlformats.org/officeDocument/2006/relationships" xmlns:p="http://schemas.openxmlformats.org/presentationml/2006/main">
  <p:tag name="PA" val="v3.2.0"/>
</p:tagLst>
</file>

<file path=ppt/tags/tag24.xml><?xml version="1.0" encoding="utf-8"?>
<p:tagLst xmlns:a="http://schemas.openxmlformats.org/drawingml/2006/main" xmlns:r="http://schemas.openxmlformats.org/officeDocument/2006/relationships" xmlns:p="http://schemas.openxmlformats.org/presentationml/2006/main">
  <p:tag name="PA" val="v3.2.0"/>
</p:tagLst>
</file>

<file path=ppt/tags/tag25.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0">
  <a:themeElements>
    <a:clrScheme name="自定义 237">
      <a:dk1>
        <a:srgbClr val="000000"/>
      </a:dk1>
      <a:lt1>
        <a:srgbClr val="FFFFFF"/>
      </a:lt1>
      <a:dk2>
        <a:srgbClr val="778495"/>
      </a:dk2>
      <a:lt2>
        <a:srgbClr val="F0F0F0"/>
      </a:lt2>
      <a:accent1>
        <a:srgbClr val="832020"/>
      </a:accent1>
      <a:accent2>
        <a:srgbClr val="BB2E2E"/>
      </a:accent2>
      <a:accent3>
        <a:srgbClr val="832020"/>
      </a:accent3>
      <a:accent4>
        <a:srgbClr val="BB2E2E"/>
      </a:accent4>
      <a:accent5>
        <a:srgbClr val="832020"/>
      </a:accent5>
      <a:accent6>
        <a:srgbClr val="BB2E2E"/>
      </a:accent6>
      <a:hlink>
        <a:srgbClr val="114D63"/>
      </a:hlink>
      <a:folHlink>
        <a:srgbClr val="9B855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1897</Words>
  <Application>Microsoft Office PowerPoint</Application>
  <PresentationFormat>全屏显示(16:9)</PresentationFormat>
  <Paragraphs>285</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方正兰亭细黑_GBK_M</vt:lpstr>
      <vt:lpstr>宋体</vt:lpstr>
      <vt:lpstr>微软雅黑</vt:lpstr>
      <vt:lpstr>Arial</vt:lpstr>
      <vt:lpstr>Calibri</vt:lpstr>
      <vt:lpstr>0</vt:lpstr>
      <vt:lpstr>PowerPoint 演示文稿</vt:lpstr>
      <vt:lpstr>PowerPoint 演示文稿</vt:lpstr>
      <vt:lpstr>PowerPoint 演示文稿</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38</dc:title>
  <dc:creator>Administrator</dc:creator>
  <cp:keywords>1</cp:keywords>
  <cp:lastModifiedBy>faith123</cp:lastModifiedBy>
  <cp:revision>277</cp:revision>
  <dcterms:created xsi:type="dcterms:W3CDTF">2015-12-11T17:46:00Z</dcterms:created>
  <dcterms:modified xsi:type="dcterms:W3CDTF">2018-05-09T02:39:21Z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